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_rels/presentation.xml.rels" ContentType="application/vnd.openxmlformats-package.relationships+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124.wmf" ContentType="image/x-wmf"/>
  <Override PartName="/ppt/media/image24.wmf" ContentType="image/x-wmf"/>
  <Override PartName="/ppt/media/image121.wmf" ContentType="image/x-wmf"/>
  <Override PartName="/ppt/media/image21.wmf" ContentType="image/x-wmf"/>
  <Override PartName="/ppt/media/image59.wmf" ContentType="image/x-wmf"/>
  <Override PartName="/ppt/media/image58.wmf" ContentType="image/x-wmf"/>
  <Override PartName="/ppt/media/image106.png" ContentType="image/png"/>
  <Override PartName="/ppt/media/image16.jpeg" ContentType="image/jpeg"/>
  <Override PartName="/ppt/media/image6.wmf" ContentType="image/x-wmf"/>
  <Override PartName="/ppt/media/image52.wmf" ContentType="image/x-wmf"/>
  <Override PartName="/ppt/media/image100.wmf" ContentType="image/x-wmf"/>
  <Override PartName="/ppt/media/image38.wmf" ContentType="image/x-wmf"/>
  <Override PartName="/ppt/media/image101.wmf" ContentType="image/x-wmf"/>
  <Override PartName="/ppt/media/image53.wmf" ContentType="image/x-wmf"/>
  <Override PartName="/ppt/media/image7.wmf" ContentType="image/x-wmf"/>
  <Override PartName="/ppt/media/image39.wmf" ContentType="image/x-wmf"/>
  <Override PartName="/ppt/media/image103.wmf" ContentType="image/x-wmf"/>
  <Override PartName="/ppt/media/image8.wmf" ContentType="image/x-wmf"/>
  <Override PartName="/ppt/media/image54.wmf" ContentType="image/x-wmf"/>
  <Override PartName="/ppt/media/image55.wmf" ContentType="image/x-wmf"/>
  <Override PartName="/ppt/media/image9.wmf" ContentType="image/x-wmf"/>
  <Override PartName="/ppt/media/image18.jpeg" ContentType="image/jpeg"/>
  <Override PartName="/ppt/media/image35.wmf" ContentType="image/x-wmf"/>
  <Override PartName="/ppt/media/image3.wmf" ContentType="image/x-wmf"/>
  <Override PartName="/ppt/media/image49.wmf" ContentType="image/x-wmf"/>
  <Override PartName="/ppt/media/image57.wmf" ContentType="image/x-wmf"/>
  <Override PartName="/ppt/media/image105.wmf" ContentType="image/x-wmf"/>
  <Override PartName="/ppt/media/image47.wmf" ContentType="image/x-wmf"/>
  <Override PartName="/ppt/media/image86.png" ContentType="image/png"/>
  <Override PartName="/ppt/media/image43.wmf" ContentType="image/x-wmf"/>
  <Override PartName="/ppt/media/image89.png" ContentType="image/png"/>
  <Override PartName="/ppt/media/image46.wmf" ContentType="image/x-wmf"/>
  <Override PartName="/ppt/media/image45.jpeg" ContentType="image/jpeg"/>
  <Override PartName="/ppt/media/image40.wmf" ContentType="image/x-wmf"/>
  <Override PartName="/ppt/media/image48.wmf" ContentType="image/x-wmf"/>
  <Override PartName="/ppt/media/image87.png" ContentType="image/png"/>
  <Override PartName="/ppt/media/image44.wmf" ContentType="image/x-wmf"/>
  <Override PartName="/ppt/media/image104.wmf" ContentType="image/x-wmf"/>
  <Override PartName="/ppt/media/image99.png" ContentType="image/png"/>
  <Override PartName="/ppt/media/image56.wmf" ContentType="image/x-wmf"/>
  <Override PartName="/ppt/media/image85.png" ContentType="image/png"/>
  <Override PartName="/ppt/media/image42.wmf" ContentType="image/x-wmf"/>
  <Override PartName="/ppt/media/image33.wmf" ContentType="image/x-wmf"/>
  <Override PartName="/ppt/media/image76.png" ContentType="image/png"/>
  <Override PartName="/ppt/media/image34.wmf" ContentType="image/x-wmf"/>
  <Override PartName="/ppt/media/image2.wmf" ContentType="image/x-wmf"/>
  <Override PartName="/ppt/media/image73.png" ContentType="image/png"/>
  <Override PartName="/ppt/media/image130.wmf" ContentType="image/x-wmf"/>
  <Override PartName="/ppt/media/image30.wmf" ContentType="image/x-wmf"/>
  <Override PartName="/ppt/media/image78.wmf" ContentType="image/x-wmf"/>
  <Override PartName="/ppt/media/image1.png" ContentType="image/png"/>
  <Override PartName="/ppt/media/image41.wmf" ContentType="image/x-wmf"/>
  <Override PartName="/ppt/media/image84.png" ContentType="image/png"/>
  <Override PartName="/ppt/media/image51.wmf" ContentType="image/x-wmf"/>
  <Override PartName="/ppt/media/image5.wmf" ContentType="image/x-wmf"/>
  <Override PartName="/ppt/media/image32.wmf" ContentType="image/x-wmf"/>
  <Override PartName="/ppt/media/image132.wmf" ContentType="image/x-wmf"/>
  <Override PartName="/ppt/media/image131.wmf" ContentType="image/x-wmf"/>
  <Override PartName="/ppt/media/image31.wmf" ContentType="image/x-wmf"/>
  <Override PartName="/ppt/media/image36.wmf" ContentType="image/x-wmf"/>
  <Override PartName="/ppt/media/image50.wmf" ContentType="image/x-wmf"/>
  <Override PartName="/ppt/media/image4.wmf" ContentType="image/x-wmf"/>
  <Override PartName="/ppt/media/image37.wmf" ContentType="image/x-wmf"/>
  <Override PartName="/ppt/media/image25.jpeg" ContentType="image/jpeg"/>
  <Override PartName="/ppt/media/image69.wmf" ContentType="image/x-wmf"/>
  <Override PartName="/ppt/media/image17.wmf" ContentType="image/x-wmf"/>
  <Override PartName="/ppt/media/image117.wmf" ContentType="image/x-wmf"/>
  <Override PartName="/ppt/media/image126.wmf" ContentType="image/x-wmf"/>
  <Override PartName="/ppt/media/image26.wmf" ContentType="image/x-wmf"/>
  <Override PartName="/ppt/media/image94.wmf" ContentType="image/x-wmf"/>
  <Override PartName="/ppt/media/image60.wmf" ContentType="image/x-wmf"/>
  <Override PartName="/ppt/media/image61.wmf" ContentType="image/x-wmf"/>
  <Override PartName="/ppt/media/image62.wmf" ContentType="image/x-wmf"/>
  <Override PartName="/ppt/media/image110.wmf" ContentType="image/x-wmf"/>
  <Override PartName="/ppt/media/image10.wmf" ContentType="image/x-wmf"/>
  <Override PartName="/ppt/media/image63.wmf" ContentType="image/x-wmf"/>
  <Override PartName="/ppt/media/image11.wmf" ContentType="image/x-wmf"/>
  <Override PartName="/ppt/media/image111.wmf" ContentType="image/x-wmf"/>
  <Override PartName="/ppt/media/image64.wmf" ContentType="image/x-wmf"/>
  <Override PartName="/ppt/media/image80.wmf" ContentType="image/x-wmf"/>
  <Override PartName="/ppt/media/image12.wmf" ContentType="image/x-wmf"/>
  <Override PartName="/ppt/media/image112.wmf" ContentType="image/x-wmf"/>
  <Override PartName="/ppt/media/image65.wmf" ContentType="image/x-wmf"/>
  <Override PartName="/ppt/media/image81.wmf" ContentType="image/x-wmf"/>
  <Override PartName="/ppt/media/image13.wmf" ContentType="image/x-wmf"/>
  <Override PartName="/ppt/media/image113.wmf" ContentType="image/x-wmf"/>
  <Override PartName="/ppt/media/image66.wmf" ContentType="image/x-wmf"/>
  <Override PartName="/ppt/media/image82.wmf" ContentType="image/x-wmf"/>
  <Override PartName="/ppt/media/image14.wmf" ContentType="image/x-wmf"/>
  <Override PartName="/ppt/media/image114.wmf" ContentType="image/x-wmf"/>
  <Override PartName="/ppt/media/image67.wmf" ContentType="image/x-wmf"/>
  <Override PartName="/ppt/media/image15.wmf" ContentType="image/x-wmf"/>
  <Override PartName="/ppt/media/image83.wmf" ContentType="image/x-wmf"/>
  <Override PartName="/ppt/media/image115.wmf" ContentType="image/x-wmf"/>
  <Override PartName="/ppt/media/image68.wmf" ContentType="image/x-wmf"/>
  <Override PartName="/ppt/media/image116.wmf" ContentType="image/x-wmf"/>
  <Override PartName="/ppt/media/image102.wmf" ContentType="image/x-wmf"/>
  <Override PartName="/ppt/media/image70.wmf" ContentType="image/x-wmf"/>
  <Override PartName="/ppt/media/image71.jpeg" ContentType="image/jpeg"/>
  <Override PartName="/ppt/media/image72.jpeg" ContentType="image/jpeg"/>
  <Override PartName="/ppt/media/image74.wmf" ContentType="image/x-wmf"/>
  <Override PartName="/ppt/media/image122.wmf" ContentType="image/x-wmf"/>
  <Override PartName="/ppt/media/image22.wmf" ContentType="image/x-wmf"/>
  <Override PartName="/ppt/media/image107.wmf" ContentType="image/x-wmf"/>
  <Override PartName="/ppt/media/image75.wmf" ContentType="image/x-wmf"/>
  <Override PartName="/ppt/media/image123.wmf" ContentType="image/x-wmf"/>
  <Override PartName="/ppt/media/image23.wmf" ContentType="image/x-wmf"/>
  <Override PartName="/ppt/media/image93.wmf" ContentType="image/x-wmf"/>
  <Override PartName="/ppt/media/image125.wmf" ContentType="image/x-wmf"/>
  <Override PartName="/ppt/media/image79.wmf" ContentType="image/x-wmf"/>
  <Override PartName="/ppt/media/image88.png" ContentType="image/png"/>
  <Override PartName="/ppt/media/image90.png" ContentType="image/png"/>
  <Override PartName="/ppt/media/image91.png" ContentType="image/png"/>
  <Override PartName="/ppt/media/image92.png" ContentType="image/png"/>
  <Override PartName="/ppt/media/image127.wmf" ContentType="image/x-wmf"/>
  <Override PartName="/ppt/media/image27.wmf" ContentType="image/x-wmf"/>
  <Override PartName="/ppt/media/image95.wmf" ContentType="image/x-wmf"/>
  <Override PartName="/ppt/media/image28.wmf" ContentType="image/x-wmf"/>
  <Override PartName="/ppt/media/image128.wmf" ContentType="image/x-wmf"/>
  <Override PartName="/ppt/media/image96.wmf" ContentType="image/x-wmf"/>
  <Override PartName="/ppt/media/image29.wmf" ContentType="image/x-wmf"/>
  <Override PartName="/ppt/media/image129.wmf" ContentType="image/x-wmf"/>
  <Override PartName="/ppt/media/image97.wmf" ContentType="image/x-wmf"/>
  <Override PartName="/ppt/media/image98.wmf" ContentType="image/x-wmf"/>
  <Override PartName="/ppt/media/image108.wmf" ContentType="image/x-wmf"/>
  <Override PartName="/ppt/media/image77.wmf" ContentType="image/x-wmf"/>
  <Override PartName="/ppt/media/image109.wmf" ContentType="image/x-wmf"/>
  <Override PartName="/ppt/media/image118.wmf" ContentType="image/x-wmf"/>
  <Override PartName="/ppt/media/image19.wmf" ContentType="image/x-wmf"/>
  <Override PartName="/ppt/media/image119.wmf" ContentType="image/x-wmf"/>
  <Override PartName="/ppt/media/image120.wmf" ContentType="image/x-wmf"/>
  <Override PartName="/ppt/media/image20.wmf" ContentType="image/x-wmf"/>
  <Override PartName="/ppt/embeddings/oleObject1.docx" ContentType="application/vnd.openxmlformats-officedocument.wordprocessingml.document"/>
  <Override PartName="/ppt/embeddings/oleObject1.bin" ContentType="application/vnd.openxmlformats-officedocument.oleObject"/>
  <Override PartName="/ppt/embeddings/oleObject2.bin" ContentType="application/vnd.openxmlformats-officedocument.oleObject"/>
  <Override PartName="/ppt/slides/slide56.xml" ContentType="application/vnd.openxmlformats-officedocument.presentationml.slide+xml"/>
  <Override PartName="/ppt/slides/slide102.xml" ContentType="application/vnd.openxmlformats-officedocument.presentationml.slide+xml"/>
  <Override PartName="/ppt/slides/slide55.xml" ContentType="application/vnd.openxmlformats-officedocument.presentationml.slide+xml"/>
  <Override PartName="/ppt/slides/slide101.xml" ContentType="application/vnd.openxmlformats-officedocument.presentationml.slide+xml"/>
  <Override PartName="/ppt/slides/slide54.xml" ContentType="application/vnd.openxmlformats-officedocument.presentationml.slide+xml"/>
  <Override PartName="/ppt/slides/slide100.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9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59.xml" ContentType="application/vnd.openxmlformats-officedocument.presentationml.slide+xml"/>
  <Override PartName="/ppt/slides/slide105.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84.xml" ContentType="application/vnd.openxmlformats-officedocument.presentationml.slide+xml"/>
  <Override PartName="/ppt/slides/slide58.xml" ContentType="application/vnd.openxmlformats-officedocument.presentationml.slide+xml"/>
  <Override PartName="/ppt/slides/slide104.xml" ContentType="application/vnd.openxmlformats-officedocument.presentationml.slide+xml"/>
  <Override PartName="/ppt/slides/slide21.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99.xml" ContentType="application/vnd.openxmlformats-officedocument.presentationml.slide+xml"/>
  <Override PartName="/ppt/slides/slide18.xml" ContentType="application/vnd.openxmlformats-officedocument.presentationml.slide+xml"/>
  <Override PartName="/ppt/slides/slide83.xml" ContentType="application/vnd.openxmlformats-officedocument.presentationml.slide+xml"/>
  <Override PartName="/ppt/slides/slide57.xml" ContentType="application/vnd.openxmlformats-officedocument.presentationml.slide+xml"/>
  <Override PartName="/ppt/slides/slide103.xml" ContentType="application/vnd.openxmlformats-officedocument.presentationml.slide+xml"/>
  <Override PartName="/ppt/slides/slide20.xml" ContentType="application/vnd.openxmlformats-officedocument.presentationml.slide+xml"/>
  <Override PartName="/ppt/slides/slide48.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8.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82.xml" ContentType="application/vnd.openxmlformats-officedocument.presentationml.slide+xml"/>
  <Override PartName="/ppt/slides/slide47.xml" ContentType="application/vnd.openxmlformats-officedocument.presentationml.slide+xml"/>
  <Override PartName="/ppt/slides/slide86.xml" ContentType="application/vnd.openxmlformats-officedocument.presentationml.slide+xml"/>
  <Override PartName="/ppt/slides/slide67.xml" ContentType="application/vnd.openxmlformats-officedocument.presentationml.slide+xml"/>
  <Override PartName="/ppt/slides/slide113.xml" ContentType="application/vnd.openxmlformats-officedocument.presentationml.slide+xml"/>
  <Override PartName="/ppt/slides/slide87.xml" ContentType="application/vnd.openxmlformats-officedocument.presentationml.slide+xml"/>
  <Override PartName="/ppt/slides/slide70.xml" ContentType="application/vnd.openxmlformats-officedocument.presentationml.slide+xml"/>
  <Override PartName="/ppt/slides/slide68.xml" ContentType="application/vnd.openxmlformats-officedocument.presentationml.slide+xml"/>
  <Override PartName="/ppt/slides/slide114.xml" ContentType="application/vnd.openxmlformats-officedocument.presentationml.slide+xml"/>
  <Override PartName="/ppt/slides/slide88.xml" ContentType="application/vnd.openxmlformats-officedocument.presentationml.slide+xml"/>
  <Override PartName="/ppt/slides/_rels/slide10.xml.rels" ContentType="application/vnd.openxmlformats-package.relationships+xml"/>
  <Override PartName="/ppt/slides/_rels/slide81.xml.rels" ContentType="application/vnd.openxmlformats-package.relationships+xml"/>
  <Override PartName="/ppt/slides/_rels/slide16.xml.rels" ContentType="application/vnd.openxmlformats-package.relationships+xml"/>
  <Override PartName="/ppt/slides/_rels/slide46.xml.rels" ContentType="application/vnd.openxmlformats-package.relationships+xml"/>
  <Override PartName="/ppt/slides/_rels/slide1.xml.rels" ContentType="application/vnd.openxmlformats-package.relationships+xml"/>
  <Override PartName="/ppt/slides/_rels/slide94.xml.rels" ContentType="application/vnd.openxmlformats-package.relationships+xml"/>
  <Override PartName="/ppt/slides/_rels/slide107.xml.rels" ContentType="application/vnd.openxmlformats-package.relationships+xml"/>
  <Override PartName="/ppt/slides/_rels/slide29.xml.rels" ContentType="application/vnd.openxmlformats-package.relationships+xml"/>
  <Override PartName="/ppt/slides/_rels/slide80.xml.rels" ContentType="application/vnd.openxmlformats-package.relationships+xml"/>
  <Override PartName="/ppt/slides/_rels/slide15.xml.rels" ContentType="application/vnd.openxmlformats-package.relationships+xml"/>
  <Override PartName="/ppt/slides/_rels/slide26.xml.rels" ContentType="application/vnd.openxmlformats-package.relationships+xml"/>
  <Override PartName="/ppt/slides/_rels/slide91.xml.rels" ContentType="application/vnd.openxmlformats-package.relationships+xml"/>
  <Override PartName="/ppt/slides/_rels/slide104.xml.rels" ContentType="application/vnd.openxmlformats-package.relationships+xml"/>
  <Override PartName="/ppt/slides/_rels/slide27.xml.rels" ContentType="application/vnd.openxmlformats-package.relationships+xml"/>
  <Override PartName="/ppt/slides/_rels/slide92.xml.rels" ContentType="application/vnd.openxmlformats-package.relationships+xml"/>
  <Override PartName="/ppt/slides/_rels/slide105.xml.rels" ContentType="application/vnd.openxmlformats-package.relationships+xml"/>
  <Override PartName="/ppt/slides/_rels/slide14.xml.rels" ContentType="application/vnd.openxmlformats-package.relationships+xml"/>
  <Override PartName="/ppt/slides/_rels/slide93.xml.rels" ContentType="application/vnd.openxmlformats-package.relationships+xml"/>
  <Override PartName="/ppt/slides/_rels/slide106.xml.rels" ContentType="application/vnd.openxmlformats-package.relationships+xml"/>
  <Override PartName="/ppt/slides/_rels/slide28.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2.xml.rels" ContentType="application/vnd.openxmlformats-package.relationships+xml"/>
  <Override PartName="/ppt/slides/_rels/slide95.xml.rels" ContentType="application/vnd.openxmlformats-package.relationships+xml"/>
  <Override PartName="/ppt/slides/_rels/slide108.xml.rels" ContentType="application/vnd.openxmlformats-package.relationships+xml"/>
  <Override PartName="/ppt/slides/_rels/slide110.xml.rels" ContentType="application/vnd.openxmlformats-package.relationships+xml"/>
  <Override PartName="/ppt/slides/_rels/slide32.xml.rels" ContentType="application/vnd.openxmlformats-package.relationships+xml"/>
  <Override PartName="/ppt/slides/_rels/slide65.xml.rels" ContentType="application/vnd.openxmlformats-package.relationships+xml"/>
  <Override PartName="/ppt/slides/_rels/slide111.xml.rels" ContentType="application/vnd.openxmlformats-package.relationships+xml"/>
  <Override PartName="/ppt/slides/_rels/slide33.xml.rels" ContentType="application/vnd.openxmlformats-package.relationships+xml"/>
  <Override PartName="/ppt/slides/_rels/slide85.xml.rels" ContentType="application/vnd.openxmlformats-package.relationships+xml"/>
  <Override PartName="/ppt/slides/_rels/slide112.xml.rels" ContentType="application/vnd.openxmlformats-package.relationships+xml"/>
  <Override PartName="/ppt/slides/_rels/slide34.xml.rels" ContentType="application/vnd.openxmlformats-package.relationships+xml"/>
  <Override PartName="/ppt/slides/_rels/slide86.xml.rels" ContentType="application/vnd.openxmlformats-package.relationships+xml"/>
  <Override PartName="/ppt/slides/_rels/slide113.xml.rels" ContentType="application/vnd.openxmlformats-package.relationships+xml"/>
  <Override PartName="/ppt/slides/_rels/slide35.xml.rels" ContentType="application/vnd.openxmlformats-package.relationships+xml"/>
  <Override PartName="/ppt/slides/_rels/slide88.xml.rels" ContentType="application/vnd.openxmlformats-package.relationships+xml"/>
  <Override PartName="/ppt/slides/_rels/slide7.xml.rels" ContentType="application/vnd.openxmlformats-package.relationships+xml"/>
  <Override PartName="/ppt/slides/_rels/slide115.xml.rels" ContentType="application/vnd.openxmlformats-package.relationships+xml"/>
  <Override PartName="/ppt/slides/_rels/slide37.xml.rels" ContentType="application/vnd.openxmlformats-package.relationships+xml"/>
  <Override PartName="/ppt/slides/_rels/slide89.xml.rels" ContentType="application/vnd.openxmlformats-package.relationships+xml"/>
  <Override PartName="/ppt/slides/_rels/slide8.xml.rels" ContentType="application/vnd.openxmlformats-package.relationships+xml"/>
  <Override PartName="/ppt/slides/_rels/slide116.xml.rels" ContentType="application/vnd.openxmlformats-package.relationships+xml"/>
  <Override PartName="/ppt/slides/_rels/slide38.xml.rels" ContentType="application/vnd.openxmlformats-package.relationships+xml"/>
  <Override PartName="/ppt/slides/_rels/slide79.xml.rels" ContentType="application/vnd.openxmlformats-package.relationships+xml"/>
  <Override PartName="/ppt/slides/_rels/slide78.xml.rels" ContentType="application/vnd.openxmlformats-package.relationships+xml"/>
  <Override PartName="/ppt/slides/_rels/slide96.xml.rels" ContentType="application/vnd.openxmlformats-package.relationships+xml"/>
  <Override PartName="/ppt/slides/_rels/slide109.xml.rels" ContentType="application/vnd.openxmlformats-package.relationships+xml"/>
  <Override PartName="/ppt/slides/_rels/slide3.xml.rels" ContentType="application/vnd.openxmlformats-package.relationships+xml"/>
  <Override PartName="/ppt/slides/_rels/slide97.xml.rels" ContentType="application/vnd.openxmlformats-package.relationships+xml"/>
  <Override PartName="/ppt/slides/_rels/slide4.xml.rels" ContentType="application/vnd.openxmlformats-package.relationships+xml"/>
  <Override PartName="/ppt/slides/_rels/slide60.xml.rels" ContentType="application/vnd.openxmlformats-package.relationships+xml"/>
  <Override PartName="/ppt/slides/_rels/slide87.xml.rels" ContentType="application/vnd.openxmlformats-package.relationships+xml"/>
  <Override PartName="/ppt/slides/_rels/slide6.xml.rels" ContentType="application/vnd.openxmlformats-package.relationships+xml"/>
  <Override PartName="/ppt/slides/_rels/slide99.xml.rels" ContentType="application/vnd.openxmlformats-package.relationships+xml"/>
  <Override PartName="/ppt/slides/_rels/slide59.xml.rels" ContentType="application/vnd.openxmlformats-package.relationships+xml"/>
  <Override PartName="/ppt/slides/_rels/slide22.xml.rels" ContentType="application/vnd.openxmlformats-package.relationships+xml"/>
  <Override PartName="/ppt/slides/_rels/slide100.xml.rels" ContentType="application/vnd.openxmlformats-package.relationships+xml"/>
  <Override PartName="/ppt/slides/_rels/slide58.xml.rels" ContentType="application/vnd.openxmlformats-package.relationships+xml"/>
  <Override PartName="/ppt/slides/_rels/slide21.xml.rels" ContentType="application/vnd.openxmlformats-package.relationships+xml"/>
  <Override PartName="/ppt/slides/_rels/slide23.xml.rels" ContentType="application/vnd.openxmlformats-package.relationships+xml"/>
  <Override PartName="/ppt/slides/_rels/slide101.xml.rels" ContentType="application/vnd.openxmlformats-package.relationships+xml"/>
  <Override PartName="/ppt/slides/_rels/slide47.xml.rels" ContentType="application/vnd.openxmlformats-package.relationships+xml"/>
  <Override PartName="/ppt/slides/_rels/slide30.xml.rels" ContentType="application/vnd.openxmlformats-package.relationships+xml"/>
  <Override PartName="/ppt/slides/_rels/slide67.xml.rels" ContentType="application/vnd.openxmlformats-package.relationships+xml"/>
  <Override PartName="/ppt/slides/_rels/slide31.xml.rels" ContentType="application/vnd.openxmlformats-package.relationships+xml"/>
  <Override PartName="/ppt/slides/_rels/slide68.xml.rels" ContentType="application/vnd.openxmlformats-package.relationships+xml"/>
  <Override PartName="/ppt/slides/_rels/slide84.xml.rels" ContentType="application/vnd.openxmlformats-package.relationships+xml"/>
  <Override PartName="/ppt/slides/_rels/slide19.xml.rels" ContentType="application/vnd.openxmlformats-package.relationships+xml"/>
  <Override PartName="/ppt/slides/_rels/slide5.xml.rels" ContentType="application/vnd.openxmlformats-package.relationships+xml"/>
  <Override PartName="/ppt/slides/_rels/slide98.xml.rels" ContentType="application/vnd.openxmlformats-package.relationships+xml"/>
  <Override PartName="/ppt/slides/_rels/slide56.xml.rels" ContentType="application/vnd.openxmlformats-package.relationships+xml"/>
  <Override PartName="/ppt/slides/_rels/slide44.xml.rels" ContentType="application/vnd.openxmlformats-package.relationships+xml"/>
  <Override PartName="/ppt/slides/_rels/slide55.xml.rels" ContentType="application/vnd.openxmlformats-package.relationships+xml"/>
  <Override PartName="/ppt/slides/_rels/slide43.xml.rels" ContentType="application/vnd.openxmlformats-package.relationships+xml"/>
  <Override PartName="/ppt/slides/_rels/slide54.xml.rels" ContentType="application/vnd.openxmlformats-package.relationships+xml"/>
  <Override PartName="/ppt/slides/_rels/slide42.xml.rels" ContentType="application/vnd.openxmlformats-package.relationships+xml"/>
  <Override PartName="/ppt/slides/_rels/slide53.xml.rels" ContentType="application/vnd.openxmlformats-package.relationships+xml"/>
  <Override PartName="/ppt/slides/_rels/slide39.xml.rels" ContentType="application/vnd.openxmlformats-package.relationships+xml"/>
  <Override PartName="/ppt/slides/_rels/slide41.xml.rels" ContentType="application/vnd.openxmlformats-package.relationships+xml"/>
  <Override PartName="/ppt/slides/_rels/slide52.xml.rels" ContentType="application/vnd.openxmlformats-package.relationships+xml"/>
  <Override PartName="/ppt/slides/_rels/slide24.xml.rels" ContentType="application/vnd.openxmlformats-package.relationships+xml"/>
  <Override PartName="/ppt/slides/_rels/slide102.xml.rels" ContentType="application/vnd.openxmlformats-package.relationships+xml"/>
  <Override PartName="/ppt/slides/_rels/slide48.xml.rels" ContentType="application/vnd.openxmlformats-package.relationships+xml"/>
  <Override PartName="/ppt/slides/_rels/slide11.xml.rels" ContentType="application/vnd.openxmlformats-package.relationships+xml"/>
  <Override PartName="/ppt/slides/_rels/slide40.xml.rels" ContentType="application/vnd.openxmlformats-package.relationships+xml"/>
  <Override PartName="/ppt/slides/_rels/slide77.xml.rels" ContentType="application/vnd.openxmlformats-package.relationships+xml"/>
  <Override PartName="/ppt/slides/_rels/slide49.xml.rels" ContentType="application/vnd.openxmlformats-package.relationships+xml"/>
  <Override PartName="/ppt/slides/_rels/slide12.xml.rels" ContentType="application/vnd.openxmlformats-package.relationships+xml"/>
  <Override PartName="/ppt/slides/_rels/slide51.xml.rels" ContentType="application/vnd.openxmlformats-package.relationships+xml"/>
  <Override PartName="/ppt/slides/_rels/slide13.xml.rels" ContentType="application/vnd.openxmlformats-package.relationships+xml"/>
  <Override PartName="/ppt/slides/_rels/slide50.xml.rels" ContentType="application/vnd.openxmlformats-package.relationships+xml"/>
  <Override PartName="/ppt/slides/_rels/slide45.xml.rels" ContentType="application/vnd.openxmlformats-package.relationships+xml"/>
  <Override PartName="/ppt/slides/_rels/slide18.xml.rels" ContentType="application/vnd.openxmlformats-package.relationships+xml"/>
  <Override PartName="/ppt/slides/_rels/slide83.xml.rels" ContentType="application/vnd.openxmlformats-package.relationships+xml"/>
  <Override PartName="/ppt/slides/_rels/slide57.xml.rels" ContentType="application/vnd.openxmlformats-package.relationships+xml"/>
  <Override PartName="/ppt/slides/_rels/slide20.xml.rels" ContentType="application/vnd.openxmlformats-package.relationships+xml"/>
  <Override PartName="/ppt/slides/_rels/slide90.xml.rels" ContentType="application/vnd.openxmlformats-package.relationships+xml"/>
  <Override PartName="/ppt/slides/_rels/slide103.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17.xml.rels" ContentType="application/vnd.openxmlformats-package.relationships+xml"/>
  <Override PartName="/ppt/slides/_rels/slide82.xml.rels" ContentType="application/vnd.openxmlformats-package.relationships+xml"/>
  <Override PartName="/ppt/slides/_rels/slide66.xml.rels" ContentType="application/vnd.openxmlformats-package.relationships+xml"/>
  <Override PartName="/ppt/slides/_rels/slide70.xml.rels" ContentType="application/vnd.openxmlformats-package.relationships+xml"/>
  <Override PartName="/ppt/slides/_rels/slide69.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114.xml.rels" ContentType="application/vnd.openxmlformats-package.relationships+xml"/>
  <Override PartName="/ppt/slides/_rels/slide36.xml.rels" ContentType="application/vnd.openxmlformats-package.relationships+xml"/>
  <Override PartName="/ppt/slides/slide71.xml" ContentType="application/vnd.openxmlformats-officedocument.presentationml.slide+xml"/>
  <Override PartName="/ppt/slides/slide69.xml" ContentType="application/vnd.openxmlformats-officedocument.presentationml.slide+xml"/>
  <Override PartName="/ppt/slides/slide115.xml" ContentType="application/vnd.openxmlformats-officedocument.presentationml.slide+xml"/>
  <Override PartName="/ppt/slides/slide89.xml" ContentType="application/vnd.openxmlformats-officedocument.presentationml.slide+xml"/>
  <Override PartName="/ppt/slides/slide72.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3.xml" ContentType="application/vnd.openxmlformats-officedocument.presentationml.slide+xml"/>
  <Override PartName="/ppt/slides/slide116.xml" ContentType="application/vnd.openxmlformats-officedocument.presentationml.slide+xml"/>
  <Override PartName="/ppt/slides/slide112.xml" ContentType="application/vnd.openxmlformats-officedocument.presentationml.slide+xml"/>
  <Override PartName="/ppt/slides/slide66.xml" ContentType="application/vnd.openxmlformats-officedocument.presentationml.slide+xml"/>
  <Override PartName="/ppt/slides/slide109.xml" ContentType="application/vnd.openxmlformats-officedocument.presentationml.slide+xml"/>
  <Override PartName="/ppt/slides/slide46.xml" ContentType="application/vnd.openxmlformats-officedocument.presentationml.slide+xml"/>
  <Override PartName="/ppt/slides/slide108.xml" ContentType="application/vnd.openxmlformats-officedocument.presentationml.slide+xml"/>
  <Override PartName="/ppt/slides/slide107.xml" ContentType="application/vnd.openxmlformats-officedocument.presentationml.slide+xml"/>
  <Override PartName="/ppt/slides/slide79.xml" ContentType="application/vnd.openxmlformats-officedocument.presentationml.slide+xml"/>
  <Override PartName="/ppt/slides/slide106.xml" ContentType="application/vnd.openxmlformats-officedocument.presentationml.slide+xml"/>
  <Override PartName="/ppt/slides/slide78.xml" ContentType="application/vnd.openxmlformats-officedocument.presentationml.slide+xml"/>
  <Override PartName="/ppt/slides/slide95.xml" ContentType="application/vnd.openxmlformats-officedocument.presentationml.slide+xml"/>
  <Override PartName="/ppt/slides/slide8.xml" ContentType="application/vnd.openxmlformats-officedocument.presentationml.slide+xml"/>
  <Override PartName="/ppt/slides/slide85.xml" ContentType="application/vnd.openxmlformats-officedocument.presentationml.slide+xml"/>
  <Override PartName="/ppt/slides/slide111.xml" ContentType="application/vnd.openxmlformats-officedocument.presentationml.slide+xml"/>
  <Override PartName="/ppt/slides/slide65.xml" ContentType="application/vnd.openxmlformats-officedocument.presentationml.slide+xml"/>
  <Override PartName="/ppt/slides/slide110.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29.xml" ContentType="application/vnd.openxmlformats-officedocument.presentationml.slide+xml"/>
  <Override PartName="/ppt/slides/slide94.xml" ContentType="application/vnd.openxmlformats-officedocument.presentationml.slide+xml"/>
  <Override PartName="/ppt/slides/slide7.xml" ContentType="application/vnd.openxmlformats-officedocument.presentationml.slide+xml"/>
  <Override PartName="/ppt/slides/slide28.xml" ContentType="application/vnd.openxmlformats-officedocument.presentationml.slide+xml"/>
  <Override PartName="/ppt/slides/slide9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92.xml" ContentType="application/vnd.openxmlformats-officedocument.presentationml.slide+xml"/>
  <Override PartName="/ppt/slides/slide27.xml" ContentType="application/vnd.openxmlformats-officedocument.presentationml.slide+xml"/>
  <Override PartName="/ppt/slides/slide91.xml" ContentType="application/vnd.openxmlformats-officedocument.presentationml.slide+xml"/>
  <Override PartName="/ppt/slides/slide26.xml" ContentType="application/vnd.openxmlformats-officedocument.presentationml.slide+xml"/>
  <Override PartName="/ppt/slides/slide15.xml" ContentType="application/vnd.openxmlformats-officedocument.presentationml.slide+xml"/>
  <Override PartName="/ppt/slides/slide80.xml" ContentType="application/vnd.openxmlformats-officedocument.presentationml.slide+xml"/>
  <Override PartName="/ppt/slides/slide1.xml" ContentType="application/vnd.openxmlformats-officedocument.presentationml.slide+xml"/>
  <Override PartName="/ppt/slides/slide96.xml" ContentType="application/vnd.openxmlformats-officedocument.presentationml.slide+xml"/>
  <Override PartName="/ppt/slides/slide16.xml" ContentType="application/vnd.openxmlformats-officedocument.presentationml.slide+xml"/>
  <Override PartName="/ppt/slides/slide81.xml" ContentType="application/vnd.openxmlformats-officedocument.presentationml.slide+xml"/>
  <Override PartName="/ppt/slides/slide97.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_rels/notesSlide115.xml.rels" ContentType="application/vnd.openxmlformats-package.relationships+xml"/>
  <Override PartName="/ppt/notesSlides/_rels/notesSlide114.xml.rels" ContentType="application/vnd.openxmlformats-package.relationships+xml"/>
  <Override PartName="/ppt/notesSlides/_rels/notesSlide113.xml.rels" ContentType="application/vnd.openxmlformats-package.relationships+xml"/>
  <Override PartName="/ppt/notesSlides/_rels/notesSlide112.xml.rels" ContentType="application/vnd.openxmlformats-package.relationships+xml"/>
  <Override PartName="/ppt/notesSlides/_rels/notesSlide111.xml.rels" ContentType="application/vnd.openxmlformats-package.relationships+xml"/>
  <Override PartName="/ppt/notesSlides/_rels/notesSlide110.xml.rels" ContentType="application/vnd.openxmlformats-package.relationships+xml"/>
  <Override PartName="/ppt/notesSlides/_rels/notesSlide109.xml.rels" ContentType="application/vnd.openxmlformats-package.relationships+xml"/>
  <Override PartName="/ppt/notesSlides/_rels/notesSlide108.xml.rels" ContentType="application/vnd.openxmlformats-package.relationships+xml"/>
  <Override PartName="/ppt/notesSlides/_rels/notesSlide107.xml.rels" ContentType="application/vnd.openxmlformats-package.relationships+xml"/>
  <Override PartName="/ppt/notesSlides/_rels/notesSlide106.xml.rels" ContentType="application/vnd.openxmlformats-package.relationships+xml"/>
  <Override PartName="/ppt/notesSlides/_rels/notesSlide105.xml.rels" ContentType="application/vnd.openxmlformats-package.relationships+xml"/>
  <Override PartName="/ppt/notesSlides/_rels/notesSlide104.xml.rels" ContentType="application/vnd.openxmlformats-package.relationships+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100" Type="http://schemas.openxmlformats.org/officeDocument/2006/relationships/slide" Target="slides/slide97.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Relationship Id="rId110" Type="http://schemas.openxmlformats.org/officeDocument/2006/relationships/slide" Target="slides/slide107.xml"/><Relationship Id="rId111" Type="http://schemas.openxmlformats.org/officeDocument/2006/relationships/slide" Target="slides/slide108.xml"/><Relationship Id="rId112" Type="http://schemas.openxmlformats.org/officeDocument/2006/relationships/slide" Target="slides/slide109.xml"/><Relationship Id="rId113" Type="http://schemas.openxmlformats.org/officeDocument/2006/relationships/slide" Target="slides/slide110.xml"/><Relationship Id="rId114" Type="http://schemas.openxmlformats.org/officeDocument/2006/relationships/slide" Target="slides/slide111.xml"/><Relationship Id="rId115" Type="http://schemas.openxmlformats.org/officeDocument/2006/relationships/slide" Target="slides/slide112.xml"/><Relationship Id="rId116" Type="http://schemas.openxmlformats.org/officeDocument/2006/relationships/slide" Target="slides/slide113.xml"/><Relationship Id="rId117" Type="http://schemas.openxmlformats.org/officeDocument/2006/relationships/slide" Target="slides/slide114.xml"/><Relationship Id="rId118" Type="http://schemas.openxmlformats.org/officeDocument/2006/relationships/slide" Target="slides/slide115.xml"/><Relationship Id="rId119" Type="http://schemas.openxmlformats.org/officeDocument/2006/relationships/slide" Target="slides/slide116.xml"/><Relationship Id="rId12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ffffff"/>
              </a:solidFill>
              <a:effectLst/>
              <a:uFillTx/>
              <a:latin typeface="Times New Roman"/>
            </a:endParaRPr>
          </a:p>
        </p:txBody>
      </p:sp>
      <p:sp>
        <p:nvSpPr>
          <p:cNvPr id="19" name="PlaceHolder 1"/>
          <p:cNvSpPr>
            <a:spLocks noGrp="1"/>
          </p:cNvSpPr>
          <p:nvPr>
            <p:ph type="body"/>
          </p:nvPr>
        </p:nvSpPr>
        <p:spPr>
          <a:xfrm>
            <a:off x="914400" y="4343400"/>
            <a:ext cx="5029200" cy="4114800"/>
          </a:xfrm>
          <a:prstGeom prst="rect">
            <a:avLst/>
          </a:prstGeom>
          <a:noFill/>
          <a:ln w="0">
            <a:noFill/>
          </a:ln>
        </p:spPr>
        <p:txBody>
          <a:bodyPr lIns="90360" rIns="90360" tIns="44280" bIns="442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20" name="PlaceHolder 2"/>
          <p:cNvSpPr>
            <a:spLocks noGrp="1"/>
          </p:cNvSpPr>
          <p:nvPr>
            <p:ph type="sldImg"/>
          </p:nvPr>
        </p:nvSpPr>
        <p:spPr>
          <a:xfrm>
            <a:off x="1149480" y="691920"/>
            <a:ext cx="4559040" cy="3416040"/>
          </a:xfrm>
          <a:prstGeom prst="rect">
            <a:avLst/>
          </a:prstGeom>
          <a:noFill/>
          <a:ln w="1260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Click to move the slide</a:t>
            </a:r>
            <a:endParaRPr b="1" lang="en-US" sz="3600" strike="noStrike" u="none">
              <a:solidFill>
                <a:srgbClr val="081d58"/>
              </a:solidFill>
              <a:effectLst/>
              <a:uFillTx/>
              <a:latin typeface="Times New Roman"/>
            </a:endParaRPr>
          </a:p>
        </p:txBody>
      </p:sp>
      <p:sp>
        <p:nvSpPr>
          <p:cNvPr id="21" name=""/>
          <p:cNvSpPr/>
          <p:nvPr/>
        </p:nvSpPr>
        <p:spPr>
          <a:xfrm>
            <a:off x="6130800" y="8749800"/>
            <a:ext cx="927360" cy="302400"/>
          </a:xfrm>
          <a:prstGeom prst="rect">
            <a:avLst/>
          </a:prstGeom>
          <a:noFill/>
          <a:ln w="0">
            <a:noFill/>
          </a:ln>
        </p:spPr>
        <p:style>
          <a:lnRef idx="0"/>
          <a:fillRef idx="0"/>
          <a:effectRef idx="0"/>
          <a:fontRef idx="minor"/>
        </p:style>
        <p:txBody>
          <a:bodyPr wrap="none" lIns="90360" rIns="90360" tIns="44280" bIns="44280" anchor="ctr">
            <a:sp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65B5B98-3170-4F7F-B3EB-E8C5FD2A4BF4}" type="slidenum">
              <a:rPr b="0" lang="en-US" sz="1400" strike="noStrike" u="none">
                <a:solidFill>
                  <a:srgbClr val="ffffff"/>
                </a:solidFill>
                <a:effectLst/>
                <a:uFillTx/>
                <a:latin typeface="Times New Roman"/>
              </a:rPr>
              <a:t>&lt;number&gt;</a:t>
            </a:fld>
            <a:endParaRPr b="0" lang="en-US" sz="1400" strike="noStrike" u="none">
              <a:solidFill>
                <a:srgbClr val="ffffff"/>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4.xml.rels><?xml version="1.0" encoding="UTF-8"?>
<Relationships xmlns="http://schemas.openxmlformats.org/package/2006/relationships"><Relationship Id="rId1" Type="http://schemas.openxmlformats.org/officeDocument/2006/relationships/slide" Target="../slides/slide104.xml"/><Relationship Id="rId2" Type="http://schemas.openxmlformats.org/officeDocument/2006/relationships/notesMaster" Target="../notesMasters/notesMaster1.xml"/>
</Relationships>
</file>

<file path=ppt/notesSlides/_rels/notesSlide105.xml.rels><?xml version="1.0" encoding="UTF-8"?>
<Relationships xmlns="http://schemas.openxmlformats.org/package/2006/relationships"><Relationship Id="rId1" Type="http://schemas.openxmlformats.org/officeDocument/2006/relationships/slide" Target="../slides/slide105.xml"/><Relationship Id="rId2" Type="http://schemas.openxmlformats.org/officeDocument/2006/relationships/notesMaster" Target="../notesMasters/notesMaster1.xml"/>
</Relationships>
</file>

<file path=ppt/notesSlides/_rels/notesSlide106.xml.rels><?xml version="1.0" encoding="UTF-8"?>
<Relationships xmlns="http://schemas.openxmlformats.org/package/2006/relationships"><Relationship Id="rId1" Type="http://schemas.openxmlformats.org/officeDocument/2006/relationships/slide" Target="../slides/slide106.xml"/><Relationship Id="rId2" Type="http://schemas.openxmlformats.org/officeDocument/2006/relationships/notesMaster" Target="../notesMasters/notesMaster1.xml"/>
</Relationships>
</file>

<file path=ppt/notesSlides/_rels/notesSlide107.xml.rels><?xml version="1.0" encoding="UTF-8"?>
<Relationships xmlns="http://schemas.openxmlformats.org/package/2006/relationships"><Relationship Id="rId1" Type="http://schemas.openxmlformats.org/officeDocument/2006/relationships/slide" Target="../slides/slide107.xml"/><Relationship Id="rId2" Type="http://schemas.openxmlformats.org/officeDocument/2006/relationships/notesMaster" Target="../notesMasters/notesMaster1.xml"/>
</Relationships>
</file>

<file path=ppt/notesSlides/_rels/notesSlide108.xml.rels><?xml version="1.0" encoding="UTF-8"?>
<Relationships xmlns="http://schemas.openxmlformats.org/package/2006/relationships"><Relationship Id="rId1" Type="http://schemas.openxmlformats.org/officeDocument/2006/relationships/slide" Target="../slides/slide108.xml"/><Relationship Id="rId2" Type="http://schemas.openxmlformats.org/officeDocument/2006/relationships/notesMaster" Target="../notesMasters/notesMaster1.xml"/>
</Relationships>
</file>

<file path=ppt/notesSlides/_rels/notesSlide109.xml.rels><?xml version="1.0" encoding="UTF-8"?>
<Relationships xmlns="http://schemas.openxmlformats.org/package/2006/relationships"><Relationship Id="rId1" Type="http://schemas.openxmlformats.org/officeDocument/2006/relationships/slide" Target="../slides/slide109.xml"/><Relationship Id="rId2" Type="http://schemas.openxmlformats.org/officeDocument/2006/relationships/notesMaster" Target="../notesMasters/notesMaster1.xml"/>
</Relationships>
</file>

<file path=ppt/notesSlides/_rels/notesSlide110.xml.rels><?xml version="1.0" encoding="UTF-8"?>
<Relationships xmlns="http://schemas.openxmlformats.org/package/2006/relationships"><Relationship Id="rId1" Type="http://schemas.openxmlformats.org/officeDocument/2006/relationships/slide" Target="../slides/slide110.xml"/><Relationship Id="rId2" Type="http://schemas.openxmlformats.org/officeDocument/2006/relationships/notesMaster" Target="../notesMasters/notesMaster1.xml"/>
</Relationships>
</file>

<file path=ppt/notesSlides/_rels/notesSlide111.xml.rels><?xml version="1.0" encoding="UTF-8"?>
<Relationships xmlns="http://schemas.openxmlformats.org/package/2006/relationships"><Relationship Id="rId1" Type="http://schemas.openxmlformats.org/officeDocument/2006/relationships/slide" Target="../slides/slide111.xml"/><Relationship Id="rId2" Type="http://schemas.openxmlformats.org/officeDocument/2006/relationships/notesMaster" Target="../notesMasters/notesMaster1.xml"/>
</Relationships>
</file>

<file path=ppt/notesSlides/_rels/notesSlide112.xml.rels><?xml version="1.0" encoding="UTF-8"?>
<Relationships xmlns="http://schemas.openxmlformats.org/package/2006/relationships"><Relationship Id="rId1" Type="http://schemas.openxmlformats.org/officeDocument/2006/relationships/slide" Target="../slides/slide112.xml"/><Relationship Id="rId2" Type="http://schemas.openxmlformats.org/officeDocument/2006/relationships/notesMaster" Target="../notesMasters/notesMaster1.xml"/>
</Relationships>
</file>

<file path=ppt/notesSlides/_rels/notesSlide113.xml.rels><?xml version="1.0" encoding="UTF-8"?>
<Relationships xmlns="http://schemas.openxmlformats.org/package/2006/relationships"><Relationship Id="rId1" Type="http://schemas.openxmlformats.org/officeDocument/2006/relationships/slide" Target="../slides/slide113.xml"/><Relationship Id="rId2" Type="http://schemas.openxmlformats.org/officeDocument/2006/relationships/notesMaster" Target="../notesMasters/notesMaster1.xml"/>
</Relationships>
</file>

<file path=ppt/notesSlides/_rels/notesSlide114.xml.rels><?xml version="1.0" encoding="UTF-8"?>
<Relationships xmlns="http://schemas.openxmlformats.org/package/2006/relationships"><Relationship Id="rId1" Type="http://schemas.openxmlformats.org/officeDocument/2006/relationships/slide" Target="../slides/slide114.xml"/><Relationship Id="rId2" Type="http://schemas.openxmlformats.org/officeDocument/2006/relationships/notesMaster" Target="../notesMasters/notesMaster1.xml"/>
</Relationships>
</file>

<file path=ppt/notesSlides/_rels/notesSlide115.xml.rels><?xml version="1.0" encoding="UTF-8"?>
<Relationships xmlns="http://schemas.openxmlformats.org/package/2006/relationships"><Relationship Id="rId1" Type="http://schemas.openxmlformats.org/officeDocument/2006/relationships/slide" Target="../slides/slide115.xml"/><Relationship Id="rId2" Type="http://schemas.openxmlformats.org/officeDocument/2006/relationships/notesMaster" Target="../notesMasters/notesMaster1.xml"/>
</Relationships>
</file>

<file path=ppt/notesSlides/notesSlide10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5" name="PlaceHolder 1"/>
          <p:cNvSpPr>
            <a:spLocks noGrp="1"/>
          </p:cNvSpPr>
          <p:nvPr>
            <p:ph type="sldImg"/>
          </p:nvPr>
        </p:nvSpPr>
        <p:spPr>
          <a:xfrm>
            <a:off x="1150920" y="692280"/>
            <a:ext cx="4556160" cy="3416040"/>
          </a:xfrm>
          <a:prstGeom prst="rect">
            <a:avLst/>
          </a:prstGeom>
          <a:ln w="0">
            <a:noFill/>
          </a:ln>
        </p:spPr>
      </p:sp>
      <p:sp>
        <p:nvSpPr>
          <p:cNvPr id="2616" name="PlaceHolder 2"/>
          <p:cNvSpPr>
            <a:spLocks noGrp="1"/>
          </p:cNvSpPr>
          <p:nvPr>
            <p:ph type="body"/>
          </p:nvPr>
        </p:nvSpPr>
        <p:spPr>
          <a:xfrm>
            <a:off x="914400" y="4343400"/>
            <a:ext cx="5029200" cy="4114800"/>
          </a:xfrm>
          <a:prstGeom prst="rect">
            <a:avLst/>
          </a:prstGeom>
          <a:noFill/>
          <a:ln w="0">
            <a:noFill/>
          </a:ln>
        </p:spPr>
        <p:txBody>
          <a:bodyPr lIns="90360" rIns="90360" tIns="44280" bIns="442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Supervisors play a crucial role in the prevention and handling of sexual harassment complaints.  They can be the company's best asset in the prevention of sexual harassment or the company's greatest liability if they engage in sexually harassing behavior themselves or fail to take action to stop sexual harassment in their work group.</a:t>
            </a:r>
            <a:endParaRPr b="0" lang="en-US" sz="1200" strike="noStrike" u="none">
              <a:solidFill>
                <a:srgbClr val="000000"/>
              </a:solidFill>
              <a:effectLst/>
              <a:uFillTx/>
              <a:latin typeface="Times New Roman"/>
            </a:endParaRPr>
          </a:p>
        </p:txBody>
      </p:sp>
    </p:spTree>
  </p:cSld>
</p:notes>
</file>

<file path=ppt/notesSlides/notesSlide10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7" name="PlaceHolder 1"/>
          <p:cNvSpPr>
            <a:spLocks noGrp="1"/>
          </p:cNvSpPr>
          <p:nvPr>
            <p:ph type="sldImg"/>
          </p:nvPr>
        </p:nvSpPr>
        <p:spPr>
          <a:xfrm>
            <a:off x="1150920" y="692280"/>
            <a:ext cx="4556160" cy="3416040"/>
          </a:xfrm>
          <a:prstGeom prst="rect">
            <a:avLst/>
          </a:prstGeom>
          <a:ln w="0">
            <a:noFill/>
          </a:ln>
        </p:spPr>
      </p:sp>
      <p:sp>
        <p:nvSpPr>
          <p:cNvPr id="2618" name="PlaceHolder 2"/>
          <p:cNvSpPr>
            <a:spLocks noGrp="1"/>
          </p:cNvSpPr>
          <p:nvPr>
            <p:ph type="body"/>
          </p:nvPr>
        </p:nvSpPr>
        <p:spPr>
          <a:xfrm>
            <a:off x="914400" y="4343400"/>
            <a:ext cx="5029200" cy="4114800"/>
          </a:xfrm>
          <a:prstGeom prst="rect">
            <a:avLst/>
          </a:prstGeom>
          <a:noFill/>
          <a:ln w="0">
            <a:noFill/>
          </a:ln>
        </p:spPr>
        <p:txBody>
          <a:bodyPr lIns="90360" rIns="90360" tIns="44280" bIns="442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Supervisors must:  (1) insure confidentiality; (2) treat everything as "on the record;" (3) take notes . . .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[Continue on next slide] . . . </a:t>
            </a:r>
            <a:endParaRPr b="0" lang="en-US" sz="1200" strike="noStrike" u="none">
              <a:solidFill>
                <a:srgbClr val="000000"/>
              </a:solidFill>
              <a:effectLst/>
              <a:uFillTx/>
              <a:latin typeface="Times New Roman"/>
            </a:endParaRPr>
          </a:p>
        </p:txBody>
      </p:sp>
    </p:spTree>
  </p:cSld>
</p:notes>
</file>

<file path=ppt/notesSlides/notesSlide10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9" name="PlaceHolder 1"/>
          <p:cNvSpPr>
            <a:spLocks noGrp="1"/>
          </p:cNvSpPr>
          <p:nvPr>
            <p:ph type="sldImg"/>
          </p:nvPr>
        </p:nvSpPr>
        <p:spPr>
          <a:xfrm>
            <a:off x="1150920" y="692280"/>
            <a:ext cx="4556160" cy="3416040"/>
          </a:xfrm>
          <a:prstGeom prst="rect">
            <a:avLst/>
          </a:prstGeom>
          <a:ln w="0">
            <a:noFill/>
          </a:ln>
        </p:spPr>
      </p:sp>
      <p:sp>
        <p:nvSpPr>
          <p:cNvPr id="2620" name="PlaceHolder 2"/>
          <p:cNvSpPr>
            <a:spLocks noGrp="1"/>
          </p:cNvSpPr>
          <p:nvPr>
            <p:ph type="body"/>
          </p:nvPr>
        </p:nvSpPr>
        <p:spPr>
          <a:xfrm>
            <a:off x="914400" y="4343400"/>
            <a:ext cx="5029200" cy="4114800"/>
          </a:xfrm>
          <a:prstGeom prst="rect">
            <a:avLst/>
          </a:prstGeom>
          <a:noFill/>
          <a:ln w="0">
            <a:noFill/>
          </a:ln>
        </p:spPr>
        <p:txBody>
          <a:bodyPr lIns="90360" rIns="90360" tIns="44280" bIns="442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 . [Continued from previous slide.]</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(4) review ABC's policies; (5) ask:  "is there anything else?;" (6) ask for confidentiality; and (7) report to Human Resources.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Be thorough and objective -- explain to all persons involved in the investigation that it is confidential and failure to maintain confidentiality is a serious violation of ABC's policy.  With regard to explaining that there is no such thing as "off the record," ABC is obligated under the law to maintain a workplace free of sexual harassment and take prompt remedial action to stop harassment, so supervisors cannot fail to take action based on a worker's request.  Remember, Human Resources can be your best asset.</a:t>
            </a:r>
            <a:endParaRPr b="0" lang="en-US" sz="1200" strike="noStrike" u="none">
              <a:solidFill>
                <a:srgbClr val="000000"/>
              </a:solidFill>
              <a:effectLst/>
              <a:uFillTx/>
              <a:latin typeface="Times New Roman"/>
            </a:endParaRPr>
          </a:p>
        </p:txBody>
      </p:sp>
    </p:spTree>
  </p:cSld>
</p:notes>
</file>

<file path=ppt/notesSlides/notesSlide10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1" name="PlaceHolder 1"/>
          <p:cNvSpPr>
            <a:spLocks noGrp="1"/>
          </p:cNvSpPr>
          <p:nvPr>
            <p:ph type="sldImg"/>
          </p:nvPr>
        </p:nvSpPr>
        <p:spPr>
          <a:xfrm>
            <a:off x="1150920" y="692280"/>
            <a:ext cx="4556160" cy="3416040"/>
          </a:xfrm>
          <a:prstGeom prst="rect">
            <a:avLst/>
          </a:prstGeom>
          <a:ln w="0">
            <a:noFill/>
          </a:ln>
        </p:spPr>
      </p:sp>
      <p:sp>
        <p:nvSpPr>
          <p:cNvPr id="2622" name="PlaceHolder 2"/>
          <p:cNvSpPr>
            <a:spLocks noGrp="1"/>
          </p:cNvSpPr>
          <p:nvPr>
            <p:ph type="body"/>
          </p:nvPr>
        </p:nvSpPr>
        <p:spPr>
          <a:xfrm>
            <a:off x="914400" y="4343400"/>
            <a:ext cx="5029200" cy="4114800"/>
          </a:xfrm>
          <a:prstGeom prst="rect">
            <a:avLst/>
          </a:prstGeom>
          <a:noFill/>
          <a:ln w="0">
            <a:noFill/>
          </a:ln>
        </p:spPr>
        <p:txBody>
          <a:bodyPr lIns="90360" rIns="90360" tIns="44280" bIns="442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Supervisors who witness sexual harassment must:  (1) change the subject to avoid further discussion or conduct involving inappropriate sexual content; (2) speak to the offending person privately, outside of the presence of the group; (3) review ABC's sexual harassment policies and the employee's obligations under the policy; (4) provide suggestions to avoid continued inappropriate comments/conduct; and (5) report the incident to Human Resources for an assessment of the need for additional investigation and/or discipline of the harasser.</a:t>
            </a:r>
            <a:endParaRPr b="0" lang="en-US" sz="1200" strike="noStrike" u="none">
              <a:solidFill>
                <a:srgbClr val="000000"/>
              </a:solidFill>
              <a:effectLst/>
              <a:uFillTx/>
              <a:latin typeface="Times New Roman"/>
            </a:endParaRPr>
          </a:p>
        </p:txBody>
      </p:sp>
    </p:spTree>
  </p:cSld>
</p:notes>
</file>

<file path=ppt/notesSlides/notesSlide10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3" name="PlaceHolder 1"/>
          <p:cNvSpPr>
            <a:spLocks noGrp="1"/>
          </p:cNvSpPr>
          <p:nvPr>
            <p:ph type="sldImg"/>
          </p:nvPr>
        </p:nvSpPr>
        <p:spPr>
          <a:xfrm>
            <a:off x="1150920" y="692280"/>
            <a:ext cx="4556160" cy="3416040"/>
          </a:xfrm>
          <a:prstGeom prst="rect">
            <a:avLst/>
          </a:prstGeom>
          <a:ln w="0">
            <a:noFill/>
          </a:ln>
        </p:spPr>
      </p:sp>
      <p:sp>
        <p:nvSpPr>
          <p:cNvPr id="2624" name="PlaceHolder 2"/>
          <p:cNvSpPr>
            <a:spLocks noGrp="1"/>
          </p:cNvSpPr>
          <p:nvPr>
            <p:ph type="body"/>
          </p:nvPr>
        </p:nvSpPr>
        <p:spPr>
          <a:xfrm>
            <a:off x="914400" y="4343400"/>
            <a:ext cx="5029200" cy="4114800"/>
          </a:xfrm>
          <a:prstGeom prst="rect">
            <a:avLst/>
          </a:prstGeom>
          <a:noFill/>
          <a:ln w="0">
            <a:noFill/>
          </a:ln>
        </p:spPr>
        <p:txBody>
          <a:bodyPr lIns="90360" rIns="90360" tIns="44280" bIns="442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The topic of workplace romance is extremely difficult and often very sensitive.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Workplace romance presents difficult legal and practical issues.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Moreover, it is difficult to regulate by rule or policy.</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[Continue on next slide] . . . </a:t>
            </a:r>
            <a:endParaRPr b="0" lang="en-US" sz="1200" strike="noStrike" u="none">
              <a:solidFill>
                <a:srgbClr val="000000"/>
              </a:solidFill>
              <a:effectLst/>
              <a:uFillTx/>
              <a:latin typeface="Times New Roman"/>
            </a:endParaRPr>
          </a:p>
        </p:txBody>
      </p:sp>
    </p:spTree>
  </p:cSld>
</p:notes>
</file>

<file path=ppt/notesSlides/notesSlide10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5" name="PlaceHolder 1"/>
          <p:cNvSpPr>
            <a:spLocks noGrp="1"/>
          </p:cNvSpPr>
          <p:nvPr>
            <p:ph type="sldImg"/>
          </p:nvPr>
        </p:nvSpPr>
        <p:spPr>
          <a:xfrm>
            <a:off x="1150920" y="692280"/>
            <a:ext cx="4556160" cy="3416040"/>
          </a:xfrm>
          <a:prstGeom prst="rect">
            <a:avLst/>
          </a:prstGeom>
          <a:ln w="0">
            <a:noFill/>
          </a:ln>
        </p:spPr>
      </p:sp>
      <p:sp>
        <p:nvSpPr>
          <p:cNvPr id="2626" name="PlaceHolder 2"/>
          <p:cNvSpPr>
            <a:spLocks noGrp="1"/>
          </p:cNvSpPr>
          <p:nvPr>
            <p:ph type="body"/>
          </p:nvPr>
        </p:nvSpPr>
        <p:spPr>
          <a:xfrm>
            <a:off x="914400" y="4343400"/>
            <a:ext cx="5029200" cy="4114800"/>
          </a:xfrm>
          <a:prstGeom prst="rect">
            <a:avLst/>
          </a:prstGeom>
          <a:noFill/>
          <a:ln w="0">
            <a:noFill/>
          </a:ln>
        </p:spPr>
        <p:txBody>
          <a:bodyPr lIns="90360" rIns="90360" tIns="44280" bIns="442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Many, if not all, adults have had challenging romantic relationships in their lives.  These relationships are frequently complicated and can involve the full range of human emotions.  A romantic relationship, by itself, can be very challenging and draining, and even stressful.  However, when a romantic relationship occurs in the workplace, the degree of complexity is greatly magnified.  The work relationships in place can be impacted by the romantic relationship, and vice versa.</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If the relationship ends in a break-up, in addition to the emotional pain suffered by the participants, there may be legal implications as well for the organization.</a:t>
            </a:r>
            <a:endParaRPr b="0" lang="en-US" sz="1200" strike="noStrike" u="none">
              <a:solidFill>
                <a:srgbClr val="000000"/>
              </a:solidFill>
              <a:effectLst/>
              <a:uFillTx/>
              <a:latin typeface="Times New Roman"/>
            </a:endParaRPr>
          </a:p>
        </p:txBody>
      </p:sp>
    </p:spTree>
  </p:cSld>
</p:notes>
</file>

<file path=ppt/notesSlides/notesSlide1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7" name="PlaceHolder 1"/>
          <p:cNvSpPr>
            <a:spLocks noGrp="1"/>
          </p:cNvSpPr>
          <p:nvPr>
            <p:ph type="sldImg"/>
          </p:nvPr>
        </p:nvSpPr>
        <p:spPr>
          <a:xfrm>
            <a:off x="1150920" y="692280"/>
            <a:ext cx="4556160" cy="3416040"/>
          </a:xfrm>
          <a:prstGeom prst="rect">
            <a:avLst/>
          </a:prstGeom>
          <a:ln w="0">
            <a:noFill/>
          </a:ln>
        </p:spPr>
      </p:sp>
      <p:sp>
        <p:nvSpPr>
          <p:cNvPr id="2628" name="PlaceHolder 2"/>
          <p:cNvSpPr>
            <a:spLocks noGrp="1"/>
          </p:cNvSpPr>
          <p:nvPr>
            <p:ph type="body"/>
          </p:nvPr>
        </p:nvSpPr>
        <p:spPr>
          <a:xfrm>
            <a:off x="914400" y="4343400"/>
            <a:ext cx="5029200" cy="4114800"/>
          </a:xfrm>
          <a:prstGeom prst="rect">
            <a:avLst/>
          </a:prstGeom>
          <a:noFill/>
          <a:ln w="0">
            <a:noFill/>
          </a:ln>
        </p:spPr>
        <p:txBody>
          <a:bodyPr lIns="90360" rIns="90360" tIns="44280" bIns="442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Supervisors act to bind the company.  When a supervisor acts, it is as though the company itself is acting.</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Though a relationship may be "consensual" at first, if it goes sour, it will be very easy for the subordinate worker to claim that the relationship was "coerced" all along.</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Supervisors who date subordinate workers are playing with fire.</a:t>
            </a:r>
            <a:endParaRPr b="0" lang="en-US" sz="1200" strike="noStrike" u="none">
              <a:solidFill>
                <a:srgbClr val="000000"/>
              </a:solidFill>
              <a:effectLst/>
              <a:uFillTx/>
              <a:latin typeface="Times New Roman"/>
            </a:endParaRPr>
          </a:p>
        </p:txBody>
      </p:sp>
    </p:spTree>
  </p:cSld>
</p:notes>
</file>

<file path=ppt/notesSlides/notesSlide1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9" name="PlaceHolder 1"/>
          <p:cNvSpPr>
            <a:spLocks noGrp="1"/>
          </p:cNvSpPr>
          <p:nvPr>
            <p:ph type="sldImg"/>
          </p:nvPr>
        </p:nvSpPr>
        <p:spPr>
          <a:xfrm>
            <a:off x="1150920" y="692280"/>
            <a:ext cx="4556160" cy="3416040"/>
          </a:xfrm>
          <a:prstGeom prst="rect">
            <a:avLst/>
          </a:prstGeom>
          <a:ln w="0">
            <a:noFill/>
          </a:ln>
        </p:spPr>
      </p:sp>
      <p:sp>
        <p:nvSpPr>
          <p:cNvPr id="2630" name="PlaceHolder 2"/>
          <p:cNvSpPr>
            <a:spLocks noGrp="1"/>
          </p:cNvSpPr>
          <p:nvPr>
            <p:ph type="body"/>
          </p:nvPr>
        </p:nvSpPr>
        <p:spPr>
          <a:xfrm>
            <a:off x="914400" y="4343400"/>
            <a:ext cx="5029200" cy="4114800"/>
          </a:xfrm>
          <a:prstGeom prst="rect">
            <a:avLst/>
          </a:prstGeom>
          <a:noFill/>
          <a:ln w="0">
            <a:noFill/>
          </a:ln>
        </p:spPr>
        <p:txBody>
          <a:bodyPr lIns="90360" rIns="90360" tIns="44280" bIns="442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One of the keys to a claim of prohibited harassment is that the conduct complained of was unwelcome.  In a romantic relationship, typically both parties welcome the relationship, and therefore welcome conduct that otherwise might constitute prohibited harassment (private hugging, kissing, etc.)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If the relationship ends in a break up, it becomes quite easy for one party to claim that the conduct really was not welcome, but that he or she "went along with it" in order to preserve his or her job.  Workplace romance is very, very high-risk behavior.</a:t>
            </a:r>
            <a:endParaRPr b="0" lang="en-US" sz="1200" strike="noStrike" u="none">
              <a:solidFill>
                <a:srgbClr val="000000"/>
              </a:solidFill>
              <a:effectLst/>
              <a:uFillTx/>
              <a:latin typeface="Times New Roman"/>
            </a:endParaRPr>
          </a:p>
        </p:txBody>
      </p:sp>
    </p:spTree>
  </p:cSld>
</p:notes>
</file>

<file path=ppt/notesSlides/notesSlide1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1" name="PlaceHolder 1"/>
          <p:cNvSpPr>
            <a:spLocks noGrp="1"/>
          </p:cNvSpPr>
          <p:nvPr>
            <p:ph type="sldImg"/>
          </p:nvPr>
        </p:nvSpPr>
        <p:spPr>
          <a:xfrm>
            <a:off x="1150920" y="692280"/>
            <a:ext cx="4556160" cy="3416040"/>
          </a:xfrm>
          <a:prstGeom prst="rect">
            <a:avLst/>
          </a:prstGeom>
          <a:ln w="0">
            <a:noFill/>
          </a:ln>
        </p:spPr>
      </p:sp>
      <p:sp>
        <p:nvSpPr>
          <p:cNvPr id="2632" name="PlaceHolder 2"/>
          <p:cNvSpPr>
            <a:spLocks noGrp="1"/>
          </p:cNvSpPr>
          <p:nvPr>
            <p:ph type="body"/>
          </p:nvPr>
        </p:nvSpPr>
        <p:spPr>
          <a:xfrm>
            <a:off x="914400" y="4343400"/>
            <a:ext cx="5029200" cy="4114800"/>
          </a:xfrm>
          <a:prstGeom prst="rect">
            <a:avLst/>
          </a:prstGeom>
          <a:noFill/>
          <a:ln w="0">
            <a:noFill/>
          </a:ln>
        </p:spPr>
        <p:txBody>
          <a:bodyPr lIns="90360" rIns="90360" tIns="44280" bIns="442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Workplace romance presents very difficult issues for all persons who are close to the relationship, not just for the participants.  For example, if a supervisor is dating a subordinate employee, and the subordinate employee gets an extra job benefit -- an upgraded computer, a nicer desk, or a promotion, then other employees might believe that the only reason that the extra benefit was received was because the employee is dating the boss.</a:t>
            </a:r>
            <a:endParaRPr b="0" lang="en-US" sz="1200" strike="noStrike" u="none">
              <a:solidFill>
                <a:srgbClr val="000000"/>
              </a:solidFill>
              <a:effectLst/>
              <a:uFillTx/>
              <a:latin typeface="Times New Roman"/>
            </a:endParaRPr>
          </a:p>
        </p:txBody>
      </p:sp>
    </p:spTree>
  </p:cSld>
</p:notes>
</file>

<file path=ppt/notesSlides/notesSlide1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3" name="PlaceHolder 1"/>
          <p:cNvSpPr>
            <a:spLocks noGrp="1"/>
          </p:cNvSpPr>
          <p:nvPr>
            <p:ph type="sldImg"/>
          </p:nvPr>
        </p:nvSpPr>
        <p:spPr>
          <a:xfrm>
            <a:off x="1150920" y="692280"/>
            <a:ext cx="4556160" cy="3416040"/>
          </a:xfrm>
          <a:prstGeom prst="rect">
            <a:avLst/>
          </a:prstGeom>
          <a:ln w="0">
            <a:noFill/>
          </a:ln>
        </p:spPr>
      </p:sp>
      <p:sp>
        <p:nvSpPr>
          <p:cNvPr id="2634" name="PlaceHolder 2"/>
          <p:cNvSpPr>
            <a:spLocks noGrp="1"/>
          </p:cNvSpPr>
          <p:nvPr>
            <p:ph type="body"/>
          </p:nvPr>
        </p:nvSpPr>
        <p:spPr>
          <a:xfrm>
            <a:off x="914400" y="4343400"/>
            <a:ext cx="5029200" cy="4114800"/>
          </a:xfrm>
          <a:prstGeom prst="rect">
            <a:avLst/>
          </a:prstGeom>
          <a:noFill/>
          <a:ln w="0">
            <a:noFill/>
          </a:ln>
        </p:spPr>
        <p:txBody>
          <a:bodyPr lIns="90360" rIns="90360" tIns="44280" bIns="442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On the other hand, if the employee not in the relationship suffers some job detriment -- an unfavorable assignment, a requirement of weekend work, etc., that employee might believe that he or she is suffering on the job because he or she is not dating the boss.</a:t>
            </a:r>
            <a:endParaRPr b="0" lang="en-US" sz="1200" strike="noStrike" u="none">
              <a:solidFill>
                <a:srgbClr val="000000"/>
              </a:solidFill>
              <a:effectLst/>
              <a:uFillTx/>
              <a:latin typeface="Times New Roman"/>
            </a:endParaRPr>
          </a:p>
        </p:txBody>
      </p:sp>
    </p:spTree>
  </p:cSld>
</p:notes>
</file>

<file path=ppt/notesSlides/notesSlide1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5" name="PlaceHolder 1"/>
          <p:cNvSpPr>
            <a:spLocks noGrp="1"/>
          </p:cNvSpPr>
          <p:nvPr>
            <p:ph type="sldImg"/>
          </p:nvPr>
        </p:nvSpPr>
        <p:spPr>
          <a:xfrm>
            <a:off x="1150920" y="692280"/>
            <a:ext cx="4556160" cy="3416040"/>
          </a:xfrm>
          <a:prstGeom prst="rect">
            <a:avLst/>
          </a:prstGeom>
          <a:ln w="0">
            <a:noFill/>
          </a:ln>
        </p:spPr>
      </p:sp>
      <p:sp>
        <p:nvSpPr>
          <p:cNvPr id="2636" name="PlaceHolder 2"/>
          <p:cNvSpPr>
            <a:spLocks noGrp="1"/>
          </p:cNvSpPr>
          <p:nvPr>
            <p:ph type="body"/>
          </p:nvPr>
        </p:nvSpPr>
        <p:spPr>
          <a:xfrm>
            <a:off x="914400" y="4343400"/>
            <a:ext cx="5029200" cy="4114800"/>
          </a:xfrm>
          <a:prstGeom prst="rect">
            <a:avLst/>
          </a:prstGeom>
          <a:noFill/>
          <a:ln w="0">
            <a:noFill/>
          </a:ln>
        </p:spPr>
        <p:txBody>
          <a:bodyPr lIns="90360" rIns="90360" tIns="44280" bIns="442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While individuals may respond with "none of your business" when provided with suggestions on romance, this suggestion is intended to communicate, in as positive a manner as possible, that the risks associated with workplace romance are so significant that most persons probably would be better off if they looked elsewhere for romance.</a:t>
            </a:r>
            <a:endParaRPr b="0" lang="en-US" sz="1200" strike="noStrike" u="none">
              <a:solidFill>
                <a:srgbClr val="000000"/>
              </a:solidFill>
              <a:effectLst/>
              <a:uFillTx/>
              <a:latin typeface="Times New Roman"/>
            </a:endParaRPr>
          </a:p>
        </p:txBody>
      </p:sp>
    </p:spTree>
  </p:cSld>
</p:notes>
</file>

<file path=ppt/notesSlides/notesSlide1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7" name="PlaceHolder 1"/>
          <p:cNvSpPr>
            <a:spLocks noGrp="1"/>
          </p:cNvSpPr>
          <p:nvPr>
            <p:ph type="sldImg"/>
          </p:nvPr>
        </p:nvSpPr>
        <p:spPr>
          <a:xfrm>
            <a:off x="1150920" y="692280"/>
            <a:ext cx="4556160" cy="3416040"/>
          </a:xfrm>
          <a:prstGeom prst="rect">
            <a:avLst/>
          </a:prstGeom>
          <a:ln w="0">
            <a:noFill/>
          </a:ln>
        </p:spPr>
      </p:sp>
      <p:sp>
        <p:nvSpPr>
          <p:cNvPr id="2638" name="PlaceHolder 2"/>
          <p:cNvSpPr>
            <a:spLocks noGrp="1"/>
          </p:cNvSpPr>
          <p:nvPr>
            <p:ph type="body"/>
          </p:nvPr>
        </p:nvSpPr>
        <p:spPr>
          <a:xfrm>
            <a:off x="914400" y="4343400"/>
            <a:ext cx="5029200" cy="4114800"/>
          </a:xfrm>
          <a:prstGeom prst="rect">
            <a:avLst/>
          </a:prstGeom>
          <a:noFill/>
          <a:ln w="0">
            <a:noFill/>
          </a:ln>
        </p:spPr>
        <p:txBody>
          <a:bodyPr lIns="90360" rIns="90360" tIns="44280" bIns="442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Here are some SUGGESTIONS for addressing this most difficult issue.  No single approach will work best in all different situations.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In general, if the conduct at issue is not prohibited by ABC policy, supervisors can ignore it unless it interferes with work performance.  Note that some state laws prohibit anti-fraternization policies.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If the relationship (or talk by others about the relationship) is interfering with work performance, supervisors certainly can tell the workers to remain professional at work.</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Call HR or Personnel.  This is good advice in all situations involving supervision of romantically involved co-workers.  HR may be able to bring a new perspective or provide guidance on how similar situations have been addressed in the past.</a:t>
            </a: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600" strike="noStrike" u="none">
              <a:solidFill>
                <a:srgbClr val="081d58"/>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Media"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600" strike="noStrike" u="none">
              <a:solidFill>
                <a:srgbClr val="081d58"/>
              </a:solidFill>
              <a:effectLst/>
              <a:uFillTx/>
              <a:latin typeface="Times New Roman"/>
            </a:endParaRPr>
          </a:p>
        </p:txBody>
      </p:sp>
      <p:sp>
        <p:nvSpPr>
          <p:cNvPr id="9" name="PlaceHolder 2"/>
          <p:cNvSpPr>
            <a:spLocks noGrp="1"/>
          </p:cNvSpPr>
          <p:nvPr>
            <p:ph/>
          </p:nvPr>
        </p:nvSpPr>
        <p:spPr>
          <a:xfrm>
            <a:off x="685800" y="1828800"/>
            <a:ext cx="7772400" cy="4114800"/>
          </a:xfrm>
          <a:prstGeom prst="rect">
            <a:avLst/>
          </a:prstGeom>
          <a:noFill/>
          <a:ln w="0">
            <a:noFill/>
          </a:ln>
        </p:spPr>
        <p:txBody>
          <a:bodyPr lIns="90360" rIns="90360" tIns="44280" bIns="44280" anchor="t">
            <a:normAutofit/>
          </a:bodyPr>
          <a:p>
            <a:pPr indent="0">
              <a:spcBef>
                <a:spcPts val="6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trike="noStrike" u="none">
              <a:solidFill>
                <a:srgbClr val="081d58"/>
              </a:solidFill>
              <a:effectLst/>
              <a:uFillTx/>
              <a:latin typeface="Times New Roman"/>
            </a:endParaRPr>
          </a:p>
        </p:txBody>
      </p:sp>
      <p:sp>
        <p:nvSpPr>
          <p:cNvPr id="10" name="PlaceHolder 3"/>
          <p:cNvSpPr>
            <a:spLocks noGrp="1"/>
          </p:cNvSpPr>
          <p:nvPr>
            <p:ph/>
          </p:nvPr>
        </p:nvSpPr>
        <p:spPr>
          <a:xfrm>
            <a:off x="685800" y="1828800"/>
            <a:ext cx="7772400" cy="4114800"/>
          </a:xfrm>
          <a:prstGeom prst="rect">
            <a:avLst/>
          </a:prstGeom>
          <a:noFill/>
          <a:ln w="0">
            <a:noFill/>
          </a:ln>
        </p:spPr>
        <p:txBody>
          <a:bodyPr lIns="90360" rIns="90360" tIns="44280" bIns="44280" anchor="t">
            <a:normAutofit/>
          </a:bodyPr>
          <a:p>
            <a:pPr indent="0">
              <a:spcBef>
                <a:spcPts val="6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trike="noStrike" u="none">
              <a:solidFill>
                <a:srgbClr val="081d58"/>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600" strike="noStrike" u="none">
              <a:solidFill>
                <a:srgbClr val="081d58"/>
              </a:solidFill>
              <a:effectLst/>
              <a:uFillTx/>
              <a:latin typeface="Times New Roman"/>
            </a:endParaRPr>
          </a:p>
        </p:txBody>
      </p:sp>
      <p:sp>
        <p:nvSpPr>
          <p:cNvPr id="12" name="PlaceHolder 2"/>
          <p:cNvSpPr>
            <a:spLocks noGrp="1"/>
          </p:cNvSpPr>
          <p:nvPr>
            <p:ph/>
          </p:nvPr>
        </p:nvSpPr>
        <p:spPr>
          <a:xfrm>
            <a:off x="685800" y="1828800"/>
            <a:ext cx="7772400" cy="1962720"/>
          </a:xfrm>
          <a:prstGeom prst="rect">
            <a:avLst/>
          </a:prstGeom>
          <a:noFill/>
          <a:ln w="0">
            <a:noFill/>
          </a:ln>
        </p:spPr>
        <p:txBody>
          <a:bodyPr lIns="90360" rIns="90360" tIns="44280" bIns="44280" anchor="t">
            <a:normAutofit/>
          </a:bodyPr>
          <a:p>
            <a:pPr indent="0">
              <a:spcBef>
                <a:spcPts val="6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trike="noStrike" u="none">
              <a:solidFill>
                <a:srgbClr val="081d58"/>
              </a:solidFill>
              <a:effectLst/>
              <a:uFillTx/>
              <a:latin typeface="Times New Roman"/>
            </a:endParaRPr>
          </a:p>
        </p:txBody>
      </p:sp>
      <p:sp>
        <p:nvSpPr>
          <p:cNvPr id="13" name="PlaceHolder 3"/>
          <p:cNvSpPr>
            <a:spLocks noGrp="1"/>
          </p:cNvSpPr>
          <p:nvPr>
            <p:ph/>
          </p:nvPr>
        </p:nvSpPr>
        <p:spPr>
          <a:xfrm>
            <a:off x="685800" y="3978360"/>
            <a:ext cx="7772400" cy="1962720"/>
          </a:xfrm>
          <a:prstGeom prst="rect">
            <a:avLst/>
          </a:prstGeom>
          <a:noFill/>
          <a:ln w="0">
            <a:noFill/>
          </a:ln>
        </p:spPr>
        <p:txBody>
          <a:bodyPr lIns="90360" rIns="90360" tIns="44280" bIns="44280" anchor="t">
            <a:normAutofit/>
          </a:bodyPr>
          <a:p>
            <a:pPr indent="0">
              <a:spcBef>
                <a:spcPts val="6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trike="noStrike" u="none">
              <a:solidFill>
                <a:srgbClr val="081d58"/>
              </a:solidFill>
              <a:effectLst/>
              <a:uFillTx/>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600" strike="noStrike" u="none">
              <a:solidFill>
                <a:srgbClr val="081d58"/>
              </a:solidFill>
              <a:effectLst/>
              <a:uFillTx/>
              <a:latin typeface="Times New Roman"/>
            </a:endParaRPr>
          </a:p>
        </p:txBody>
      </p:sp>
      <p:sp>
        <p:nvSpPr>
          <p:cNvPr id="15" name="PlaceHolder 2"/>
          <p:cNvSpPr>
            <a:spLocks noGrp="1"/>
          </p:cNvSpPr>
          <p:nvPr>
            <p:ph/>
          </p:nvPr>
        </p:nvSpPr>
        <p:spPr>
          <a:xfrm>
            <a:off x="685800" y="1828800"/>
            <a:ext cx="7772400" cy="4114800"/>
          </a:xfrm>
          <a:prstGeom prst="rect">
            <a:avLst/>
          </a:prstGeom>
          <a:noFill/>
          <a:ln w="0">
            <a:noFill/>
          </a:ln>
        </p:spPr>
        <p:txBody>
          <a:bodyPr lIns="90360" rIns="90360" tIns="44280" bIns="44280" anchor="t">
            <a:normAutofit/>
          </a:bodyPr>
          <a:p>
            <a:pPr indent="0">
              <a:spcBef>
                <a:spcPts val="6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trike="noStrike" u="none">
              <a:solidFill>
                <a:srgbClr val="081d58"/>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600" strike="noStrike" u="none">
              <a:solidFill>
                <a:srgbClr val="081d58"/>
              </a:solidFill>
              <a:effectLst/>
              <a:uFillTx/>
              <a:latin typeface="Times New Roman"/>
            </a:endParaRPr>
          </a:p>
        </p:txBody>
      </p:sp>
      <p:sp>
        <p:nvSpPr>
          <p:cNvPr id="17" name="PlaceHolder 2"/>
          <p:cNvSpPr>
            <a:spLocks noGrp="1"/>
          </p:cNvSpPr>
          <p:nvPr>
            <p:ph type="subTitle"/>
          </p:nvPr>
        </p:nvSpPr>
        <p:spPr>
          <a:xfrm>
            <a:off x="685800" y="1828800"/>
            <a:ext cx="7772400" cy="4114800"/>
          </a:xfrm>
          <a:prstGeom prst="rect">
            <a:avLst/>
          </a:prstGeom>
          <a:noFill/>
          <a:ln w="0">
            <a:noFill/>
          </a:ln>
        </p:spPr>
        <p:txBody>
          <a:bodyPr lIns="0" rIns="0" tIns="0" bIns="0" anchor="ctr">
            <a:spAutoFit/>
          </a:bodyPr>
          <a:p>
            <a:pPr indent="0" algn="ctr">
              <a:spcBef>
                <a:spcPts val="6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trike="noStrike" u="none">
              <a:solidFill>
                <a:srgbClr val="081d58"/>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0" name=""/>
          <p:cNvGrpSpPr/>
          <p:nvPr/>
        </p:nvGrpSpPr>
        <p:grpSpPr>
          <a:xfrm>
            <a:off x="0" y="0"/>
            <a:ext cx="8478720" cy="6173640"/>
            <a:chOff x="0" y="0"/>
            <a:chExt cx="8478720" cy="6173640"/>
          </a:xfrm>
        </p:grpSpPr>
        <p:sp>
          <p:nvSpPr>
            <p:cNvPr id="1" name=""/>
            <p:cNvSpPr/>
            <p:nvPr/>
          </p:nvSpPr>
          <p:spPr>
            <a:xfrm>
              <a:off x="0" y="0"/>
              <a:ext cx="6132600" cy="6173640"/>
            </a:xfrm>
            <a:custGeom>
              <a:avLst/>
              <a:gdLst/>
              <a:ahLst/>
              <a:rect l="l" t="t" r="r" b="b"/>
              <a:pathLst>
                <a:path w="3863" h="3889">
                  <a:moveTo>
                    <a:pt x="3862" y="3418"/>
                  </a:moveTo>
                  <a:lnTo>
                    <a:pt x="457" y="0"/>
                  </a:lnTo>
                  <a:lnTo>
                    <a:pt x="0" y="0"/>
                  </a:lnTo>
                  <a:lnTo>
                    <a:pt x="0" y="481"/>
                  </a:lnTo>
                  <a:lnTo>
                    <a:pt x="3394" y="3888"/>
                  </a:lnTo>
                  <a:lnTo>
                    <a:pt x="3862" y="3418"/>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 name=""/>
            <p:cNvSpPr/>
            <p:nvPr/>
          </p:nvSpPr>
          <p:spPr>
            <a:xfrm>
              <a:off x="1365120" y="0"/>
              <a:ext cx="5388120" cy="5116680"/>
            </a:xfrm>
            <a:custGeom>
              <a:avLst/>
              <a:gdLst/>
              <a:ahLst/>
              <a:rect l="l" t="t" r="r" b="b"/>
              <a:pathLst>
                <a:path w="3394" h="3223">
                  <a:moveTo>
                    <a:pt x="370" y="0"/>
                  </a:moveTo>
                  <a:lnTo>
                    <a:pt x="3393" y="3036"/>
                  </a:lnTo>
                  <a:lnTo>
                    <a:pt x="3208" y="3222"/>
                  </a:lnTo>
                  <a:lnTo>
                    <a:pt x="0" y="0"/>
                  </a:lnTo>
                  <a:lnTo>
                    <a:pt x="370" y="0"/>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 name=""/>
            <p:cNvSpPr/>
            <p:nvPr/>
          </p:nvSpPr>
          <p:spPr>
            <a:xfrm>
              <a:off x="3471840" y="0"/>
              <a:ext cx="4538520" cy="4057560"/>
            </a:xfrm>
            <a:custGeom>
              <a:avLst/>
              <a:gdLst/>
              <a:ahLst/>
              <a:rect l="l" t="t" r="r" b="b"/>
              <a:pathLst>
                <a:path w="2859" h="2556">
                  <a:moveTo>
                    <a:pt x="630" y="0"/>
                  </a:moveTo>
                  <a:lnTo>
                    <a:pt x="2858" y="2238"/>
                  </a:lnTo>
                  <a:lnTo>
                    <a:pt x="2543" y="2555"/>
                  </a:lnTo>
                  <a:lnTo>
                    <a:pt x="0" y="0"/>
                  </a:lnTo>
                  <a:lnTo>
                    <a:pt x="630" y="0"/>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 name=""/>
            <p:cNvSpPr/>
            <p:nvPr/>
          </p:nvSpPr>
          <p:spPr>
            <a:xfrm>
              <a:off x="4849920" y="0"/>
              <a:ext cx="3628800" cy="3367080"/>
            </a:xfrm>
            <a:custGeom>
              <a:avLst/>
              <a:gdLst/>
              <a:ahLst/>
              <a:rect l="l" t="t" r="r" b="b"/>
              <a:pathLst>
                <a:path w="2286" h="2121">
                  <a:moveTo>
                    <a:pt x="0" y="0"/>
                  </a:moveTo>
                  <a:lnTo>
                    <a:pt x="2111" y="2120"/>
                  </a:lnTo>
                  <a:lnTo>
                    <a:pt x="2285" y="1945"/>
                  </a:lnTo>
                  <a:lnTo>
                    <a:pt x="348" y="0"/>
                  </a:lnTo>
                  <a:lnTo>
                    <a:pt x="0" y="0"/>
                  </a:lnTo>
                </a:path>
              </a:pathLst>
            </a:custGeom>
            <a:no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5"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Click to edit the title text format</a:t>
            </a:r>
            <a:endParaRPr b="1" lang="en-US" sz="3600" strike="noStrike" u="none">
              <a:solidFill>
                <a:srgbClr val="081d58"/>
              </a:solidFill>
              <a:effectLst/>
              <a:uFillTx/>
              <a:latin typeface="Times New Roman"/>
            </a:endParaRPr>
          </a:p>
        </p:txBody>
      </p:sp>
      <p:sp>
        <p:nvSpPr>
          <p:cNvPr id="6" name="PlaceHolder 2"/>
          <p:cNvSpPr>
            <a:spLocks noGrp="1"/>
          </p:cNvSpPr>
          <p:nvPr>
            <p:ph type="body"/>
          </p:nvPr>
        </p:nvSpPr>
        <p:spPr>
          <a:xfrm>
            <a:off x="685800" y="1828800"/>
            <a:ext cx="7772400" cy="4114800"/>
          </a:xfrm>
          <a:prstGeom prst="rect">
            <a:avLst/>
          </a:prstGeom>
          <a:noFill/>
          <a:ln w="0">
            <a:noFill/>
          </a:ln>
        </p:spPr>
        <p:txBody>
          <a:bodyPr lIns="90360" rIns="90360" tIns="44280" bIns="44280" anchor="t">
            <a:normAutofit/>
          </a:bodyPr>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081d58"/>
                </a:solidFill>
                <a:effectLst/>
                <a:uFillTx/>
                <a:latin typeface="Times New Roman"/>
              </a:rPr>
              <a:t>Click to edit the outline text format</a:t>
            </a:r>
            <a:endParaRPr b="0" lang="en-US" sz="2500" strike="noStrike" u="none">
              <a:solidFill>
                <a:srgbClr val="081d58"/>
              </a:solidFill>
              <a:effectLst/>
              <a:uFillTx/>
              <a:latin typeface="Times New Roman"/>
            </a:endParaRPr>
          </a:p>
          <a:p>
            <a:pPr lvl="1" marL="743040" indent="-285840">
              <a:spcBef>
                <a:spcPts val="624"/>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081d58"/>
                </a:solidFill>
                <a:effectLst/>
                <a:uFillTx/>
                <a:latin typeface="Times New Roman"/>
              </a:rPr>
              <a:t>Second Outline Level</a:t>
            </a:r>
            <a:endParaRPr b="0" lang="en-US" sz="2500" strike="noStrike" u="none">
              <a:solidFill>
                <a:srgbClr val="081d58"/>
              </a:solidFill>
              <a:effectLst/>
              <a:uFillTx/>
              <a:latin typeface="Times New Roman"/>
            </a:endParaRPr>
          </a:p>
          <a:p>
            <a:pPr lvl="2" marL="1143000" indent="-228600">
              <a:spcBef>
                <a:spcPts val="624"/>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081d58"/>
                </a:solidFill>
                <a:effectLst/>
                <a:uFillTx/>
                <a:latin typeface="Times New Roman"/>
              </a:rPr>
              <a:t>Third Outline Level</a:t>
            </a:r>
            <a:endParaRPr b="0" lang="en-US" sz="2500" strike="noStrike" u="none">
              <a:solidFill>
                <a:srgbClr val="081d58"/>
              </a:solidFill>
              <a:effectLst/>
              <a:uFillTx/>
              <a:latin typeface="Times New Roman"/>
            </a:endParaRPr>
          </a:p>
          <a:p>
            <a:pPr lvl="3" marL="1600200" indent="-228600">
              <a:spcBef>
                <a:spcPts val="624"/>
              </a:spcBef>
              <a:buClr>
                <a:srgbClr val="fafd00"/>
              </a:buClr>
              <a:buSzPct val="6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081d58"/>
                </a:solidFill>
                <a:effectLst/>
                <a:uFillTx/>
                <a:latin typeface="Times New Roman"/>
              </a:rPr>
              <a:t>Fourth Outline Level</a:t>
            </a:r>
            <a:endParaRPr b="0" lang="en-US" sz="2500" strike="noStrike" u="none">
              <a:solidFill>
                <a:srgbClr val="081d58"/>
              </a:solidFill>
              <a:effectLst/>
              <a:uFillTx/>
              <a:latin typeface="Times New Roman"/>
            </a:endParaRPr>
          </a:p>
          <a:p>
            <a:pPr lvl="4" marL="2057400" indent="-228600">
              <a:spcBef>
                <a:spcPts val="624"/>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081d58"/>
                </a:solidFill>
                <a:effectLst/>
                <a:uFillTx/>
                <a:latin typeface="Times New Roman"/>
              </a:rPr>
              <a:t>Fifth Outline Level</a:t>
            </a:r>
            <a:endParaRPr b="0" lang="en-US" sz="2500" strike="noStrike" u="none">
              <a:solidFill>
                <a:srgbClr val="081d58"/>
              </a:solidFill>
              <a:effectLst/>
              <a:uFillTx/>
              <a:latin typeface="Times New Roman"/>
            </a:endParaRPr>
          </a:p>
          <a:p>
            <a:pPr lvl="5" marL="2057400" indent="-228600">
              <a:spcBef>
                <a:spcPts val="624"/>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081d58"/>
                </a:solidFill>
                <a:effectLst/>
                <a:uFillTx/>
                <a:latin typeface="Times New Roman"/>
              </a:rPr>
              <a:t>Sixth Outline Level</a:t>
            </a:r>
            <a:endParaRPr b="0" lang="en-US" sz="2500" strike="noStrike" u="none">
              <a:solidFill>
                <a:srgbClr val="081d58"/>
              </a:solidFill>
              <a:effectLst/>
              <a:uFillTx/>
              <a:latin typeface="Times New Roman"/>
            </a:endParaRPr>
          </a:p>
          <a:p>
            <a:pPr lvl="6" marL="2057400" indent="-228600">
              <a:spcBef>
                <a:spcPts val="624"/>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081d58"/>
                </a:solidFill>
                <a:effectLst/>
                <a:uFillTx/>
                <a:latin typeface="Times New Roman"/>
              </a:rPr>
              <a:t>Seventh Outline Level</a:t>
            </a:r>
            <a:endParaRPr b="0" lang="en-US" sz="2500" strike="noStrike" u="none">
              <a:solidFill>
                <a:srgbClr val="081d58"/>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package" Target="../embeddings/oleObject1.docx"/><Relationship Id="rId3" Type="http://schemas.openxmlformats.org/officeDocument/2006/relationships/image" Target="../media/image2.wmf"/><Relationship Id="rId4" Type="http://schemas.openxmlformats.org/officeDocument/2006/relationships/slideLayout" Target="../slideLayouts/slideLayout6.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5.wmf"/><Relationship Id="rId3" Type="http://schemas.openxmlformats.org/officeDocument/2006/relationships/slideLayout" Target="../slideLayouts/slideLayout1.xml"/>
</Relationships>
</file>

<file path=ppt/slides/_rels/slide10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18.wmf"/><Relationship Id="rId3" Type="http://schemas.openxmlformats.org/officeDocument/2006/relationships/slideLayout" Target="../slideLayouts/slideLayout1.xml"/>
</Relationships>
</file>

<file path=ppt/slides/_rels/slide102.xml.rels><?xml version="1.0" encoding="UTF-8"?>
<Relationships xmlns="http://schemas.openxmlformats.org/package/2006/relationships"><Relationship Id="rId1" Type="http://schemas.openxmlformats.org/officeDocument/2006/relationships/image" Target="../media/image3.wmf"/><Relationship Id="rId2" Type="http://schemas.openxmlformats.org/officeDocument/2006/relationships/slideLayout" Target="../slideLayouts/slideLayout1.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4.xml.rels><?xml version="1.0" encoding="UTF-8"?>
<Relationships xmlns="http://schemas.openxmlformats.org/package/2006/relationships"><Relationship Id="rId1" Type="http://schemas.openxmlformats.org/officeDocument/2006/relationships/image" Target="../media/image119.wmf"/><Relationship Id="rId2" Type="http://schemas.openxmlformats.org/officeDocument/2006/relationships/slideLayout" Target="../slideLayouts/slideLayout5.xml"/><Relationship Id="rId3" Type="http://schemas.openxmlformats.org/officeDocument/2006/relationships/notesSlide" Target="../notesSlides/notesSlide104.xml"/>
</Relationships>
</file>

<file path=ppt/slides/_rels/slide105.xml.rels><?xml version="1.0" encoding="UTF-8"?>
<Relationships xmlns="http://schemas.openxmlformats.org/package/2006/relationships"><Relationship Id="rId1" Type="http://schemas.openxmlformats.org/officeDocument/2006/relationships/image" Target="../media/image120.wmf"/><Relationship Id="rId2" Type="http://schemas.openxmlformats.org/officeDocument/2006/relationships/image" Target="../media/image121.wmf"/><Relationship Id="rId3" Type="http://schemas.openxmlformats.org/officeDocument/2006/relationships/image" Target="../media/image122.wmf"/><Relationship Id="rId4" Type="http://schemas.openxmlformats.org/officeDocument/2006/relationships/slideLayout" Target="../slideLayouts/slideLayout5.xml"/><Relationship Id="rId5" Type="http://schemas.openxmlformats.org/officeDocument/2006/relationships/notesSlide" Target="../notesSlides/notesSlide105.xml"/>
</Relationships>
</file>

<file path=ppt/slides/_rels/slide106.xml.rels><?xml version="1.0" encoding="UTF-8"?>
<Relationships xmlns="http://schemas.openxmlformats.org/package/2006/relationships"><Relationship Id="rId1" Type="http://schemas.openxmlformats.org/officeDocument/2006/relationships/image" Target="../media/image123.wmf"/><Relationship Id="rId2" Type="http://schemas.openxmlformats.org/officeDocument/2006/relationships/slideLayout" Target="../slideLayouts/slideLayout5.xml"/><Relationship Id="rId3" Type="http://schemas.openxmlformats.org/officeDocument/2006/relationships/notesSlide" Target="../notesSlides/notesSlide106.xml"/>
</Relationships>
</file>

<file path=ppt/slides/_rels/slide107.xml.rels><?xml version="1.0" encoding="UTF-8"?>
<Relationships xmlns="http://schemas.openxmlformats.org/package/2006/relationships"><Relationship Id="rId1" Type="http://schemas.openxmlformats.org/officeDocument/2006/relationships/image" Target="../media/image124.wmf"/><Relationship Id="rId2" Type="http://schemas.openxmlformats.org/officeDocument/2006/relationships/slideLayout" Target="../slideLayouts/slideLayout5.xml"/><Relationship Id="rId3" Type="http://schemas.openxmlformats.org/officeDocument/2006/relationships/notesSlide" Target="../notesSlides/notesSlide107.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8.xml"/>
</Relationships>
</file>

<file path=ppt/slides/_rels/slide109.xml.rels><?xml version="1.0" encoding="UTF-8"?>
<Relationships xmlns="http://schemas.openxmlformats.org/package/2006/relationships"><Relationship Id="rId1" Type="http://schemas.openxmlformats.org/officeDocument/2006/relationships/image" Target="../media/image125.wmf"/><Relationship Id="rId2" Type="http://schemas.openxmlformats.org/officeDocument/2006/relationships/slideLayout" Target="../slideLayouts/slideLayout5.xml"/><Relationship Id="rId3" Type="http://schemas.openxmlformats.org/officeDocument/2006/relationships/notesSlide" Target="../notesSlides/notesSlide10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10.xml.rels><?xml version="1.0" encoding="UTF-8"?>
<Relationships xmlns="http://schemas.openxmlformats.org/package/2006/relationships"><Relationship Id="rId1" Type="http://schemas.openxmlformats.org/officeDocument/2006/relationships/image" Target="../media/image126.wmf"/><Relationship Id="rId2" Type="http://schemas.openxmlformats.org/officeDocument/2006/relationships/slideLayout" Target="../slideLayouts/slideLayout5.xml"/><Relationship Id="rId3" Type="http://schemas.openxmlformats.org/officeDocument/2006/relationships/notesSlide" Target="../notesSlides/notesSlide110.xml"/>
</Relationships>
</file>

<file path=ppt/slides/_rels/slide111.xml.rels><?xml version="1.0" encoding="UTF-8"?>
<Relationships xmlns="http://schemas.openxmlformats.org/package/2006/relationships"><Relationship Id="rId1" Type="http://schemas.openxmlformats.org/officeDocument/2006/relationships/image" Target="../media/image127.wmf"/><Relationship Id="rId2" Type="http://schemas.openxmlformats.org/officeDocument/2006/relationships/slideLayout" Target="../slideLayouts/slideLayout5.xml"/><Relationship Id="rId3" Type="http://schemas.openxmlformats.org/officeDocument/2006/relationships/notesSlide" Target="../notesSlides/notesSlide111.xml"/>
</Relationships>
</file>

<file path=ppt/slides/_rels/slide112.xml.rels><?xml version="1.0" encoding="UTF-8"?>
<Relationships xmlns="http://schemas.openxmlformats.org/package/2006/relationships"><Relationship Id="rId1" Type="http://schemas.openxmlformats.org/officeDocument/2006/relationships/image" Target="../media/image128.wmf"/><Relationship Id="rId2" Type="http://schemas.openxmlformats.org/officeDocument/2006/relationships/slideLayout" Target="../slideLayouts/slideLayout5.xml"/><Relationship Id="rId3" Type="http://schemas.openxmlformats.org/officeDocument/2006/relationships/notesSlide" Target="../notesSlides/notesSlide112.xml"/>
</Relationships>
</file>

<file path=ppt/slides/_rels/slide113.xml.rels><?xml version="1.0" encoding="UTF-8"?>
<Relationships xmlns="http://schemas.openxmlformats.org/package/2006/relationships"><Relationship Id="rId1" Type="http://schemas.openxmlformats.org/officeDocument/2006/relationships/image" Target="../media/image128.wmf"/><Relationship Id="rId2" Type="http://schemas.openxmlformats.org/officeDocument/2006/relationships/slideLayout" Target="../slideLayouts/slideLayout5.xml"/><Relationship Id="rId3" Type="http://schemas.openxmlformats.org/officeDocument/2006/relationships/notesSlide" Target="../notesSlides/notesSlide113.xml"/>
</Relationships>
</file>

<file path=ppt/slides/_rels/slide114.xml.rels><?xml version="1.0" encoding="UTF-8"?>
<Relationships xmlns="http://schemas.openxmlformats.org/package/2006/relationships"><Relationship Id="rId1" Type="http://schemas.openxmlformats.org/officeDocument/2006/relationships/image" Target="../media/image129.wmf"/><Relationship Id="rId2" Type="http://schemas.openxmlformats.org/officeDocument/2006/relationships/slideLayout" Target="../slideLayouts/slideLayout5.xml"/><Relationship Id="rId3" Type="http://schemas.openxmlformats.org/officeDocument/2006/relationships/notesSlide" Target="../notesSlides/notesSlide114.xml"/>
</Relationships>
</file>

<file path=ppt/slides/_rels/slide115.xml.rels><?xml version="1.0" encoding="UTF-8"?>
<Relationships xmlns="http://schemas.openxmlformats.org/package/2006/relationships"><Relationship Id="rId1" Type="http://schemas.openxmlformats.org/officeDocument/2006/relationships/image" Target="../media/image130.wmf"/><Relationship Id="rId2" Type="http://schemas.openxmlformats.org/officeDocument/2006/relationships/slideLayout" Target="../slideLayouts/slideLayout5.xml"/><Relationship Id="rId3" Type="http://schemas.openxmlformats.org/officeDocument/2006/relationships/notesSlide" Target="../notesSlides/notesSlide115.xml"/>
</Relationships>
</file>

<file path=ppt/slides/_rels/slide116.xml.rels><?xml version="1.0" encoding="UTF-8"?>
<Relationships xmlns="http://schemas.openxmlformats.org/package/2006/relationships"><Relationship Id="rId1" Type="http://schemas.openxmlformats.org/officeDocument/2006/relationships/hyperlink" Target="file:///Sterling%20Bank%20Winning%20Through%20Prevention%20PPT.ppt" TargetMode="External"/><Relationship Id="rId2" Type="http://schemas.openxmlformats.org/officeDocument/2006/relationships/image" Target="../media/image131.wmf"/><Relationship Id="rId3" Type="http://schemas.openxmlformats.org/officeDocument/2006/relationships/image" Target="../media/image132.wmf"/><Relationship Id="rId4"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5.xml"/>
</Relationships>
</file>

<file path=ppt/slides/_rels/slide13.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slideLayout" Target="../slideLayouts/slideLayout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6.jpeg"/><Relationship Id="rId3" Type="http://schemas.openxmlformats.org/officeDocument/2006/relationships/image" Target="../media/image16.jpeg"/><Relationship Id="rId4" Type="http://schemas.openxmlformats.org/officeDocument/2006/relationships/image" Target="../media/image17.wmf"/><Relationship Id="rId5" Type="http://schemas.openxmlformats.org/officeDocument/2006/relationships/slideLayout" Target="../slideLayouts/slideLayout5.xml"/>
</Relationships>
</file>

<file path=ppt/slides/_rels/slide17.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5.xml"/>
</Relationships>
</file>

<file path=ppt/slides/_rels/slide18.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6.jpeg"/><Relationship Id="rId3" Type="http://schemas.openxmlformats.org/officeDocument/2006/relationships/image" Target="../media/image16.jpeg"/><Relationship Id="rId4" Type="http://schemas.openxmlformats.org/officeDocument/2006/relationships/image" Target="../media/image19.wmf"/><Relationship Id="rId5" Type="http://schemas.openxmlformats.org/officeDocument/2006/relationships/slideLayout" Target="../slideLayouts/slideLayout5.xml"/>
</Relationships>
</file>

<file path=ppt/slides/_rels/slide19.xml.rels><?xml version="1.0" encoding="UTF-8"?>
<Relationships xmlns="http://schemas.openxmlformats.org/package/2006/relationships"><Relationship Id="rId1" Type="http://schemas.openxmlformats.org/officeDocument/2006/relationships/image" Target="../media/image20.wmf"/><Relationship Id="rId2" Type="http://schemas.openxmlformats.org/officeDocument/2006/relationships/slideLayout" Target="../slideLayouts/slideLayout5.xml"/>
</Relationships>
</file>

<file path=ppt/slides/_rels/slide2.xml.rels><?xml version="1.0" encoding="UTF-8"?>
<Relationships xmlns="http://schemas.openxmlformats.org/package/2006/relationships"><Relationship Id="rId1" Type="http://schemas.openxmlformats.org/officeDocument/2006/relationships/image" Target="../media/image3.wmf"/><Relationship Id="rId2" Type="http://schemas.openxmlformats.org/officeDocument/2006/relationships/slideLayout" Target="../slideLayouts/slideLayout5.xml"/>
</Relationships>
</file>

<file path=ppt/slides/_rels/slide20.xml.rels><?xml version="1.0" encoding="UTF-8"?>
<Relationships xmlns="http://schemas.openxmlformats.org/package/2006/relationships"><Relationship Id="rId1" Type="http://schemas.openxmlformats.org/officeDocument/2006/relationships/image" Target="../media/image21.wmf"/><Relationship Id="rId2" Type="http://schemas.openxmlformats.org/officeDocument/2006/relationships/slideLayout" Target="../slideLayouts/slideLayout5.xml"/>
</Relationships>
</file>

<file path=ppt/slides/_rels/slide21.xml.rels><?xml version="1.0" encoding="UTF-8"?>
<Relationships xmlns="http://schemas.openxmlformats.org/package/2006/relationships"><Relationship Id="rId1" Type="http://schemas.openxmlformats.org/officeDocument/2006/relationships/image" Target="../media/image22.wmf"/><Relationship Id="rId2" Type="http://schemas.openxmlformats.org/officeDocument/2006/relationships/slideLayout" Target="../slideLayouts/slideLayout5.xml"/>
</Relationships>
</file>

<file path=ppt/slides/_rels/slide22.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6.jpeg"/><Relationship Id="rId3" Type="http://schemas.openxmlformats.org/officeDocument/2006/relationships/image" Target="../media/image16.jpeg"/><Relationship Id="rId4" Type="http://schemas.openxmlformats.org/officeDocument/2006/relationships/image" Target="../media/image16.jpeg"/><Relationship Id="rId5" Type="http://schemas.openxmlformats.org/officeDocument/2006/relationships/image" Target="../media/image16.jpeg"/><Relationship Id="rId6" Type="http://schemas.openxmlformats.org/officeDocument/2006/relationships/image" Target="../media/image16.jpeg"/><Relationship Id="rId7" Type="http://schemas.openxmlformats.org/officeDocument/2006/relationships/image" Target="../media/image16.jpeg"/><Relationship Id="rId8" Type="http://schemas.openxmlformats.org/officeDocument/2006/relationships/image" Target="../media/image16.jpeg"/><Relationship Id="rId9" Type="http://schemas.openxmlformats.org/officeDocument/2006/relationships/image" Target="../media/image16.jpeg"/><Relationship Id="rId10" Type="http://schemas.openxmlformats.org/officeDocument/2006/relationships/slideLayout" Target="../slideLayouts/slideLayout5.xml"/>
</Relationships>
</file>

<file path=ppt/slides/_rels/slide23.xml.rels><?xml version="1.0" encoding="UTF-8"?>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 Id="rId3" Type="http://schemas.openxmlformats.org/officeDocument/2006/relationships/slideLayout" Target="../slideLayouts/slideLayout5.xml"/>
</Relationships>
</file>

<file path=ppt/slides/_rels/slide24.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wmf"/><Relationship Id="rId3" Type="http://schemas.openxmlformats.org/officeDocument/2006/relationships/slideLayout" Target="../slideLayouts/slideLayout5.xml"/>
</Relationships>
</file>

<file path=ppt/slides/_rels/slide25.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6.jpeg"/><Relationship Id="rId3" Type="http://schemas.openxmlformats.org/officeDocument/2006/relationships/image" Target="../media/image16.jpeg"/><Relationship Id="rId4" Type="http://schemas.openxmlformats.org/officeDocument/2006/relationships/image" Target="../media/image16.jpeg"/><Relationship Id="rId5" Type="http://schemas.openxmlformats.org/officeDocument/2006/relationships/image" Target="../media/image16.jpeg"/><Relationship Id="rId6" Type="http://schemas.openxmlformats.org/officeDocument/2006/relationships/image" Target="../media/image16.jpeg"/><Relationship Id="rId7" Type="http://schemas.openxmlformats.org/officeDocument/2006/relationships/image" Target="../media/image16.jpeg"/><Relationship Id="rId8" Type="http://schemas.openxmlformats.org/officeDocument/2006/relationships/image" Target="../media/image16.jpeg"/><Relationship Id="rId9" Type="http://schemas.openxmlformats.org/officeDocument/2006/relationships/image" Target="../media/image16.jpeg"/><Relationship Id="rId10" Type="http://schemas.openxmlformats.org/officeDocument/2006/relationships/image" Target="../media/image16.jpeg"/><Relationship Id="rId11" Type="http://schemas.openxmlformats.org/officeDocument/2006/relationships/image" Target="../media/image16.jpeg"/><Relationship Id="rId12" Type="http://schemas.openxmlformats.org/officeDocument/2006/relationships/image" Target="../media/image16.jpeg"/><Relationship Id="rId13" Type="http://schemas.openxmlformats.org/officeDocument/2006/relationships/slideLayout" Target="../slideLayouts/slideLayout5.xml"/>
</Relationships>
</file>

<file path=ppt/slides/_rels/slide26.xml.rels><?xml version="1.0" encoding="UTF-8"?>
<Relationships xmlns="http://schemas.openxmlformats.org/package/2006/relationships"><Relationship Id="rId1" Type="http://schemas.openxmlformats.org/officeDocument/2006/relationships/image" Target="../media/image27.wmf"/><Relationship Id="rId2" Type="http://schemas.openxmlformats.org/officeDocument/2006/relationships/image" Target="../media/image28.wmf"/><Relationship Id="rId3" Type="http://schemas.openxmlformats.org/officeDocument/2006/relationships/slideLayout" Target="../slideLayouts/slideLayout5.xml"/>
</Relationships>
</file>

<file path=ppt/slides/_rels/slide27.xml.rels><?xml version="1.0" encoding="UTF-8"?>
<Relationships xmlns="http://schemas.openxmlformats.org/package/2006/relationships"><Relationship Id="rId1" Type="http://schemas.openxmlformats.org/officeDocument/2006/relationships/image" Target="../media/image29.wmf"/><Relationship Id="rId2" Type="http://schemas.openxmlformats.org/officeDocument/2006/relationships/image" Target="../media/image30.wmf"/><Relationship Id="rId3" Type="http://schemas.openxmlformats.org/officeDocument/2006/relationships/image" Target="../media/image31.wmf"/><Relationship Id="rId4" Type="http://schemas.openxmlformats.org/officeDocument/2006/relationships/image" Target="../media/image32.wmf"/><Relationship Id="rId5" Type="http://schemas.openxmlformats.org/officeDocument/2006/relationships/slideLayout" Target="../slideLayouts/slideLayout5.xml"/>
</Relationships>
</file>

<file path=ppt/slides/_rels/slide28.xml.rels><?xml version="1.0" encoding="UTF-8"?>
<Relationships xmlns="http://schemas.openxmlformats.org/package/2006/relationships"><Relationship Id="rId1" Type="http://schemas.openxmlformats.org/officeDocument/2006/relationships/image" Target="../media/image33.wmf"/><Relationship Id="rId2" Type="http://schemas.openxmlformats.org/officeDocument/2006/relationships/slideLayout" Target="../slideLayouts/slideLayout5.xml"/>
</Relationships>
</file>

<file path=ppt/slides/_rels/slide29.xml.rels><?xml version="1.0" encoding="UTF-8"?>
<Relationships xmlns="http://schemas.openxmlformats.org/package/2006/relationships"><Relationship Id="rId1" Type="http://schemas.openxmlformats.org/officeDocument/2006/relationships/image" Target="../media/image34.wmf"/><Relationship Id="rId2" Type="http://schemas.openxmlformats.org/officeDocument/2006/relationships/slideLayout" Target="../slideLayouts/slideLayout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0.xml.rels><?xml version="1.0" encoding="UTF-8"?>
<Relationships xmlns="http://schemas.openxmlformats.org/package/2006/relationships"><Relationship Id="rId1" Type="http://schemas.openxmlformats.org/officeDocument/2006/relationships/image" Target="../media/image35.wmf"/><Relationship Id="rId2" Type="http://schemas.openxmlformats.org/officeDocument/2006/relationships/slideLayout" Target="../slideLayouts/slideLayout5.xml"/>
</Relationships>
</file>

<file path=ppt/slides/_rels/slide31.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6.jpeg"/><Relationship Id="rId3" Type="http://schemas.openxmlformats.org/officeDocument/2006/relationships/image" Target="../media/image16.jpeg"/><Relationship Id="rId4" Type="http://schemas.openxmlformats.org/officeDocument/2006/relationships/image" Target="../media/image16.jpeg"/><Relationship Id="rId5" Type="http://schemas.openxmlformats.org/officeDocument/2006/relationships/image" Target="../media/image16.jpeg"/><Relationship Id="rId6" Type="http://schemas.openxmlformats.org/officeDocument/2006/relationships/image" Target="../media/image16.jpeg"/><Relationship Id="rId7" Type="http://schemas.openxmlformats.org/officeDocument/2006/relationships/image" Target="../media/image16.jpeg"/><Relationship Id="rId8" Type="http://schemas.openxmlformats.org/officeDocument/2006/relationships/image" Target="../media/image16.jpeg"/><Relationship Id="rId9" Type="http://schemas.openxmlformats.org/officeDocument/2006/relationships/image" Target="../media/image16.jpeg"/><Relationship Id="rId10" Type="http://schemas.openxmlformats.org/officeDocument/2006/relationships/image" Target="../media/image16.jpeg"/><Relationship Id="rId11" Type="http://schemas.openxmlformats.org/officeDocument/2006/relationships/image" Target="../media/image16.jpeg"/><Relationship Id="rId12" Type="http://schemas.openxmlformats.org/officeDocument/2006/relationships/image" Target="../media/image16.jpeg"/><Relationship Id="rId13" Type="http://schemas.openxmlformats.org/officeDocument/2006/relationships/image" Target="../media/image16.jpeg"/><Relationship Id="rId14" Type="http://schemas.openxmlformats.org/officeDocument/2006/relationships/image" Target="../media/image16.jpeg"/><Relationship Id="rId15" Type="http://schemas.openxmlformats.org/officeDocument/2006/relationships/image" Target="../media/image16.jpeg"/><Relationship Id="rId16" Type="http://schemas.openxmlformats.org/officeDocument/2006/relationships/image" Target="../media/image36.wmf"/><Relationship Id="rId17" Type="http://schemas.openxmlformats.org/officeDocument/2006/relationships/slideLayout" Target="../slideLayouts/slideLayout5.xml"/>
</Relationships>
</file>

<file path=ppt/slides/_rels/slide32.xml.rels><?xml version="1.0" encoding="UTF-8"?>
<Relationships xmlns="http://schemas.openxmlformats.org/package/2006/relationships"><Relationship Id="rId1" Type="http://schemas.openxmlformats.org/officeDocument/2006/relationships/image" Target="../media/image37.wmf"/><Relationship Id="rId2" Type="http://schemas.openxmlformats.org/officeDocument/2006/relationships/slideLayout" Target="../slideLayouts/slideLayout5.xml"/>
</Relationships>
</file>

<file path=ppt/slides/_rels/slide33.xml.rels><?xml version="1.0" encoding="UTF-8"?>
<Relationships xmlns="http://schemas.openxmlformats.org/package/2006/relationships"><Relationship Id="rId1" Type="http://schemas.openxmlformats.org/officeDocument/2006/relationships/image" Target="../media/image38.wmf"/><Relationship Id="rId2" Type="http://schemas.openxmlformats.org/officeDocument/2006/relationships/slideLayout" Target="../slideLayouts/slideLayout5.xml"/>
</Relationships>
</file>

<file path=ppt/slides/_rels/slide34.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16.jpeg"/><Relationship Id="rId3" Type="http://schemas.openxmlformats.org/officeDocument/2006/relationships/image" Target="../media/image16.jpeg"/><Relationship Id="rId4" Type="http://schemas.openxmlformats.org/officeDocument/2006/relationships/image" Target="../media/image16.jpeg"/><Relationship Id="rId5" Type="http://schemas.openxmlformats.org/officeDocument/2006/relationships/image" Target="../media/image16.jpeg"/><Relationship Id="rId6" Type="http://schemas.openxmlformats.org/officeDocument/2006/relationships/image" Target="../media/image16.jpeg"/><Relationship Id="rId7" Type="http://schemas.openxmlformats.org/officeDocument/2006/relationships/image" Target="../media/image16.jpeg"/><Relationship Id="rId8" Type="http://schemas.openxmlformats.org/officeDocument/2006/relationships/image" Target="../media/image16.jpeg"/><Relationship Id="rId9" Type="http://schemas.openxmlformats.org/officeDocument/2006/relationships/image" Target="../media/image16.jpeg"/><Relationship Id="rId10" Type="http://schemas.openxmlformats.org/officeDocument/2006/relationships/image" Target="../media/image16.jpeg"/><Relationship Id="rId11" Type="http://schemas.openxmlformats.org/officeDocument/2006/relationships/image" Target="../media/image16.jpeg"/><Relationship Id="rId12" Type="http://schemas.openxmlformats.org/officeDocument/2006/relationships/image" Target="../media/image16.jpeg"/><Relationship Id="rId13" Type="http://schemas.openxmlformats.org/officeDocument/2006/relationships/image" Target="../media/image16.jpeg"/><Relationship Id="rId14" Type="http://schemas.openxmlformats.org/officeDocument/2006/relationships/image" Target="../media/image16.jpeg"/><Relationship Id="rId15" Type="http://schemas.openxmlformats.org/officeDocument/2006/relationships/image" Target="../media/image16.jpeg"/><Relationship Id="rId16" Type="http://schemas.openxmlformats.org/officeDocument/2006/relationships/image" Target="../media/image16.jpeg"/><Relationship Id="rId17" Type="http://schemas.openxmlformats.org/officeDocument/2006/relationships/image" Target="../media/image16.jpeg"/><Relationship Id="rId18" Type="http://schemas.openxmlformats.org/officeDocument/2006/relationships/image" Target="../media/image16.jpeg"/><Relationship Id="rId19" Type="http://schemas.openxmlformats.org/officeDocument/2006/relationships/image" Target="../media/image16.jpeg"/><Relationship Id="rId20" Type="http://schemas.openxmlformats.org/officeDocument/2006/relationships/slideLayout" Target="../slideLayouts/slideLayout5.xml"/>
</Relationships>
</file>

<file path=ppt/slides/_rels/slide35.xml.rels><?xml version="1.0" encoding="UTF-8"?>
<Relationships xmlns="http://schemas.openxmlformats.org/package/2006/relationships"><Relationship Id="rId1" Type="http://schemas.openxmlformats.org/officeDocument/2006/relationships/image" Target="../media/image39.wmf"/><Relationship Id="rId2" Type="http://schemas.openxmlformats.org/officeDocument/2006/relationships/slideLayout" Target="../slideLayouts/slideLayout5.xml"/>
</Relationships>
</file>

<file path=ppt/slides/_rels/slide36.xml.rels><?xml version="1.0" encoding="UTF-8"?>
<Relationships xmlns="http://schemas.openxmlformats.org/package/2006/relationships"><Relationship Id="rId1" Type="http://schemas.openxmlformats.org/officeDocument/2006/relationships/image" Target="../media/image40.wmf"/><Relationship Id="rId2" Type="http://schemas.openxmlformats.org/officeDocument/2006/relationships/slideLayout" Target="../slideLayouts/slideLayout5.xml"/>
</Relationships>
</file>

<file path=ppt/slides/_rels/slide37.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6.jpeg"/><Relationship Id="rId3" Type="http://schemas.openxmlformats.org/officeDocument/2006/relationships/image" Target="../media/image16.jpeg"/><Relationship Id="rId4" Type="http://schemas.openxmlformats.org/officeDocument/2006/relationships/image" Target="../media/image16.jpeg"/><Relationship Id="rId5" Type="http://schemas.openxmlformats.org/officeDocument/2006/relationships/image" Target="../media/image16.jpeg"/><Relationship Id="rId6" Type="http://schemas.openxmlformats.org/officeDocument/2006/relationships/image" Target="../media/image16.jpeg"/><Relationship Id="rId7" Type="http://schemas.openxmlformats.org/officeDocument/2006/relationships/image" Target="../media/image16.jpeg"/><Relationship Id="rId8" Type="http://schemas.openxmlformats.org/officeDocument/2006/relationships/image" Target="../media/image16.jpeg"/><Relationship Id="rId9" Type="http://schemas.openxmlformats.org/officeDocument/2006/relationships/image" Target="../media/image16.jpeg"/><Relationship Id="rId10" Type="http://schemas.openxmlformats.org/officeDocument/2006/relationships/image" Target="../media/image16.jpeg"/><Relationship Id="rId11" Type="http://schemas.openxmlformats.org/officeDocument/2006/relationships/image" Target="../media/image16.jpeg"/><Relationship Id="rId12" Type="http://schemas.openxmlformats.org/officeDocument/2006/relationships/image" Target="../media/image16.jpeg"/><Relationship Id="rId13" Type="http://schemas.openxmlformats.org/officeDocument/2006/relationships/image" Target="../media/image16.jpeg"/><Relationship Id="rId14" Type="http://schemas.openxmlformats.org/officeDocument/2006/relationships/image" Target="../media/image16.jpeg"/><Relationship Id="rId15" Type="http://schemas.openxmlformats.org/officeDocument/2006/relationships/image" Target="../media/image16.jpeg"/><Relationship Id="rId16" Type="http://schemas.openxmlformats.org/officeDocument/2006/relationships/image" Target="../media/image16.jpeg"/><Relationship Id="rId17" Type="http://schemas.openxmlformats.org/officeDocument/2006/relationships/image" Target="../media/image16.jpeg"/><Relationship Id="rId18" Type="http://schemas.openxmlformats.org/officeDocument/2006/relationships/image" Target="../media/image16.jpeg"/><Relationship Id="rId19" Type="http://schemas.openxmlformats.org/officeDocument/2006/relationships/image" Target="../media/image16.jpeg"/><Relationship Id="rId20" Type="http://schemas.openxmlformats.org/officeDocument/2006/relationships/image" Target="../media/image16.jpeg"/><Relationship Id="rId21" Type="http://schemas.openxmlformats.org/officeDocument/2006/relationships/image" Target="../media/image16.jpeg"/><Relationship Id="rId22" Type="http://schemas.openxmlformats.org/officeDocument/2006/relationships/slideLayout" Target="../slideLayouts/slideLayout5.xml"/>
</Relationships>
</file>

<file path=ppt/slides/_rels/slide38.xml.rels><?xml version="1.0" encoding="UTF-8"?>
<Relationships xmlns="http://schemas.openxmlformats.org/package/2006/relationships"><Relationship Id="rId1" Type="http://schemas.openxmlformats.org/officeDocument/2006/relationships/image" Target="../media/image41.wmf"/><Relationship Id="rId2" Type="http://schemas.openxmlformats.org/officeDocument/2006/relationships/slideLayout" Target="../slideLayouts/slideLayout5.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0.xml.rels><?xml version="1.0" encoding="UTF-8"?>
<Relationships xmlns="http://schemas.openxmlformats.org/package/2006/relationships"><Relationship Id="rId1" Type="http://schemas.openxmlformats.org/officeDocument/2006/relationships/image" Target="../media/image42.wmf"/><Relationship Id="rId2" Type="http://schemas.openxmlformats.org/officeDocument/2006/relationships/image" Target="../media/image43.wmf"/><Relationship Id="rId3" Type="http://schemas.openxmlformats.org/officeDocument/2006/relationships/slideLayout" Target="../slideLayouts/slideLayout5.xml"/>
</Relationships>
</file>

<file path=ppt/slides/_rels/slide41.xml.rels><?xml version="1.0" encoding="UTF-8"?>
<Relationships xmlns="http://schemas.openxmlformats.org/package/2006/relationships"><Relationship Id="rId1" Type="http://schemas.openxmlformats.org/officeDocument/2006/relationships/image" Target="../media/image44.wmf"/><Relationship Id="rId2" Type="http://schemas.openxmlformats.org/officeDocument/2006/relationships/slideLayout" Target="../slideLayouts/slideLayout5.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3.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slideLayout" Target="../slideLayouts/slideLayout3.xml"/>
</Relationships>
</file>

<file path=ppt/slides/_rels/slide44.xml.rels><?xml version="1.0" encoding="UTF-8"?>
<Relationships xmlns="http://schemas.openxmlformats.org/package/2006/relationships"><Relationship Id="rId1" Type="http://schemas.openxmlformats.org/officeDocument/2006/relationships/image" Target="../media/image46.wmf"/><Relationship Id="rId2" Type="http://schemas.openxmlformats.org/officeDocument/2006/relationships/slideLayout" Target="../slideLayouts/slideLayout3.xml"/>
</Relationships>
</file>

<file path=ppt/slides/_rels/slide45.xml.rels><?xml version="1.0" encoding="UTF-8"?>
<Relationships xmlns="http://schemas.openxmlformats.org/package/2006/relationships"><Relationship Id="rId1" Type="http://schemas.openxmlformats.org/officeDocument/2006/relationships/image" Target="../media/image47.wmf"/><Relationship Id="rId2" Type="http://schemas.openxmlformats.org/officeDocument/2006/relationships/slideLayout" Target="../slideLayouts/slideLayout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7.xml.rels><?xml version="1.0" encoding="UTF-8"?>
<Relationships xmlns="http://schemas.openxmlformats.org/package/2006/relationships"><Relationship Id="rId1" Type="http://schemas.openxmlformats.org/officeDocument/2006/relationships/image" Target="../media/image48.wmf"/><Relationship Id="rId2" Type="http://schemas.openxmlformats.org/officeDocument/2006/relationships/slideLayout" Target="../slideLayouts/slideLayout5.xml"/>
</Relationships>
</file>

<file path=ppt/slides/_rels/slide48.xml.rels><?xml version="1.0" encoding="UTF-8"?>
<Relationships xmlns="http://schemas.openxmlformats.org/package/2006/relationships"><Relationship Id="rId1" Type="http://schemas.openxmlformats.org/officeDocument/2006/relationships/image" Target="../media/image49.wmf"/><Relationship Id="rId2" Type="http://schemas.openxmlformats.org/officeDocument/2006/relationships/image" Target="../media/image50.wmf"/><Relationship Id="rId3" Type="http://schemas.openxmlformats.org/officeDocument/2006/relationships/slideLayout" Target="../slideLayouts/slideLayout3.xml"/>
</Relationships>
</file>

<file path=ppt/slides/_rels/slide49.xml.rels><?xml version="1.0" encoding="UTF-8"?>
<Relationships xmlns="http://schemas.openxmlformats.org/package/2006/relationships"><Relationship Id="rId1" Type="http://schemas.openxmlformats.org/officeDocument/2006/relationships/image" Target="../media/image51.wmf"/><Relationship Id="rId2" Type="http://schemas.openxmlformats.org/officeDocument/2006/relationships/image" Target="../media/image52.wmf"/><Relationship Id="rId3" Type="http://schemas.openxmlformats.org/officeDocument/2006/relationships/image" Target="../media/image53.wmf"/><Relationship Id="rId4" Type="http://schemas.openxmlformats.org/officeDocument/2006/relationships/image" Target="../media/image54.wmf"/><Relationship Id="rId5"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50.xml.rels><?xml version="1.0" encoding="UTF-8"?>
<Relationships xmlns="http://schemas.openxmlformats.org/package/2006/relationships"><Relationship Id="rId1" Type="http://schemas.openxmlformats.org/officeDocument/2006/relationships/image" Target="../media/image55.wmf"/><Relationship Id="rId2" Type="http://schemas.openxmlformats.org/officeDocument/2006/relationships/image" Target="../media/image56.wmf"/><Relationship Id="rId3" Type="http://schemas.openxmlformats.org/officeDocument/2006/relationships/image" Target="../media/image32.wmf"/><Relationship Id="rId4" Type="http://schemas.openxmlformats.org/officeDocument/2006/relationships/image" Target="../media/image28.wmf"/><Relationship Id="rId5" Type="http://schemas.openxmlformats.org/officeDocument/2006/relationships/image" Target="../media/image57.wmf"/><Relationship Id="rId6" Type="http://schemas.openxmlformats.org/officeDocument/2006/relationships/slideLayout" Target="../slideLayouts/slideLayout3.xml"/>
</Relationships>
</file>

<file path=ppt/slides/_rels/slide51.xml.rels><?xml version="1.0" encoding="UTF-8"?>
<Relationships xmlns="http://schemas.openxmlformats.org/package/2006/relationships"><Relationship Id="rId1" Type="http://schemas.openxmlformats.org/officeDocument/2006/relationships/image" Target="../media/image58.wmf"/><Relationship Id="rId2" Type="http://schemas.openxmlformats.org/officeDocument/2006/relationships/image" Target="../media/image59.wmf"/><Relationship Id="rId3" Type="http://schemas.openxmlformats.org/officeDocument/2006/relationships/slideLayout" Target="../slideLayouts/slideLayout5.xml"/>
</Relationships>
</file>

<file path=ppt/slides/_rels/slide52.xml.rels><?xml version="1.0" encoding="UTF-8"?>
<Relationships xmlns="http://schemas.openxmlformats.org/package/2006/relationships"><Relationship Id="rId1" Type="http://schemas.openxmlformats.org/officeDocument/2006/relationships/image" Target="../media/image60.wmf"/><Relationship Id="rId2" Type="http://schemas.openxmlformats.org/officeDocument/2006/relationships/slideLayout" Target="../slideLayouts/slideLayout3.xml"/>
</Relationships>
</file>

<file path=ppt/slides/_rels/slide53.xml.rels><?xml version="1.0" encoding="UTF-8"?>
<Relationships xmlns="http://schemas.openxmlformats.org/package/2006/relationships"><Relationship Id="rId1" Type="http://schemas.openxmlformats.org/officeDocument/2006/relationships/image" Target="../media/image61.wmf"/><Relationship Id="rId2" Type="http://schemas.openxmlformats.org/officeDocument/2006/relationships/image" Target="../media/image62.wmf"/><Relationship Id="rId3" Type="http://schemas.openxmlformats.org/officeDocument/2006/relationships/slideLayout" Target="../slideLayouts/slideLayout5.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8.xml.rels><?xml version="1.0" encoding="UTF-8"?>
<Relationships xmlns="http://schemas.openxmlformats.org/package/2006/relationships"><Relationship Id="rId1" Type="http://schemas.openxmlformats.org/officeDocument/2006/relationships/image" Target="../media/image63.wmf"/><Relationship Id="rId2" Type="http://schemas.openxmlformats.org/officeDocument/2006/relationships/slideLayout" Target="../slideLayouts/slideLayout5.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xml.rels><?xml version="1.0" encoding="UTF-8"?>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5.wmf"/><Relationship Id="rId3" Type="http://schemas.openxmlformats.org/officeDocument/2006/relationships/slideLayout" Target="../slideLayouts/slideLayout5.xml"/>
</Relationships>
</file>

<file path=ppt/slides/_rels/slide60.xml.rels><?xml version="1.0" encoding="UTF-8"?>
<Relationships xmlns="http://schemas.openxmlformats.org/package/2006/relationships"><Relationship Id="rId1" Type="http://schemas.openxmlformats.org/officeDocument/2006/relationships/image" Target="../media/image64.wmf"/><Relationship Id="rId2" Type="http://schemas.openxmlformats.org/officeDocument/2006/relationships/slideLayout" Target="../slideLayouts/slideLayout5.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3.xml.rels><?xml version="1.0" encoding="UTF-8"?>
<Relationships xmlns="http://schemas.openxmlformats.org/package/2006/relationships"><Relationship Id="rId1" Type="http://schemas.openxmlformats.org/officeDocument/2006/relationships/image" Target="../media/image65.wmf"/><Relationship Id="rId2" Type="http://schemas.openxmlformats.org/officeDocument/2006/relationships/slideLayout" Target="../slideLayouts/slideLayout5.xml"/>
</Relationships>
</file>

<file path=ppt/slides/_rels/slide64.xml.rels><?xml version="1.0" encoding="UTF-8"?>
<Relationships xmlns="http://schemas.openxmlformats.org/package/2006/relationships"><Relationship Id="rId1" Type="http://schemas.openxmlformats.org/officeDocument/2006/relationships/image" Target="../media/image66.wmf"/><Relationship Id="rId2" Type="http://schemas.openxmlformats.org/officeDocument/2006/relationships/image" Target="../media/image67.wmf"/><Relationship Id="rId3" Type="http://schemas.openxmlformats.org/officeDocument/2006/relationships/image" Target="../media/image68.wmf"/><Relationship Id="rId4" Type="http://schemas.openxmlformats.org/officeDocument/2006/relationships/slideLayout" Target="../slideLayouts/slideLayout5.xml"/>
</Relationships>
</file>

<file path=ppt/slides/_rels/slide65.xml.rels><?xml version="1.0" encoding="UTF-8"?>
<Relationships xmlns="http://schemas.openxmlformats.org/package/2006/relationships"><Relationship Id="rId1" Type="http://schemas.openxmlformats.org/officeDocument/2006/relationships/image" Target="../media/image69.wmf"/><Relationship Id="rId2" Type="http://schemas.openxmlformats.org/officeDocument/2006/relationships/slideLayout" Target="../slideLayouts/slideLayout2.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0.wmf"/><Relationship Id="rId3" Type="http://schemas.openxmlformats.org/officeDocument/2006/relationships/slideLayout" Target="../slideLayouts/slideLayout5.xml"/>
</Relationships>
</file>

<file path=ppt/slides/_rels/slide68.xml.rels><?xml version="1.0" encoding="UTF-8"?>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
</Relationships>
</file>

<file path=ppt/slides/_rels/slide69.xml.rels><?xml version="1.0" encoding="UTF-8"?>
<Relationships xmlns="http://schemas.openxmlformats.org/package/2006/relationships"><Relationship Id="rId1" Type="http://schemas.openxmlformats.org/officeDocument/2006/relationships/image" Target="../media/image72.jpeg"/><Relationship Id="rId2" Type="http://schemas.openxmlformats.org/officeDocument/2006/relationships/image" Target="../media/image72.jpe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 Id="rId3" Type="http://schemas.openxmlformats.org/officeDocument/2006/relationships/image" Target="../media/image8.wmf"/><Relationship Id="rId4" Type="http://schemas.openxmlformats.org/officeDocument/2006/relationships/image" Target="../media/image9.wmf"/><Relationship Id="rId5" Type="http://schemas.openxmlformats.org/officeDocument/2006/relationships/image" Target="../media/image10.wmf"/><Relationship Id="rId6" Type="http://schemas.openxmlformats.org/officeDocument/2006/relationships/image" Target="../media/image11.wmf"/><Relationship Id="rId7" Type="http://schemas.openxmlformats.org/officeDocument/2006/relationships/image" Target="../media/image12.wmf"/><Relationship Id="rId8" Type="http://schemas.openxmlformats.org/officeDocument/2006/relationships/image" Target="../media/image13.wmf"/><Relationship Id="rId9" Type="http://schemas.openxmlformats.org/officeDocument/2006/relationships/slideLayout" Target="../slideLayouts/slideLayout5.xml"/>
</Relationships>
</file>

<file path=ppt/slides/_rels/slide70.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slideLayout" Target="../slideLayouts/slideLayout1.xml"/>
</Relationships>
</file>

<file path=ppt/slides/_rels/slide7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4.wmf"/><Relationship Id="rId3" Type="http://schemas.openxmlformats.org/officeDocument/2006/relationships/slideLayout" Target="../slideLayouts/slideLayout1.xml"/>
</Relationships>
</file>

<file path=ppt/slides/_rels/slide7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5.wmf"/><Relationship Id="rId3" Type="http://schemas.openxmlformats.org/officeDocument/2006/relationships/slideLayout" Target="../slideLayouts/slideLayout1.xml"/>
</Relationships>
</file>

<file path=ppt/slides/_rels/slide73.xml.rels><?xml version="1.0" encoding="UTF-8"?>
<Relationships xmlns="http://schemas.openxmlformats.org/package/2006/relationships"><Relationship Id="rId1" Type="http://schemas.openxmlformats.org/officeDocument/2006/relationships/image" Target="../media/image76.png"/><Relationship Id="rId2" Type="http://schemas.openxmlformats.org/officeDocument/2006/relationships/image" Target="../media/image77.wmf"/><Relationship Id="rId3" Type="http://schemas.openxmlformats.org/officeDocument/2006/relationships/image" Target="../media/image78.wmf"/><Relationship Id="rId4" Type="http://schemas.openxmlformats.org/officeDocument/2006/relationships/image" Target="../media/image79.wmf"/><Relationship Id="rId5" Type="http://schemas.openxmlformats.org/officeDocument/2006/relationships/image" Target="../media/image80.wmf"/><Relationship Id="rId6" Type="http://schemas.openxmlformats.org/officeDocument/2006/relationships/image" Target="../media/image81.wmf"/><Relationship Id="rId7" Type="http://schemas.openxmlformats.org/officeDocument/2006/relationships/slideLayout" Target="../slideLayouts/slideLayout1.xml"/>
</Relationships>
</file>

<file path=ppt/slides/_rels/slide7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2.wmf"/><Relationship Id="rId3" Type="http://schemas.openxmlformats.org/officeDocument/2006/relationships/slideLayout" Target="../slideLayouts/slideLayout1.xml"/>
</Relationships>
</file>

<file path=ppt/slides/_rels/slide75.xml.rels><?xml version="1.0" encoding="UTF-8"?>
<Relationships xmlns="http://schemas.openxmlformats.org/package/2006/relationships"><Relationship Id="rId1" Type="http://schemas.openxmlformats.org/officeDocument/2006/relationships/image" Target="../media/image83.wmf"/><Relationship Id="rId2" Type="http://schemas.openxmlformats.org/officeDocument/2006/relationships/slideLayout" Target="../slideLayouts/slideLayout1.xml"/>
</Relationships>
</file>

<file path=ppt/slides/_rels/slide76.xml.rels><?xml version="1.0" encoding="UTF-8"?>
<Relationships xmlns="http://schemas.openxmlformats.org/package/2006/relationships"><Relationship Id="rId1" Type="http://schemas.openxmlformats.org/officeDocument/2006/relationships/image" Target="../media/image84.png"/><Relationship Id="rId2" Type="http://schemas.openxmlformats.org/officeDocument/2006/relationships/image" Target="../media/image85.png"/><Relationship Id="rId3" Type="http://schemas.openxmlformats.org/officeDocument/2006/relationships/image" Target="../media/image86.png"/><Relationship Id="rId4" Type="http://schemas.openxmlformats.org/officeDocument/2006/relationships/image" Target="../media/image87.png"/><Relationship Id="rId5" Type="http://schemas.openxmlformats.org/officeDocument/2006/relationships/image" Target="../media/image88.png"/><Relationship Id="rId6" Type="http://schemas.openxmlformats.org/officeDocument/2006/relationships/image" Target="../media/image89.png"/><Relationship Id="rId7" Type="http://schemas.openxmlformats.org/officeDocument/2006/relationships/image" Target="../media/image90.png"/><Relationship Id="rId8" Type="http://schemas.openxmlformats.org/officeDocument/2006/relationships/slideLayout" Target="../slideLayouts/slideLayout5.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8.xml.rels><?xml version="1.0" encoding="UTF-8"?>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5.xml"/>
</Relationships>
</file>

<file path=ppt/slides/_rels/slide79.xml.rels><?xml version="1.0" encoding="UTF-8"?>
<Relationships xmlns="http://schemas.openxmlformats.org/package/2006/relationships"><Relationship Id="rId1" Type="http://schemas.openxmlformats.org/officeDocument/2006/relationships/image" Target="../media/image92.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0.xml.rels><?xml version="1.0" encoding="UTF-8"?>
<Relationships xmlns="http://schemas.openxmlformats.org/package/2006/relationships"><Relationship Id="rId1" Type="http://schemas.openxmlformats.org/officeDocument/2006/relationships/image" Target="../media/image93.wmf"/><Relationship Id="rId2" Type="http://schemas.openxmlformats.org/officeDocument/2006/relationships/image" Target="../media/image94.wmf"/><Relationship Id="rId3" Type="http://schemas.openxmlformats.org/officeDocument/2006/relationships/slideLayout" Target="../slideLayouts/slideLayout1.xml"/>
</Relationships>
</file>

<file path=ppt/slides/_rels/slide81.xml.rels><?xml version="1.0" encoding="UTF-8"?>
<Relationships xmlns="http://schemas.openxmlformats.org/package/2006/relationships"><Relationship Id="rId1" Type="http://schemas.openxmlformats.org/officeDocument/2006/relationships/image" Target="../media/image95.wmf"/><Relationship Id="rId2" Type="http://schemas.openxmlformats.org/officeDocument/2006/relationships/slideLayout" Target="../slideLayouts/slideLayout1.xml"/>
</Relationships>
</file>

<file path=ppt/slides/_rels/slide82.xml.rels><?xml version="1.0" encoding="UTF-8"?>
<Relationships xmlns="http://schemas.openxmlformats.org/package/2006/relationships"><Relationship Id="rId1" Type="http://schemas.openxmlformats.org/officeDocument/2006/relationships/image" Target="../media/image96.wmf"/><Relationship Id="rId2" Type="http://schemas.openxmlformats.org/officeDocument/2006/relationships/slideLayout" Target="../slideLayouts/slideLayout5.xml"/>
</Relationships>
</file>

<file path=ppt/slides/_rels/slide8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97.wmf"/><Relationship Id="rId3" Type="http://schemas.openxmlformats.org/officeDocument/2006/relationships/image" Target="../media/image98.wmf"/><Relationship Id="rId4" Type="http://schemas.openxmlformats.org/officeDocument/2006/relationships/slideLayout" Target="../slideLayouts/slideLayout1.xml"/>
</Relationships>
</file>

<file path=ppt/slides/_rels/slide84.xml.rels><?xml version="1.0" encoding="UTF-8"?>
<Relationships xmlns="http://schemas.openxmlformats.org/package/2006/relationships"><Relationship Id="rId1" Type="http://schemas.openxmlformats.org/officeDocument/2006/relationships/image" Target="../media/image99.png"/><Relationship Id="rId2" Type="http://schemas.openxmlformats.org/officeDocument/2006/relationships/slideLayout" Target="../slideLayouts/slideLayout1.xml"/>
</Relationships>
</file>

<file path=ppt/slides/_rels/slide8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00.wmf"/><Relationship Id="rId3" Type="http://schemas.openxmlformats.org/officeDocument/2006/relationships/slideLayout" Target="../slideLayouts/slideLayout1.xml"/>
</Relationships>
</file>

<file path=ppt/slides/_rels/slide8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01.wmf"/><Relationship Id="rId3" Type="http://schemas.openxmlformats.org/officeDocument/2006/relationships/slideLayout" Target="../slideLayouts/slideLayout1.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02.wmf"/><Relationship Id="rId3" Type="http://schemas.openxmlformats.org/officeDocument/2006/relationships/slideLayout" Target="../slideLayouts/slideLayout1.xml"/>
</Relationships>
</file>

<file path=ppt/slides/_rels/slide8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03.wmf"/><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9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04.wmf"/><Relationship Id="rId3" Type="http://schemas.openxmlformats.org/officeDocument/2006/relationships/slideLayout" Target="../slideLayouts/slideLayout1.xml"/>
</Relationships>
</file>

<file path=ppt/slides/_rels/slide9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05.wmf"/><Relationship Id="rId3" Type="http://schemas.openxmlformats.org/officeDocument/2006/relationships/slideLayout" Target="../slideLayouts/slideLayout1.xml"/>
</Relationships>
</file>

<file path=ppt/slides/_rels/slide9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06.png"/><Relationship Id="rId3" Type="http://schemas.openxmlformats.org/officeDocument/2006/relationships/slideLayout" Target="../slideLayouts/slideLayout1.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4.xml.rels><?xml version="1.0" encoding="UTF-8"?>
<Relationships xmlns="http://schemas.openxmlformats.org/package/2006/relationships"><Relationship Id="rId1" Type="http://schemas.openxmlformats.org/officeDocument/2006/relationships/image" Target="../media/image107.wmf"/><Relationship Id="rId2" Type="http://schemas.openxmlformats.org/officeDocument/2006/relationships/image" Target="../media/image108.wmf"/><Relationship Id="rId3" Type="http://schemas.openxmlformats.org/officeDocument/2006/relationships/image" Target="../media/image109.wmf"/><Relationship Id="rId4" Type="http://schemas.openxmlformats.org/officeDocument/2006/relationships/slideLayout" Target="../slideLayouts/slideLayout1.xml"/>
</Relationships>
</file>

<file path=ppt/slides/_rels/slide9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10.wmf"/><Relationship Id="rId3" Type="http://schemas.openxmlformats.org/officeDocument/2006/relationships/slideLayout" Target="../slideLayouts/slideLayout1.xml"/>
</Relationships>
</file>

<file path=ppt/slides/_rels/slide9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11.wmf"/><Relationship Id="rId3" Type="http://schemas.openxmlformats.org/officeDocument/2006/relationships/slideLayout" Target="../slideLayouts/slideLayout1.xml"/>
</Relationships>
</file>

<file path=ppt/slides/_rels/slide9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12.wmf"/><Relationship Id="rId3" Type="http://schemas.openxmlformats.org/officeDocument/2006/relationships/oleObject" Target="../embeddings/oleObject2.bin"/><Relationship Id="rId4" Type="http://schemas.openxmlformats.org/officeDocument/2006/relationships/image" Target="../media/image113.wmf"/><Relationship Id="rId5" Type="http://schemas.openxmlformats.org/officeDocument/2006/relationships/slideLayout" Target="../slideLayouts/slideLayout1.xml"/>
</Relationships>
</file>

<file path=ppt/slides/_rels/slide98.xml.rels><?xml version="1.0" encoding="UTF-8"?>
<Relationships xmlns="http://schemas.openxmlformats.org/package/2006/relationships"><Relationship Id="rId1" Type="http://schemas.openxmlformats.org/officeDocument/2006/relationships/image" Target="../media/image114.wmf"/><Relationship Id="rId2" Type="http://schemas.openxmlformats.org/officeDocument/2006/relationships/image" Target="../media/image115.wmf"/><Relationship Id="rId3" Type="http://schemas.openxmlformats.org/officeDocument/2006/relationships/image" Target="../media/image116.wmf"/><Relationship Id="rId4" Type="http://schemas.openxmlformats.org/officeDocument/2006/relationships/slideLayout" Target="../slideLayouts/slideLayout1.xml"/>
</Relationships>
</file>

<file path=ppt/slides/_rels/slide9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17.wmf"/><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228564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2776"/>
                </a:solidFill>
                <a:effectLst/>
                <a:uFillTx/>
                <a:latin typeface="Times New Roman"/>
              </a:rPr>
              <a:t>NAVIGATING THE</a:t>
            </a:r>
            <a:br>
              <a:rPr sz="3600"/>
            </a:br>
            <a:r>
              <a:rPr b="1" lang="en-US" sz="3600" strike="noStrike" u="none">
                <a:solidFill>
                  <a:srgbClr val="002776"/>
                </a:solidFill>
                <a:effectLst/>
                <a:uFillTx/>
                <a:latin typeface="Times New Roman"/>
              </a:rPr>
              <a:t>MANAGEMENT MINEFIELD</a:t>
            </a:r>
            <a:endParaRPr b="1" lang="en-US" sz="3600" strike="noStrike" u="none">
              <a:solidFill>
                <a:srgbClr val="081d58"/>
              </a:solidFill>
              <a:effectLst/>
              <a:uFillTx/>
              <a:latin typeface="Times New Roman"/>
            </a:endParaRPr>
          </a:p>
        </p:txBody>
      </p:sp>
      <p:sp>
        <p:nvSpPr>
          <p:cNvPr id="23" name="PlaceHolder 2"/>
          <p:cNvSpPr>
            <a:spLocks noGrp="1"/>
          </p:cNvSpPr>
          <p:nvPr>
            <p:ph type="subTitle"/>
          </p:nvPr>
        </p:nvSpPr>
        <p:spPr>
          <a:xfrm>
            <a:off x="1219320" y="4038120"/>
            <a:ext cx="6400800" cy="685800"/>
          </a:xfrm>
          <a:prstGeom prst="rect">
            <a:avLst/>
          </a:prstGeom>
          <a:noFill/>
          <a:ln w="0">
            <a:noFill/>
          </a:ln>
        </p:spPr>
        <p:txBody>
          <a:bodyPr lIns="90360" rIns="90360" tIns="44280" bIns="44280" anchor="t">
            <a:noAutofit/>
          </a:bodyPr>
          <a:p>
            <a:pPr indent="0" algn="ctr">
              <a:spcBef>
                <a:spcPts val="67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700" strike="noStrike" u="none">
                <a:solidFill>
                  <a:srgbClr val="ff3300"/>
                </a:solidFill>
                <a:effectLst/>
                <a:uFillTx/>
                <a:latin typeface="Times New Roman"/>
              </a:rPr>
              <a:t>Kerry E Notestine</a:t>
            </a:r>
            <a:endParaRPr b="0" lang="en-US" sz="2700" strike="noStrike" u="none">
              <a:solidFill>
                <a:srgbClr val="081d58"/>
              </a:solidFill>
              <a:effectLst/>
              <a:uFillTx/>
              <a:latin typeface="Times New Roman"/>
            </a:endParaRPr>
          </a:p>
        </p:txBody>
      </p:sp>
      <p:pic>
        <p:nvPicPr>
          <p:cNvPr id="24" name="sbank" descr=""/>
          <p:cNvPicPr/>
          <p:nvPr/>
        </p:nvPicPr>
        <p:blipFill>
          <a:blip r:embed="rId1"/>
          <a:stretch/>
        </p:blipFill>
        <p:spPr>
          <a:xfrm>
            <a:off x="0" y="304920"/>
            <a:ext cx="9144000" cy="1228680"/>
          </a:xfrm>
          <a:prstGeom prst="rect">
            <a:avLst/>
          </a:prstGeom>
          <a:noFill/>
          <a:ln w="0">
            <a:noFill/>
          </a:ln>
        </p:spPr>
      </p:pic>
      <p:graphicFrame>
        <p:nvGraphicFramePr>
          <p:cNvPr id="25" name=""/>
          <p:cNvGraphicFramePr/>
          <p:nvPr/>
        </p:nvGraphicFramePr>
        <p:xfrm>
          <a:off x="990720" y="4648320"/>
          <a:ext cx="7696080" cy="1904760"/>
        </p:xfrm>
        <a:graphic>
          <a:graphicData uri="http://schemas.openxmlformats.org/presentationml/2006/ole">
            <p:oleObj progId="Word.Document.12" r:id="rId2" spid="">
              <p:embed/>
              <p:pic>
                <p:nvPicPr>
                  <p:cNvPr id="26" name="" descr=""/>
                  <p:cNvPicPr/>
                  <p:nvPr/>
                </p:nvPicPr>
                <p:blipFill>
                  <a:blip r:embed="rId3"/>
                  <a:stretch/>
                </p:blipFill>
                <p:spPr>
                  <a:xfrm>
                    <a:off x="990720" y="4648320"/>
                    <a:ext cx="7696080" cy="1904760"/>
                  </a:xfrm>
                  <a:prstGeom prst="rect">
                    <a:avLst/>
                  </a:prstGeom>
                  <a:noFill/>
                  <a:ln w="0">
                    <a:noFill/>
                  </a:ln>
                </p:spPr>
              </p:pic>
            </p:oleObj>
          </a:graphicData>
        </a:graphic>
      </p:graphicFrame>
    </p:spTree>
  </p:cSld>
  <p:transition>
    <p:cut thruBlk="true"/>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99ccff"/>
        </a:solidFill>
      </p:bgPr>
    </p:bg>
    <p:spTree>
      <p:nvGrpSpPr>
        <p:cNvPr id="1" name=""/>
        <p:cNvGrpSpPr/>
        <p:nvPr/>
      </p:nvGrpSpPr>
      <p:grpSpPr>
        <a:xfrm>
          <a:off x="0" y="0"/>
          <a:ext cx="0" cy="0"/>
          <a:chOff x="0" y="0"/>
          <a:chExt cx="0" cy="0"/>
        </a:xfrm>
      </p:grpSpPr>
      <p:sp>
        <p:nvSpPr>
          <p:cNvPr id="350"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TEXAS  COMMISSION </a:t>
            </a:r>
            <a:br>
              <a:rPr sz="3600"/>
            </a:br>
            <a:r>
              <a:rPr b="1" lang="en-US" sz="3600" strike="noStrike" u="none">
                <a:solidFill>
                  <a:srgbClr val="081d58"/>
                </a:solidFill>
                <a:effectLst/>
                <a:uFillTx/>
                <a:latin typeface="Times New Roman"/>
              </a:rPr>
              <a:t>ON HUMAN RIGHTS ACT</a:t>
            </a:r>
            <a:endParaRPr b="1" lang="en-US" sz="3600" strike="noStrike" u="none">
              <a:solidFill>
                <a:srgbClr val="081d58"/>
              </a:solidFill>
              <a:effectLst/>
              <a:uFillTx/>
              <a:latin typeface="Times New Roman"/>
            </a:endParaRPr>
          </a:p>
        </p:txBody>
      </p:sp>
      <p:sp>
        <p:nvSpPr>
          <p:cNvPr id="351" name="PlaceHolder 2"/>
          <p:cNvSpPr>
            <a:spLocks noGrp="1"/>
          </p:cNvSpPr>
          <p:nvPr>
            <p:ph/>
          </p:nvPr>
        </p:nvSpPr>
        <p:spPr>
          <a:xfrm>
            <a:off x="685800" y="1828800"/>
            <a:ext cx="7772400" cy="4114800"/>
          </a:xfrm>
          <a:prstGeom prst="rect">
            <a:avLst/>
          </a:prstGeom>
          <a:noFill/>
          <a:ln w="0">
            <a:noFill/>
          </a:ln>
        </p:spPr>
        <p:txBody>
          <a:bodyPr lIns="90360" rIns="90360" tIns="44280" bIns="44280" anchor="t">
            <a:normAutofit/>
          </a:bodyPr>
          <a:p>
            <a:pPr marL="343080" indent="-343080">
              <a:spcBef>
                <a:spcPts val="624"/>
              </a:spcBef>
              <a:buClr>
                <a:srgbClr val="fafd00"/>
              </a:buClr>
              <a:buSzPct val="75000"/>
              <a:buFont typeface="Web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The TCHRA Prohibits Employers From Discriminating on the Basis of Race, Color, Disability, Religion, Sex, National Origin, and Age</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Web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Any Employer Engaging in an “Industry Affecting Commerce With Fifteen or More Employees for Each Working Day in Each of Twenty or More Calendar Weeks in the Current or Preceding Year and Any Agent of That Person.”</a:t>
            </a:r>
            <a:endParaRPr b="0" lang="en-US" sz="2500" strike="noStrike" u="none">
              <a:solidFill>
                <a:srgbClr val="081d58"/>
              </a:solidFill>
              <a:effectLst/>
              <a:uFillTx/>
              <a:latin typeface="Times New Roman"/>
            </a:endParaRPr>
          </a:p>
        </p:txBody>
      </p:sp>
    </p:spTree>
  </p:cSld>
  <p:transition>
    <p:cut thruBlk="true"/>
  </p:transition>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95ab7"/>
        </a:solidFill>
      </p:bgPr>
    </p:bg>
    <p:spTree>
      <p:nvGrpSpPr>
        <p:cNvPr id="1" name=""/>
        <p:cNvGrpSpPr/>
        <p:nvPr/>
      </p:nvGrpSpPr>
      <p:grpSpPr>
        <a:xfrm>
          <a:off x="0" y="0"/>
          <a:ext cx="0" cy="0"/>
          <a:chOff x="0" y="0"/>
          <a:chExt cx="0" cy="0"/>
        </a:xfrm>
      </p:grpSpPr>
      <p:graphicFrame>
        <p:nvGraphicFramePr>
          <p:cNvPr id="2187" name=""/>
          <p:cNvGraphicFramePr/>
          <p:nvPr/>
        </p:nvGraphicFramePr>
        <p:xfrm>
          <a:off x="2895480" y="1981080"/>
          <a:ext cx="3490920" cy="4102200"/>
        </p:xfrm>
        <a:graphic>
          <a:graphicData uri="http://schemas.openxmlformats.org/presentationml/2006/ole">
            <p:oleObj r:id="rId1" spid="">
              <p:embed/>
              <p:pic>
                <p:nvPicPr>
                  <p:cNvPr id="2188" name="" descr=""/>
                  <p:cNvPicPr/>
                  <p:nvPr/>
                </p:nvPicPr>
                <p:blipFill>
                  <a:blip r:embed="rId2"/>
                  <a:stretch/>
                </p:blipFill>
                <p:spPr>
                  <a:xfrm>
                    <a:off x="2895480" y="1981080"/>
                    <a:ext cx="3490920" cy="4102200"/>
                  </a:xfrm>
                  <a:prstGeom prst="rect">
                    <a:avLst/>
                  </a:prstGeom>
                  <a:noFill/>
                  <a:ln w="0">
                    <a:noFill/>
                  </a:ln>
                </p:spPr>
              </p:pic>
            </p:oleObj>
          </a:graphicData>
        </a:graphic>
      </p:graphicFrame>
      <p:sp>
        <p:nvSpPr>
          <p:cNvPr id="2189" name=""/>
          <p:cNvSpPr/>
          <p:nvPr/>
        </p:nvSpPr>
        <p:spPr>
          <a:xfrm>
            <a:off x="3581280" y="2438280"/>
            <a:ext cx="1905120" cy="698760"/>
          </a:xfrm>
          <a:prstGeom prst="rect">
            <a:avLst/>
          </a:prstGeom>
          <a:noFill/>
          <a:ln w="0">
            <a:noFill/>
          </a:ln>
        </p:spPr>
        <p:style>
          <a:lnRef idx="0"/>
          <a:fillRef idx="0"/>
          <a:effectRef idx="0"/>
          <a:fontRef idx="minor"/>
        </p:style>
        <p:txBody>
          <a:bodyPr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Times New Roman"/>
              </a:rPr>
              <a:t> Harassment</a:t>
            </a:r>
            <a:endParaRPr b="0" lang="en-US" sz="20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Times New Roman"/>
              </a:rPr>
              <a:t>     Policy</a:t>
            </a:r>
            <a:endParaRPr b="0" lang="en-US" sz="2000" strike="noStrike" u="none">
              <a:solidFill>
                <a:srgbClr val="ffffff"/>
              </a:solidFill>
              <a:effectLst/>
              <a:uFillTx/>
              <a:latin typeface="Times New Roman"/>
            </a:endParaRPr>
          </a:p>
        </p:txBody>
      </p:sp>
      <p:sp>
        <p:nvSpPr>
          <p:cNvPr id="2190" name=""/>
          <p:cNvSpPr/>
          <p:nvPr/>
        </p:nvSpPr>
        <p:spPr>
          <a:xfrm>
            <a:off x="228600" y="380880"/>
            <a:ext cx="8091360" cy="515880"/>
          </a:xfrm>
          <a:prstGeom prst="rect">
            <a:avLst/>
          </a:prstGeom>
          <a:noFill/>
          <a:ln w="0">
            <a:noFill/>
          </a:ln>
        </p:spPr>
        <p:style>
          <a:lnRef idx="0"/>
          <a:fillRef idx="0"/>
          <a:effectRef idx="0"/>
          <a:fontRef idx="minor"/>
        </p:style>
        <p:txBody>
          <a:bodyPr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STERLING’S HARASSMENT POLICY</a:t>
            </a:r>
            <a:endParaRPr b="0" lang="en-US" sz="2800" strike="noStrike" u="none">
              <a:solidFill>
                <a:srgbClr val="ffffff"/>
              </a:solidFill>
              <a:effectLst/>
              <a:uFillTx/>
              <a:latin typeface="Times New Roman"/>
            </a:endParaRPr>
          </a:p>
        </p:txBody>
      </p:sp>
      <p:sp>
        <p:nvSpPr>
          <p:cNvPr id="2191" name=""/>
          <p:cNvSpPr/>
          <p:nvPr/>
        </p:nvSpPr>
        <p:spPr>
          <a:xfrm>
            <a:off x="3581280" y="3352680"/>
            <a:ext cx="2299320" cy="1460520"/>
          </a:xfrm>
          <a:prstGeom prst="rect">
            <a:avLst/>
          </a:prstGeom>
          <a:noFill/>
          <a:ln w="0">
            <a:noFill/>
          </a:ln>
        </p:spPr>
        <p:style>
          <a:lnRef idx="0"/>
          <a:fillRef idx="0"/>
          <a:effectRef idx="0"/>
          <a:fontRef idx="minor"/>
        </p:style>
        <p:txBody>
          <a:bodyPr wrap="none" lIns="90360" rIns="90360" tIns="44280" bIns="44280" anchor="t">
            <a:spAutoFit/>
          </a:bodyPr>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Quid Pro Quo</a:t>
            </a:r>
            <a:endParaRPr b="0" lang="en-US" sz="1800" strike="noStrike" u="none">
              <a:solidFill>
                <a:srgbClr val="ffffff"/>
              </a:solidFill>
              <a:effectLst/>
              <a:uFillTx/>
              <a:latin typeface="Times New Roman"/>
            </a:endParaRPr>
          </a:p>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Hostile Environment</a:t>
            </a:r>
            <a:endParaRPr b="0" lang="en-US" sz="1800" strike="noStrike" u="none">
              <a:solidFill>
                <a:srgbClr val="ffffff"/>
              </a:solidFill>
              <a:effectLst/>
              <a:uFillTx/>
              <a:latin typeface="Times New Roman"/>
            </a:endParaRPr>
          </a:p>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Complaint</a:t>
            </a:r>
            <a:endParaRPr b="0" lang="en-US" sz="1800" strike="noStrike" u="none">
              <a:solidFill>
                <a:srgbClr val="ffffff"/>
              </a:solidFill>
              <a:effectLst/>
              <a:uFillTx/>
              <a:latin typeface="Times New Roman"/>
            </a:endParaRPr>
          </a:p>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Investigation</a:t>
            </a:r>
            <a:endParaRPr b="0" lang="en-US" sz="1800" strike="noStrike" u="none">
              <a:solidFill>
                <a:srgbClr val="ffffff"/>
              </a:solidFill>
              <a:effectLst/>
              <a:uFillTx/>
              <a:latin typeface="Times New Roman"/>
            </a:endParaRPr>
          </a:p>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Corrective Action</a:t>
            </a:r>
            <a:endParaRPr b="0" lang="en-US" sz="1800" strike="noStrike" u="none">
              <a:solidFill>
                <a:srgbClr val="ffffff"/>
              </a:solidFill>
              <a:effectLst/>
              <a:uFillTx/>
              <a:latin typeface="Times New Roman"/>
            </a:endParaRPr>
          </a:p>
        </p:txBody>
      </p:sp>
      <p:sp>
        <p:nvSpPr>
          <p:cNvPr id="2192" name=""/>
          <p:cNvSpPr/>
          <p:nvPr/>
        </p:nvSpPr>
        <p:spPr>
          <a:xfrm>
            <a:off x="307080" y="990720"/>
            <a:ext cx="4221360" cy="942840"/>
          </a:xfrm>
          <a:prstGeom prst="rect">
            <a:avLst/>
          </a:prstGeom>
          <a:noFill/>
          <a:ln w="0">
            <a:noFill/>
          </a:ln>
        </p:spPr>
        <p:style>
          <a:lnRef idx="0"/>
          <a:fillRef idx="0"/>
          <a:effectRef idx="0"/>
          <a:fontRef idx="minor"/>
        </p:style>
        <p:txBody>
          <a:bodyPr wrap="none" lIns="90360" rIns="90360" tIns="44280" bIns="44280" anchor="ctr">
            <a:spAutoFit/>
          </a:bodyPr>
          <a:p>
            <a:pPr algn="ct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imes New Roman"/>
              </a:rPr>
              <a:t>  Employee Responsibility</a:t>
            </a:r>
            <a:endParaRPr b="0" lang="en-US" sz="2800" strike="noStrike" u="none">
              <a:solidFill>
                <a:srgbClr val="ffffff"/>
              </a:solidFill>
              <a:effectLst/>
              <a:uFillTx/>
              <a:latin typeface="Times New Roman"/>
            </a:endParaRPr>
          </a:p>
          <a:p>
            <a:pPr algn="ct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imes New Roman"/>
              </a:rPr>
              <a:t>  Company Commitment </a:t>
            </a:r>
            <a:endParaRPr b="0" lang="en-US" sz="2800" strike="noStrike" u="none">
              <a:solidFill>
                <a:srgbClr val="ffffff"/>
              </a:solidFill>
              <a:effectLst/>
              <a:uFillTx/>
              <a:latin typeface="Times New Roman"/>
            </a:endParaRPr>
          </a:p>
        </p:txBody>
      </p:sp>
    </p:spTree>
  </p:cSld>
  <p:transition>
    <p:pull dir="lu"/>
  </p:transition>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618ffd"/>
        </a:solidFill>
      </p:bgPr>
    </p:bg>
    <p:spTree>
      <p:nvGrpSpPr>
        <p:cNvPr id="1" name=""/>
        <p:cNvGrpSpPr/>
        <p:nvPr/>
      </p:nvGrpSpPr>
      <p:grpSpPr>
        <a:xfrm>
          <a:off x="0" y="0"/>
          <a:ext cx="0" cy="0"/>
          <a:chOff x="0" y="0"/>
          <a:chExt cx="0" cy="0"/>
        </a:xfrm>
      </p:grpSpPr>
      <p:graphicFrame>
        <p:nvGraphicFramePr>
          <p:cNvPr id="2193" name=""/>
          <p:cNvGraphicFramePr/>
          <p:nvPr/>
        </p:nvGraphicFramePr>
        <p:xfrm>
          <a:off x="380880" y="636480"/>
          <a:ext cx="2189160" cy="2354400"/>
        </p:xfrm>
        <a:graphic>
          <a:graphicData uri="http://schemas.openxmlformats.org/presentationml/2006/ole">
            <p:oleObj r:id="rId1" spid="">
              <p:embed/>
              <p:pic>
                <p:nvPicPr>
                  <p:cNvPr id="2194" name="" descr=""/>
                  <p:cNvPicPr/>
                  <p:nvPr/>
                </p:nvPicPr>
                <p:blipFill>
                  <a:blip r:embed="rId2"/>
                  <a:stretch/>
                </p:blipFill>
                <p:spPr>
                  <a:xfrm>
                    <a:off x="380880" y="636480"/>
                    <a:ext cx="2189160" cy="2354400"/>
                  </a:xfrm>
                  <a:prstGeom prst="rect">
                    <a:avLst/>
                  </a:prstGeom>
                  <a:noFill/>
                  <a:ln w="0">
                    <a:noFill/>
                  </a:ln>
                </p:spPr>
              </p:pic>
            </p:oleObj>
          </a:graphicData>
        </a:graphic>
      </p:graphicFrame>
      <p:sp>
        <p:nvSpPr>
          <p:cNvPr id="2195" name=""/>
          <p:cNvSpPr/>
          <p:nvPr/>
        </p:nvSpPr>
        <p:spPr>
          <a:xfrm>
            <a:off x="2503080" y="428760"/>
            <a:ext cx="6585120" cy="716364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Times New Roman"/>
              </a:rPr>
              <a:t>RULE:  </a:t>
            </a:r>
            <a:r>
              <a:rPr b="1" i="1" lang="en-US" sz="3200" strike="noStrike" u="none">
                <a:solidFill>
                  <a:srgbClr val="000000"/>
                </a:solidFill>
                <a:effectLst/>
                <a:uFillTx/>
                <a:latin typeface="Times New Roman"/>
              </a:rPr>
              <a:t>Take Responsibility</a:t>
            </a:r>
            <a:endParaRPr b="0" lang="en-US" sz="32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imes New Roman"/>
              </a:rPr>
              <a:t>SPEAK UP!</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imes New Roman"/>
              </a:rPr>
              <a:t>LET OTHERS KNOW WHEN YOU FIND </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imes New Roman"/>
              </a:rPr>
              <a:t>CONDUCT OFFENSIVE!</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imes New Roman"/>
              </a:rPr>
              <a:t>REPORT ANY POSSIBLE VIOLATION</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imes New Roman"/>
              </a:rPr>
              <a:t>OF HARASSMENT POLICY TO </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imes New Roman"/>
              </a:rPr>
              <a:t>SUPERVISOR OR HUMAN RESOURCES</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imes New Roman"/>
              </a:rPr>
              <a:t>DISCONTINUE OBJECTIONABLE </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imes New Roman"/>
              </a:rPr>
              <a:t>BEHAVIOR</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Times New Roman"/>
            </a:endParaRPr>
          </a:p>
        </p:txBody>
      </p:sp>
    </p:spTree>
  </p:cSld>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c780a"/>
        </a:solidFill>
      </p:bgPr>
    </p:bg>
    <p:spTree>
      <p:nvGrpSpPr>
        <p:cNvPr id="1" name=""/>
        <p:cNvGrpSpPr/>
        <p:nvPr/>
      </p:nvGrpSpPr>
      <p:grpSpPr>
        <a:xfrm>
          <a:off x="0" y="0"/>
          <a:ext cx="0" cy="0"/>
          <a:chOff x="0" y="0"/>
          <a:chExt cx="0" cy="0"/>
        </a:xfrm>
      </p:grpSpPr>
      <p:sp>
        <p:nvSpPr>
          <p:cNvPr id="2196" name=""/>
          <p:cNvSpPr/>
          <p:nvPr/>
        </p:nvSpPr>
        <p:spPr>
          <a:xfrm>
            <a:off x="2437200" y="380880"/>
            <a:ext cx="5095440" cy="106956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afd00"/>
                </a:solidFill>
                <a:effectLst/>
                <a:uFillTx/>
                <a:latin typeface="Times New Roman"/>
              </a:rPr>
              <a:t>Prompt Corrective Action --</a:t>
            </a:r>
            <a:endParaRPr b="0" lang="en-US" sz="3200" strike="noStrike" u="none">
              <a:solidFill>
                <a:srgbClr val="ffffff"/>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fafd00"/>
                </a:solidFill>
                <a:effectLst/>
                <a:uFillTx/>
                <a:latin typeface="Times New Roman"/>
              </a:rPr>
              <a:t>It’s The Law</a:t>
            </a:r>
            <a:r>
              <a:rPr b="1" lang="en-US" sz="3200" strike="noStrike" u="none">
                <a:solidFill>
                  <a:srgbClr val="fafd00"/>
                </a:solidFill>
                <a:effectLst/>
                <a:uFillTx/>
                <a:latin typeface="Times New Roman"/>
              </a:rPr>
              <a:t> </a:t>
            </a:r>
            <a:endParaRPr b="0" lang="en-US" sz="3200" strike="noStrike" u="none">
              <a:solidFill>
                <a:srgbClr val="ffffff"/>
              </a:solidFill>
              <a:effectLst/>
              <a:uFillTx/>
              <a:latin typeface="Times New Roman"/>
            </a:endParaRPr>
          </a:p>
        </p:txBody>
      </p:sp>
      <p:pic>
        <p:nvPicPr>
          <p:cNvPr id="2197" name="" descr=""/>
          <p:cNvPicPr/>
          <p:nvPr/>
        </p:nvPicPr>
        <p:blipFill>
          <a:blip r:embed="rId1"/>
          <a:stretch/>
        </p:blipFill>
        <p:spPr>
          <a:xfrm>
            <a:off x="2514600" y="1295280"/>
            <a:ext cx="4459320" cy="4953240"/>
          </a:xfrm>
          <a:prstGeom prst="rect">
            <a:avLst/>
          </a:prstGeom>
          <a:noFill/>
          <a:ln w="0">
            <a:noFill/>
          </a:ln>
        </p:spPr>
      </p:pic>
    </p:spTree>
  </p:cSld>
  <p:transition>
    <p:cover dir="ld"/>
  </p:transition>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00dfca"/>
        </a:solidFill>
      </p:bgPr>
    </p:bg>
    <p:spTree>
      <p:nvGrpSpPr>
        <p:cNvPr id="1" name=""/>
        <p:cNvGrpSpPr/>
        <p:nvPr/>
      </p:nvGrpSpPr>
      <p:grpSpPr>
        <a:xfrm>
          <a:off x="0" y="0"/>
          <a:ext cx="0" cy="0"/>
          <a:chOff x="0" y="0"/>
          <a:chExt cx="0" cy="0"/>
        </a:xfrm>
      </p:grpSpPr>
      <p:sp>
        <p:nvSpPr>
          <p:cNvPr id="2198" name=""/>
          <p:cNvSpPr/>
          <p:nvPr/>
        </p:nvSpPr>
        <p:spPr>
          <a:xfrm>
            <a:off x="63360" y="200160"/>
            <a:ext cx="7988400" cy="746892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COMPANY’S COMMITMENT:</a:t>
            </a:r>
            <a:endParaRPr b="0" lang="en-US" sz="32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1.  To investigate promptly each report of policy</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violations.</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2.  To keep the report and investigation</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confidential to the extent </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possible without impairing </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investigation.</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3.  To take prompt and corrective </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action if policy violation is found.</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4.  No retaliation.</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sng">
                <a:solidFill>
                  <a:srgbClr val="000000"/>
                </a:solidFill>
                <a:effectLst/>
                <a:uFillTx/>
                <a:latin typeface="Times New Roman"/>
              </a:rPr>
              <a:t>	</a:t>
            </a:r>
            <a:r>
              <a:rPr b="1" i="1" lang="en-US" sz="2800" strike="noStrike" u="sng">
                <a:solidFill>
                  <a:srgbClr val="000000"/>
                </a:solidFill>
                <a:effectLst/>
                <a:uFillTx/>
                <a:latin typeface="Times New Roman"/>
              </a:rPr>
              <a:t>	</a:t>
            </a:r>
            <a:r>
              <a:rPr b="1" i="1" lang="en-US" sz="2800" strike="noStrike" u="sng">
                <a:solidFill>
                  <a:srgbClr val="000000"/>
                </a:solidFill>
                <a:effectLst/>
                <a:uFillTx/>
                <a:latin typeface="Times New Roman"/>
              </a:rPr>
              <a:t>  It is your duty to report any </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sng">
                <a:solidFill>
                  <a:srgbClr val="000000"/>
                </a:solidFill>
                <a:effectLst/>
                <a:uFillTx/>
                <a:latin typeface="Times New Roman"/>
              </a:rPr>
              <a:t>	</a:t>
            </a:r>
            <a:r>
              <a:rPr b="1" i="1" lang="en-US" sz="2800" strike="noStrike" u="sng">
                <a:solidFill>
                  <a:srgbClr val="000000"/>
                </a:solidFill>
                <a:effectLst/>
                <a:uFillTx/>
                <a:latin typeface="Times New Roman"/>
              </a:rPr>
              <a:t>	</a:t>
            </a:r>
            <a:r>
              <a:rPr b="1" i="1" lang="en-US" sz="2800" strike="noStrike" u="sng">
                <a:solidFill>
                  <a:srgbClr val="000000"/>
                </a:solidFill>
                <a:effectLst/>
                <a:uFillTx/>
                <a:latin typeface="Times New Roman"/>
              </a:rPr>
              <a:t>  violations of the harassment </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sng">
                <a:solidFill>
                  <a:srgbClr val="000000"/>
                </a:solidFill>
                <a:effectLst/>
                <a:uFillTx/>
                <a:latin typeface="Times New Roman"/>
              </a:rPr>
              <a:t>	</a:t>
            </a:r>
            <a:r>
              <a:rPr b="1" i="1" lang="en-US" sz="2800" strike="noStrike" u="sng">
                <a:solidFill>
                  <a:srgbClr val="000000"/>
                </a:solidFill>
                <a:effectLst/>
                <a:uFillTx/>
                <a:latin typeface="Times New Roman"/>
              </a:rPr>
              <a:t>	</a:t>
            </a:r>
            <a:r>
              <a:rPr b="1" i="1" lang="en-US" sz="2800" strike="noStrike" u="sng">
                <a:solidFill>
                  <a:srgbClr val="000000"/>
                </a:solidFill>
                <a:effectLst/>
                <a:uFillTx/>
                <a:latin typeface="Times New Roman"/>
              </a:rPr>
              <a:t>  policy!</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p:txBody>
      </p:sp>
    </p:spTree>
  </p:cSld>
  <p:transition spd="slow">
    <p:cover dir="ru"/>
  </p:transition>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8ec9e6"/>
        </a:solidFill>
      </p:bgPr>
    </p:bg>
    <p:spTree>
      <p:nvGrpSpPr>
        <p:cNvPr id="1" name=""/>
        <p:cNvGrpSpPr/>
        <p:nvPr/>
      </p:nvGrpSpPr>
      <p:grpSpPr>
        <a:xfrm>
          <a:off x="0" y="0"/>
          <a:ext cx="0" cy="0"/>
          <a:chOff x="0" y="0"/>
          <a:chExt cx="0" cy="0"/>
        </a:xfrm>
      </p:grpSpPr>
      <p:sp>
        <p:nvSpPr>
          <p:cNvPr id="2199" name="PlaceHolder 1"/>
          <p:cNvSpPr>
            <a:spLocks noGrp="1"/>
          </p:cNvSpPr>
          <p:nvPr>
            <p:ph type="title"/>
          </p:nvPr>
        </p:nvSpPr>
        <p:spPr>
          <a:xfrm>
            <a:off x="364680" y="177840"/>
            <a:ext cx="8318520" cy="2448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PROHIBITED HARASSMENT:</a:t>
            </a:r>
            <a:br>
              <a:rPr sz="3600"/>
            </a:br>
            <a:r>
              <a:rPr b="1" lang="en-US" sz="3600" strike="noStrike" u="none">
                <a:solidFill>
                  <a:srgbClr val="081d58"/>
                </a:solidFill>
                <a:effectLst/>
                <a:uFillTx/>
                <a:latin typeface="Times New Roman"/>
              </a:rPr>
              <a:t>Unique Role of the Supervisor</a:t>
            </a:r>
            <a:endParaRPr b="1" lang="en-US" sz="3600" strike="noStrike" u="none">
              <a:solidFill>
                <a:srgbClr val="081d58"/>
              </a:solidFill>
              <a:effectLst/>
              <a:uFillTx/>
              <a:latin typeface="Times New Roman"/>
            </a:endParaRPr>
          </a:p>
        </p:txBody>
      </p:sp>
      <p:pic>
        <p:nvPicPr>
          <p:cNvPr id="2200" name="" descr=""/>
          <p:cNvPicPr/>
          <p:nvPr/>
        </p:nvPicPr>
        <p:blipFill>
          <a:blip r:embed="rId1"/>
          <a:stretch/>
        </p:blipFill>
        <p:spPr>
          <a:xfrm>
            <a:off x="4033800" y="2451240"/>
            <a:ext cx="4637160" cy="4157640"/>
          </a:xfrm>
          <a:prstGeom prst="rect">
            <a:avLst/>
          </a:prstGeom>
          <a:noFill/>
          <a:ln w="0">
            <a:noFill/>
          </a:ln>
        </p:spPr>
      </p:pic>
    </p:spTree>
  </p:cSld>
  <p:transition spd="med">
    <p:zoom dir="out"/>
  </p:transition>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d9477"/>
        </a:solidFill>
      </p:bgPr>
    </p:bg>
    <p:spTree>
      <p:nvGrpSpPr>
        <p:cNvPr id="1" name=""/>
        <p:cNvGrpSpPr/>
        <p:nvPr/>
      </p:nvGrpSpPr>
      <p:grpSpPr>
        <a:xfrm>
          <a:off x="0" y="0"/>
          <a:ext cx="0" cy="0"/>
          <a:chOff x="0" y="0"/>
          <a:chExt cx="0" cy="0"/>
        </a:xfrm>
      </p:grpSpPr>
      <p:sp>
        <p:nvSpPr>
          <p:cNvPr id="2201" name="PlaceHolder 1"/>
          <p:cNvSpPr>
            <a:spLocks noGrp="1"/>
          </p:cNvSpPr>
          <p:nvPr>
            <p:ph/>
          </p:nvPr>
        </p:nvSpPr>
        <p:spPr>
          <a:xfrm>
            <a:off x="228240" y="1599840"/>
            <a:ext cx="8736120" cy="4243320"/>
          </a:xfrm>
          <a:prstGeom prst="rect">
            <a:avLst/>
          </a:prstGeom>
          <a:noFill/>
          <a:ln w="0">
            <a:noFill/>
          </a:ln>
        </p:spPr>
        <p:txBody>
          <a:bodyPr lIns="90360" rIns="90360" tIns="44280" bIns="44280" anchor="t">
            <a:normAutofit/>
          </a:bodyPr>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Ensure confidentiality</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No such thing as "off the record”</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Take notes</a:t>
            </a:r>
            <a:endParaRPr b="0" lang="en-US" sz="2500" strike="noStrike" u="none">
              <a:solidFill>
                <a:srgbClr val="081d58"/>
              </a:solidFill>
              <a:effectLst/>
              <a:uFillTx/>
              <a:latin typeface="Times New Roman"/>
            </a:endParaRPr>
          </a:p>
        </p:txBody>
      </p:sp>
      <p:sp>
        <p:nvSpPr>
          <p:cNvPr id="2202" name="PlaceHolder 2"/>
          <p:cNvSpPr>
            <a:spLocks noGrp="1"/>
          </p:cNvSpPr>
          <p:nvPr>
            <p:ph type="title"/>
          </p:nvPr>
        </p:nvSpPr>
        <p:spPr>
          <a:xfrm>
            <a:off x="838080" y="177480"/>
            <a:ext cx="73152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Supervisors:  If someone makes a complaint</a:t>
            </a:r>
            <a:endParaRPr b="1" lang="en-US" sz="3600" strike="noStrike" u="none">
              <a:solidFill>
                <a:srgbClr val="081d58"/>
              </a:solidFill>
              <a:effectLst/>
              <a:uFillTx/>
              <a:latin typeface="Times New Roman"/>
            </a:endParaRPr>
          </a:p>
        </p:txBody>
      </p:sp>
      <p:pic>
        <p:nvPicPr>
          <p:cNvPr id="2203" name="" descr=""/>
          <p:cNvPicPr/>
          <p:nvPr/>
        </p:nvPicPr>
        <p:blipFill>
          <a:blip r:embed="rId1"/>
          <a:stretch/>
        </p:blipFill>
        <p:spPr>
          <a:xfrm>
            <a:off x="5334120" y="1371600"/>
            <a:ext cx="1931760" cy="2133720"/>
          </a:xfrm>
          <a:prstGeom prst="rect">
            <a:avLst/>
          </a:prstGeom>
          <a:noFill/>
          <a:ln w="0">
            <a:noFill/>
          </a:ln>
        </p:spPr>
      </p:pic>
      <p:pic>
        <p:nvPicPr>
          <p:cNvPr id="2204" name="" descr=""/>
          <p:cNvPicPr/>
          <p:nvPr/>
        </p:nvPicPr>
        <p:blipFill>
          <a:blip r:embed="rId2"/>
          <a:stretch/>
        </p:blipFill>
        <p:spPr>
          <a:xfrm>
            <a:off x="5715000" y="1447920"/>
            <a:ext cx="1666800" cy="2057400"/>
          </a:xfrm>
          <a:prstGeom prst="rect">
            <a:avLst/>
          </a:prstGeom>
          <a:noFill/>
          <a:ln w="0">
            <a:noFill/>
          </a:ln>
        </p:spPr>
      </p:pic>
      <p:pic>
        <p:nvPicPr>
          <p:cNvPr id="2205" name="" descr=""/>
          <p:cNvPicPr/>
          <p:nvPr/>
        </p:nvPicPr>
        <p:blipFill>
          <a:blip r:embed="rId3"/>
          <a:stretch/>
        </p:blipFill>
        <p:spPr>
          <a:xfrm>
            <a:off x="1828800" y="3232080"/>
            <a:ext cx="3938760" cy="3625920"/>
          </a:xfrm>
          <a:prstGeom prst="rect">
            <a:avLst/>
          </a:prstGeom>
          <a:noFill/>
          <a:ln w="0">
            <a:noFill/>
          </a:ln>
        </p:spPr>
      </p:pic>
    </p:spTree>
  </p:cSld>
  <p:transition>
    <p:checker dir="horz"/>
  </p:transition>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97affd"/>
        </a:solidFill>
      </p:bgPr>
    </p:bg>
    <p:spTree>
      <p:nvGrpSpPr>
        <p:cNvPr id="1" name=""/>
        <p:cNvGrpSpPr/>
        <p:nvPr/>
      </p:nvGrpSpPr>
      <p:grpSpPr>
        <a:xfrm>
          <a:off x="0" y="0"/>
          <a:ext cx="0" cy="0"/>
          <a:chOff x="0" y="0"/>
          <a:chExt cx="0" cy="0"/>
        </a:xfrm>
      </p:grpSpPr>
      <p:sp>
        <p:nvSpPr>
          <p:cNvPr id="2206" name="PlaceHolder 1"/>
          <p:cNvSpPr>
            <a:spLocks noGrp="1"/>
          </p:cNvSpPr>
          <p:nvPr>
            <p:ph/>
          </p:nvPr>
        </p:nvSpPr>
        <p:spPr>
          <a:xfrm>
            <a:off x="228240" y="1599840"/>
            <a:ext cx="4800600" cy="4243320"/>
          </a:xfrm>
          <a:prstGeom prst="rect">
            <a:avLst/>
          </a:prstGeom>
          <a:noFill/>
          <a:ln w="0">
            <a:noFill/>
          </a:ln>
        </p:spPr>
        <p:txBody>
          <a:bodyPr lIns="90360" rIns="90360" tIns="44280" bIns="44280" anchor="t">
            <a:normAutofit/>
          </a:bodyPr>
          <a:p>
            <a:pPr marL="343080" indent="-343080">
              <a:spcBef>
                <a:spcPts val="624"/>
              </a:spcBef>
              <a:buClr>
                <a:srgbClr val="081d58"/>
              </a:buClr>
              <a:buSzPct val="75000"/>
              <a:buFont typeface="Web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Review policy</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Web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Ask, "Is there anything else?</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Web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Ask for confidentiality</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Web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Report to human resources</a:t>
            </a:r>
            <a:endParaRPr b="0" lang="en-US" sz="2500" strike="noStrike" u="none">
              <a:solidFill>
                <a:srgbClr val="081d58"/>
              </a:solidFill>
              <a:effectLst/>
              <a:uFillTx/>
              <a:latin typeface="Times New Roman"/>
            </a:endParaRPr>
          </a:p>
        </p:txBody>
      </p:sp>
      <p:sp>
        <p:nvSpPr>
          <p:cNvPr id="2207" name="PlaceHolder 2"/>
          <p:cNvSpPr>
            <a:spLocks noGrp="1"/>
          </p:cNvSpPr>
          <p:nvPr>
            <p:ph type="title"/>
          </p:nvPr>
        </p:nvSpPr>
        <p:spPr>
          <a:xfrm>
            <a:off x="838080" y="177480"/>
            <a:ext cx="73152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Supervisors:  If someone makes a complaint</a:t>
            </a:r>
            <a:endParaRPr b="1" lang="en-US" sz="3600" strike="noStrike" u="none">
              <a:solidFill>
                <a:srgbClr val="081d58"/>
              </a:solidFill>
              <a:effectLst/>
              <a:uFillTx/>
              <a:latin typeface="Times New Roman"/>
            </a:endParaRPr>
          </a:p>
        </p:txBody>
      </p:sp>
      <p:pic>
        <p:nvPicPr>
          <p:cNvPr id="2208" name="" descr=""/>
          <p:cNvPicPr/>
          <p:nvPr/>
        </p:nvPicPr>
        <p:blipFill>
          <a:blip r:embed="rId1"/>
          <a:stretch/>
        </p:blipFill>
        <p:spPr>
          <a:xfrm>
            <a:off x="4495680" y="1600200"/>
            <a:ext cx="4340520" cy="4800600"/>
          </a:xfrm>
          <a:prstGeom prst="rect">
            <a:avLst/>
          </a:prstGeom>
          <a:noFill/>
          <a:ln w="0">
            <a:noFill/>
          </a:ln>
        </p:spPr>
      </p:pic>
    </p:spTree>
  </p:cSld>
  <p:transition>
    <p:checker dir="horz"/>
  </p:transition>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e6ecfe"/>
        </a:solidFill>
      </p:bgPr>
    </p:bg>
    <p:spTree>
      <p:nvGrpSpPr>
        <p:cNvPr id="1" name=""/>
        <p:cNvGrpSpPr/>
        <p:nvPr/>
      </p:nvGrpSpPr>
      <p:grpSpPr>
        <a:xfrm>
          <a:off x="0" y="0"/>
          <a:ext cx="0" cy="0"/>
          <a:chOff x="0" y="0"/>
          <a:chExt cx="0" cy="0"/>
        </a:xfrm>
      </p:grpSpPr>
      <p:sp>
        <p:nvSpPr>
          <p:cNvPr id="2209" name="PlaceHolder 1"/>
          <p:cNvSpPr>
            <a:spLocks noGrp="1"/>
          </p:cNvSpPr>
          <p:nvPr>
            <p:ph type="title"/>
          </p:nvPr>
        </p:nvSpPr>
        <p:spPr>
          <a:xfrm>
            <a:off x="838080" y="177480"/>
            <a:ext cx="73152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Supervisors Who Witness Harassment</a:t>
            </a:r>
            <a:endParaRPr b="1" lang="en-US" sz="3600" strike="noStrike" u="none">
              <a:solidFill>
                <a:srgbClr val="081d58"/>
              </a:solidFill>
              <a:effectLst/>
              <a:uFillTx/>
              <a:latin typeface="Times New Roman"/>
            </a:endParaRPr>
          </a:p>
        </p:txBody>
      </p:sp>
      <p:sp>
        <p:nvSpPr>
          <p:cNvPr id="2210" name="PlaceHolder 2"/>
          <p:cNvSpPr>
            <a:spLocks noGrp="1"/>
          </p:cNvSpPr>
          <p:nvPr>
            <p:ph/>
          </p:nvPr>
        </p:nvSpPr>
        <p:spPr>
          <a:xfrm>
            <a:off x="228600" y="1599840"/>
            <a:ext cx="4952880" cy="4243320"/>
          </a:xfrm>
          <a:prstGeom prst="rect">
            <a:avLst/>
          </a:prstGeom>
          <a:noFill/>
          <a:ln w="0">
            <a:noFill/>
          </a:ln>
        </p:spPr>
        <p:txBody>
          <a:bodyPr lIns="90360" rIns="90360" tIns="44280" bIns="44280" anchor="t">
            <a:normAutofit/>
          </a:bodyPr>
          <a:p>
            <a:pPr marL="343080" indent="-343080">
              <a:spcBef>
                <a:spcPts val="624"/>
              </a:spcBef>
              <a:buClr>
                <a:srgbClr val="676193"/>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Change the subject</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676193"/>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Take persons aside and speak to them privately &amp; individually</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676193"/>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Review policy</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676193"/>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Provide suggestions</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676193"/>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Report to human resources</a:t>
            </a:r>
            <a:endParaRPr b="0" lang="en-US" sz="2500" strike="noStrike" u="none">
              <a:solidFill>
                <a:srgbClr val="081d58"/>
              </a:solidFill>
              <a:effectLst/>
              <a:uFillTx/>
              <a:latin typeface="Times New Roman"/>
            </a:endParaRPr>
          </a:p>
        </p:txBody>
      </p:sp>
      <p:pic>
        <p:nvPicPr>
          <p:cNvPr id="2211" name="" descr=""/>
          <p:cNvPicPr/>
          <p:nvPr/>
        </p:nvPicPr>
        <p:blipFill>
          <a:blip r:embed="rId1"/>
          <a:stretch/>
        </p:blipFill>
        <p:spPr>
          <a:xfrm>
            <a:off x="4952880" y="2133720"/>
            <a:ext cx="3846600" cy="4038480"/>
          </a:xfrm>
          <a:prstGeom prst="rect">
            <a:avLst/>
          </a:prstGeom>
          <a:noFill/>
          <a:ln w="0">
            <a:noFill/>
          </a:ln>
        </p:spPr>
      </p:pic>
    </p:spTree>
  </p:cSld>
  <p:transition>
    <p:checker dir="horz"/>
  </p:transition>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bfb5bc"/>
        </a:solidFill>
      </p:bgPr>
    </p:bg>
    <p:spTree>
      <p:nvGrpSpPr>
        <p:cNvPr id="1" name=""/>
        <p:cNvGrpSpPr/>
        <p:nvPr/>
      </p:nvGrpSpPr>
      <p:grpSpPr>
        <a:xfrm>
          <a:off x="0" y="0"/>
          <a:ext cx="0" cy="0"/>
          <a:chOff x="0" y="0"/>
          <a:chExt cx="0" cy="0"/>
        </a:xfrm>
      </p:grpSpPr>
      <p:grpSp>
        <p:nvGrpSpPr>
          <p:cNvPr id="2212" name=""/>
          <p:cNvGrpSpPr/>
          <p:nvPr/>
        </p:nvGrpSpPr>
        <p:grpSpPr>
          <a:xfrm>
            <a:off x="4138560" y="1504800"/>
            <a:ext cx="4454280" cy="4319640"/>
            <a:chOff x="4138560" y="1504800"/>
            <a:chExt cx="4454280" cy="4319640"/>
          </a:xfrm>
        </p:grpSpPr>
        <p:grpSp>
          <p:nvGrpSpPr>
            <p:cNvPr id="2213" name=""/>
            <p:cNvGrpSpPr/>
            <p:nvPr/>
          </p:nvGrpSpPr>
          <p:grpSpPr>
            <a:xfrm>
              <a:off x="4138560" y="2298600"/>
              <a:ext cx="1540080" cy="3353040"/>
              <a:chOff x="4138560" y="2298600"/>
              <a:chExt cx="1540080" cy="3353040"/>
            </a:xfrm>
          </p:grpSpPr>
          <p:sp>
            <p:nvSpPr>
              <p:cNvPr id="2214" name=""/>
              <p:cNvSpPr/>
              <p:nvPr/>
            </p:nvSpPr>
            <p:spPr>
              <a:xfrm>
                <a:off x="4138560" y="2298600"/>
                <a:ext cx="1540080" cy="3353040"/>
              </a:xfrm>
              <a:prstGeom prst="rect">
                <a:avLst/>
              </a:prstGeom>
              <a:solidFill>
                <a:srgbClr val="c0c0c0"/>
              </a:solidFill>
              <a:ln w="237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2215" name=""/>
              <p:cNvGrpSpPr/>
              <p:nvPr/>
            </p:nvGrpSpPr>
            <p:grpSpPr>
              <a:xfrm>
                <a:off x="4242600" y="2448360"/>
                <a:ext cx="1327680" cy="953280"/>
                <a:chOff x="4242600" y="2448360"/>
                <a:chExt cx="1327680" cy="953280"/>
              </a:xfrm>
            </p:grpSpPr>
            <p:sp>
              <p:nvSpPr>
                <p:cNvPr id="2216" name=""/>
                <p:cNvSpPr/>
                <p:nvPr/>
              </p:nvSpPr>
              <p:spPr>
                <a:xfrm>
                  <a:off x="4242600" y="2448360"/>
                  <a:ext cx="1327680" cy="953280"/>
                </a:xfrm>
                <a:prstGeom prst="rect">
                  <a:avLst/>
                </a:prstGeom>
                <a:solidFill>
                  <a:srgbClr val="9f9f9f"/>
                </a:solidFill>
                <a:ln w="237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2217" name=""/>
                <p:cNvGrpSpPr/>
                <p:nvPr/>
              </p:nvGrpSpPr>
              <p:grpSpPr>
                <a:xfrm>
                  <a:off x="4650840" y="2597040"/>
                  <a:ext cx="583200" cy="774360"/>
                  <a:chOff x="4650840" y="2597040"/>
                  <a:chExt cx="583200" cy="774360"/>
                </a:xfrm>
              </p:grpSpPr>
              <p:grpSp>
                <p:nvGrpSpPr>
                  <p:cNvPr id="2218" name=""/>
                  <p:cNvGrpSpPr/>
                  <p:nvPr/>
                </p:nvGrpSpPr>
                <p:grpSpPr>
                  <a:xfrm>
                    <a:off x="4650840" y="2597040"/>
                    <a:ext cx="583200" cy="172800"/>
                    <a:chOff x="4650840" y="2597040"/>
                    <a:chExt cx="583200" cy="172800"/>
                  </a:xfrm>
                </p:grpSpPr>
                <p:sp>
                  <p:nvSpPr>
                    <p:cNvPr id="2219" name=""/>
                    <p:cNvSpPr/>
                    <p:nvPr/>
                  </p:nvSpPr>
                  <p:spPr>
                    <a:xfrm>
                      <a:off x="4650840" y="2610000"/>
                      <a:ext cx="583200" cy="159840"/>
                    </a:xfrm>
                    <a:custGeom>
                      <a:avLst/>
                      <a:gdLst/>
                      <a:ahLst/>
                      <a:rect l="l" t="t" r="r" b="b"/>
                      <a:pathLst>
                        <a:path w="604" h="170">
                          <a:moveTo>
                            <a:pt x="40" y="66"/>
                          </a:moveTo>
                          <a:lnTo>
                            <a:pt x="93" y="137"/>
                          </a:lnTo>
                          <a:lnTo>
                            <a:pt x="580" y="137"/>
                          </a:lnTo>
                          <a:lnTo>
                            <a:pt x="516" y="53"/>
                          </a:lnTo>
                          <a:lnTo>
                            <a:pt x="516" y="0"/>
                          </a:lnTo>
                          <a:lnTo>
                            <a:pt x="604" y="116"/>
                          </a:lnTo>
                          <a:lnTo>
                            <a:pt x="604" y="170"/>
                          </a:lnTo>
                          <a:lnTo>
                            <a:pt x="81" y="170"/>
                          </a:lnTo>
                          <a:lnTo>
                            <a:pt x="0" y="66"/>
                          </a:lnTo>
                          <a:lnTo>
                            <a:pt x="40" y="66"/>
                          </a:lnTo>
                          <a:close/>
                        </a:path>
                      </a:pathLst>
                    </a:custGeom>
                    <a:solidFill>
                      <a:srgbClr val="5f5f5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20" name=""/>
                    <p:cNvSpPr/>
                    <p:nvPr/>
                  </p:nvSpPr>
                  <p:spPr>
                    <a:xfrm>
                      <a:off x="4650840" y="2597040"/>
                      <a:ext cx="267480" cy="77040"/>
                    </a:xfrm>
                    <a:custGeom>
                      <a:avLst/>
                      <a:gdLst/>
                      <a:ahLst/>
                      <a:rect l="l" t="t" r="r" b="b"/>
                      <a:pathLst>
                        <a:path w="277" h="82">
                          <a:moveTo>
                            <a:pt x="29" y="27"/>
                          </a:moveTo>
                          <a:lnTo>
                            <a:pt x="37" y="0"/>
                          </a:lnTo>
                          <a:lnTo>
                            <a:pt x="13" y="0"/>
                          </a:lnTo>
                          <a:lnTo>
                            <a:pt x="0" y="27"/>
                          </a:lnTo>
                          <a:lnTo>
                            <a:pt x="0" y="82"/>
                          </a:lnTo>
                          <a:lnTo>
                            <a:pt x="277" y="82"/>
                          </a:lnTo>
                          <a:lnTo>
                            <a:pt x="277" y="27"/>
                          </a:lnTo>
                          <a:lnTo>
                            <a:pt x="29" y="27"/>
                          </a:lnTo>
                          <a:close/>
                        </a:path>
                      </a:pathLst>
                    </a:custGeom>
                    <a:solidFill>
                      <a:srgbClr val="c0c0c0"/>
                    </a:solidFill>
                    <a:ln w="0">
                      <a:noFill/>
                    </a:ln>
                  </p:spPr>
                  <p:style>
                    <a:lnRef idx="0"/>
                    <a:fillRef idx="0"/>
                    <a:effectRef idx="0"/>
                    <a:fontRef idx="minor"/>
                  </p:style>
                  <p:txBody>
                    <a:bodyPr lIns="90000" rIns="90000" tIns="30240" bIns="30240" anchor="t">
                      <a:noAutofit/>
                    </a:bodyPr>
                    <a:p>
                      <a:endParaRPr b="0" lang="en-US" sz="2400" strike="noStrike" u="none">
                        <a:solidFill>
                          <a:srgbClr val="ffffff"/>
                        </a:solidFill>
                        <a:effectLst/>
                        <a:uFillTx/>
                        <a:latin typeface="Times New Roman"/>
                      </a:endParaRPr>
                    </a:p>
                  </p:txBody>
                </p:sp>
                <p:sp>
                  <p:nvSpPr>
                    <p:cNvPr id="2221" name=""/>
                    <p:cNvSpPr/>
                    <p:nvPr/>
                  </p:nvSpPr>
                  <p:spPr>
                    <a:xfrm>
                      <a:off x="4893120" y="2597040"/>
                      <a:ext cx="266400" cy="77040"/>
                    </a:xfrm>
                    <a:custGeom>
                      <a:avLst/>
                      <a:gdLst/>
                      <a:ahLst/>
                      <a:rect l="l" t="t" r="r" b="b"/>
                      <a:pathLst>
                        <a:path w="276" h="82">
                          <a:moveTo>
                            <a:pt x="247" y="27"/>
                          </a:moveTo>
                          <a:lnTo>
                            <a:pt x="240" y="0"/>
                          </a:lnTo>
                          <a:lnTo>
                            <a:pt x="264" y="0"/>
                          </a:lnTo>
                          <a:lnTo>
                            <a:pt x="276" y="27"/>
                          </a:lnTo>
                          <a:lnTo>
                            <a:pt x="276" y="82"/>
                          </a:lnTo>
                          <a:lnTo>
                            <a:pt x="0" y="82"/>
                          </a:lnTo>
                          <a:lnTo>
                            <a:pt x="0" y="27"/>
                          </a:lnTo>
                          <a:lnTo>
                            <a:pt x="247" y="27"/>
                          </a:lnTo>
                          <a:close/>
                        </a:path>
                      </a:pathLst>
                    </a:custGeom>
                    <a:solidFill>
                      <a:srgbClr val="c0c0c0"/>
                    </a:solidFill>
                    <a:ln w="0">
                      <a:noFill/>
                    </a:ln>
                  </p:spPr>
                  <p:style>
                    <a:lnRef idx="0"/>
                    <a:fillRef idx="0"/>
                    <a:effectRef idx="0"/>
                    <a:fontRef idx="minor"/>
                  </p:style>
                  <p:txBody>
                    <a:bodyPr lIns="90000" rIns="90000" tIns="30240" bIns="30240" anchor="t">
                      <a:noAutofit/>
                    </a:bodyPr>
                    <a:p>
                      <a:endParaRPr b="0" lang="en-US" sz="2400" strike="noStrike" u="none">
                        <a:solidFill>
                          <a:srgbClr val="ffffff"/>
                        </a:solidFill>
                        <a:effectLst/>
                        <a:uFillTx/>
                        <a:latin typeface="Times New Roman"/>
                      </a:endParaRPr>
                    </a:p>
                  </p:txBody>
                </p:sp>
                <p:sp>
                  <p:nvSpPr>
                    <p:cNvPr id="2222" name=""/>
                    <p:cNvSpPr/>
                    <p:nvPr/>
                  </p:nvSpPr>
                  <p:spPr>
                    <a:xfrm>
                      <a:off x="4650840" y="2597040"/>
                      <a:ext cx="35640" cy="25200"/>
                    </a:xfrm>
                    <a:custGeom>
                      <a:avLst/>
                      <a:gdLst/>
                      <a:ahLst/>
                      <a:rect l="l" t="t" r="r" b="b"/>
                      <a:pathLst>
                        <a:path w="37" h="27">
                          <a:moveTo>
                            <a:pt x="29" y="27"/>
                          </a:moveTo>
                          <a:lnTo>
                            <a:pt x="37" y="0"/>
                          </a:lnTo>
                          <a:lnTo>
                            <a:pt x="13" y="0"/>
                          </a:lnTo>
                          <a:lnTo>
                            <a:pt x="0" y="27"/>
                          </a:lnTo>
                          <a:lnTo>
                            <a:pt x="29" y="27"/>
                          </a:lnTo>
                          <a:close/>
                        </a:path>
                      </a:pathLst>
                    </a:custGeom>
                    <a:solidFill>
                      <a:srgbClr val="808080"/>
                    </a:solidFill>
                    <a:ln w="0">
                      <a:noFill/>
                    </a:ln>
                  </p:spPr>
                  <p:style>
                    <a:lnRef idx="0"/>
                    <a:fillRef idx="0"/>
                    <a:effectRef idx="0"/>
                    <a:fontRef idx="minor"/>
                  </p:style>
                  <p:txBody>
                    <a:bodyPr lIns="90000" rIns="90000" tIns="-21600" bIns="-21600" anchor="t">
                      <a:noAutofit/>
                    </a:bodyPr>
                    <a:p>
                      <a:endParaRPr b="0" lang="en-US" sz="2400" strike="noStrike" u="none">
                        <a:solidFill>
                          <a:srgbClr val="ffffff"/>
                        </a:solidFill>
                        <a:effectLst/>
                        <a:uFillTx/>
                        <a:latin typeface="Times New Roman"/>
                      </a:endParaRPr>
                    </a:p>
                  </p:txBody>
                </p:sp>
                <p:sp>
                  <p:nvSpPr>
                    <p:cNvPr id="2223" name=""/>
                    <p:cNvSpPr/>
                    <p:nvPr/>
                  </p:nvSpPr>
                  <p:spPr>
                    <a:xfrm>
                      <a:off x="5124960" y="2597040"/>
                      <a:ext cx="34560" cy="25200"/>
                    </a:xfrm>
                    <a:custGeom>
                      <a:avLst/>
                      <a:gdLst/>
                      <a:ahLst/>
                      <a:rect l="l" t="t" r="r" b="b"/>
                      <a:pathLst>
                        <a:path w="36" h="27">
                          <a:moveTo>
                            <a:pt x="7" y="27"/>
                          </a:moveTo>
                          <a:lnTo>
                            <a:pt x="0" y="0"/>
                          </a:lnTo>
                          <a:lnTo>
                            <a:pt x="24" y="0"/>
                          </a:lnTo>
                          <a:lnTo>
                            <a:pt x="36" y="27"/>
                          </a:lnTo>
                          <a:lnTo>
                            <a:pt x="7" y="27"/>
                          </a:lnTo>
                          <a:close/>
                        </a:path>
                      </a:pathLst>
                    </a:custGeom>
                    <a:solidFill>
                      <a:srgbClr val="808080"/>
                    </a:solidFill>
                    <a:ln w="0">
                      <a:noFill/>
                    </a:ln>
                  </p:spPr>
                  <p:style>
                    <a:lnRef idx="0"/>
                    <a:fillRef idx="0"/>
                    <a:effectRef idx="0"/>
                    <a:fontRef idx="minor"/>
                  </p:style>
                  <p:txBody>
                    <a:bodyPr lIns="90000" rIns="90000" tIns="-21600" bIns="-21600" anchor="t">
                      <a:noAutofit/>
                    </a:bodyPr>
                    <a:p>
                      <a:endParaRPr b="0" lang="en-US" sz="2400" strike="noStrike" u="none">
                        <a:solidFill>
                          <a:srgbClr val="ffffff"/>
                        </a:solidFill>
                        <a:effectLst/>
                        <a:uFillTx/>
                        <a:latin typeface="Times New Roman"/>
                      </a:endParaRPr>
                    </a:p>
                  </p:txBody>
                </p:sp>
              </p:grpSp>
              <p:grpSp>
                <p:nvGrpSpPr>
                  <p:cNvPr id="2224" name=""/>
                  <p:cNvGrpSpPr/>
                  <p:nvPr/>
                </p:nvGrpSpPr>
                <p:grpSpPr>
                  <a:xfrm>
                    <a:off x="4668120" y="3063600"/>
                    <a:ext cx="477720" cy="307800"/>
                    <a:chOff x="4668120" y="3063600"/>
                    <a:chExt cx="477720" cy="307800"/>
                  </a:xfrm>
                </p:grpSpPr>
                <p:sp>
                  <p:nvSpPr>
                    <p:cNvPr id="2225" name=""/>
                    <p:cNvSpPr/>
                    <p:nvPr/>
                  </p:nvSpPr>
                  <p:spPr>
                    <a:xfrm>
                      <a:off x="4668120" y="3063600"/>
                      <a:ext cx="477720" cy="145800"/>
                    </a:xfrm>
                    <a:prstGeom prst="rect">
                      <a:avLst/>
                    </a:prstGeom>
                    <a:solidFill>
                      <a:srgbClr val="808080"/>
                    </a:solidFill>
                    <a:ln w="237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26" name=""/>
                    <p:cNvSpPr/>
                    <p:nvPr/>
                  </p:nvSpPr>
                  <p:spPr>
                    <a:xfrm>
                      <a:off x="4695840" y="3082320"/>
                      <a:ext cx="419760" cy="110160"/>
                    </a:xfrm>
                    <a:prstGeom prst="rect">
                      <a:avLst/>
                    </a:prstGeom>
                    <a:solidFill>
                      <a:srgbClr val="ffffff"/>
                    </a:solidFill>
                    <a:ln w="237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2227" name=""/>
                    <p:cNvGrpSpPr/>
                    <p:nvPr/>
                  </p:nvGrpSpPr>
                  <p:grpSpPr>
                    <a:xfrm>
                      <a:off x="4842720" y="3247200"/>
                      <a:ext cx="126360" cy="124200"/>
                      <a:chOff x="4842720" y="3247200"/>
                      <a:chExt cx="126360" cy="124200"/>
                    </a:xfrm>
                  </p:grpSpPr>
                  <p:sp>
                    <p:nvSpPr>
                      <p:cNvPr id="2228" name=""/>
                      <p:cNvSpPr/>
                      <p:nvPr/>
                    </p:nvSpPr>
                    <p:spPr>
                      <a:xfrm>
                        <a:off x="4851360" y="3253680"/>
                        <a:ext cx="117720" cy="117720"/>
                      </a:xfrm>
                      <a:prstGeom prst="ellipse">
                        <a:avLst/>
                      </a:prstGeom>
                      <a:solidFill>
                        <a:srgbClr val="3f3f3f"/>
                      </a:solidFill>
                      <a:ln w="23760">
                        <a:solidFill>
                          <a:srgbClr val="3f3f3f"/>
                        </a:solidFill>
                        <a:miter/>
                      </a:ln>
                    </p:spPr>
                    <p:style>
                      <a:lnRef idx="0"/>
                      <a:fillRef idx="0"/>
                      <a:effectRef idx="0"/>
                      <a:fontRef idx="minor"/>
                    </p:style>
                    <p:txBody>
                      <a:bodyPr lIns="90000" rIns="90000" tIns="36360" bIns="36360" anchor="t">
                        <a:noAutofit/>
                      </a:bodyPr>
                      <a:p>
                        <a:endParaRPr b="0" lang="en-US" sz="2400" strike="noStrike" u="none">
                          <a:solidFill>
                            <a:srgbClr val="ffffff"/>
                          </a:solidFill>
                          <a:effectLst/>
                          <a:uFillTx/>
                          <a:latin typeface="Times New Roman"/>
                        </a:endParaRPr>
                      </a:p>
                    </p:txBody>
                  </p:sp>
                  <p:grpSp>
                    <p:nvGrpSpPr>
                      <p:cNvPr id="2229" name=""/>
                      <p:cNvGrpSpPr/>
                      <p:nvPr/>
                    </p:nvGrpSpPr>
                    <p:grpSpPr>
                      <a:xfrm>
                        <a:off x="4842720" y="3247200"/>
                        <a:ext cx="117720" cy="117720"/>
                        <a:chOff x="4842720" y="3247200"/>
                        <a:chExt cx="117720" cy="117720"/>
                      </a:xfrm>
                    </p:grpSpPr>
                    <p:sp>
                      <p:nvSpPr>
                        <p:cNvPr id="2230" name=""/>
                        <p:cNvSpPr/>
                        <p:nvPr/>
                      </p:nvSpPr>
                      <p:spPr>
                        <a:xfrm>
                          <a:off x="4842720" y="3247200"/>
                          <a:ext cx="117720" cy="117720"/>
                        </a:xfrm>
                        <a:prstGeom prst="ellipse">
                          <a:avLst/>
                        </a:prstGeom>
                        <a:solidFill>
                          <a:srgbClr val="c0c0c0"/>
                        </a:solidFill>
                        <a:ln w="23760">
                          <a:solidFill>
                            <a:srgbClr val="808080"/>
                          </a:solidFill>
                          <a:miter/>
                        </a:ln>
                      </p:spPr>
                      <p:style>
                        <a:lnRef idx="0"/>
                        <a:fillRef idx="0"/>
                        <a:effectRef idx="0"/>
                        <a:fontRef idx="minor"/>
                      </p:style>
                      <p:txBody>
                        <a:bodyPr lIns="90000" rIns="90000" tIns="36360" bIns="36360" anchor="t">
                          <a:noAutofit/>
                        </a:bodyPr>
                        <a:p>
                          <a:endParaRPr b="0" lang="en-US" sz="2400" strike="noStrike" u="none">
                            <a:solidFill>
                              <a:srgbClr val="ffffff"/>
                            </a:solidFill>
                            <a:effectLst/>
                            <a:uFillTx/>
                            <a:latin typeface="Times New Roman"/>
                          </a:endParaRPr>
                        </a:p>
                      </p:txBody>
                    </p:sp>
                    <p:sp>
                      <p:nvSpPr>
                        <p:cNvPr id="2231" name=""/>
                        <p:cNvSpPr/>
                        <p:nvPr/>
                      </p:nvSpPr>
                      <p:spPr>
                        <a:xfrm>
                          <a:off x="4887000" y="3271320"/>
                          <a:ext cx="26640" cy="26280"/>
                        </a:xfrm>
                        <a:prstGeom prst="ellipse">
                          <a:avLst/>
                        </a:prstGeom>
                        <a:solidFill>
                          <a:srgbClr val="3f3f3f"/>
                        </a:solidFill>
                        <a:ln w="23760">
                          <a:solidFill>
                            <a:srgbClr val="3f3f3f"/>
                          </a:solidFill>
                          <a:miter/>
                        </a:ln>
                      </p:spPr>
                      <p:style>
                        <a:lnRef idx="0"/>
                        <a:fillRef idx="0"/>
                        <a:effectRef idx="0"/>
                        <a:fontRef idx="minor"/>
                      </p:style>
                      <p:txBody>
                        <a:bodyPr lIns="90000" rIns="90000" tIns="-27720" bIns="-27720" anchor="t">
                          <a:noAutofit/>
                        </a:bodyPr>
                        <a:p>
                          <a:endParaRPr b="0" lang="en-US" sz="2400" strike="noStrike" u="none">
                            <a:solidFill>
                              <a:srgbClr val="ffffff"/>
                            </a:solidFill>
                            <a:effectLst/>
                            <a:uFillTx/>
                            <a:latin typeface="Times New Roman"/>
                          </a:endParaRPr>
                        </a:p>
                      </p:txBody>
                    </p:sp>
                    <p:sp>
                      <p:nvSpPr>
                        <p:cNvPr id="2232" name=""/>
                        <p:cNvSpPr/>
                        <p:nvPr/>
                      </p:nvSpPr>
                      <p:spPr>
                        <a:xfrm>
                          <a:off x="4878360" y="3298680"/>
                          <a:ext cx="42480" cy="43200"/>
                        </a:xfrm>
                        <a:custGeom>
                          <a:avLst/>
                          <a:gdLst/>
                          <a:ahLst/>
                          <a:rect l="l" t="t" r="r" b="b"/>
                          <a:pathLst>
                            <a:path w="44" h="46">
                              <a:moveTo>
                                <a:pt x="15" y="0"/>
                              </a:moveTo>
                              <a:lnTo>
                                <a:pt x="0" y="46"/>
                              </a:lnTo>
                              <a:lnTo>
                                <a:pt x="44" y="46"/>
                              </a:lnTo>
                              <a:lnTo>
                                <a:pt x="31" y="0"/>
                              </a:lnTo>
                              <a:lnTo>
                                <a:pt x="15" y="0"/>
                              </a:lnTo>
                              <a:close/>
                            </a:path>
                          </a:pathLst>
                        </a:custGeom>
                        <a:solidFill>
                          <a:srgbClr val="3f3f3f"/>
                        </a:solidFill>
                        <a:ln w="0">
                          <a:noFill/>
                        </a:ln>
                      </p:spPr>
                      <p:style>
                        <a:lnRef idx="0"/>
                        <a:fillRef idx="0"/>
                        <a:effectRef idx="0"/>
                        <a:fontRef idx="minor"/>
                      </p:style>
                      <p:txBody>
                        <a:bodyPr lIns="90000" rIns="90000" tIns="-3600" bIns="-3600" anchor="t">
                          <a:noAutofit/>
                        </a:bodyPr>
                        <a:p>
                          <a:endParaRPr b="0" lang="en-US" sz="2400" strike="noStrike" u="none">
                            <a:solidFill>
                              <a:srgbClr val="ffffff"/>
                            </a:solidFill>
                            <a:effectLst/>
                            <a:uFillTx/>
                            <a:latin typeface="Times New Roman"/>
                          </a:endParaRPr>
                        </a:p>
                      </p:txBody>
                    </p:sp>
                  </p:grpSp>
                </p:grpSp>
              </p:grpSp>
            </p:grpSp>
          </p:grpSp>
          <p:grpSp>
            <p:nvGrpSpPr>
              <p:cNvPr id="2233" name=""/>
              <p:cNvGrpSpPr/>
              <p:nvPr/>
            </p:nvGrpSpPr>
            <p:grpSpPr>
              <a:xfrm>
                <a:off x="4242600" y="3515040"/>
                <a:ext cx="1327680" cy="951120"/>
                <a:chOff x="4242600" y="3515040"/>
                <a:chExt cx="1327680" cy="951120"/>
              </a:xfrm>
            </p:grpSpPr>
            <p:sp>
              <p:nvSpPr>
                <p:cNvPr id="2234" name=""/>
                <p:cNvSpPr/>
                <p:nvPr/>
              </p:nvSpPr>
              <p:spPr>
                <a:xfrm>
                  <a:off x="4242600" y="3515040"/>
                  <a:ext cx="1327680" cy="951120"/>
                </a:xfrm>
                <a:prstGeom prst="rect">
                  <a:avLst/>
                </a:prstGeom>
                <a:solidFill>
                  <a:srgbClr val="9f9f9f"/>
                </a:solidFill>
                <a:ln w="237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2235" name=""/>
                <p:cNvGrpSpPr/>
                <p:nvPr/>
              </p:nvGrpSpPr>
              <p:grpSpPr>
                <a:xfrm>
                  <a:off x="4650840" y="3663720"/>
                  <a:ext cx="583200" cy="772560"/>
                  <a:chOff x="4650840" y="3663720"/>
                  <a:chExt cx="583200" cy="772560"/>
                </a:xfrm>
              </p:grpSpPr>
              <p:grpSp>
                <p:nvGrpSpPr>
                  <p:cNvPr id="2236" name=""/>
                  <p:cNvGrpSpPr/>
                  <p:nvPr/>
                </p:nvGrpSpPr>
                <p:grpSpPr>
                  <a:xfrm>
                    <a:off x="4650840" y="3663720"/>
                    <a:ext cx="583200" cy="173160"/>
                    <a:chOff x="4650840" y="3663720"/>
                    <a:chExt cx="583200" cy="173160"/>
                  </a:xfrm>
                </p:grpSpPr>
                <p:sp>
                  <p:nvSpPr>
                    <p:cNvPr id="2237" name=""/>
                    <p:cNvSpPr/>
                    <p:nvPr/>
                  </p:nvSpPr>
                  <p:spPr>
                    <a:xfrm>
                      <a:off x="4650840" y="3676680"/>
                      <a:ext cx="583200" cy="160200"/>
                    </a:xfrm>
                    <a:custGeom>
                      <a:avLst/>
                      <a:gdLst/>
                      <a:ahLst/>
                      <a:rect l="l" t="t" r="r" b="b"/>
                      <a:pathLst>
                        <a:path w="604" h="170">
                          <a:moveTo>
                            <a:pt x="40" y="66"/>
                          </a:moveTo>
                          <a:lnTo>
                            <a:pt x="93" y="137"/>
                          </a:lnTo>
                          <a:lnTo>
                            <a:pt x="580" y="137"/>
                          </a:lnTo>
                          <a:lnTo>
                            <a:pt x="516" y="53"/>
                          </a:lnTo>
                          <a:lnTo>
                            <a:pt x="516" y="0"/>
                          </a:lnTo>
                          <a:lnTo>
                            <a:pt x="604" y="115"/>
                          </a:lnTo>
                          <a:lnTo>
                            <a:pt x="604" y="170"/>
                          </a:lnTo>
                          <a:lnTo>
                            <a:pt x="81" y="170"/>
                          </a:lnTo>
                          <a:lnTo>
                            <a:pt x="0" y="66"/>
                          </a:lnTo>
                          <a:lnTo>
                            <a:pt x="40" y="66"/>
                          </a:lnTo>
                          <a:close/>
                        </a:path>
                      </a:pathLst>
                    </a:custGeom>
                    <a:solidFill>
                      <a:srgbClr val="5f5f5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38" name=""/>
                    <p:cNvSpPr/>
                    <p:nvPr/>
                  </p:nvSpPr>
                  <p:spPr>
                    <a:xfrm>
                      <a:off x="4650840" y="3663720"/>
                      <a:ext cx="267480" cy="77400"/>
                    </a:xfrm>
                    <a:custGeom>
                      <a:avLst/>
                      <a:gdLst/>
                      <a:ahLst/>
                      <a:rect l="l" t="t" r="r" b="b"/>
                      <a:pathLst>
                        <a:path w="277" h="82">
                          <a:moveTo>
                            <a:pt x="29" y="27"/>
                          </a:moveTo>
                          <a:lnTo>
                            <a:pt x="37" y="0"/>
                          </a:lnTo>
                          <a:lnTo>
                            <a:pt x="13" y="0"/>
                          </a:lnTo>
                          <a:lnTo>
                            <a:pt x="0" y="27"/>
                          </a:lnTo>
                          <a:lnTo>
                            <a:pt x="0" y="82"/>
                          </a:lnTo>
                          <a:lnTo>
                            <a:pt x="277" y="82"/>
                          </a:lnTo>
                          <a:lnTo>
                            <a:pt x="277" y="27"/>
                          </a:lnTo>
                          <a:lnTo>
                            <a:pt x="29" y="27"/>
                          </a:lnTo>
                          <a:close/>
                        </a:path>
                      </a:pathLst>
                    </a:custGeom>
                    <a:solidFill>
                      <a:srgbClr val="c0c0c0"/>
                    </a:solidFill>
                    <a:ln w="0">
                      <a:noFill/>
                    </a:ln>
                  </p:spPr>
                  <p:style>
                    <a:lnRef idx="0"/>
                    <a:fillRef idx="0"/>
                    <a:effectRef idx="0"/>
                    <a:fontRef idx="minor"/>
                  </p:style>
                  <p:txBody>
                    <a:bodyPr lIns="90000" rIns="90000" tIns="30600" bIns="30600" anchor="t">
                      <a:noAutofit/>
                    </a:bodyPr>
                    <a:p>
                      <a:endParaRPr b="0" lang="en-US" sz="2400" strike="noStrike" u="none">
                        <a:solidFill>
                          <a:srgbClr val="ffffff"/>
                        </a:solidFill>
                        <a:effectLst/>
                        <a:uFillTx/>
                        <a:latin typeface="Times New Roman"/>
                      </a:endParaRPr>
                    </a:p>
                  </p:txBody>
                </p:sp>
                <p:sp>
                  <p:nvSpPr>
                    <p:cNvPr id="2239" name=""/>
                    <p:cNvSpPr/>
                    <p:nvPr/>
                  </p:nvSpPr>
                  <p:spPr>
                    <a:xfrm>
                      <a:off x="4893120" y="3663720"/>
                      <a:ext cx="266400" cy="77400"/>
                    </a:xfrm>
                    <a:custGeom>
                      <a:avLst/>
                      <a:gdLst/>
                      <a:ahLst/>
                      <a:rect l="l" t="t" r="r" b="b"/>
                      <a:pathLst>
                        <a:path w="276" h="82">
                          <a:moveTo>
                            <a:pt x="247" y="27"/>
                          </a:moveTo>
                          <a:lnTo>
                            <a:pt x="240" y="0"/>
                          </a:lnTo>
                          <a:lnTo>
                            <a:pt x="264" y="0"/>
                          </a:lnTo>
                          <a:lnTo>
                            <a:pt x="276" y="27"/>
                          </a:lnTo>
                          <a:lnTo>
                            <a:pt x="276" y="82"/>
                          </a:lnTo>
                          <a:lnTo>
                            <a:pt x="0" y="82"/>
                          </a:lnTo>
                          <a:lnTo>
                            <a:pt x="0" y="27"/>
                          </a:lnTo>
                          <a:lnTo>
                            <a:pt x="247" y="27"/>
                          </a:lnTo>
                          <a:close/>
                        </a:path>
                      </a:pathLst>
                    </a:custGeom>
                    <a:solidFill>
                      <a:srgbClr val="c0c0c0"/>
                    </a:solidFill>
                    <a:ln w="0">
                      <a:noFill/>
                    </a:ln>
                  </p:spPr>
                  <p:style>
                    <a:lnRef idx="0"/>
                    <a:fillRef idx="0"/>
                    <a:effectRef idx="0"/>
                    <a:fontRef idx="minor"/>
                  </p:style>
                  <p:txBody>
                    <a:bodyPr lIns="90000" rIns="90000" tIns="30600" bIns="30600" anchor="t">
                      <a:noAutofit/>
                    </a:bodyPr>
                    <a:p>
                      <a:endParaRPr b="0" lang="en-US" sz="2400" strike="noStrike" u="none">
                        <a:solidFill>
                          <a:srgbClr val="ffffff"/>
                        </a:solidFill>
                        <a:effectLst/>
                        <a:uFillTx/>
                        <a:latin typeface="Times New Roman"/>
                      </a:endParaRPr>
                    </a:p>
                  </p:txBody>
                </p:sp>
                <p:sp>
                  <p:nvSpPr>
                    <p:cNvPr id="2240" name=""/>
                    <p:cNvSpPr/>
                    <p:nvPr/>
                  </p:nvSpPr>
                  <p:spPr>
                    <a:xfrm>
                      <a:off x="4650840" y="3663720"/>
                      <a:ext cx="35640" cy="25560"/>
                    </a:xfrm>
                    <a:custGeom>
                      <a:avLst/>
                      <a:gdLst/>
                      <a:ahLst/>
                      <a:rect l="l" t="t" r="r" b="b"/>
                      <a:pathLst>
                        <a:path w="37" h="27">
                          <a:moveTo>
                            <a:pt x="29" y="27"/>
                          </a:moveTo>
                          <a:lnTo>
                            <a:pt x="37" y="0"/>
                          </a:lnTo>
                          <a:lnTo>
                            <a:pt x="13" y="0"/>
                          </a:lnTo>
                          <a:lnTo>
                            <a:pt x="0" y="27"/>
                          </a:lnTo>
                          <a:lnTo>
                            <a:pt x="29" y="27"/>
                          </a:lnTo>
                          <a:close/>
                        </a:path>
                      </a:pathLst>
                    </a:custGeom>
                    <a:solidFill>
                      <a:srgbClr val="808080"/>
                    </a:solidFill>
                    <a:ln w="0">
                      <a:noFill/>
                    </a:ln>
                  </p:spPr>
                  <p:style>
                    <a:lnRef idx="0"/>
                    <a:fillRef idx="0"/>
                    <a:effectRef idx="0"/>
                    <a:fontRef idx="minor"/>
                  </p:style>
                  <p:txBody>
                    <a:bodyPr lIns="90000" rIns="90000" tIns="-21240" bIns="-21240" anchor="t">
                      <a:noAutofit/>
                    </a:bodyPr>
                    <a:p>
                      <a:endParaRPr b="0" lang="en-US" sz="2400" strike="noStrike" u="none">
                        <a:solidFill>
                          <a:srgbClr val="ffffff"/>
                        </a:solidFill>
                        <a:effectLst/>
                        <a:uFillTx/>
                        <a:latin typeface="Times New Roman"/>
                      </a:endParaRPr>
                    </a:p>
                  </p:txBody>
                </p:sp>
                <p:sp>
                  <p:nvSpPr>
                    <p:cNvPr id="2241" name=""/>
                    <p:cNvSpPr/>
                    <p:nvPr/>
                  </p:nvSpPr>
                  <p:spPr>
                    <a:xfrm>
                      <a:off x="5124960" y="3663720"/>
                      <a:ext cx="34560" cy="25560"/>
                    </a:xfrm>
                    <a:custGeom>
                      <a:avLst/>
                      <a:gdLst/>
                      <a:ahLst/>
                      <a:rect l="l" t="t" r="r" b="b"/>
                      <a:pathLst>
                        <a:path w="36" h="27">
                          <a:moveTo>
                            <a:pt x="7" y="27"/>
                          </a:moveTo>
                          <a:lnTo>
                            <a:pt x="0" y="0"/>
                          </a:lnTo>
                          <a:lnTo>
                            <a:pt x="24" y="0"/>
                          </a:lnTo>
                          <a:lnTo>
                            <a:pt x="36" y="27"/>
                          </a:lnTo>
                          <a:lnTo>
                            <a:pt x="7" y="27"/>
                          </a:lnTo>
                          <a:close/>
                        </a:path>
                      </a:pathLst>
                    </a:custGeom>
                    <a:solidFill>
                      <a:srgbClr val="808080"/>
                    </a:solidFill>
                    <a:ln w="0">
                      <a:noFill/>
                    </a:ln>
                  </p:spPr>
                  <p:style>
                    <a:lnRef idx="0"/>
                    <a:fillRef idx="0"/>
                    <a:effectRef idx="0"/>
                    <a:fontRef idx="minor"/>
                  </p:style>
                  <p:txBody>
                    <a:bodyPr lIns="90000" rIns="90000" tIns="-21240" bIns="-21240" anchor="t">
                      <a:noAutofit/>
                    </a:bodyPr>
                    <a:p>
                      <a:endParaRPr b="0" lang="en-US" sz="2400" strike="noStrike" u="none">
                        <a:solidFill>
                          <a:srgbClr val="ffffff"/>
                        </a:solidFill>
                        <a:effectLst/>
                        <a:uFillTx/>
                        <a:latin typeface="Times New Roman"/>
                      </a:endParaRPr>
                    </a:p>
                  </p:txBody>
                </p:sp>
              </p:grpSp>
              <p:grpSp>
                <p:nvGrpSpPr>
                  <p:cNvPr id="2242" name=""/>
                  <p:cNvGrpSpPr/>
                  <p:nvPr/>
                </p:nvGrpSpPr>
                <p:grpSpPr>
                  <a:xfrm>
                    <a:off x="4668120" y="4129560"/>
                    <a:ext cx="477720" cy="306720"/>
                    <a:chOff x="4668120" y="4129560"/>
                    <a:chExt cx="477720" cy="306720"/>
                  </a:xfrm>
                </p:grpSpPr>
                <p:sp>
                  <p:nvSpPr>
                    <p:cNvPr id="2243" name=""/>
                    <p:cNvSpPr/>
                    <p:nvPr/>
                  </p:nvSpPr>
                  <p:spPr>
                    <a:xfrm>
                      <a:off x="4668120" y="4129560"/>
                      <a:ext cx="477720" cy="145080"/>
                    </a:xfrm>
                    <a:prstGeom prst="rect">
                      <a:avLst/>
                    </a:prstGeom>
                    <a:solidFill>
                      <a:srgbClr val="808080"/>
                    </a:solidFill>
                    <a:ln w="237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44" name=""/>
                    <p:cNvSpPr/>
                    <p:nvPr/>
                  </p:nvSpPr>
                  <p:spPr>
                    <a:xfrm>
                      <a:off x="4695840" y="4148280"/>
                      <a:ext cx="419760" cy="109440"/>
                    </a:xfrm>
                    <a:prstGeom prst="rect">
                      <a:avLst/>
                    </a:prstGeom>
                    <a:solidFill>
                      <a:srgbClr val="ffffff"/>
                    </a:solidFill>
                    <a:ln w="237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2245" name=""/>
                    <p:cNvGrpSpPr/>
                    <p:nvPr/>
                  </p:nvGrpSpPr>
                  <p:grpSpPr>
                    <a:xfrm>
                      <a:off x="4842720" y="4312080"/>
                      <a:ext cx="126360" cy="124200"/>
                      <a:chOff x="4842720" y="4312080"/>
                      <a:chExt cx="126360" cy="124200"/>
                    </a:xfrm>
                  </p:grpSpPr>
                  <p:sp>
                    <p:nvSpPr>
                      <p:cNvPr id="2246" name=""/>
                      <p:cNvSpPr/>
                      <p:nvPr/>
                    </p:nvSpPr>
                    <p:spPr>
                      <a:xfrm>
                        <a:off x="4851360" y="4318560"/>
                        <a:ext cx="117720" cy="117720"/>
                      </a:xfrm>
                      <a:prstGeom prst="ellipse">
                        <a:avLst/>
                      </a:prstGeom>
                      <a:solidFill>
                        <a:srgbClr val="3f3f3f"/>
                      </a:solidFill>
                      <a:ln w="23760">
                        <a:solidFill>
                          <a:srgbClr val="3f3f3f"/>
                        </a:solidFill>
                        <a:miter/>
                      </a:ln>
                    </p:spPr>
                    <p:style>
                      <a:lnRef idx="0"/>
                      <a:fillRef idx="0"/>
                      <a:effectRef idx="0"/>
                      <a:fontRef idx="minor"/>
                    </p:style>
                    <p:txBody>
                      <a:bodyPr lIns="90000" rIns="90000" tIns="36360" bIns="36360" anchor="t">
                        <a:noAutofit/>
                      </a:bodyPr>
                      <a:p>
                        <a:endParaRPr b="0" lang="en-US" sz="2400" strike="noStrike" u="none">
                          <a:solidFill>
                            <a:srgbClr val="ffffff"/>
                          </a:solidFill>
                          <a:effectLst/>
                          <a:uFillTx/>
                          <a:latin typeface="Times New Roman"/>
                        </a:endParaRPr>
                      </a:p>
                    </p:txBody>
                  </p:sp>
                  <p:grpSp>
                    <p:nvGrpSpPr>
                      <p:cNvPr id="2247" name=""/>
                      <p:cNvGrpSpPr/>
                      <p:nvPr/>
                    </p:nvGrpSpPr>
                    <p:grpSpPr>
                      <a:xfrm>
                        <a:off x="4842720" y="4312080"/>
                        <a:ext cx="117720" cy="117720"/>
                        <a:chOff x="4842720" y="4312080"/>
                        <a:chExt cx="117720" cy="117720"/>
                      </a:xfrm>
                    </p:grpSpPr>
                    <p:sp>
                      <p:nvSpPr>
                        <p:cNvPr id="2248" name=""/>
                        <p:cNvSpPr/>
                        <p:nvPr/>
                      </p:nvSpPr>
                      <p:spPr>
                        <a:xfrm>
                          <a:off x="4842720" y="4312080"/>
                          <a:ext cx="117720" cy="117720"/>
                        </a:xfrm>
                        <a:prstGeom prst="ellipse">
                          <a:avLst/>
                        </a:prstGeom>
                        <a:solidFill>
                          <a:srgbClr val="c0c0c0"/>
                        </a:solidFill>
                        <a:ln w="23760">
                          <a:solidFill>
                            <a:srgbClr val="808080"/>
                          </a:solidFill>
                          <a:miter/>
                        </a:ln>
                      </p:spPr>
                      <p:style>
                        <a:lnRef idx="0"/>
                        <a:fillRef idx="0"/>
                        <a:effectRef idx="0"/>
                        <a:fontRef idx="minor"/>
                      </p:style>
                      <p:txBody>
                        <a:bodyPr lIns="90000" rIns="90000" tIns="36360" bIns="36360" anchor="t">
                          <a:noAutofit/>
                        </a:bodyPr>
                        <a:p>
                          <a:endParaRPr b="0" lang="en-US" sz="2400" strike="noStrike" u="none">
                            <a:solidFill>
                              <a:srgbClr val="ffffff"/>
                            </a:solidFill>
                            <a:effectLst/>
                            <a:uFillTx/>
                            <a:latin typeface="Times New Roman"/>
                          </a:endParaRPr>
                        </a:p>
                      </p:txBody>
                    </p:sp>
                    <p:sp>
                      <p:nvSpPr>
                        <p:cNvPr id="2249" name=""/>
                        <p:cNvSpPr/>
                        <p:nvPr/>
                      </p:nvSpPr>
                      <p:spPr>
                        <a:xfrm>
                          <a:off x="4887000" y="4336560"/>
                          <a:ext cx="26640" cy="25920"/>
                        </a:xfrm>
                        <a:prstGeom prst="ellipse">
                          <a:avLst/>
                        </a:prstGeom>
                        <a:solidFill>
                          <a:srgbClr val="3f3f3f"/>
                        </a:solidFill>
                        <a:ln w="23760">
                          <a:solidFill>
                            <a:srgbClr val="3f3f3f"/>
                          </a:solidFill>
                          <a:miter/>
                        </a:ln>
                      </p:spPr>
                      <p:style>
                        <a:lnRef idx="0"/>
                        <a:fillRef idx="0"/>
                        <a:effectRef idx="0"/>
                        <a:fontRef idx="minor"/>
                      </p:style>
                      <p:txBody>
                        <a:bodyPr lIns="90000" rIns="90000" tIns="-28080" bIns="-28080" anchor="t">
                          <a:noAutofit/>
                        </a:bodyPr>
                        <a:p>
                          <a:endParaRPr b="0" lang="en-US" sz="2400" strike="noStrike" u="none">
                            <a:solidFill>
                              <a:srgbClr val="ffffff"/>
                            </a:solidFill>
                            <a:effectLst/>
                            <a:uFillTx/>
                            <a:latin typeface="Times New Roman"/>
                          </a:endParaRPr>
                        </a:p>
                      </p:txBody>
                    </p:sp>
                    <p:sp>
                      <p:nvSpPr>
                        <p:cNvPr id="2250" name=""/>
                        <p:cNvSpPr/>
                        <p:nvPr/>
                      </p:nvSpPr>
                      <p:spPr>
                        <a:xfrm>
                          <a:off x="4878360" y="4363920"/>
                          <a:ext cx="42480" cy="43200"/>
                        </a:xfrm>
                        <a:custGeom>
                          <a:avLst/>
                          <a:gdLst/>
                          <a:ahLst/>
                          <a:rect l="l" t="t" r="r" b="b"/>
                          <a:pathLst>
                            <a:path w="44" h="46">
                              <a:moveTo>
                                <a:pt x="15" y="0"/>
                              </a:moveTo>
                              <a:lnTo>
                                <a:pt x="0" y="46"/>
                              </a:lnTo>
                              <a:lnTo>
                                <a:pt x="44" y="46"/>
                              </a:lnTo>
                              <a:lnTo>
                                <a:pt x="31" y="0"/>
                              </a:lnTo>
                              <a:lnTo>
                                <a:pt x="15" y="0"/>
                              </a:lnTo>
                              <a:close/>
                            </a:path>
                          </a:pathLst>
                        </a:custGeom>
                        <a:solidFill>
                          <a:srgbClr val="3f3f3f"/>
                        </a:solidFill>
                        <a:ln w="0">
                          <a:noFill/>
                        </a:ln>
                      </p:spPr>
                      <p:style>
                        <a:lnRef idx="0"/>
                        <a:fillRef idx="0"/>
                        <a:effectRef idx="0"/>
                        <a:fontRef idx="minor"/>
                      </p:style>
                      <p:txBody>
                        <a:bodyPr lIns="90000" rIns="90000" tIns="-3600" bIns="-3600" anchor="t">
                          <a:noAutofit/>
                        </a:bodyPr>
                        <a:p>
                          <a:endParaRPr b="0" lang="en-US" sz="2400" strike="noStrike" u="none">
                            <a:solidFill>
                              <a:srgbClr val="ffffff"/>
                            </a:solidFill>
                            <a:effectLst/>
                            <a:uFillTx/>
                            <a:latin typeface="Times New Roman"/>
                          </a:endParaRPr>
                        </a:p>
                      </p:txBody>
                    </p:sp>
                  </p:grpSp>
                </p:grpSp>
              </p:grpSp>
            </p:grpSp>
          </p:grpSp>
          <p:grpSp>
            <p:nvGrpSpPr>
              <p:cNvPr id="2251" name=""/>
              <p:cNvGrpSpPr/>
              <p:nvPr/>
            </p:nvGrpSpPr>
            <p:grpSpPr>
              <a:xfrm>
                <a:off x="4242600" y="4569120"/>
                <a:ext cx="1327680" cy="953280"/>
                <a:chOff x="4242600" y="4569120"/>
                <a:chExt cx="1327680" cy="953280"/>
              </a:xfrm>
            </p:grpSpPr>
            <p:sp>
              <p:nvSpPr>
                <p:cNvPr id="2252" name=""/>
                <p:cNvSpPr/>
                <p:nvPr/>
              </p:nvSpPr>
              <p:spPr>
                <a:xfrm>
                  <a:off x="4242600" y="4569120"/>
                  <a:ext cx="1327680" cy="953280"/>
                </a:xfrm>
                <a:prstGeom prst="rect">
                  <a:avLst/>
                </a:prstGeom>
                <a:solidFill>
                  <a:srgbClr val="9f9f9f"/>
                </a:solidFill>
                <a:ln w="237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2253" name=""/>
                <p:cNvGrpSpPr/>
                <p:nvPr/>
              </p:nvGrpSpPr>
              <p:grpSpPr>
                <a:xfrm>
                  <a:off x="4650840" y="4718160"/>
                  <a:ext cx="583200" cy="774000"/>
                  <a:chOff x="4650840" y="4718160"/>
                  <a:chExt cx="583200" cy="774000"/>
                </a:xfrm>
              </p:grpSpPr>
              <p:grpSp>
                <p:nvGrpSpPr>
                  <p:cNvPr id="2254" name=""/>
                  <p:cNvGrpSpPr/>
                  <p:nvPr/>
                </p:nvGrpSpPr>
                <p:grpSpPr>
                  <a:xfrm>
                    <a:off x="4650840" y="4718160"/>
                    <a:ext cx="583200" cy="175320"/>
                    <a:chOff x="4650840" y="4718160"/>
                    <a:chExt cx="583200" cy="175320"/>
                  </a:xfrm>
                </p:grpSpPr>
                <p:sp>
                  <p:nvSpPr>
                    <p:cNvPr id="2255" name=""/>
                    <p:cNvSpPr/>
                    <p:nvPr/>
                  </p:nvSpPr>
                  <p:spPr>
                    <a:xfrm>
                      <a:off x="4650840" y="4731120"/>
                      <a:ext cx="583200" cy="162360"/>
                    </a:xfrm>
                    <a:custGeom>
                      <a:avLst/>
                      <a:gdLst/>
                      <a:ahLst/>
                      <a:rect l="l" t="t" r="r" b="b"/>
                      <a:pathLst>
                        <a:path w="604" h="172">
                          <a:moveTo>
                            <a:pt x="40" y="66"/>
                          </a:moveTo>
                          <a:lnTo>
                            <a:pt x="93" y="139"/>
                          </a:lnTo>
                          <a:lnTo>
                            <a:pt x="580" y="139"/>
                          </a:lnTo>
                          <a:lnTo>
                            <a:pt x="516" y="53"/>
                          </a:lnTo>
                          <a:lnTo>
                            <a:pt x="516" y="0"/>
                          </a:lnTo>
                          <a:lnTo>
                            <a:pt x="604" y="117"/>
                          </a:lnTo>
                          <a:lnTo>
                            <a:pt x="604" y="172"/>
                          </a:lnTo>
                          <a:lnTo>
                            <a:pt x="81" y="172"/>
                          </a:lnTo>
                          <a:lnTo>
                            <a:pt x="0" y="66"/>
                          </a:lnTo>
                          <a:lnTo>
                            <a:pt x="40" y="66"/>
                          </a:lnTo>
                          <a:close/>
                        </a:path>
                      </a:pathLst>
                    </a:custGeom>
                    <a:solidFill>
                      <a:srgbClr val="5f5f5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56" name=""/>
                    <p:cNvSpPr/>
                    <p:nvPr/>
                  </p:nvSpPr>
                  <p:spPr>
                    <a:xfrm>
                      <a:off x="4650840" y="4718160"/>
                      <a:ext cx="267480" cy="77040"/>
                    </a:xfrm>
                    <a:custGeom>
                      <a:avLst/>
                      <a:gdLst/>
                      <a:ahLst/>
                      <a:rect l="l" t="t" r="r" b="b"/>
                      <a:pathLst>
                        <a:path w="277" h="82">
                          <a:moveTo>
                            <a:pt x="29" y="27"/>
                          </a:moveTo>
                          <a:lnTo>
                            <a:pt x="37" y="0"/>
                          </a:lnTo>
                          <a:lnTo>
                            <a:pt x="13" y="0"/>
                          </a:lnTo>
                          <a:lnTo>
                            <a:pt x="0" y="27"/>
                          </a:lnTo>
                          <a:lnTo>
                            <a:pt x="0" y="82"/>
                          </a:lnTo>
                          <a:lnTo>
                            <a:pt x="277" y="82"/>
                          </a:lnTo>
                          <a:lnTo>
                            <a:pt x="277" y="27"/>
                          </a:lnTo>
                          <a:lnTo>
                            <a:pt x="29" y="27"/>
                          </a:lnTo>
                          <a:close/>
                        </a:path>
                      </a:pathLst>
                    </a:custGeom>
                    <a:solidFill>
                      <a:srgbClr val="c0c0c0"/>
                    </a:solidFill>
                    <a:ln w="0">
                      <a:noFill/>
                    </a:ln>
                  </p:spPr>
                  <p:style>
                    <a:lnRef idx="0"/>
                    <a:fillRef idx="0"/>
                    <a:effectRef idx="0"/>
                    <a:fontRef idx="minor"/>
                  </p:style>
                  <p:txBody>
                    <a:bodyPr lIns="90000" rIns="90000" tIns="30240" bIns="30240" anchor="t">
                      <a:noAutofit/>
                    </a:bodyPr>
                    <a:p>
                      <a:endParaRPr b="0" lang="en-US" sz="2400" strike="noStrike" u="none">
                        <a:solidFill>
                          <a:srgbClr val="ffffff"/>
                        </a:solidFill>
                        <a:effectLst/>
                        <a:uFillTx/>
                        <a:latin typeface="Times New Roman"/>
                      </a:endParaRPr>
                    </a:p>
                  </p:txBody>
                </p:sp>
                <p:sp>
                  <p:nvSpPr>
                    <p:cNvPr id="2257" name=""/>
                    <p:cNvSpPr/>
                    <p:nvPr/>
                  </p:nvSpPr>
                  <p:spPr>
                    <a:xfrm>
                      <a:off x="4893120" y="4718160"/>
                      <a:ext cx="266400" cy="77040"/>
                    </a:xfrm>
                    <a:custGeom>
                      <a:avLst/>
                      <a:gdLst/>
                      <a:ahLst/>
                      <a:rect l="l" t="t" r="r" b="b"/>
                      <a:pathLst>
                        <a:path w="276" h="82">
                          <a:moveTo>
                            <a:pt x="247" y="27"/>
                          </a:moveTo>
                          <a:lnTo>
                            <a:pt x="240" y="0"/>
                          </a:lnTo>
                          <a:lnTo>
                            <a:pt x="264" y="0"/>
                          </a:lnTo>
                          <a:lnTo>
                            <a:pt x="276" y="27"/>
                          </a:lnTo>
                          <a:lnTo>
                            <a:pt x="276" y="82"/>
                          </a:lnTo>
                          <a:lnTo>
                            <a:pt x="0" y="82"/>
                          </a:lnTo>
                          <a:lnTo>
                            <a:pt x="0" y="27"/>
                          </a:lnTo>
                          <a:lnTo>
                            <a:pt x="247" y="27"/>
                          </a:lnTo>
                          <a:close/>
                        </a:path>
                      </a:pathLst>
                    </a:custGeom>
                    <a:solidFill>
                      <a:srgbClr val="c0c0c0"/>
                    </a:solidFill>
                    <a:ln w="0">
                      <a:noFill/>
                    </a:ln>
                  </p:spPr>
                  <p:style>
                    <a:lnRef idx="0"/>
                    <a:fillRef idx="0"/>
                    <a:effectRef idx="0"/>
                    <a:fontRef idx="minor"/>
                  </p:style>
                  <p:txBody>
                    <a:bodyPr lIns="90000" rIns="90000" tIns="30240" bIns="30240" anchor="t">
                      <a:noAutofit/>
                    </a:bodyPr>
                    <a:p>
                      <a:endParaRPr b="0" lang="en-US" sz="2400" strike="noStrike" u="none">
                        <a:solidFill>
                          <a:srgbClr val="ffffff"/>
                        </a:solidFill>
                        <a:effectLst/>
                        <a:uFillTx/>
                        <a:latin typeface="Times New Roman"/>
                      </a:endParaRPr>
                    </a:p>
                  </p:txBody>
                </p:sp>
                <p:sp>
                  <p:nvSpPr>
                    <p:cNvPr id="2258" name=""/>
                    <p:cNvSpPr/>
                    <p:nvPr/>
                  </p:nvSpPr>
                  <p:spPr>
                    <a:xfrm>
                      <a:off x="4650840" y="4718160"/>
                      <a:ext cx="35640" cy="25200"/>
                    </a:xfrm>
                    <a:custGeom>
                      <a:avLst/>
                      <a:gdLst/>
                      <a:ahLst/>
                      <a:rect l="l" t="t" r="r" b="b"/>
                      <a:pathLst>
                        <a:path w="37" h="27">
                          <a:moveTo>
                            <a:pt x="29" y="27"/>
                          </a:moveTo>
                          <a:lnTo>
                            <a:pt x="37" y="0"/>
                          </a:lnTo>
                          <a:lnTo>
                            <a:pt x="13" y="0"/>
                          </a:lnTo>
                          <a:lnTo>
                            <a:pt x="0" y="27"/>
                          </a:lnTo>
                          <a:lnTo>
                            <a:pt x="29" y="27"/>
                          </a:lnTo>
                          <a:close/>
                        </a:path>
                      </a:pathLst>
                    </a:custGeom>
                    <a:solidFill>
                      <a:srgbClr val="808080"/>
                    </a:solidFill>
                    <a:ln w="0">
                      <a:noFill/>
                    </a:ln>
                  </p:spPr>
                  <p:style>
                    <a:lnRef idx="0"/>
                    <a:fillRef idx="0"/>
                    <a:effectRef idx="0"/>
                    <a:fontRef idx="minor"/>
                  </p:style>
                  <p:txBody>
                    <a:bodyPr lIns="90000" rIns="90000" tIns="-21600" bIns="-21600" anchor="t">
                      <a:noAutofit/>
                    </a:bodyPr>
                    <a:p>
                      <a:endParaRPr b="0" lang="en-US" sz="2400" strike="noStrike" u="none">
                        <a:solidFill>
                          <a:srgbClr val="ffffff"/>
                        </a:solidFill>
                        <a:effectLst/>
                        <a:uFillTx/>
                        <a:latin typeface="Times New Roman"/>
                      </a:endParaRPr>
                    </a:p>
                  </p:txBody>
                </p:sp>
                <p:sp>
                  <p:nvSpPr>
                    <p:cNvPr id="2259" name=""/>
                    <p:cNvSpPr/>
                    <p:nvPr/>
                  </p:nvSpPr>
                  <p:spPr>
                    <a:xfrm>
                      <a:off x="5124960" y="4718160"/>
                      <a:ext cx="34560" cy="25200"/>
                    </a:xfrm>
                    <a:custGeom>
                      <a:avLst/>
                      <a:gdLst/>
                      <a:ahLst/>
                      <a:rect l="l" t="t" r="r" b="b"/>
                      <a:pathLst>
                        <a:path w="36" h="27">
                          <a:moveTo>
                            <a:pt x="7" y="27"/>
                          </a:moveTo>
                          <a:lnTo>
                            <a:pt x="0" y="0"/>
                          </a:lnTo>
                          <a:lnTo>
                            <a:pt x="24" y="0"/>
                          </a:lnTo>
                          <a:lnTo>
                            <a:pt x="36" y="27"/>
                          </a:lnTo>
                          <a:lnTo>
                            <a:pt x="7" y="27"/>
                          </a:lnTo>
                          <a:close/>
                        </a:path>
                      </a:pathLst>
                    </a:custGeom>
                    <a:solidFill>
                      <a:srgbClr val="808080"/>
                    </a:solidFill>
                    <a:ln w="0">
                      <a:noFill/>
                    </a:ln>
                  </p:spPr>
                  <p:style>
                    <a:lnRef idx="0"/>
                    <a:fillRef idx="0"/>
                    <a:effectRef idx="0"/>
                    <a:fontRef idx="minor"/>
                  </p:style>
                  <p:txBody>
                    <a:bodyPr lIns="90000" rIns="90000" tIns="-21600" bIns="-21600" anchor="t">
                      <a:noAutofit/>
                    </a:bodyPr>
                    <a:p>
                      <a:endParaRPr b="0" lang="en-US" sz="2400" strike="noStrike" u="none">
                        <a:solidFill>
                          <a:srgbClr val="ffffff"/>
                        </a:solidFill>
                        <a:effectLst/>
                        <a:uFillTx/>
                        <a:latin typeface="Times New Roman"/>
                      </a:endParaRPr>
                    </a:p>
                  </p:txBody>
                </p:sp>
              </p:grpSp>
              <p:grpSp>
                <p:nvGrpSpPr>
                  <p:cNvPr id="2260" name=""/>
                  <p:cNvGrpSpPr/>
                  <p:nvPr/>
                </p:nvGrpSpPr>
                <p:grpSpPr>
                  <a:xfrm>
                    <a:off x="4668120" y="5185440"/>
                    <a:ext cx="477720" cy="306720"/>
                    <a:chOff x="4668120" y="5185440"/>
                    <a:chExt cx="477720" cy="306720"/>
                  </a:xfrm>
                </p:grpSpPr>
                <p:sp>
                  <p:nvSpPr>
                    <p:cNvPr id="2261" name=""/>
                    <p:cNvSpPr/>
                    <p:nvPr/>
                  </p:nvSpPr>
                  <p:spPr>
                    <a:xfrm>
                      <a:off x="4668120" y="5185440"/>
                      <a:ext cx="477720" cy="145080"/>
                    </a:xfrm>
                    <a:prstGeom prst="rect">
                      <a:avLst/>
                    </a:prstGeom>
                    <a:solidFill>
                      <a:srgbClr val="808080"/>
                    </a:solidFill>
                    <a:ln w="237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62" name=""/>
                    <p:cNvSpPr/>
                    <p:nvPr/>
                  </p:nvSpPr>
                  <p:spPr>
                    <a:xfrm>
                      <a:off x="4695840" y="5204160"/>
                      <a:ext cx="419760" cy="109080"/>
                    </a:xfrm>
                    <a:prstGeom prst="rect">
                      <a:avLst/>
                    </a:prstGeom>
                    <a:solidFill>
                      <a:srgbClr val="ffffff"/>
                    </a:solidFill>
                    <a:ln w="237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2263" name=""/>
                    <p:cNvGrpSpPr/>
                    <p:nvPr/>
                  </p:nvGrpSpPr>
                  <p:grpSpPr>
                    <a:xfrm>
                      <a:off x="4842720" y="5367960"/>
                      <a:ext cx="126360" cy="124200"/>
                      <a:chOff x="4842720" y="5367960"/>
                      <a:chExt cx="126360" cy="124200"/>
                    </a:xfrm>
                  </p:grpSpPr>
                  <p:sp>
                    <p:nvSpPr>
                      <p:cNvPr id="2264" name=""/>
                      <p:cNvSpPr/>
                      <p:nvPr/>
                    </p:nvSpPr>
                    <p:spPr>
                      <a:xfrm>
                        <a:off x="4851360" y="5374440"/>
                        <a:ext cx="117720" cy="117720"/>
                      </a:xfrm>
                      <a:prstGeom prst="ellipse">
                        <a:avLst/>
                      </a:prstGeom>
                      <a:solidFill>
                        <a:srgbClr val="3f3f3f"/>
                      </a:solidFill>
                      <a:ln w="23760">
                        <a:solidFill>
                          <a:srgbClr val="3f3f3f"/>
                        </a:solidFill>
                        <a:miter/>
                      </a:ln>
                    </p:spPr>
                    <p:style>
                      <a:lnRef idx="0"/>
                      <a:fillRef idx="0"/>
                      <a:effectRef idx="0"/>
                      <a:fontRef idx="minor"/>
                    </p:style>
                    <p:txBody>
                      <a:bodyPr lIns="90000" rIns="90000" tIns="36360" bIns="36360" anchor="t">
                        <a:noAutofit/>
                      </a:bodyPr>
                      <a:p>
                        <a:endParaRPr b="0" lang="en-US" sz="2400" strike="noStrike" u="none">
                          <a:solidFill>
                            <a:srgbClr val="ffffff"/>
                          </a:solidFill>
                          <a:effectLst/>
                          <a:uFillTx/>
                          <a:latin typeface="Times New Roman"/>
                        </a:endParaRPr>
                      </a:p>
                    </p:txBody>
                  </p:sp>
                  <p:grpSp>
                    <p:nvGrpSpPr>
                      <p:cNvPr id="2265" name=""/>
                      <p:cNvGrpSpPr/>
                      <p:nvPr/>
                    </p:nvGrpSpPr>
                    <p:grpSpPr>
                      <a:xfrm>
                        <a:off x="4842720" y="5367960"/>
                        <a:ext cx="117720" cy="117720"/>
                        <a:chOff x="4842720" y="5367960"/>
                        <a:chExt cx="117720" cy="117720"/>
                      </a:xfrm>
                    </p:grpSpPr>
                    <p:sp>
                      <p:nvSpPr>
                        <p:cNvPr id="2266" name=""/>
                        <p:cNvSpPr/>
                        <p:nvPr/>
                      </p:nvSpPr>
                      <p:spPr>
                        <a:xfrm>
                          <a:off x="4842720" y="5367960"/>
                          <a:ext cx="117720" cy="117720"/>
                        </a:xfrm>
                        <a:prstGeom prst="ellipse">
                          <a:avLst/>
                        </a:prstGeom>
                        <a:solidFill>
                          <a:srgbClr val="c0c0c0"/>
                        </a:solidFill>
                        <a:ln w="23760">
                          <a:solidFill>
                            <a:srgbClr val="808080"/>
                          </a:solidFill>
                          <a:miter/>
                        </a:ln>
                      </p:spPr>
                      <p:style>
                        <a:lnRef idx="0"/>
                        <a:fillRef idx="0"/>
                        <a:effectRef idx="0"/>
                        <a:fontRef idx="minor"/>
                      </p:style>
                      <p:txBody>
                        <a:bodyPr lIns="90000" rIns="90000" tIns="36360" bIns="36360" anchor="t">
                          <a:noAutofit/>
                        </a:bodyPr>
                        <a:p>
                          <a:endParaRPr b="0" lang="en-US" sz="2400" strike="noStrike" u="none">
                            <a:solidFill>
                              <a:srgbClr val="ffffff"/>
                            </a:solidFill>
                            <a:effectLst/>
                            <a:uFillTx/>
                            <a:latin typeface="Times New Roman"/>
                          </a:endParaRPr>
                        </a:p>
                      </p:txBody>
                    </p:sp>
                    <p:sp>
                      <p:nvSpPr>
                        <p:cNvPr id="2267" name=""/>
                        <p:cNvSpPr/>
                        <p:nvPr/>
                      </p:nvSpPr>
                      <p:spPr>
                        <a:xfrm>
                          <a:off x="4887000" y="5391360"/>
                          <a:ext cx="26640" cy="26280"/>
                        </a:xfrm>
                        <a:prstGeom prst="ellipse">
                          <a:avLst/>
                        </a:prstGeom>
                        <a:solidFill>
                          <a:srgbClr val="3f3f3f"/>
                        </a:solidFill>
                        <a:ln w="23760">
                          <a:solidFill>
                            <a:srgbClr val="3f3f3f"/>
                          </a:solidFill>
                          <a:miter/>
                        </a:ln>
                      </p:spPr>
                      <p:style>
                        <a:lnRef idx="0"/>
                        <a:fillRef idx="0"/>
                        <a:effectRef idx="0"/>
                        <a:fontRef idx="minor"/>
                      </p:style>
                      <p:txBody>
                        <a:bodyPr lIns="90000" rIns="90000" tIns="-27720" bIns="-27720" anchor="t">
                          <a:noAutofit/>
                        </a:bodyPr>
                        <a:p>
                          <a:endParaRPr b="0" lang="en-US" sz="2400" strike="noStrike" u="none">
                            <a:solidFill>
                              <a:srgbClr val="ffffff"/>
                            </a:solidFill>
                            <a:effectLst/>
                            <a:uFillTx/>
                            <a:latin typeface="Times New Roman"/>
                          </a:endParaRPr>
                        </a:p>
                      </p:txBody>
                    </p:sp>
                    <p:sp>
                      <p:nvSpPr>
                        <p:cNvPr id="2268" name=""/>
                        <p:cNvSpPr/>
                        <p:nvPr/>
                      </p:nvSpPr>
                      <p:spPr>
                        <a:xfrm>
                          <a:off x="4878360" y="5419800"/>
                          <a:ext cx="42480" cy="43200"/>
                        </a:xfrm>
                        <a:custGeom>
                          <a:avLst/>
                          <a:gdLst/>
                          <a:ahLst/>
                          <a:rect l="l" t="t" r="r" b="b"/>
                          <a:pathLst>
                            <a:path w="44" h="46">
                              <a:moveTo>
                                <a:pt x="15" y="0"/>
                              </a:moveTo>
                              <a:lnTo>
                                <a:pt x="0" y="46"/>
                              </a:lnTo>
                              <a:lnTo>
                                <a:pt x="44" y="46"/>
                              </a:lnTo>
                              <a:lnTo>
                                <a:pt x="31" y="0"/>
                              </a:lnTo>
                              <a:lnTo>
                                <a:pt x="15" y="0"/>
                              </a:lnTo>
                              <a:close/>
                            </a:path>
                          </a:pathLst>
                        </a:custGeom>
                        <a:solidFill>
                          <a:srgbClr val="3f3f3f"/>
                        </a:solidFill>
                        <a:ln w="0">
                          <a:noFill/>
                        </a:ln>
                      </p:spPr>
                      <p:style>
                        <a:lnRef idx="0"/>
                        <a:fillRef idx="0"/>
                        <a:effectRef idx="0"/>
                        <a:fontRef idx="minor"/>
                      </p:style>
                      <p:txBody>
                        <a:bodyPr lIns="90000" rIns="90000" tIns="-3600" bIns="-3600" anchor="t">
                          <a:noAutofit/>
                        </a:bodyPr>
                        <a:p>
                          <a:endParaRPr b="0" lang="en-US" sz="2400" strike="noStrike" u="none">
                            <a:solidFill>
                              <a:srgbClr val="ffffff"/>
                            </a:solidFill>
                            <a:effectLst/>
                            <a:uFillTx/>
                            <a:latin typeface="Times New Roman"/>
                          </a:endParaRPr>
                        </a:p>
                      </p:txBody>
                    </p:sp>
                  </p:grpSp>
                </p:grpSp>
              </p:grpSp>
            </p:grpSp>
          </p:grpSp>
        </p:grpSp>
        <p:sp>
          <p:nvSpPr>
            <p:cNvPr id="2269" name=""/>
            <p:cNvSpPr/>
            <p:nvPr/>
          </p:nvSpPr>
          <p:spPr>
            <a:xfrm>
              <a:off x="4759200" y="2765520"/>
              <a:ext cx="3700440" cy="2271600"/>
            </a:xfrm>
            <a:custGeom>
              <a:avLst/>
              <a:gdLst/>
              <a:ahLst/>
              <a:rect l="l" t="t" r="r" b="b"/>
              <a:pathLst>
                <a:path w="4661" h="2861">
                  <a:moveTo>
                    <a:pt x="608" y="163"/>
                  </a:moveTo>
                  <a:lnTo>
                    <a:pt x="267" y="261"/>
                  </a:lnTo>
                  <a:lnTo>
                    <a:pt x="97" y="568"/>
                  </a:lnTo>
                  <a:lnTo>
                    <a:pt x="25" y="1159"/>
                  </a:lnTo>
                  <a:lnTo>
                    <a:pt x="0" y="1514"/>
                  </a:lnTo>
                  <a:lnTo>
                    <a:pt x="0" y="2152"/>
                  </a:lnTo>
                  <a:lnTo>
                    <a:pt x="97" y="2838"/>
                  </a:lnTo>
                  <a:lnTo>
                    <a:pt x="292" y="2861"/>
                  </a:lnTo>
                  <a:lnTo>
                    <a:pt x="923" y="2698"/>
                  </a:lnTo>
                  <a:lnTo>
                    <a:pt x="1553" y="2507"/>
                  </a:lnTo>
                  <a:lnTo>
                    <a:pt x="1967" y="2294"/>
                  </a:lnTo>
                  <a:lnTo>
                    <a:pt x="4125" y="1276"/>
                  </a:lnTo>
                  <a:lnTo>
                    <a:pt x="4514" y="1301"/>
                  </a:lnTo>
                  <a:lnTo>
                    <a:pt x="4661" y="1182"/>
                  </a:lnTo>
                  <a:lnTo>
                    <a:pt x="4537" y="733"/>
                  </a:lnTo>
                  <a:lnTo>
                    <a:pt x="4197" y="542"/>
                  </a:lnTo>
                  <a:lnTo>
                    <a:pt x="3956" y="589"/>
                  </a:lnTo>
                  <a:lnTo>
                    <a:pt x="3447" y="568"/>
                  </a:lnTo>
                  <a:lnTo>
                    <a:pt x="3009" y="355"/>
                  </a:lnTo>
                  <a:lnTo>
                    <a:pt x="1869" y="0"/>
                  </a:lnTo>
                  <a:lnTo>
                    <a:pt x="1456" y="0"/>
                  </a:lnTo>
                  <a:lnTo>
                    <a:pt x="608" y="163"/>
                  </a:lnTo>
                  <a:close/>
                </a:path>
              </a:pathLst>
            </a:custGeom>
            <a:solidFill>
              <a:srgbClr val="ff0000"/>
            </a:solidFill>
            <a:ln w="144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70" name=""/>
            <p:cNvSpPr/>
            <p:nvPr/>
          </p:nvSpPr>
          <p:spPr>
            <a:xfrm>
              <a:off x="5318280" y="3778200"/>
              <a:ext cx="3255840" cy="2046240"/>
            </a:xfrm>
            <a:custGeom>
              <a:avLst/>
              <a:gdLst/>
              <a:ahLst/>
              <a:rect l="l" t="t" r="r" b="b"/>
              <a:pathLst>
                <a:path w="4102" h="2579">
                  <a:moveTo>
                    <a:pt x="0" y="1490"/>
                  </a:moveTo>
                  <a:lnTo>
                    <a:pt x="267" y="1397"/>
                  </a:lnTo>
                  <a:lnTo>
                    <a:pt x="728" y="1324"/>
                  </a:lnTo>
                  <a:lnTo>
                    <a:pt x="1312" y="1043"/>
                  </a:lnTo>
                  <a:lnTo>
                    <a:pt x="1700" y="876"/>
                  </a:lnTo>
                  <a:lnTo>
                    <a:pt x="1966" y="1043"/>
                  </a:lnTo>
                  <a:lnTo>
                    <a:pt x="2259" y="1018"/>
                  </a:lnTo>
                  <a:lnTo>
                    <a:pt x="3301" y="0"/>
                  </a:lnTo>
                  <a:lnTo>
                    <a:pt x="3666" y="144"/>
                  </a:lnTo>
                  <a:lnTo>
                    <a:pt x="4102" y="1422"/>
                  </a:lnTo>
                  <a:lnTo>
                    <a:pt x="4078" y="2202"/>
                  </a:lnTo>
                  <a:lnTo>
                    <a:pt x="3958" y="2344"/>
                  </a:lnTo>
                  <a:lnTo>
                    <a:pt x="3351" y="2461"/>
                  </a:lnTo>
                  <a:lnTo>
                    <a:pt x="2792" y="2556"/>
                  </a:lnTo>
                  <a:lnTo>
                    <a:pt x="2573" y="2579"/>
                  </a:lnTo>
                  <a:lnTo>
                    <a:pt x="366" y="2579"/>
                  </a:lnTo>
                  <a:lnTo>
                    <a:pt x="267" y="2461"/>
                  </a:lnTo>
                  <a:lnTo>
                    <a:pt x="48" y="1634"/>
                  </a:lnTo>
                  <a:lnTo>
                    <a:pt x="0" y="1490"/>
                  </a:lnTo>
                  <a:close/>
                </a:path>
              </a:pathLst>
            </a:custGeom>
            <a:solidFill>
              <a:srgbClr val="00ffff"/>
            </a:solidFill>
            <a:ln w="1440">
              <a:solidFill>
                <a:srgbClr val="00ffff"/>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71" name=""/>
            <p:cNvSpPr/>
            <p:nvPr/>
          </p:nvSpPr>
          <p:spPr>
            <a:xfrm>
              <a:off x="5396040" y="3065400"/>
              <a:ext cx="2447640" cy="1109880"/>
            </a:xfrm>
            <a:custGeom>
              <a:avLst/>
              <a:gdLst/>
              <a:ahLst/>
              <a:rect l="l" t="t" r="r" b="b"/>
              <a:pathLst>
                <a:path w="3083" h="1397">
                  <a:moveTo>
                    <a:pt x="1310" y="0"/>
                  </a:moveTo>
                  <a:lnTo>
                    <a:pt x="1166" y="259"/>
                  </a:lnTo>
                  <a:lnTo>
                    <a:pt x="1019" y="332"/>
                  </a:lnTo>
                  <a:lnTo>
                    <a:pt x="921" y="451"/>
                  </a:lnTo>
                  <a:lnTo>
                    <a:pt x="630" y="640"/>
                  </a:lnTo>
                  <a:lnTo>
                    <a:pt x="292" y="804"/>
                  </a:lnTo>
                  <a:lnTo>
                    <a:pt x="0" y="1110"/>
                  </a:lnTo>
                  <a:lnTo>
                    <a:pt x="122" y="1373"/>
                  </a:lnTo>
                  <a:lnTo>
                    <a:pt x="268" y="1373"/>
                  </a:lnTo>
                  <a:lnTo>
                    <a:pt x="630" y="1350"/>
                  </a:lnTo>
                  <a:lnTo>
                    <a:pt x="1068" y="1397"/>
                  </a:lnTo>
                  <a:lnTo>
                    <a:pt x="1529" y="1350"/>
                  </a:lnTo>
                  <a:lnTo>
                    <a:pt x="2475" y="1373"/>
                  </a:lnTo>
                  <a:lnTo>
                    <a:pt x="3083" y="686"/>
                  </a:lnTo>
                  <a:lnTo>
                    <a:pt x="2672" y="403"/>
                  </a:lnTo>
                  <a:lnTo>
                    <a:pt x="2402" y="236"/>
                  </a:lnTo>
                  <a:lnTo>
                    <a:pt x="2208" y="95"/>
                  </a:lnTo>
                  <a:lnTo>
                    <a:pt x="1310" y="0"/>
                  </a:lnTo>
                  <a:close/>
                </a:path>
              </a:pathLst>
            </a:custGeom>
            <a:solidFill>
              <a:srgbClr val="00ffff"/>
            </a:solidFill>
            <a:ln w="1440">
              <a:solidFill>
                <a:srgbClr val="00ffff"/>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72" name=""/>
            <p:cNvSpPr/>
            <p:nvPr/>
          </p:nvSpPr>
          <p:spPr>
            <a:xfrm>
              <a:off x="6243480" y="3346560"/>
              <a:ext cx="1771920" cy="1390680"/>
            </a:xfrm>
            <a:custGeom>
              <a:avLst/>
              <a:gdLst/>
              <a:ahLst/>
              <a:rect l="l" t="t" r="r" b="b"/>
              <a:pathLst>
                <a:path w="2232" h="1751">
                  <a:moveTo>
                    <a:pt x="0" y="1064"/>
                  </a:moveTo>
                  <a:lnTo>
                    <a:pt x="23" y="1276"/>
                  </a:lnTo>
                  <a:lnTo>
                    <a:pt x="0" y="1586"/>
                  </a:lnTo>
                  <a:lnTo>
                    <a:pt x="534" y="1419"/>
                  </a:lnTo>
                  <a:lnTo>
                    <a:pt x="751" y="1561"/>
                  </a:lnTo>
                  <a:lnTo>
                    <a:pt x="1068" y="1561"/>
                  </a:lnTo>
                  <a:lnTo>
                    <a:pt x="1604" y="1751"/>
                  </a:lnTo>
                  <a:lnTo>
                    <a:pt x="1626" y="1655"/>
                  </a:lnTo>
                  <a:lnTo>
                    <a:pt x="1604" y="1586"/>
                  </a:lnTo>
                  <a:lnTo>
                    <a:pt x="1697" y="1561"/>
                  </a:lnTo>
                  <a:lnTo>
                    <a:pt x="1771" y="1442"/>
                  </a:lnTo>
                  <a:lnTo>
                    <a:pt x="1892" y="1326"/>
                  </a:lnTo>
                  <a:lnTo>
                    <a:pt x="1990" y="1018"/>
                  </a:lnTo>
                  <a:lnTo>
                    <a:pt x="2062" y="543"/>
                  </a:lnTo>
                  <a:lnTo>
                    <a:pt x="2232" y="377"/>
                  </a:lnTo>
                  <a:lnTo>
                    <a:pt x="2087" y="165"/>
                  </a:lnTo>
                  <a:lnTo>
                    <a:pt x="1892" y="0"/>
                  </a:lnTo>
                  <a:lnTo>
                    <a:pt x="1604" y="119"/>
                  </a:lnTo>
                  <a:lnTo>
                    <a:pt x="1287" y="827"/>
                  </a:lnTo>
                  <a:lnTo>
                    <a:pt x="1093" y="827"/>
                  </a:lnTo>
                  <a:lnTo>
                    <a:pt x="728" y="850"/>
                  </a:lnTo>
                  <a:lnTo>
                    <a:pt x="436" y="922"/>
                  </a:lnTo>
                  <a:lnTo>
                    <a:pt x="195" y="1018"/>
                  </a:lnTo>
                  <a:lnTo>
                    <a:pt x="0" y="1064"/>
                  </a:lnTo>
                  <a:close/>
                </a:path>
              </a:pathLst>
            </a:custGeom>
            <a:solidFill>
              <a:srgbClr val="ffc281"/>
            </a:solidFill>
            <a:ln w="1440">
              <a:solidFill>
                <a:srgbClr val="ffc281"/>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73" name=""/>
            <p:cNvSpPr/>
            <p:nvPr/>
          </p:nvSpPr>
          <p:spPr>
            <a:xfrm>
              <a:off x="5549760" y="5151600"/>
              <a:ext cx="1676520" cy="672840"/>
            </a:xfrm>
            <a:custGeom>
              <a:avLst/>
              <a:gdLst/>
              <a:ahLst/>
              <a:rect l="l" t="t" r="r" b="b"/>
              <a:pathLst>
                <a:path w="2113" h="849">
                  <a:moveTo>
                    <a:pt x="0" y="258"/>
                  </a:moveTo>
                  <a:lnTo>
                    <a:pt x="25" y="305"/>
                  </a:lnTo>
                  <a:lnTo>
                    <a:pt x="267" y="258"/>
                  </a:lnTo>
                  <a:lnTo>
                    <a:pt x="533" y="305"/>
                  </a:lnTo>
                  <a:lnTo>
                    <a:pt x="74" y="566"/>
                  </a:lnTo>
                  <a:lnTo>
                    <a:pt x="98" y="637"/>
                  </a:lnTo>
                  <a:lnTo>
                    <a:pt x="581" y="496"/>
                  </a:lnTo>
                  <a:lnTo>
                    <a:pt x="581" y="543"/>
                  </a:lnTo>
                  <a:lnTo>
                    <a:pt x="170" y="826"/>
                  </a:lnTo>
                  <a:lnTo>
                    <a:pt x="292" y="849"/>
                  </a:lnTo>
                  <a:lnTo>
                    <a:pt x="681" y="637"/>
                  </a:lnTo>
                  <a:lnTo>
                    <a:pt x="558" y="849"/>
                  </a:lnTo>
                  <a:lnTo>
                    <a:pt x="681" y="849"/>
                  </a:lnTo>
                  <a:lnTo>
                    <a:pt x="972" y="707"/>
                  </a:lnTo>
                  <a:lnTo>
                    <a:pt x="1335" y="637"/>
                  </a:lnTo>
                  <a:lnTo>
                    <a:pt x="1505" y="591"/>
                  </a:lnTo>
                  <a:lnTo>
                    <a:pt x="1866" y="661"/>
                  </a:lnTo>
                  <a:lnTo>
                    <a:pt x="2113" y="661"/>
                  </a:lnTo>
                  <a:lnTo>
                    <a:pt x="1892" y="93"/>
                  </a:lnTo>
                  <a:lnTo>
                    <a:pt x="1531" y="117"/>
                  </a:lnTo>
                  <a:lnTo>
                    <a:pt x="1310" y="93"/>
                  </a:lnTo>
                  <a:lnTo>
                    <a:pt x="995" y="0"/>
                  </a:lnTo>
                  <a:lnTo>
                    <a:pt x="752" y="117"/>
                  </a:lnTo>
                  <a:lnTo>
                    <a:pt x="219" y="140"/>
                  </a:lnTo>
                  <a:lnTo>
                    <a:pt x="0" y="258"/>
                  </a:lnTo>
                  <a:close/>
                </a:path>
              </a:pathLst>
            </a:custGeom>
            <a:solidFill>
              <a:srgbClr val="ffc281"/>
            </a:solidFill>
            <a:ln w="1440">
              <a:solidFill>
                <a:srgbClr val="ffc281"/>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74" name=""/>
            <p:cNvSpPr/>
            <p:nvPr/>
          </p:nvSpPr>
          <p:spPr>
            <a:xfrm>
              <a:off x="5369040" y="1973160"/>
              <a:ext cx="2119320" cy="1711440"/>
            </a:xfrm>
            <a:custGeom>
              <a:avLst/>
              <a:gdLst/>
              <a:ahLst/>
              <a:rect l="l" t="t" r="r" b="b"/>
              <a:pathLst>
                <a:path w="2670" h="2158">
                  <a:moveTo>
                    <a:pt x="0" y="92"/>
                  </a:moveTo>
                  <a:lnTo>
                    <a:pt x="35" y="874"/>
                  </a:lnTo>
                  <a:lnTo>
                    <a:pt x="214" y="1297"/>
                  </a:lnTo>
                  <a:lnTo>
                    <a:pt x="337" y="1581"/>
                  </a:lnTo>
                  <a:lnTo>
                    <a:pt x="761" y="1789"/>
                  </a:lnTo>
                  <a:lnTo>
                    <a:pt x="1010" y="1367"/>
                  </a:lnTo>
                  <a:lnTo>
                    <a:pt x="1096" y="1075"/>
                  </a:lnTo>
                  <a:lnTo>
                    <a:pt x="1146" y="1049"/>
                  </a:lnTo>
                  <a:lnTo>
                    <a:pt x="1302" y="1212"/>
                  </a:lnTo>
                  <a:lnTo>
                    <a:pt x="1379" y="1666"/>
                  </a:lnTo>
                  <a:lnTo>
                    <a:pt x="1485" y="1915"/>
                  </a:lnTo>
                  <a:lnTo>
                    <a:pt x="1956" y="2158"/>
                  </a:lnTo>
                  <a:lnTo>
                    <a:pt x="2090" y="2087"/>
                  </a:lnTo>
                  <a:lnTo>
                    <a:pt x="2169" y="1957"/>
                  </a:lnTo>
                  <a:lnTo>
                    <a:pt x="2304" y="1525"/>
                  </a:lnTo>
                  <a:lnTo>
                    <a:pt x="2425" y="1235"/>
                  </a:lnTo>
                  <a:lnTo>
                    <a:pt x="2541" y="1192"/>
                  </a:lnTo>
                  <a:lnTo>
                    <a:pt x="2633" y="984"/>
                  </a:lnTo>
                  <a:lnTo>
                    <a:pt x="2670" y="838"/>
                  </a:lnTo>
                  <a:lnTo>
                    <a:pt x="2617" y="763"/>
                  </a:lnTo>
                  <a:lnTo>
                    <a:pt x="2319" y="312"/>
                  </a:lnTo>
                  <a:lnTo>
                    <a:pt x="1283" y="98"/>
                  </a:lnTo>
                  <a:lnTo>
                    <a:pt x="127" y="0"/>
                  </a:lnTo>
                  <a:lnTo>
                    <a:pt x="0" y="92"/>
                  </a:lnTo>
                  <a:close/>
                </a:path>
              </a:pathLst>
            </a:custGeom>
            <a:solidFill>
              <a:srgbClr val="ffcc99"/>
            </a:solidFill>
            <a:ln w="1800">
              <a:solidFill>
                <a:srgbClr val="ffc281"/>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75" name=""/>
            <p:cNvSpPr/>
            <p:nvPr/>
          </p:nvSpPr>
          <p:spPr>
            <a:xfrm>
              <a:off x="6413400" y="1730520"/>
              <a:ext cx="1062000" cy="958680"/>
            </a:xfrm>
            <a:custGeom>
              <a:avLst/>
              <a:gdLst/>
              <a:ahLst/>
              <a:rect l="l" t="t" r="r" b="b"/>
              <a:pathLst>
                <a:path w="1339" h="1208">
                  <a:moveTo>
                    <a:pt x="94" y="258"/>
                  </a:moveTo>
                  <a:lnTo>
                    <a:pt x="321" y="70"/>
                  </a:lnTo>
                  <a:lnTo>
                    <a:pt x="528" y="0"/>
                  </a:lnTo>
                  <a:lnTo>
                    <a:pt x="790" y="9"/>
                  </a:lnTo>
                  <a:lnTo>
                    <a:pt x="1095" y="130"/>
                  </a:lnTo>
                  <a:lnTo>
                    <a:pt x="1261" y="326"/>
                  </a:lnTo>
                  <a:lnTo>
                    <a:pt x="1331" y="534"/>
                  </a:lnTo>
                  <a:lnTo>
                    <a:pt x="1339" y="714"/>
                  </a:lnTo>
                  <a:lnTo>
                    <a:pt x="1339" y="929"/>
                  </a:lnTo>
                  <a:lnTo>
                    <a:pt x="1324" y="1094"/>
                  </a:lnTo>
                  <a:lnTo>
                    <a:pt x="1281" y="1136"/>
                  </a:lnTo>
                  <a:lnTo>
                    <a:pt x="1211" y="1208"/>
                  </a:lnTo>
                  <a:lnTo>
                    <a:pt x="1124" y="901"/>
                  </a:lnTo>
                  <a:lnTo>
                    <a:pt x="934" y="700"/>
                  </a:lnTo>
                  <a:lnTo>
                    <a:pt x="0" y="555"/>
                  </a:lnTo>
                  <a:lnTo>
                    <a:pt x="94" y="258"/>
                  </a:lnTo>
                  <a:close/>
                </a:path>
              </a:pathLst>
            </a:custGeom>
            <a:solidFill>
              <a:srgbClr val="622100"/>
            </a:solidFill>
            <a:ln w="1440">
              <a:solidFill>
                <a:srgbClr val="6221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76" name=""/>
            <p:cNvSpPr/>
            <p:nvPr/>
          </p:nvSpPr>
          <p:spPr>
            <a:xfrm>
              <a:off x="5076720" y="1527120"/>
              <a:ext cx="1365480" cy="1436760"/>
            </a:xfrm>
            <a:custGeom>
              <a:avLst/>
              <a:gdLst/>
              <a:ahLst/>
              <a:rect l="l" t="t" r="r" b="b"/>
              <a:pathLst>
                <a:path w="1719" h="1812">
                  <a:moveTo>
                    <a:pt x="100" y="1754"/>
                  </a:moveTo>
                  <a:lnTo>
                    <a:pt x="363" y="1733"/>
                  </a:lnTo>
                  <a:lnTo>
                    <a:pt x="496" y="1812"/>
                  </a:lnTo>
                  <a:lnTo>
                    <a:pt x="570" y="1685"/>
                  </a:lnTo>
                  <a:lnTo>
                    <a:pt x="512" y="1594"/>
                  </a:lnTo>
                  <a:lnTo>
                    <a:pt x="470" y="1290"/>
                  </a:lnTo>
                  <a:lnTo>
                    <a:pt x="396" y="846"/>
                  </a:lnTo>
                  <a:lnTo>
                    <a:pt x="489" y="769"/>
                  </a:lnTo>
                  <a:lnTo>
                    <a:pt x="533" y="660"/>
                  </a:lnTo>
                  <a:lnTo>
                    <a:pt x="562" y="707"/>
                  </a:lnTo>
                  <a:lnTo>
                    <a:pt x="590" y="686"/>
                  </a:lnTo>
                  <a:lnTo>
                    <a:pt x="625" y="775"/>
                  </a:lnTo>
                  <a:lnTo>
                    <a:pt x="733" y="749"/>
                  </a:lnTo>
                  <a:lnTo>
                    <a:pt x="876" y="831"/>
                  </a:lnTo>
                  <a:lnTo>
                    <a:pt x="1029" y="824"/>
                  </a:lnTo>
                  <a:lnTo>
                    <a:pt x="1195" y="775"/>
                  </a:lnTo>
                  <a:lnTo>
                    <a:pt x="1345" y="715"/>
                  </a:lnTo>
                  <a:lnTo>
                    <a:pt x="1719" y="735"/>
                  </a:lnTo>
                  <a:lnTo>
                    <a:pt x="1678" y="446"/>
                  </a:lnTo>
                  <a:lnTo>
                    <a:pt x="1465" y="230"/>
                  </a:lnTo>
                  <a:lnTo>
                    <a:pt x="1116" y="49"/>
                  </a:lnTo>
                  <a:lnTo>
                    <a:pt x="761" y="0"/>
                  </a:lnTo>
                  <a:lnTo>
                    <a:pt x="620" y="20"/>
                  </a:lnTo>
                  <a:lnTo>
                    <a:pt x="483" y="139"/>
                  </a:lnTo>
                  <a:lnTo>
                    <a:pt x="314" y="333"/>
                  </a:lnTo>
                  <a:lnTo>
                    <a:pt x="144" y="590"/>
                  </a:lnTo>
                  <a:lnTo>
                    <a:pt x="123" y="791"/>
                  </a:lnTo>
                  <a:lnTo>
                    <a:pt x="63" y="908"/>
                  </a:lnTo>
                  <a:lnTo>
                    <a:pt x="0" y="1123"/>
                  </a:lnTo>
                  <a:lnTo>
                    <a:pt x="49" y="1436"/>
                  </a:lnTo>
                  <a:lnTo>
                    <a:pt x="123" y="1622"/>
                  </a:lnTo>
                  <a:lnTo>
                    <a:pt x="129" y="1720"/>
                  </a:lnTo>
                  <a:lnTo>
                    <a:pt x="100" y="1754"/>
                  </a:lnTo>
                  <a:close/>
                </a:path>
              </a:pathLst>
            </a:custGeom>
            <a:solidFill>
              <a:srgbClr val="ffff00"/>
            </a:solidFill>
            <a:ln w="1440">
              <a:solidFill>
                <a:srgbClr val="ffff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77" name=""/>
            <p:cNvSpPr/>
            <p:nvPr/>
          </p:nvSpPr>
          <p:spPr>
            <a:xfrm>
              <a:off x="6716880" y="5364000"/>
              <a:ext cx="182520" cy="189000"/>
            </a:xfrm>
            <a:custGeom>
              <a:avLst/>
              <a:gdLst/>
              <a:ahLst/>
              <a:rect l="l" t="t" r="r" b="b"/>
              <a:pathLst>
                <a:path w="230" h="238">
                  <a:moveTo>
                    <a:pt x="66" y="9"/>
                  </a:moveTo>
                  <a:lnTo>
                    <a:pt x="26" y="37"/>
                  </a:lnTo>
                  <a:lnTo>
                    <a:pt x="2" y="86"/>
                  </a:lnTo>
                  <a:lnTo>
                    <a:pt x="0" y="121"/>
                  </a:lnTo>
                  <a:lnTo>
                    <a:pt x="4" y="155"/>
                  </a:lnTo>
                  <a:lnTo>
                    <a:pt x="19" y="187"/>
                  </a:lnTo>
                  <a:lnTo>
                    <a:pt x="44" y="214"/>
                  </a:lnTo>
                  <a:lnTo>
                    <a:pt x="86" y="238"/>
                  </a:lnTo>
                  <a:lnTo>
                    <a:pt x="154" y="230"/>
                  </a:lnTo>
                  <a:lnTo>
                    <a:pt x="199" y="205"/>
                  </a:lnTo>
                  <a:lnTo>
                    <a:pt x="223" y="168"/>
                  </a:lnTo>
                  <a:lnTo>
                    <a:pt x="230" y="133"/>
                  </a:lnTo>
                  <a:lnTo>
                    <a:pt x="230" y="100"/>
                  </a:lnTo>
                  <a:lnTo>
                    <a:pt x="226" y="67"/>
                  </a:lnTo>
                  <a:lnTo>
                    <a:pt x="205" y="39"/>
                  </a:lnTo>
                  <a:lnTo>
                    <a:pt x="177" y="16"/>
                  </a:lnTo>
                  <a:lnTo>
                    <a:pt x="135" y="0"/>
                  </a:lnTo>
                  <a:lnTo>
                    <a:pt x="91" y="2"/>
                  </a:lnTo>
                  <a:lnTo>
                    <a:pt x="66" y="9"/>
                  </a:lnTo>
                  <a:close/>
                </a:path>
              </a:pathLst>
            </a:custGeom>
            <a:solidFill>
              <a:srgbClr val="ffffff"/>
            </a:solidFill>
            <a:ln w="14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78" name=""/>
            <p:cNvSpPr/>
            <p:nvPr/>
          </p:nvSpPr>
          <p:spPr>
            <a:xfrm>
              <a:off x="5751360" y="2738520"/>
              <a:ext cx="309600" cy="122040"/>
            </a:xfrm>
            <a:custGeom>
              <a:avLst/>
              <a:gdLst/>
              <a:ahLst/>
              <a:rect l="l" t="t" r="r" b="b"/>
              <a:pathLst>
                <a:path w="391" h="155">
                  <a:moveTo>
                    <a:pt x="0" y="75"/>
                  </a:moveTo>
                  <a:lnTo>
                    <a:pt x="173" y="68"/>
                  </a:lnTo>
                  <a:lnTo>
                    <a:pt x="339" y="9"/>
                  </a:lnTo>
                  <a:lnTo>
                    <a:pt x="391" y="0"/>
                  </a:lnTo>
                  <a:lnTo>
                    <a:pt x="339" y="75"/>
                  </a:lnTo>
                  <a:lnTo>
                    <a:pt x="248" y="148"/>
                  </a:lnTo>
                  <a:lnTo>
                    <a:pt x="137" y="155"/>
                  </a:lnTo>
                  <a:lnTo>
                    <a:pt x="15" y="116"/>
                  </a:lnTo>
                  <a:lnTo>
                    <a:pt x="0" y="75"/>
                  </a:lnTo>
                  <a:close/>
                </a:path>
              </a:pathLst>
            </a:custGeom>
            <a:solidFill>
              <a:srgbClr val="ffffff"/>
            </a:solidFill>
            <a:ln w="14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79" name=""/>
            <p:cNvSpPr/>
            <p:nvPr/>
          </p:nvSpPr>
          <p:spPr>
            <a:xfrm>
              <a:off x="5578560" y="2462040"/>
              <a:ext cx="125280" cy="46080"/>
            </a:xfrm>
            <a:custGeom>
              <a:avLst/>
              <a:gdLst/>
              <a:ahLst/>
              <a:rect l="l" t="t" r="r" b="b"/>
              <a:pathLst>
                <a:path w="157" h="58">
                  <a:moveTo>
                    <a:pt x="0" y="50"/>
                  </a:moveTo>
                  <a:lnTo>
                    <a:pt x="59" y="58"/>
                  </a:lnTo>
                  <a:lnTo>
                    <a:pt x="150" y="42"/>
                  </a:lnTo>
                  <a:lnTo>
                    <a:pt x="157" y="7"/>
                  </a:lnTo>
                  <a:lnTo>
                    <a:pt x="67" y="0"/>
                  </a:lnTo>
                  <a:lnTo>
                    <a:pt x="9" y="17"/>
                  </a:lnTo>
                  <a:lnTo>
                    <a:pt x="0" y="50"/>
                  </a:lnTo>
                  <a:close/>
                </a:path>
              </a:pathLst>
            </a:custGeom>
            <a:solidFill>
              <a:srgbClr val="ffffff"/>
            </a:solidFill>
            <a:ln w="144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Times New Roman"/>
              </a:endParaRPr>
            </a:p>
          </p:txBody>
        </p:sp>
        <p:sp>
          <p:nvSpPr>
            <p:cNvPr id="2280" name=""/>
            <p:cNvSpPr/>
            <p:nvPr/>
          </p:nvSpPr>
          <p:spPr>
            <a:xfrm>
              <a:off x="5967360" y="2397240"/>
              <a:ext cx="114480" cy="56880"/>
            </a:xfrm>
            <a:custGeom>
              <a:avLst/>
              <a:gdLst/>
              <a:ahLst/>
              <a:rect l="l" t="t" r="r" b="b"/>
              <a:pathLst>
                <a:path w="144" h="72">
                  <a:moveTo>
                    <a:pt x="0" y="72"/>
                  </a:moveTo>
                  <a:lnTo>
                    <a:pt x="94" y="65"/>
                  </a:lnTo>
                  <a:lnTo>
                    <a:pt x="144" y="33"/>
                  </a:lnTo>
                  <a:lnTo>
                    <a:pt x="58" y="0"/>
                  </a:lnTo>
                  <a:lnTo>
                    <a:pt x="0" y="33"/>
                  </a:lnTo>
                  <a:lnTo>
                    <a:pt x="0" y="72"/>
                  </a:lnTo>
                  <a:close/>
                </a:path>
              </a:pathLst>
            </a:custGeom>
            <a:solidFill>
              <a:srgbClr val="ffffff"/>
            </a:solidFill>
            <a:ln w="1440">
              <a:solidFill>
                <a:srgbClr val="ffffff"/>
              </a:solidFill>
              <a:round/>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Times New Roman"/>
              </a:endParaRPr>
            </a:p>
          </p:txBody>
        </p:sp>
        <p:sp>
          <p:nvSpPr>
            <p:cNvPr id="2281" name=""/>
            <p:cNvSpPr/>
            <p:nvPr/>
          </p:nvSpPr>
          <p:spPr>
            <a:xfrm>
              <a:off x="6600960" y="2668680"/>
              <a:ext cx="153720" cy="56880"/>
            </a:xfrm>
            <a:custGeom>
              <a:avLst/>
              <a:gdLst/>
              <a:ahLst/>
              <a:rect l="l" t="t" r="r" b="b"/>
              <a:pathLst>
                <a:path w="194" h="72">
                  <a:moveTo>
                    <a:pt x="0" y="33"/>
                  </a:moveTo>
                  <a:lnTo>
                    <a:pt x="68" y="56"/>
                  </a:lnTo>
                  <a:lnTo>
                    <a:pt x="144" y="72"/>
                  </a:lnTo>
                  <a:lnTo>
                    <a:pt x="194" y="47"/>
                  </a:lnTo>
                  <a:lnTo>
                    <a:pt x="169" y="17"/>
                  </a:lnTo>
                  <a:lnTo>
                    <a:pt x="52" y="0"/>
                  </a:lnTo>
                  <a:lnTo>
                    <a:pt x="0" y="33"/>
                  </a:lnTo>
                  <a:close/>
                </a:path>
              </a:pathLst>
            </a:custGeom>
            <a:solidFill>
              <a:srgbClr val="ffffff"/>
            </a:solidFill>
            <a:ln w="1440">
              <a:solidFill>
                <a:srgbClr val="ffffff"/>
              </a:solidFill>
              <a:round/>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Times New Roman"/>
              </a:endParaRPr>
            </a:p>
          </p:txBody>
        </p:sp>
        <p:sp>
          <p:nvSpPr>
            <p:cNvPr id="2282" name=""/>
            <p:cNvSpPr/>
            <p:nvPr/>
          </p:nvSpPr>
          <p:spPr>
            <a:xfrm>
              <a:off x="7004160" y="2693880"/>
              <a:ext cx="152280" cy="50760"/>
            </a:xfrm>
            <a:custGeom>
              <a:avLst/>
              <a:gdLst/>
              <a:ahLst/>
              <a:rect l="l" t="t" r="r" b="b"/>
              <a:pathLst>
                <a:path w="192" h="63">
                  <a:moveTo>
                    <a:pt x="0" y="30"/>
                  </a:moveTo>
                  <a:lnTo>
                    <a:pt x="68" y="47"/>
                  </a:lnTo>
                  <a:lnTo>
                    <a:pt x="151" y="63"/>
                  </a:lnTo>
                  <a:lnTo>
                    <a:pt x="192" y="30"/>
                  </a:lnTo>
                  <a:lnTo>
                    <a:pt x="118" y="6"/>
                  </a:lnTo>
                  <a:lnTo>
                    <a:pt x="41" y="0"/>
                  </a:lnTo>
                  <a:lnTo>
                    <a:pt x="0" y="30"/>
                  </a:lnTo>
                  <a:close/>
                </a:path>
              </a:pathLst>
            </a:custGeom>
            <a:solidFill>
              <a:srgbClr val="ffffff"/>
            </a:solidFill>
            <a:ln w="1440">
              <a:solidFill>
                <a:srgbClr val="ffffff"/>
              </a:solidFill>
              <a:round/>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Times New Roman"/>
              </a:endParaRPr>
            </a:p>
          </p:txBody>
        </p:sp>
        <p:sp>
          <p:nvSpPr>
            <p:cNvPr id="2283" name=""/>
            <p:cNvSpPr/>
            <p:nvPr/>
          </p:nvSpPr>
          <p:spPr>
            <a:xfrm>
              <a:off x="6675480" y="3041640"/>
              <a:ext cx="361800" cy="92160"/>
            </a:xfrm>
            <a:custGeom>
              <a:avLst/>
              <a:gdLst/>
              <a:ahLst/>
              <a:rect l="l" t="t" r="r" b="b"/>
              <a:pathLst>
                <a:path w="455" h="116">
                  <a:moveTo>
                    <a:pt x="9" y="17"/>
                  </a:moveTo>
                  <a:lnTo>
                    <a:pt x="132" y="0"/>
                  </a:lnTo>
                  <a:lnTo>
                    <a:pt x="215" y="17"/>
                  </a:lnTo>
                  <a:lnTo>
                    <a:pt x="325" y="0"/>
                  </a:lnTo>
                  <a:lnTo>
                    <a:pt x="455" y="25"/>
                  </a:lnTo>
                  <a:lnTo>
                    <a:pt x="455" y="49"/>
                  </a:lnTo>
                  <a:lnTo>
                    <a:pt x="350" y="108"/>
                  </a:lnTo>
                  <a:lnTo>
                    <a:pt x="150" y="116"/>
                  </a:lnTo>
                  <a:lnTo>
                    <a:pt x="0" y="66"/>
                  </a:lnTo>
                  <a:lnTo>
                    <a:pt x="9" y="17"/>
                  </a:lnTo>
                  <a:close/>
                </a:path>
              </a:pathLst>
            </a:custGeom>
            <a:solidFill>
              <a:srgbClr val="ffffff"/>
            </a:solidFill>
            <a:ln w="14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ffffff"/>
                </a:solidFill>
                <a:effectLst/>
                <a:uFillTx/>
                <a:latin typeface="Times New Roman"/>
              </a:endParaRPr>
            </a:p>
          </p:txBody>
        </p:sp>
        <p:sp>
          <p:nvSpPr>
            <p:cNvPr id="2284" name=""/>
            <p:cNvSpPr/>
            <p:nvPr/>
          </p:nvSpPr>
          <p:spPr>
            <a:xfrm>
              <a:off x="5372280" y="1727280"/>
              <a:ext cx="595080" cy="419040"/>
            </a:xfrm>
            <a:custGeom>
              <a:avLst/>
              <a:gdLst/>
              <a:ahLst/>
              <a:rect l="l" t="t" r="r" b="b"/>
              <a:pathLst>
                <a:path w="750" h="527">
                  <a:moveTo>
                    <a:pt x="368" y="17"/>
                  </a:moveTo>
                  <a:lnTo>
                    <a:pt x="311" y="0"/>
                  </a:lnTo>
                  <a:lnTo>
                    <a:pt x="325" y="107"/>
                  </a:lnTo>
                  <a:lnTo>
                    <a:pt x="274" y="51"/>
                  </a:lnTo>
                  <a:lnTo>
                    <a:pt x="318" y="189"/>
                  </a:lnTo>
                  <a:lnTo>
                    <a:pt x="253" y="179"/>
                  </a:lnTo>
                  <a:lnTo>
                    <a:pt x="143" y="123"/>
                  </a:lnTo>
                  <a:lnTo>
                    <a:pt x="206" y="246"/>
                  </a:lnTo>
                  <a:lnTo>
                    <a:pt x="60" y="196"/>
                  </a:lnTo>
                  <a:lnTo>
                    <a:pt x="85" y="255"/>
                  </a:lnTo>
                  <a:lnTo>
                    <a:pt x="189" y="302"/>
                  </a:lnTo>
                  <a:lnTo>
                    <a:pt x="60" y="318"/>
                  </a:lnTo>
                  <a:lnTo>
                    <a:pt x="104" y="334"/>
                  </a:lnTo>
                  <a:lnTo>
                    <a:pt x="20" y="393"/>
                  </a:lnTo>
                  <a:lnTo>
                    <a:pt x="0" y="479"/>
                  </a:lnTo>
                  <a:lnTo>
                    <a:pt x="182" y="342"/>
                  </a:lnTo>
                  <a:lnTo>
                    <a:pt x="110" y="527"/>
                  </a:lnTo>
                  <a:lnTo>
                    <a:pt x="167" y="423"/>
                  </a:lnTo>
                  <a:lnTo>
                    <a:pt x="189" y="479"/>
                  </a:lnTo>
                  <a:lnTo>
                    <a:pt x="253" y="318"/>
                  </a:lnTo>
                  <a:lnTo>
                    <a:pt x="274" y="407"/>
                  </a:lnTo>
                  <a:lnTo>
                    <a:pt x="299" y="407"/>
                  </a:lnTo>
                  <a:lnTo>
                    <a:pt x="305" y="246"/>
                  </a:lnTo>
                  <a:lnTo>
                    <a:pt x="368" y="360"/>
                  </a:lnTo>
                  <a:lnTo>
                    <a:pt x="434" y="383"/>
                  </a:lnTo>
                  <a:lnTo>
                    <a:pt x="504" y="351"/>
                  </a:lnTo>
                  <a:lnTo>
                    <a:pt x="383" y="318"/>
                  </a:lnTo>
                  <a:lnTo>
                    <a:pt x="349" y="255"/>
                  </a:lnTo>
                  <a:lnTo>
                    <a:pt x="562" y="309"/>
                  </a:lnTo>
                  <a:lnTo>
                    <a:pt x="750" y="231"/>
                  </a:lnTo>
                  <a:lnTo>
                    <a:pt x="543" y="222"/>
                  </a:lnTo>
                  <a:lnTo>
                    <a:pt x="625" y="189"/>
                  </a:lnTo>
                  <a:lnTo>
                    <a:pt x="518" y="213"/>
                  </a:lnTo>
                  <a:lnTo>
                    <a:pt x="568" y="107"/>
                  </a:lnTo>
                  <a:lnTo>
                    <a:pt x="532" y="116"/>
                  </a:lnTo>
                  <a:lnTo>
                    <a:pt x="447" y="163"/>
                  </a:lnTo>
                  <a:lnTo>
                    <a:pt x="478" y="97"/>
                  </a:lnTo>
                  <a:lnTo>
                    <a:pt x="406" y="139"/>
                  </a:lnTo>
                  <a:lnTo>
                    <a:pt x="368" y="17"/>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85" name=""/>
            <p:cNvSpPr/>
            <p:nvPr/>
          </p:nvSpPr>
          <p:spPr>
            <a:xfrm>
              <a:off x="5553000" y="2050920"/>
              <a:ext cx="403200" cy="193680"/>
            </a:xfrm>
            <a:custGeom>
              <a:avLst/>
              <a:gdLst/>
              <a:ahLst/>
              <a:rect l="l" t="t" r="r" b="b"/>
              <a:pathLst>
                <a:path w="507" h="245">
                  <a:moveTo>
                    <a:pt x="0" y="0"/>
                  </a:moveTo>
                  <a:lnTo>
                    <a:pt x="0" y="129"/>
                  </a:lnTo>
                  <a:lnTo>
                    <a:pt x="82" y="204"/>
                  </a:lnTo>
                  <a:lnTo>
                    <a:pt x="63" y="112"/>
                  </a:lnTo>
                  <a:lnTo>
                    <a:pt x="146" y="204"/>
                  </a:lnTo>
                  <a:lnTo>
                    <a:pt x="115" y="80"/>
                  </a:lnTo>
                  <a:lnTo>
                    <a:pt x="146" y="89"/>
                  </a:lnTo>
                  <a:lnTo>
                    <a:pt x="218" y="169"/>
                  </a:lnTo>
                  <a:lnTo>
                    <a:pt x="339" y="219"/>
                  </a:lnTo>
                  <a:lnTo>
                    <a:pt x="441" y="245"/>
                  </a:lnTo>
                  <a:lnTo>
                    <a:pt x="396" y="194"/>
                  </a:lnTo>
                  <a:lnTo>
                    <a:pt x="507" y="194"/>
                  </a:lnTo>
                  <a:lnTo>
                    <a:pt x="428" y="145"/>
                  </a:lnTo>
                  <a:lnTo>
                    <a:pt x="378" y="24"/>
                  </a:lnTo>
                  <a:lnTo>
                    <a:pt x="353" y="80"/>
                  </a:lnTo>
                  <a:lnTo>
                    <a:pt x="268" y="32"/>
                  </a:lnTo>
                  <a:lnTo>
                    <a:pt x="303" y="153"/>
                  </a:lnTo>
                  <a:lnTo>
                    <a:pt x="223" y="120"/>
                  </a:lnTo>
                  <a:lnTo>
                    <a:pt x="135" y="16"/>
                  </a:lnTo>
                  <a:lnTo>
                    <a:pt x="127" y="65"/>
                  </a:lnTo>
                  <a:lnTo>
                    <a:pt x="57" y="50"/>
                  </a:lnTo>
                  <a:lnTo>
                    <a:pt x="36" y="80"/>
                  </a:lnTo>
                  <a:lnTo>
                    <a:pt x="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86" name=""/>
            <p:cNvSpPr/>
            <p:nvPr/>
          </p:nvSpPr>
          <p:spPr>
            <a:xfrm>
              <a:off x="5757840" y="1670040"/>
              <a:ext cx="1682640" cy="1731960"/>
            </a:xfrm>
            <a:custGeom>
              <a:avLst/>
              <a:gdLst/>
              <a:ahLst/>
              <a:rect l="l" t="t" r="r" b="b"/>
              <a:pathLst>
                <a:path w="2120" h="2181">
                  <a:moveTo>
                    <a:pt x="0" y="0"/>
                  </a:moveTo>
                  <a:lnTo>
                    <a:pt x="12" y="49"/>
                  </a:lnTo>
                  <a:lnTo>
                    <a:pt x="83" y="57"/>
                  </a:lnTo>
                  <a:lnTo>
                    <a:pt x="91" y="123"/>
                  </a:lnTo>
                  <a:lnTo>
                    <a:pt x="172" y="113"/>
                  </a:lnTo>
                  <a:lnTo>
                    <a:pt x="140" y="179"/>
                  </a:lnTo>
                  <a:lnTo>
                    <a:pt x="200" y="219"/>
                  </a:lnTo>
                  <a:lnTo>
                    <a:pt x="251" y="195"/>
                  </a:lnTo>
                  <a:lnTo>
                    <a:pt x="207" y="310"/>
                  </a:lnTo>
                  <a:lnTo>
                    <a:pt x="295" y="366"/>
                  </a:lnTo>
                  <a:lnTo>
                    <a:pt x="445" y="374"/>
                  </a:lnTo>
                  <a:lnTo>
                    <a:pt x="522" y="357"/>
                  </a:lnTo>
                  <a:lnTo>
                    <a:pt x="489" y="406"/>
                  </a:lnTo>
                  <a:lnTo>
                    <a:pt x="618" y="455"/>
                  </a:lnTo>
                  <a:lnTo>
                    <a:pt x="516" y="465"/>
                  </a:lnTo>
                  <a:lnTo>
                    <a:pt x="335" y="414"/>
                  </a:lnTo>
                  <a:lnTo>
                    <a:pt x="420" y="511"/>
                  </a:lnTo>
                  <a:lnTo>
                    <a:pt x="328" y="495"/>
                  </a:lnTo>
                  <a:lnTo>
                    <a:pt x="246" y="455"/>
                  </a:lnTo>
                  <a:lnTo>
                    <a:pt x="348" y="584"/>
                  </a:lnTo>
                  <a:lnTo>
                    <a:pt x="407" y="584"/>
                  </a:lnTo>
                  <a:lnTo>
                    <a:pt x="457" y="551"/>
                  </a:lnTo>
                  <a:lnTo>
                    <a:pt x="554" y="591"/>
                  </a:lnTo>
                  <a:lnTo>
                    <a:pt x="476" y="739"/>
                  </a:lnTo>
                  <a:lnTo>
                    <a:pt x="451" y="795"/>
                  </a:lnTo>
                  <a:lnTo>
                    <a:pt x="535" y="893"/>
                  </a:lnTo>
                  <a:lnTo>
                    <a:pt x="541" y="1080"/>
                  </a:lnTo>
                  <a:lnTo>
                    <a:pt x="593" y="1176"/>
                  </a:lnTo>
                  <a:lnTo>
                    <a:pt x="593" y="1275"/>
                  </a:lnTo>
                  <a:lnTo>
                    <a:pt x="548" y="1542"/>
                  </a:lnTo>
                  <a:lnTo>
                    <a:pt x="290" y="1753"/>
                  </a:lnTo>
                  <a:lnTo>
                    <a:pt x="77" y="1753"/>
                  </a:lnTo>
                  <a:lnTo>
                    <a:pt x="115" y="1787"/>
                  </a:lnTo>
                  <a:lnTo>
                    <a:pt x="212" y="1811"/>
                  </a:lnTo>
                  <a:lnTo>
                    <a:pt x="290" y="1811"/>
                  </a:lnTo>
                  <a:lnTo>
                    <a:pt x="451" y="1712"/>
                  </a:lnTo>
                  <a:lnTo>
                    <a:pt x="381" y="1864"/>
                  </a:lnTo>
                  <a:lnTo>
                    <a:pt x="303" y="1906"/>
                  </a:lnTo>
                  <a:lnTo>
                    <a:pt x="282" y="2126"/>
                  </a:lnTo>
                  <a:lnTo>
                    <a:pt x="295" y="2181"/>
                  </a:lnTo>
                  <a:lnTo>
                    <a:pt x="445" y="1939"/>
                  </a:lnTo>
                  <a:lnTo>
                    <a:pt x="548" y="1761"/>
                  </a:lnTo>
                  <a:lnTo>
                    <a:pt x="586" y="1566"/>
                  </a:lnTo>
                  <a:lnTo>
                    <a:pt x="684" y="1420"/>
                  </a:lnTo>
                  <a:lnTo>
                    <a:pt x="684" y="1275"/>
                  </a:lnTo>
                  <a:lnTo>
                    <a:pt x="698" y="1176"/>
                  </a:lnTo>
                  <a:lnTo>
                    <a:pt x="729" y="1080"/>
                  </a:lnTo>
                  <a:lnTo>
                    <a:pt x="781" y="1120"/>
                  </a:lnTo>
                  <a:lnTo>
                    <a:pt x="812" y="1225"/>
                  </a:lnTo>
                  <a:lnTo>
                    <a:pt x="877" y="1089"/>
                  </a:lnTo>
                  <a:lnTo>
                    <a:pt x="877" y="1014"/>
                  </a:lnTo>
                  <a:lnTo>
                    <a:pt x="909" y="941"/>
                  </a:lnTo>
                  <a:lnTo>
                    <a:pt x="883" y="845"/>
                  </a:lnTo>
                  <a:lnTo>
                    <a:pt x="980" y="795"/>
                  </a:lnTo>
                  <a:lnTo>
                    <a:pt x="1082" y="795"/>
                  </a:lnTo>
                  <a:lnTo>
                    <a:pt x="1010" y="878"/>
                  </a:lnTo>
                  <a:lnTo>
                    <a:pt x="1141" y="861"/>
                  </a:lnTo>
                  <a:lnTo>
                    <a:pt x="1264" y="787"/>
                  </a:lnTo>
                  <a:lnTo>
                    <a:pt x="1226" y="886"/>
                  </a:lnTo>
                  <a:lnTo>
                    <a:pt x="1358" y="829"/>
                  </a:lnTo>
                  <a:lnTo>
                    <a:pt x="1276" y="934"/>
                  </a:lnTo>
                  <a:lnTo>
                    <a:pt x="1451" y="829"/>
                  </a:lnTo>
                  <a:lnTo>
                    <a:pt x="1457" y="878"/>
                  </a:lnTo>
                  <a:lnTo>
                    <a:pt x="1521" y="819"/>
                  </a:lnTo>
                  <a:lnTo>
                    <a:pt x="1611" y="934"/>
                  </a:lnTo>
                  <a:lnTo>
                    <a:pt x="1617" y="886"/>
                  </a:lnTo>
                  <a:lnTo>
                    <a:pt x="1571" y="772"/>
                  </a:lnTo>
                  <a:lnTo>
                    <a:pt x="1778" y="941"/>
                  </a:lnTo>
                  <a:lnTo>
                    <a:pt x="1721" y="812"/>
                  </a:lnTo>
                  <a:lnTo>
                    <a:pt x="1837" y="886"/>
                  </a:lnTo>
                  <a:lnTo>
                    <a:pt x="1888" y="998"/>
                  </a:lnTo>
                  <a:lnTo>
                    <a:pt x="1876" y="1089"/>
                  </a:lnTo>
                  <a:lnTo>
                    <a:pt x="1972" y="1160"/>
                  </a:lnTo>
                  <a:lnTo>
                    <a:pt x="1972" y="1258"/>
                  </a:lnTo>
                  <a:lnTo>
                    <a:pt x="2023" y="1321"/>
                  </a:lnTo>
                  <a:lnTo>
                    <a:pt x="2101" y="1242"/>
                  </a:lnTo>
                  <a:lnTo>
                    <a:pt x="2120" y="1104"/>
                  </a:lnTo>
                  <a:lnTo>
                    <a:pt x="2038" y="1136"/>
                  </a:lnTo>
                  <a:lnTo>
                    <a:pt x="2114" y="1007"/>
                  </a:lnTo>
                  <a:lnTo>
                    <a:pt x="2051" y="998"/>
                  </a:lnTo>
                  <a:lnTo>
                    <a:pt x="2114" y="886"/>
                  </a:lnTo>
                  <a:lnTo>
                    <a:pt x="2044" y="934"/>
                  </a:lnTo>
                  <a:lnTo>
                    <a:pt x="2108" y="787"/>
                  </a:lnTo>
                  <a:lnTo>
                    <a:pt x="2088" y="591"/>
                  </a:lnTo>
                  <a:lnTo>
                    <a:pt x="2004" y="673"/>
                  </a:lnTo>
                  <a:lnTo>
                    <a:pt x="1991" y="519"/>
                  </a:lnTo>
                  <a:lnTo>
                    <a:pt x="1934" y="488"/>
                  </a:lnTo>
                  <a:lnTo>
                    <a:pt x="1837" y="488"/>
                  </a:lnTo>
                  <a:lnTo>
                    <a:pt x="1903" y="423"/>
                  </a:lnTo>
                  <a:lnTo>
                    <a:pt x="1806" y="423"/>
                  </a:lnTo>
                  <a:lnTo>
                    <a:pt x="1824" y="294"/>
                  </a:lnTo>
                  <a:lnTo>
                    <a:pt x="1611" y="123"/>
                  </a:lnTo>
                  <a:lnTo>
                    <a:pt x="1515" y="113"/>
                  </a:lnTo>
                  <a:lnTo>
                    <a:pt x="1590" y="277"/>
                  </a:lnTo>
                  <a:lnTo>
                    <a:pt x="1413" y="123"/>
                  </a:lnTo>
                  <a:lnTo>
                    <a:pt x="1496" y="242"/>
                  </a:lnTo>
                  <a:lnTo>
                    <a:pt x="1282" y="139"/>
                  </a:lnTo>
                  <a:lnTo>
                    <a:pt x="1107" y="242"/>
                  </a:lnTo>
                  <a:lnTo>
                    <a:pt x="1213" y="113"/>
                  </a:lnTo>
                  <a:lnTo>
                    <a:pt x="1069" y="169"/>
                  </a:lnTo>
                  <a:lnTo>
                    <a:pt x="877" y="350"/>
                  </a:lnTo>
                  <a:lnTo>
                    <a:pt x="812" y="472"/>
                  </a:lnTo>
                  <a:lnTo>
                    <a:pt x="698" y="406"/>
                  </a:lnTo>
                  <a:lnTo>
                    <a:pt x="756" y="334"/>
                  </a:lnTo>
                  <a:lnTo>
                    <a:pt x="618" y="390"/>
                  </a:lnTo>
                  <a:lnTo>
                    <a:pt x="662" y="334"/>
                  </a:lnTo>
                  <a:lnTo>
                    <a:pt x="574" y="366"/>
                  </a:lnTo>
                  <a:lnTo>
                    <a:pt x="502" y="235"/>
                  </a:lnTo>
                  <a:lnTo>
                    <a:pt x="413" y="318"/>
                  </a:lnTo>
                  <a:lnTo>
                    <a:pt x="420" y="235"/>
                  </a:lnTo>
                  <a:lnTo>
                    <a:pt x="354" y="204"/>
                  </a:lnTo>
                  <a:lnTo>
                    <a:pt x="303" y="235"/>
                  </a:lnTo>
                  <a:lnTo>
                    <a:pt x="295" y="83"/>
                  </a:lnTo>
                  <a:lnTo>
                    <a:pt x="232" y="49"/>
                  </a:lnTo>
                  <a:lnTo>
                    <a:pt x="160" y="66"/>
                  </a:lnTo>
                  <a:lnTo>
                    <a:pt x="109" y="9"/>
                  </a:lnTo>
                  <a:lnTo>
                    <a:pt x="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87" name=""/>
            <p:cNvSpPr/>
            <p:nvPr/>
          </p:nvSpPr>
          <p:spPr>
            <a:xfrm>
              <a:off x="5911920" y="2090880"/>
              <a:ext cx="193680" cy="99720"/>
            </a:xfrm>
            <a:custGeom>
              <a:avLst/>
              <a:gdLst/>
              <a:ahLst/>
              <a:rect l="l" t="t" r="r" b="b"/>
              <a:pathLst>
                <a:path w="243" h="128">
                  <a:moveTo>
                    <a:pt x="4" y="112"/>
                  </a:moveTo>
                  <a:lnTo>
                    <a:pt x="80" y="79"/>
                  </a:lnTo>
                  <a:lnTo>
                    <a:pt x="0" y="0"/>
                  </a:lnTo>
                  <a:lnTo>
                    <a:pt x="120" y="55"/>
                  </a:lnTo>
                  <a:lnTo>
                    <a:pt x="243" y="45"/>
                  </a:lnTo>
                  <a:lnTo>
                    <a:pt x="107" y="95"/>
                  </a:lnTo>
                  <a:lnTo>
                    <a:pt x="166" y="128"/>
                  </a:lnTo>
                  <a:lnTo>
                    <a:pt x="4" y="112"/>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88" name=""/>
            <p:cNvSpPr/>
            <p:nvPr/>
          </p:nvSpPr>
          <p:spPr>
            <a:xfrm>
              <a:off x="5589720" y="1504800"/>
              <a:ext cx="874440" cy="540000"/>
            </a:xfrm>
            <a:custGeom>
              <a:avLst/>
              <a:gdLst/>
              <a:ahLst/>
              <a:rect l="l" t="t" r="r" b="b"/>
              <a:pathLst>
                <a:path w="1101" h="680">
                  <a:moveTo>
                    <a:pt x="0" y="37"/>
                  </a:moveTo>
                  <a:lnTo>
                    <a:pt x="153" y="128"/>
                  </a:lnTo>
                  <a:lnTo>
                    <a:pt x="230" y="70"/>
                  </a:lnTo>
                  <a:lnTo>
                    <a:pt x="371" y="110"/>
                  </a:lnTo>
                  <a:lnTo>
                    <a:pt x="261" y="143"/>
                  </a:lnTo>
                  <a:lnTo>
                    <a:pt x="320" y="169"/>
                  </a:lnTo>
                  <a:lnTo>
                    <a:pt x="476" y="143"/>
                  </a:lnTo>
                  <a:lnTo>
                    <a:pt x="611" y="234"/>
                  </a:lnTo>
                  <a:lnTo>
                    <a:pt x="687" y="217"/>
                  </a:lnTo>
                  <a:lnTo>
                    <a:pt x="680" y="331"/>
                  </a:lnTo>
                  <a:lnTo>
                    <a:pt x="835" y="356"/>
                  </a:lnTo>
                  <a:lnTo>
                    <a:pt x="765" y="396"/>
                  </a:lnTo>
                  <a:lnTo>
                    <a:pt x="954" y="502"/>
                  </a:lnTo>
                  <a:lnTo>
                    <a:pt x="945" y="427"/>
                  </a:lnTo>
                  <a:lnTo>
                    <a:pt x="1017" y="502"/>
                  </a:lnTo>
                  <a:lnTo>
                    <a:pt x="1029" y="680"/>
                  </a:lnTo>
                  <a:lnTo>
                    <a:pt x="1101" y="558"/>
                  </a:lnTo>
                  <a:lnTo>
                    <a:pt x="934" y="316"/>
                  </a:lnTo>
                  <a:lnTo>
                    <a:pt x="674" y="143"/>
                  </a:lnTo>
                  <a:lnTo>
                    <a:pt x="333" y="14"/>
                  </a:lnTo>
                  <a:lnTo>
                    <a:pt x="120" y="0"/>
                  </a:lnTo>
                  <a:lnTo>
                    <a:pt x="0" y="37"/>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89" name=""/>
            <p:cNvSpPr/>
            <p:nvPr/>
          </p:nvSpPr>
          <p:spPr>
            <a:xfrm>
              <a:off x="5265720" y="1541520"/>
              <a:ext cx="317520" cy="412560"/>
            </a:xfrm>
            <a:custGeom>
              <a:avLst/>
              <a:gdLst/>
              <a:ahLst/>
              <a:rect l="l" t="t" r="r" b="b"/>
              <a:pathLst>
                <a:path w="399" h="519">
                  <a:moveTo>
                    <a:pt x="399" y="0"/>
                  </a:moveTo>
                  <a:lnTo>
                    <a:pt x="329" y="195"/>
                  </a:lnTo>
                  <a:lnTo>
                    <a:pt x="316" y="106"/>
                  </a:lnTo>
                  <a:lnTo>
                    <a:pt x="258" y="211"/>
                  </a:lnTo>
                  <a:lnTo>
                    <a:pt x="270" y="324"/>
                  </a:lnTo>
                  <a:lnTo>
                    <a:pt x="211" y="270"/>
                  </a:lnTo>
                  <a:lnTo>
                    <a:pt x="185" y="357"/>
                  </a:lnTo>
                  <a:lnTo>
                    <a:pt x="134" y="292"/>
                  </a:lnTo>
                  <a:lnTo>
                    <a:pt x="128" y="397"/>
                  </a:lnTo>
                  <a:lnTo>
                    <a:pt x="84" y="397"/>
                  </a:lnTo>
                  <a:lnTo>
                    <a:pt x="134" y="519"/>
                  </a:lnTo>
                  <a:lnTo>
                    <a:pt x="38" y="512"/>
                  </a:lnTo>
                  <a:lnTo>
                    <a:pt x="0" y="456"/>
                  </a:lnTo>
                  <a:lnTo>
                    <a:pt x="95" y="270"/>
                  </a:lnTo>
                  <a:lnTo>
                    <a:pt x="308" y="40"/>
                  </a:lnTo>
                  <a:lnTo>
                    <a:pt x="399"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90" name=""/>
            <p:cNvSpPr/>
            <p:nvPr/>
          </p:nvSpPr>
          <p:spPr>
            <a:xfrm>
              <a:off x="5203800" y="2114640"/>
              <a:ext cx="250920" cy="695160"/>
            </a:xfrm>
            <a:custGeom>
              <a:avLst/>
              <a:gdLst/>
              <a:ahLst/>
              <a:rect l="l" t="t" r="r" b="b"/>
              <a:pathLst>
                <a:path w="316" h="877">
                  <a:moveTo>
                    <a:pt x="285" y="65"/>
                  </a:moveTo>
                  <a:lnTo>
                    <a:pt x="148" y="0"/>
                  </a:lnTo>
                  <a:lnTo>
                    <a:pt x="181" y="58"/>
                  </a:lnTo>
                  <a:lnTo>
                    <a:pt x="27" y="106"/>
                  </a:lnTo>
                  <a:lnTo>
                    <a:pt x="0" y="148"/>
                  </a:lnTo>
                  <a:lnTo>
                    <a:pt x="144" y="114"/>
                  </a:lnTo>
                  <a:lnTo>
                    <a:pt x="198" y="180"/>
                  </a:lnTo>
                  <a:lnTo>
                    <a:pt x="78" y="195"/>
                  </a:lnTo>
                  <a:lnTo>
                    <a:pt x="53" y="286"/>
                  </a:lnTo>
                  <a:lnTo>
                    <a:pt x="103" y="228"/>
                  </a:lnTo>
                  <a:lnTo>
                    <a:pt x="187" y="246"/>
                  </a:lnTo>
                  <a:lnTo>
                    <a:pt x="137" y="302"/>
                  </a:lnTo>
                  <a:lnTo>
                    <a:pt x="238" y="382"/>
                  </a:lnTo>
                  <a:lnTo>
                    <a:pt x="116" y="382"/>
                  </a:lnTo>
                  <a:lnTo>
                    <a:pt x="59" y="439"/>
                  </a:lnTo>
                  <a:lnTo>
                    <a:pt x="232" y="489"/>
                  </a:lnTo>
                  <a:lnTo>
                    <a:pt x="116" y="593"/>
                  </a:lnTo>
                  <a:lnTo>
                    <a:pt x="112" y="674"/>
                  </a:lnTo>
                  <a:lnTo>
                    <a:pt x="71" y="748"/>
                  </a:lnTo>
                  <a:lnTo>
                    <a:pt x="148" y="877"/>
                  </a:lnTo>
                  <a:lnTo>
                    <a:pt x="116" y="762"/>
                  </a:lnTo>
                  <a:lnTo>
                    <a:pt x="173" y="650"/>
                  </a:lnTo>
                  <a:lnTo>
                    <a:pt x="232" y="593"/>
                  </a:lnTo>
                  <a:lnTo>
                    <a:pt x="187" y="762"/>
                  </a:lnTo>
                  <a:lnTo>
                    <a:pt x="316" y="593"/>
                  </a:lnTo>
                  <a:lnTo>
                    <a:pt x="303" y="398"/>
                  </a:lnTo>
                  <a:lnTo>
                    <a:pt x="276" y="157"/>
                  </a:lnTo>
                  <a:lnTo>
                    <a:pt x="244" y="89"/>
                  </a:lnTo>
                  <a:lnTo>
                    <a:pt x="285" y="65"/>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91" name=""/>
            <p:cNvSpPr/>
            <p:nvPr/>
          </p:nvSpPr>
          <p:spPr>
            <a:xfrm>
              <a:off x="5116680" y="1973160"/>
              <a:ext cx="149040" cy="295200"/>
            </a:xfrm>
            <a:custGeom>
              <a:avLst/>
              <a:gdLst/>
              <a:ahLst/>
              <a:rect l="l" t="t" r="r" b="b"/>
              <a:pathLst>
                <a:path w="188" h="373">
                  <a:moveTo>
                    <a:pt x="94" y="0"/>
                  </a:moveTo>
                  <a:lnTo>
                    <a:pt x="62" y="91"/>
                  </a:lnTo>
                  <a:lnTo>
                    <a:pt x="68" y="193"/>
                  </a:lnTo>
                  <a:lnTo>
                    <a:pt x="0" y="373"/>
                  </a:lnTo>
                  <a:lnTo>
                    <a:pt x="117" y="210"/>
                  </a:lnTo>
                  <a:lnTo>
                    <a:pt x="188" y="218"/>
                  </a:lnTo>
                  <a:lnTo>
                    <a:pt x="106" y="122"/>
                  </a:lnTo>
                  <a:lnTo>
                    <a:pt x="94"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92" name=""/>
            <p:cNvSpPr/>
            <p:nvPr/>
          </p:nvSpPr>
          <p:spPr>
            <a:xfrm>
              <a:off x="5060880" y="2295360"/>
              <a:ext cx="114480" cy="470160"/>
            </a:xfrm>
            <a:custGeom>
              <a:avLst/>
              <a:gdLst/>
              <a:ahLst/>
              <a:rect l="l" t="t" r="r" b="b"/>
              <a:pathLst>
                <a:path w="143" h="593">
                  <a:moveTo>
                    <a:pt x="20" y="114"/>
                  </a:moveTo>
                  <a:lnTo>
                    <a:pt x="110" y="0"/>
                  </a:lnTo>
                  <a:lnTo>
                    <a:pt x="118" y="84"/>
                  </a:lnTo>
                  <a:lnTo>
                    <a:pt x="57" y="243"/>
                  </a:lnTo>
                  <a:lnTo>
                    <a:pt x="143" y="170"/>
                  </a:lnTo>
                  <a:lnTo>
                    <a:pt x="77" y="382"/>
                  </a:lnTo>
                  <a:lnTo>
                    <a:pt x="118" y="593"/>
                  </a:lnTo>
                  <a:lnTo>
                    <a:pt x="38" y="422"/>
                  </a:lnTo>
                  <a:lnTo>
                    <a:pt x="0" y="180"/>
                  </a:lnTo>
                  <a:lnTo>
                    <a:pt x="20" y="114"/>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93" name=""/>
            <p:cNvSpPr/>
            <p:nvPr/>
          </p:nvSpPr>
          <p:spPr>
            <a:xfrm>
              <a:off x="5337000" y="2693880"/>
              <a:ext cx="216000" cy="225360"/>
            </a:xfrm>
            <a:custGeom>
              <a:avLst/>
              <a:gdLst/>
              <a:ahLst/>
              <a:rect l="l" t="t" r="r" b="b"/>
              <a:pathLst>
                <a:path w="274" h="282">
                  <a:moveTo>
                    <a:pt x="130" y="0"/>
                  </a:moveTo>
                  <a:lnTo>
                    <a:pt x="45" y="120"/>
                  </a:lnTo>
                  <a:lnTo>
                    <a:pt x="77" y="185"/>
                  </a:lnTo>
                  <a:lnTo>
                    <a:pt x="0" y="282"/>
                  </a:lnTo>
                  <a:lnTo>
                    <a:pt x="193" y="170"/>
                  </a:lnTo>
                  <a:lnTo>
                    <a:pt x="274" y="209"/>
                  </a:lnTo>
                  <a:lnTo>
                    <a:pt x="193" y="113"/>
                  </a:lnTo>
                  <a:lnTo>
                    <a:pt x="169" y="6"/>
                  </a:lnTo>
                  <a:lnTo>
                    <a:pt x="13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94" name=""/>
            <p:cNvSpPr/>
            <p:nvPr/>
          </p:nvSpPr>
          <p:spPr>
            <a:xfrm>
              <a:off x="5165640" y="2771640"/>
              <a:ext cx="79560" cy="154080"/>
            </a:xfrm>
            <a:custGeom>
              <a:avLst/>
              <a:gdLst/>
              <a:ahLst/>
              <a:rect l="l" t="t" r="r" b="b"/>
              <a:pathLst>
                <a:path w="101" h="194">
                  <a:moveTo>
                    <a:pt x="75" y="0"/>
                  </a:moveTo>
                  <a:lnTo>
                    <a:pt x="6" y="154"/>
                  </a:lnTo>
                  <a:lnTo>
                    <a:pt x="0" y="194"/>
                  </a:lnTo>
                  <a:lnTo>
                    <a:pt x="101" y="96"/>
                  </a:lnTo>
                  <a:lnTo>
                    <a:pt x="75"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95" name=""/>
            <p:cNvSpPr/>
            <p:nvPr/>
          </p:nvSpPr>
          <p:spPr>
            <a:xfrm>
              <a:off x="5921280" y="2287440"/>
              <a:ext cx="217440" cy="79560"/>
            </a:xfrm>
            <a:custGeom>
              <a:avLst/>
              <a:gdLst/>
              <a:ahLst/>
              <a:rect l="l" t="t" r="r" b="b"/>
              <a:pathLst>
                <a:path w="275" h="99">
                  <a:moveTo>
                    <a:pt x="0" y="74"/>
                  </a:moveTo>
                  <a:lnTo>
                    <a:pt x="83" y="57"/>
                  </a:lnTo>
                  <a:lnTo>
                    <a:pt x="134" y="16"/>
                  </a:lnTo>
                  <a:lnTo>
                    <a:pt x="275" y="0"/>
                  </a:lnTo>
                  <a:lnTo>
                    <a:pt x="275" y="8"/>
                  </a:lnTo>
                  <a:lnTo>
                    <a:pt x="147" y="40"/>
                  </a:lnTo>
                  <a:lnTo>
                    <a:pt x="115" y="74"/>
                  </a:lnTo>
                  <a:lnTo>
                    <a:pt x="31" y="99"/>
                  </a:lnTo>
                  <a:lnTo>
                    <a:pt x="0" y="74"/>
                  </a:lnTo>
                  <a:close/>
                </a:path>
              </a:pathLst>
            </a:custGeom>
            <a:solidFill>
              <a:srgbClr val="000000"/>
            </a:solidFill>
            <a:ln w="1440">
              <a:solidFill>
                <a:srgbClr val="000000"/>
              </a:solidFill>
              <a:round/>
            </a:ln>
          </p:spPr>
          <p:style>
            <a:lnRef idx="0"/>
            <a:fillRef idx="0"/>
            <a:effectRef idx="0"/>
            <a:fontRef idx="minor"/>
          </p:style>
          <p:txBody>
            <a:bodyPr lIns="90000" rIns="90000" tIns="32760" bIns="32760" anchor="t">
              <a:noAutofit/>
            </a:bodyPr>
            <a:p>
              <a:endParaRPr b="0" lang="en-US" sz="2400" strike="noStrike" u="none">
                <a:solidFill>
                  <a:srgbClr val="ffffff"/>
                </a:solidFill>
                <a:effectLst/>
                <a:uFillTx/>
                <a:latin typeface="Times New Roman"/>
              </a:endParaRPr>
            </a:p>
          </p:txBody>
        </p:sp>
        <p:sp>
          <p:nvSpPr>
            <p:cNvPr id="2296" name=""/>
            <p:cNvSpPr/>
            <p:nvPr/>
          </p:nvSpPr>
          <p:spPr>
            <a:xfrm>
              <a:off x="5475240" y="2384280"/>
              <a:ext cx="235080" cy="73080"/>
            </a:xfrm>
            <a:custGeom>
              <a:avLst/>
              <a:gdLst/>
              <a:ahLst/>
              <a:rect l="l" t="t" r="r" b="b"/>
              <a:pathLst>
                <a:path w="297" h="90">
                  <a:moveTo>
                    <a:pt x="0" y="90"/>
                  </a:moveTo>
                  <a:lnTo>
                    <a:pt x="37" y="33"/>
                  </a:lnTo>
                  <a:lnTo>
                    <a:pt x="84" y="0"/>
                  </a:lnTo>
                  <a:lnTo>
                    <a:pt x="156" y="25"/>
                  </a:lnTo>
                  <a:lnTo>
                    <a:pt x="253" y="25"/>
                  </a:lnTo>
                  <a:lnTo>
                    <a:pt x="297" y="40"/>
                  </a:lnTo>
                  <a:lnTo>
                    <a:pt x="181" y="40"/>
                  </a:lnTo>
                  <a:lnTo>
                    <a:pt x="135" y="56"/>
                  </a:lnTo>
                  <a:lnTo>
                    <a:pt x="84" y="40"/>
                  </a:lnTo>
                  <a:lnTo>
                    <a:pt x="0" y="90"/>
                  </a:lnTo>
                  <a:close/>
                </a:path>
              </a:pathLst>
            </a:custGeom>
            <a:solidFill>
              <a:srgbClr val="000000"/>
            </a:solidFill>
            <a:ln w="144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ffffff"/>
                </a:solidFill>
                <a:effectLst/>
                <a:uFillTx/>
                <a:latin typeface="Times New Roman"/>
              </a:endParaRPr>
            </a:p>
          </p:txBody>
        </p:sp>
        <p:sp>
          <p:nvSpPr>
            <p:cNvPr id="2297" name=""/>
            <p:cNvSpPr/>
            <p:nvPr/>
          </p:nvSpPr>
          <p:spPr>
            <a:xfrm>
              <a:off x="5705640" y="2784600"/>
              <a:ext cx="128520" cy="68040"/>
            </a:xfrm>
            <a:custGeom>
              <a:avLst/>
              <a:gdLst/>
              <a:ahLst/>
              <a:rect l="l" t="t" r="r" b="b"/>
              <a:pathLst>
                <a:path w="161" h="86">
                  <a:moveTo>
                    <a:pt x="122" y="0"/>
                  </a:moveTo>
                  <a:lnTo>
                    <a:pt x="0" y="0"/>
                  </a:lnTo>
                  <a:lnTo>
                    <a:pt x="31" y="57"/>
                  </a:lnTo>
                  <a:lnTo>
                    <a:pt x="122" y="86"/>
                  </a:lnTo>
                  <a:lnTo>
                    <a:pt x="161" y="86"/>
                  </a:lnTo>
                  <a:lnTo>
                    <a:pt x="135" y="72"/>
                  </a:lnTo>
                  <a:lnTo>
                    <a:pt x="72" y="42"/>
                  </a:lnTo>
                  <a:lnTo>
                    <a:pt x="122" y="0"/>
                  </a:lnTo>
                  <a:close/>
                </a:path>
              </a:pathLst>
            </a:custGeom>
            <a:solidFill>
              <a:srgbClr val="000000"/>
            </a:solidFill>
            <a:ln w="1440">
              <a:solidFill>
                <a:srgbClr val="000000"/>
              </a:solidFill>
              <a:round/>
            </a:ln>
          </p:spPr>
          <p:style>
            <a:lnRef idx="0"/>
            <a:fillRef idx="0"/>
            <a:effectRef idx="0"/>
            <a:fontRef idx="minor"/>
          </p:style>
          <p:txBody>
            <a:bodyPr lIns="90000" rIns="90000" tIns="21240" bIns="21240" anchor="t">
              <a:noAutofit/>
            </a:bodyPr>
            <a:p>
              <a:endParaRPr b="0" lang="en-US" sz="2400" strike="noStrike" u="none">
                <a:solidFill>
                  <a:srgbClr val="ffffff"/>
                </a:solidFill>
                <a:effectLst/>
                <a:uFillTx/>
                <a:latin typeface="Times New Roman"/>
              </a:endParaRPr>
            </a:p>
          </p:txBody>
        </p:sp>
        <p:sp>
          <p:nvSpPr>
            <p:cNvPr id="2298" name=""/>
            <p:cNvSpPr/>
            <p:nvPr/>
          </p:nvSpPr>
          <p:spPr>
            <a:xfrm>
              <a:off x="5878440" y="2712960"/>
              <a:ext cx="231840" cy="104760"/>
            </a:xfrm>
            <a:custGeom>
              <a:avLst/>
              <a:gdLst/>
              <a:ahLst/>
              <a:rect l="l" t="t" r="r" b="b"/>
              <a:pathLst>
                <a:path w="292" h="132">
                  <a:moveTo>
                    <a:pt x="0" y="90"/>
                  </a:moveTo>
                  <a:lnTo>
                    <a:pt x="47" y="74"/>
                  </a:lnTo>
                  <a:lnTo>
                    <a:pt x="157" y="16"/>
                  </a:lnTo>
                  <a:lnTo>
                    <a:pt x="292" y="0"/>
                  </a:lnTo>
                  <a:lnTo>
                    <a:pt x="220" y="90"/>
                  </a:lnTo>
                  <a:lnTo>
                    <a:pt x="142" y="132"/>
                  </a:lnTo>
                  <a:lnTo>
                    <a:pt x="213" y="50"/>
                  </a:lnTo>
                  <a:lnTo>
                    <a:pt x="169" y="50"/>
                  </a:lnTo>
                  <a:lnTo>
                    <a:pt x="43" y="90"/>
                  </a:lnTo>
                  <a:lnTo>
                    <a:pt x="0" y="9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99" name=""/>
            <p:cNvSpPr/>
            <p:nvPr/>
          </p:nvSpPr>
          <p:spPr>
            <a:xfrm>
              <a:off x="6027840" y="2603520"/>
              <a:ext cx="225360" cy="444600"/>
            </a:xfrm>
            <a:custGeom>
              <a:avLst/>
              <a:gdLst/>
              <a:ahLst/>
              <a:rect l="l" t="t" r="r" b="b"/>
              <a:pathLst>
                <a:path w="283" h="561">
                  <a:moveTo>
                    <a:pt x="239" y="0"/>
                  </a:moveTo>
                  <a:lnTo>
                    <a:pt x="116" y="235"/>
                  </a:lnTo>
                  <a:lnTo>
                    <a:pt x="45" y="194"/>
                  </a:lnTo>
                  <a:lnTo>
                    <a:pt x="21" y="235"/>
                  </a:lnTo>
                  <a:lnTo>
                    <a:pt x="79" y="397"/>
                  </a:lnTo>
                  <a:lnTo>
                    <a:pt x="0" y="561"/>
                  </a:lnTo>
                  <a:lnTo>
                    <a:pt x="116" y="448"/>
                  </a:lnTo>
                  <a:lnTo>
                    <a:pt x="181" y="228"/>
                  </a:lnTo>
                  <a:lnTo>
                    <a:pt x="283" y="82"/>
                  </a:lnTo>
                  <a:lnTo>
                    <a:pt x="239"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00" name=""/>
            <p:cNvSpPr/>
            <p:nvPr/>
          </p:nvSpPr>
          <p:spPr>
            <a:xfrm>
              <a:off x="5904000" y="2817720"/>
              <a:ext cx="93600" cy="34920"/>
            </a:xfrm>
            <a:custGeom>
              <a:avLst/>
              <a:gdLst/>
              <a:ahLst/>
              <a:rect l="l" t="t" r="r" b="b"/>
              <a:pathLst>
                <a:path w="118" h="44">
                  <a:moveTo>
                    <a:pt x="0" y="44"/>
                  </a:moveTo>
                  <a:lnTo>
                    <a:pt x="66" y="38"/>
                  </a:lnTo>
                  <a:lnTo>
                    <a:pt x="118" y="0"/>
                  </a:lnTo>
                </a:path>
              </a:pathLst>
            </a:custGeom>
            <a:noFill/>
            <a:ln w="1440">
              <a:solidFill>
                <a:srgbClr val="000000"/>
              </a:solidFill>
              <a:round/>
            </a:ln>
          </p:spPr>
          <p:style>
            <a:lnRef idx="0"/>
            <a:fillRef idx="0"/>
            <a:effectRef idx="0"/>
            <a:fontRef idx="minor"/>
          </p:style>
          <p:txBody>
            <a:bodyPr lIns="90000" rIns="90000" tIns="-11880" bIns="-11880" anchor="t">
              <a:noAutofit/>
            </a:bodyPr>
            <a:p>
              <a:endParaRPr b="0" lang="en-US" sz="2400" strike="noStrike" u="none">
                <a:solidFill>
                  <a:srgbClr val="ffffff"/>
                </a:solidFill>
                <a:effectLst/>
                <a:uFillTx/>
                <a:latin typeface="Times New Roman"/>
              </a:endParaRPr>
            </a:p>
          </p:txBody>
        </p:sp>
        <p:sp>
          <p:nvSpPr>
            <p:cNvPr id="2301" name=""/>
            <p:cNvSpPr/>
            <p:nvPr/>
          </p:nvSpPr>
          <p:spPr>
            <a:xfrm>
              <a:off x="5776920" y="2687760"/>
              <a:ext cx="71280" cy="19080"/>
            </a:xfrm>
            <a:custGeom>
              <a:avLst/>
              <a:gdLst/>
              <a:ahLst/>
              <a:rect l="l" t="t" r="r" b="b"/>
              <a:pathLst>
                <a:path w="90" h="25">
                  <a:moveTo>
                    <a:pt x="0" y="0"/>
                  </a:moveTo>
                  <a:lnTo>
                    <a:pt x="33" y="0"/>
                  </a:lnTo>
                  <a:lnTo>
                    <a:pt x="90" y="25"/>
                  </a:lnTo>
                  <a:lnTo>
                    <a:pt x="40" y="25"/>
                  </a:lnTo>
                  <a:lnTo>
                    <a:pt x="0" y="0"/>
                  </a:lnTo>
                  <a:close/>
                </a:path>
              </a:pathLst>
            </a:custGeom>
            <a:solidFill>
              <a:srgbClr val="000000"/>
            </a:solidFill>
            <a:ln w="1440">
              <a:solidFill>
                <a:srgbClr val="000000"/>
              </a:solidFill>
              <a:round/>
            </a:ln>
          </p:spPr>
          <p:style>
            <a:lnRef idx="0"/>
            <a:fillRef idx="0"/>
            <a:effectRef idx="0"/>
            <a:fontRef idx="minor"/>
          </p:style>
          <p:txBody>
            <a:bodyPr lIns="90000" rIns="90000" tIns="-27720" bIns="-27720" anchor="t">
              <a:noAutofit/>
            </a:bodyPr>
            <a:p>
              <a:endParaRPr b="0" lang="en-US" sz="2400" strike="noStrike" u="none">
                <a:solidFill>
                  <a:srgbClr val="ffffff"/>
                </a:solidFill>
                <a:effectLst/>
                <a:uFillTx/>
                <a:latin typeface="Times New Roman"/>
              </a:endParaRPr>
            </a:p>
          </p:txBody>
        </p:sp>
        <p:sp>
          <p:nvSpPr>
            <p:cNvPr id="2302" name=""/>
            <p:cNvSpPr/>
            <p:nvPr/>
          </p:nvSpPr>
          <p:spPr>
            <a:xfrm>
              <a:off x="5867280" y="2347920"/>
              <a:ext cx="187560" cy="392040"/>
            </a:xfrm>
            <a:custGeom>
              <a:avLst/>
              <a:gdLst/>
              <a:ahLst/>
              <a:rect l="l" t="t" r="r" b="b"/>
              <a:pathLst>
                <a:path w="235" h="493">
                  <a:moveTo>
                    <a:pt x="157" y="0"/>
                  </a:moveTo>
                  <a:lnTo>
                    <a:pt x="56" y="71"/>
                  </a:lnTo>
                  <a:lnTo>
                    <a:pt x="0" y="136"/>
                  </a:lnTo>
                  <a:lnTo>
                    <a:pt x="34" y="225"/>
                  </a:lnTo>
                  <a:lnTo>
                    <a:pt x="20" y="297"/>
                  </a:lnTo>
                  <a:lnTo>
                    <a:pt x="56" y="364"/>
                  </a:lnTo>
                  <a:lnTo>
                    <a:pt x="13" y="493"/>
                  </a:lnTo>
                  <a:lnTo>
                    <a:pt x="34" y="493"/>
                  </a:lnTo>
                  <a:lnTo>
                    <a:pt x="235" y="380"/>
                  </a:lnTo>
                  <a:lnTo>
                    <a:pt x="164" y="380"/>
                  </a:lnTo>
                  <a:lnTo>
                    <a:pt x="111" y="429"/>
                  </a:lnTo>
                  <a:lnTo>
                    <a:pt x="63" y="429"/>
                  </a:lnTo>
                  <a:lnTo>
                    <a:pt x="150" y="307"/>
                  </a:lnTo>
                  <a:lnTo>
                    <a:pt x="69" y="307"/>
                  </a:lnTo>
                  <a:lnTo>
                    <a:pt x="106" y="201"/>
                  </a:lnTo>
                  <a:lnTo>
                    <a:pt x="56" y="136"/>
                  </a:lnTo>
                  <a:lnTo>
                    <a:pt x="157"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03" name=""/>
            <p:cNvSpPr/>
            <p:nvPr/>
          </p:nvSpPr>
          <p:spPr>
            <a:xfrm>
              <a:off x="5951520" y="2590920"/>
              <a:ext cx="101520" cy="71280"/>
            </a:xfrm>
            <a:custGeom>
              <a:avLst/>
              <a:gdLst/>
              <a:ahLst/>
              <a:rect l="l" t="t" r="r" b="b"/>
              <a:pathLst>
                <a:path w="127" h="91">
                  <a:moveTo>
                    <a:pt x="127" y="73"/>
                  </a:moveTo>
                  <a:lnTo>
                    <a:pt x="44" y="0"/>
                  </a:lnTo>
                  <a:lnTo>
                    <a:pt x="0" y="0"/>
                  </a:lnTo>
                  <a:lnTo>
                    <a:pt x="57" y="91"/>
                  </a:lnTo>
                  <a:lnTo>
                    <a:pt x="127" y="73"/>
                  </a:lnTo>
                  <a:close/>
                </a:path>
              </a:pathLst>
            </a:custGeom>
            <a:solidFill>
              <a:srgbClr val="000000"/>
            </a:solidFill>
            <a:ln w="1440">
              <a:solidFill>
                <a:srgbClr val="000000"/>
              </a:solidFill>
              <a:round/>
            </a:ln>
          </p:spPr>
          <p:style>
            <a:lnRef idx="0"/>
            <a:fillRef idx="0"/>
            <a:effectRef idx="0"/>
            <a:fontRef idx="minor"/>
          </p:style>
          <p:txBody>
            <a:bodyPr lIns="90000" rIns="90000" tIns="24480" bIns="24480" anchor="t">
              <a:noAutofit/>
            </a:bodyPr>
            <a:p>
              <a:endParaRPr b="0" lang="en-US" sz="2400" strike="noStrike" u="none">
                <a:solidFill>
                  <a:srgbClr val="ffffff"/>
                </a:solidFill>
                <a:effectLst/>
                <a:uFillTx/>
                <a:latin typeface="Times New Roman"/>
              </a:endParaRPr>
            </a:p>
          </p:txBody>
        </p:sp>
        <p:sp>
          <p:nvSpPr>
            <p:cNvPr id="2304" name=""/>
            <p:cNvSpPr/>
            <p:nvPr/>
          </p:nvSpPr>
          <p:spPr>
            <a:xfrm>
              <a:off x="5549760" y="2451240"/>
              <a:ext cx="125640" cy="55440"/>
            </a:xfrm>
            <a:custGeom>
              <a:avLst/>
              <a:gdLst/>
              <a:ahLst/>
              <a:rect l="l" t="t" r="r" b="b"/>
              <a:pathLst>
                <a:path w="159" h="70">
                  <a:moveTo>
                    <a:pt x="159" y="14"/>
                  </a:moveTo>
                  <a:lnTo>
                    <a:pt x="144" y="49"/>
                  </a:lnTo>
                  <a:lnTo>
                    <a:pt x="125" y="70"/>
                  </a:lnTo>
                  <a:lnTo>
                    <a:pt x="103" y="70"/>
                  </a:lnTo>
                  <a:lnTo>
                    <a:pt x="60" y="37"/>
                  </a:lnTo>
                  <a:lnTo>
                    <a:pt x="43" y="44"/>
                  </a:lnTo>
                  <a:lnTo>
                    <a:pt x="43" y="67"/>
                  </a:lnTo>
                  <a:lnTo>
                    <a:pt x="0" y="41"/>
                  </a:lnTo>
                  <a:lnTo>
                    <a:pt x="29" y="10"/>
                  </a:lnTo>
                  <a:lnTo>
                    <a:pt x="113" y="0"/>
                  </a:lnTo>
                  <a:lnTo>
                    <a:pt x="159" y="14"/>
                  </a:lnTo>
                  <a:close/>
                </a:path>
              </a:pathLst>
            </a:custGeom>
            <a:solidFill>
              <a:srgbClr val="000000"/>
            </a:solidFill>
            <a:ln w="144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ffffff"/>
                </a:solidFill>
                <a:effectLst/>
                <a:uFillTx/>
                <a:latin typeface="Times New Roman"/>
              </a:endParaRPr>
            </a:p>
          </p:txBody>
        </p:sp>
        <p:sp>
          <p:nvSpPr>
            <p:cNvPr id="2305" name=""/>
            <p:cNvSpPr/>
            <p:nvPr/>
          </p:nvSpPr>
          <p:spPr>
            <a:xfrm>
              <a:off x="5657760" y="2459160"/>
              <a:ext cx="65160" cy="25200"/>
            </a:xfrm>
            <a:custGeom>
              <a:avLst/>
              <a:gdLst/>
              <a:ahLst/>
              <a:rect l="l" t="t" r="r" b="b"/>
              <a:pathLst>
                <a:path w="82" h="31">
                  <a:moveTo>
                    <a:pt x="82" y="0"/>
                  </a:moveTo>
                  <a:lnTo>
                    <a:pt x="69" y="31"/>
                  </a:lnTo>
                  <a:lnTo>
                    <a:pt x="0" y="0"/>
                  </a:lnTo>
                  <a:lnTo>
                    <a:pt x="82" y="0"/>
                  </a:lnTo>
                  <a:close/>
                </a:path>
              </a:pathLst>
            </a:custGeom>
            <a:solidFill>
              <a:srgbClr val="000000"/>
            </a:solidFill>
            <a:ln w="1440">
              <a:solidFill>
                <a:srgbClr val="000000"/>
              </a:solidFill>
              <a:round/>
            </a:ln>
          </p:spPr>
          <p:style>
            <a:lnRef idx="0"/>
            <a:fillRef idx="0"/>
            <a:effectRef idx="0"/>
            <a:fontRef idx="minor"/>
          </p:style>
          <p:txBody>
            <a:bodyPr lIns="90000" rIns="90000" tIns="-21600" bIns="-21600" anchor="t">
              <a:noAutofit/>
            </a:bodyPr>
            <a:p>
              <a:endParaRPr b="0" lang="en-US" sz="2400" strike="noStrike" u="none">
                <a:solidFill>
                  <a:srgbClr val="ffffff"/>
                </a:solidFill>
                <a:effectLst/>
                <a:uFillTx/>
                <a:latin typeface="Times New Roman"/>
              </a:endParaRPr>
            </a:p>
          </p:txBody>
        </p:sp>
        <p:sp>
          <p:nvSpPr>
            <p:cNvPr id="2306" name=""/>
            <p:cNvSpPr/>
            <p:nvPr/>
          </p:nvSpPr>
          <p:spPr>
            <a:xfrm>
              <a:off x="5954760" y="2379600"/>
              <a:ext cx="168120" cy="81000"/>
            </a:xfrm>
            <a:custGeom>
              <a:avLst/>
              <a:gdLst/>
              <a:ahLst/>
              <a:rect l="l" t="t" r="r" b="b"/>
              <a:pathLst>
                <a:path w="213" h="100">
                  <a:moveTo>
                    <a:pt x="80" y="69"/>
                  </a:moveTo>
                  <a:lnTo>
                    <a:pt x="52" y="43"/>
                  </a:lnTo>
                  <a:lnTo>
                    <a:pt x="33" y="50"/>
                  </a:lnTo>
                  <a:lnTo>
                    <a:pt x="0" y="87"/>
                  </a:lnTo>
                  <a:lnTo>
                    <a:pt x="24" y="39"/>
                  </a:lnTo>
                  <a:lnTo>
                    <a:pt x="84" y="13"/>
                  </a:lnTo>
                  <a:lnTo>
                    <a:pt x="174" y="19"/>
                  </a:lnTo>
                  <a:lnTo>
                    <a:pt x="199" y="0"/>
                  </a:lnTo>
                  <a:lnTo>
                    <a:pt x="213" y="9"/>
                  </a:lnTo>
                  <a:lnTo>
                    <a:pt x="188" y="39"/>
                  </a:lnTo>
                  <a:lnTo>
                    <a:pt x="202" y="64"/>
                  </a:lnTo>
                  <a:lnTo>
                    <a:pt x="116" y="100"/>
                  </a:lnTo>
                  <a:lnTo>
                    <a:pt x="137" y="69"/>
                  </a:lnTo>
                  <a:lnTo>
                    <a:pt x="109" y="69"/>
                  </a:lnTo>
                  <a:lnTo>
                    <a:pt x="80" y="69"/>
                  </a:lnTo>
                  <a:close/>
                </a:path>
              </a:pathLst>
            </a:custGeom>
            <a:solidFill>
              <a:srgbClr val="000000"/>
            </a:solidFill>
            <a:ln w="1440">
              <a:solidFill>
                <a:srgbClr val="000000"/>
              </a:solidFill>
              <a:round/>
            </a:ln>
          </p:spPr>
          <p:style>
            <a:lnRef idx="0"/>
            <a:fillRef idx="0"/>
            <a:effectRef idx="0"/>
            <a:fontRef idx="minor"/>
          </p:style>
          <p:txBody>
            <a:bodyPr lIns="90000" rIns="90000" tIns="34200" bIns="34200" anchor="t">
              <a:noAutofit/>
            </a:bodyPr>
            <a:p>
              <a:endParaRPr b="0" lang="en-US" sz="2400" strike="noStrike" u="none">
                <a:solidFill>
                  <a:srgbClr val="ffffff"/>
                </a:solidFill>
                <a:effectLst/>
                <a:uFillTx/>
                <a:latin typeface="Times New Roman"/>
              </a:endParaRPr>
            </a:p>
          </p:txBody>
        </p:sp>
        <p:sp>
          <p:nvSpPr>
            <p:cNvPr id="2307" name=""/>
            <p:cNvSpPr/>
            <p:nvPr/>
          </p:nvSpPr>
          <p:spPr>
            <a:xfrm>
              <a:off x="6624720" y="1724040"/>
              <a:ext cx="857160" cy="963720"/>
            </a:xfrm>
            <a:custGeom>
              <a:avLst/>
              <a:gdLst/>
              <a:ahLst/>
              <a:rect l="l" t="t" r="r" b="b"/>
              <a:pathLst>
                <a:path w="1080" h="1215">
                  <a:moveTo>
                    <a:pt x="0" y="89"/>
                  </a:moveTo>
                  <a:lnTo>
                    <a:pt x="279" y="0"/>
                  </a:lnTo>
                  <a:lnTo>
                    <a:pt x="518" y="0"/>
                  </a:lnTo>
                  <a:lnTo>
                    <a:pt x="828" y="148"/>
                  </a:lnTo>
                  <a:lnTo>
                    <a:pt x="980" y="314"/>
                  </a:lnTo>
                  <a:lnTo>
                    <a:pt x="1042" y="475"/>
                  </a:lnTo>
                  <a:lnTo>
                    <a:pt x="1080" y="677"/>
                  </a:lnTo>
                  <a:lnTo>
                    <a:pt x="1074" y="973"/>
                  </a:lnTo>
                  <a:lnTo>
                    <a:pt x="1042" y="1132"/>
                  </a:lnTo>
                  <a:lnTo>
                    <a:pt x="976" y="1215"/>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08" name=""/>
            <p:cNvSpPr/>
            <p:nvPr/>
          </p:nvSpPr>
          <p:spPr>
            <a:xfrm>
              <a:off x="7310520" y="2576520"/>
              <a:ext cx="185760" cy="371520"/>
            </a:xfrm>
            <a:custGeom>
              <a:avLst/>
              <a:gdLst/>
              <a:ahLst/>
              <a:rect l="l" t="t" r="r" b="b"/>
              <a:pathLst>
                <a:path w="234" h="469">
                  <a:moveTo>
                    <a:pt x="163" y="0"/>
                  </a:moveTo>
                  <a:lnTo>
                    <a:pt x="234" y="58"/>
                  </a:lnTo>
                  <a:lnTo>
                    <a:pt x="187" y="235"/>
                  </a:lnTo>
                  <a:lnTo>
                    <a:pt x="94" y="438"/>
                  </a:lnTo>
                  <a:lnTo>
                    <a:pt x="0" y="469"/>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09" name=""/>
            <p:cNvSpPr/>
            <p:nvPr/>
          </p:nvSpPr>
          <p:spPr>
            <a:xfrm>
              <a:off x="6494400" y="2590920"/>
              <a:ext cx="84240" cy="52200"/>
            </a:xfrm>
            <a:custGeom>
              <a:avLst/>
              <a:gdLst/>
              <a:ahLst/>
              <a:rect l="l" t="t" r="r" b="b"/>
              <a:pathLst>
                <a:path w="105" h="66">
                  <a:moveTo>
                    <a:pt x="105" y="6"/>
                  </a:moveTo>
                  <a:lnTo>
                    <a:pt x="0" y="66"/>
                  </a:lnTo>
                  <a:lnTo>
                    <a:pt x="52" y="0"/>
                  </a:lnTo>
                  <a:lnTo>
                    <a:pt x="105" y="6"/>
                  </a:lnTo>
                  <a:close/>
                </a:path>
              </a:pathLst>
            </a:custGeom>
            <a:solidFill>
              <a:srgbClr val="000000"/>
            </a:solidFill>
            <a:ln w="144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ffffff"/>
                </a:solidFill>
                <a:effectLst/>
                <a:uFillTx/>
                <a:latin typeface="Times New Roman"/>
              </a:endParaRPr>
            </a:p>
          </p:txBody>
        </p:sp>
        <p:sp>
          <p:nvSpPr>
            <p:cNvPr id="2310" name=""/>
            <p:cNvSpPr/>
            <p:nvPr/>
          </p:nvSpPr>
          <p:spPr>
            <a:xfrm>
              <a:off x="6629400" y="2577960"/>
              <a:ext cx="162000" cy="65160"/>
            </a:xfrm>
            <a:custGeom>
              <a:avLst/>
              <a:gdLst/>
              <a:ahLst/>
              <a:rect l="l" t="t" r="r" b="b"/>
              <a:pathLst>
                <a:path w="204" h="82">
                  <a:moveTo>
                    <a:pt x="0" y="0"/>
                  </a:moveTo>
                  <a:lnTo>
                    <a:pt x="45" y="31"/>
                  </a:lnTo>
                  <a:lnTo>
                    <a:pt x="164" y="82"/>
                  </a:lnTo>
                  <a:lnTo>
                    <a:pt x="204" y="82"/>
                  </a:lnTo>
                  <a:lnTo>
                    <a:pt x="170" y="46"/>
                  </a:lnTo>
                  <a:lnTo>
                    <a:pt x="45" y="0"/>
                  </a:lnTo>
                  <a:lnTo>
                    <a:pt x="0" y="0"/>
                  </a:lnTo>
                  <a:close/>
                </a:path>
              </a:pathLst>
            </a:custGeom>
            <a:solidFill>
              <a:srgbClr val="000000"/>
            </a:solidFill>
            <a:ln w="144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ffffff"/>
                </a:solidFill>
                <a:effectLst/>
                <a:uFillTx/>
                <a:latin typeface="Times New Roman"/>
              </a:endParaRPr>
            </a:p>
          </p:txBody>
        </p:sp>
        <p:sp>
          <p:nvSpPr>
            <p:cNvPr id="2311" name=""/>
            <p:cNvSpPr/>
            <p:nvPr/>
          </p:nvSpPr>
          <p:spPr>
            <a:xfrm>
              <a:off x="6568920" y="2665440"/>
              <a:ext cx="177840" cy="52200"/>
            </a:xfrm>
            <a:custGeom>
              <a:avLst/>
              <a:gdLst/>
              <a:ahLst/>
              <a:rect l="l" t="t" r="r" b="b"/>
              <a:pathLst>
                <a:path w="223" h="64">
                  <a:moveTo>
                    <a:pt x="121" y="64"/>
                  </a:moveTo>
                  <a:lnTo>
                    <a:pt x="121" y="16"/>
                  </a:lnTo>
                  <a:lnTo>
                    <a:pt x="99" y="16"/>
                  </a:lnTo>
                  <a:lnTo>
                    <a:pt x="58" y="37"/>
                  </a:lnTo>
                  <a:lnTo>
                    <a:pt x="39" y="37"/>
                  </a:lnTo>
                  <a:lnTo>
                    <a:pt x="0" y="0"/>
                  </a:lnTo>
                  <a:lnTo>
                    <a:pt x="47" y="23"/>
                  </a:lnTo>
                  <a:lnTo>
                    <a:pt x="80" y="0"/>
                  </a:lnTo>
                  <a:lnTo>
                    <a:pt x="180" y="0"/>
                  </a:lnTo>
                  <a:lnTo>
                    <a:pt x="223" y="30"/>
                  </a:lnTo>
                  <a:lnTo>
                    <a:pt x="174" y="30"/>
                  </a:lnTo>
                  <a:lnTo>
                    <a:pt x="148" y="64"/>
                  </a:lnTo>
                  <a:lnTo>
                    <a:pt x="121" y="64"/>
                  </a:lnTo>
                  <a:close/>
                </a:path>
              </a:pathLst>
            </a:custGeom>
            <a:solidFill>
              <a:srgbClr val="000000"/>
            </a:solidFill>
            <a:ln w="144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ffffff"/>
                </a:solidFill>
                <a:effectLst/>
                <a:uFillTx/>
                <a:latin typeface="Times New Roman"/>
              </a:endParaRPr>
            </a:p>
          </p:txBody>
        </p:sp>
        <p:sp>
          <p:nvSpPr>
            <p:cNvPr id="2312" name=""/>
            <p:cNvSpPr/>
            <p:nvPr/>
          </p:nvSpPr>
          <p:spPr>
            <a:xfrm>
              <a:off x="6686640" y="2665440"/>
              <a:ext cx="74520" cy="52200"/>
            </a:xfrm>
            <a:custGeom>
              <a:avLst/>
              <a:gdLst/>
              <a:ahLst/>
              <a:rect l="l" t="t" r="r" b="b"/>
              <a:pathLst>
                <a:path w="92" h="64">
                  <a:moveTo>
                    <a:pt x="0" y="0"/>
                  </a:moveTo>
                  <a:lnTo>
                    <a:pt x="67" y="0"/>
                  </a:lnTo>
                  <a:lnTo>
                    <a:pt x="92" y="64"/>
                  </a:lnTo>
                </a:path>
              </a:pathLst>
            </a:custGeom>
            <a:noFill/>
            <a:ln w="144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ffffff"/>
                </a:solidFill>
                <a:effectLst/>
                <a:uFillTx/>
                <a:latin typeface="Times New Roman"/>
              </a:endParaRPr>
            </a:p>
          </p:txBody>
        </p:sp>
        <p:sp>
          <p:nvSpPr>
            <p:cNvPr id="2313" name=""/>
            <p:cNvSpPr/>
            <p:nvPr/>
          </p:nvSpPr>
          <p:spPr>
            <a:xfrm>
              <a:off x="6629400" y="2678040"/>
              <a:ext cx="36360" cy="23760"/>
            </a:xfrm>
            <a:custGeom>
              <a:avLst/>
              <a:gdLst/>
              <a:ahLst/>
              <a:rect l="l" t="t" r="r" b="b"/>
              <a:pathLst>
                <a:path w="45" h="28">
                  <a:moveTo>
                    <a:pt x="0" y="7"/>
                  </a:moveTo>
                  <a:lnTo>
                    <a:pt x="23" y="28"/>
                  </a:lnTo>
                  <a:lnTo>
                    <a:pt x="45" y="0"/>
                  </a:lnTo>
                  <a:lnTo>
                    <a:pt x="0" y="7"/>
                  </a:lnTo>
                  <a:close/>
                </a:path>
              </a:pathLst>
            </a:custGeom>
            <a:solidFill>
              <a:srgbClr val="000000"/>
            </a:solidFill>
            <a:ln w="144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ffffff"/>
                </a:solidFill>
                <a:effectLst/>
                <a:uFillTx/>
                <a:latin typeface="Times New Roman"/>
              </a:endParaRPr>
            </a:p>
          </p:txBody>
        </p:sp>
        <p:sp>
          <p:nvSpPr>
            <p:cNvPr id="2314" name=""/>
            <p:cNvSpPr/>
            <p:nvPr/>
          </p:nvSpPr>
          <p:spPr>
            <a:xfrm>
              <a:off x="6918480" y="2602080"/>
              <a:ext cx="318960" cy="82440"/>
            </a:xfrm>
            <a:custGeom>
              <a:avLst/>
              <a:gdLst/>
              <a:ahLst/>
              <a:rect l="l" t="t" r="r" b="b"/>
              <a:pathLst>
                <a:path w="402" h="103">
                  <a:moveTo>
                    <a:pt x="0" y="80"/>
                  </a:moveTo>
                  <a:lnTo>
                    <a:pt x="44" y="89"/>
                  </a:lnTo>
                  <a:lnTo>
                    <a:pt x="165" y="0"/>
                  </a:lnTo>
                  <a:lnTo>
                    <a:pt x="289" y="0"/>
                  </a:lnTo>
                  <a:lnTo>
                    <a:pt x="402" y="74"/>
                  </a:lnTo>
                  <a:lnTo>
                    <a:pt x="308" y="23"/>
                  </a:lnTo>
                  <a:lnTo>
                    <a:pt x="271" y="23"/>
                  </a:lnTo>
                  <a:lnTo>
                    <a:pt x="183" y="51"/>
                  </a:lnTo>
                  <a:lnTo>
                    <a:pt x="120" y="51"/>
                  </a:lnTo>
                  <a:lnTo>
                    <a:pt x="44" y="103"/>
                  </a:lnTo>
                  <a:lnTo>
                    <a:pt x="0" y="80"/>
                  </a:lnTo>
                  <a:close/>
                </a:path>
              </a:pathLst>
            </a:custGeom>
            <a:solidFill>
              <a:srgbClr val="000000"/>
            </a:solidFill>
            <a:ln w="1440">
              <a:solidFill>
                <a:srgbClr val="000000"/>
              </a:solidFill>
              <a:round/>
            </a:ln>
          </p:spPr>
          <p:style>
            <a:lnRef idx="0"/>
            <a:fillRef idx="0"/>
            <a:effectRef idx="0"/>
            <a:fontRef idx="minor"/>
          </p:style>
          <p:txBody>
            <a:bodyPr lIns="90000" rIns="90000" tIns="35640" bIns="35640" anchor="t">
              <a:noAutofit/>
            </a:bodyPr>
            <a:p>
              <a:endParaRPr b="0" lang="en-US" sz="2400" strike="noStrike" u="none">
                <a:solidFill>
                  <a:srgbClr val="ffffff"/>
                </a:solidFill>
                <a:effectLst/>
                <a:uFillTx/>
                <a:latin typeface="Times New Roman"/>
              </a:endParaRPr>
            </a:p>
          </p:txBody>
        </p:sp>
        <p:sp>
          <p:nvSpPr>
            <p:cNvPr id="2315" name=""/>
            <p:cNvSpPr/>
            <p:nvPr/>
          </p:nvSpPr>
          <p:spPr>
            <a:xfrm>
              <a:off x="6273720" y="2765520"/>
              <a:ext cx="319320" cy="576000"/>
            </a:xfrm>
            <a:custGeom>
              <a:avLst/>
              <a:gdLst/>
              <a:ahLst/>
              <a:rect l="l" t="t" r="r" b="b"/>
              <a:pathLst>
                <a:path w="402" h="727">
                  <a:moveTo>
                    <a:pt x="23" y="0"/>
                  </a:moveTo>
                  <a:lnTo>
                    <a:pt x="136" y="162"/>
                  </a:lnTo>
                  <a:lnTo>
                    <a:pt x="191" y="139"/>
                  </a:lnTo>
                  <a:lnTo>
                    <a:pt x="198" y="295"/>
                  </a:lnTo>
                  <a:lnTo>
                    <a:pt x="246" y="470"/>
                  </a:lnTo>
                  <a:lnTo>
                    <a:pt x="402" y="727"/>
                  </a:lnTo>
                  <a:lnTo>
                    <a:pt x="286" y="606"/>
                  </a:lnTo>
                  <a:lnTo>
                    <a:pt x="186" y="411"/>
                  </a:lnTo>
                  <a:lnTo>
                    <a:pt x="94" y="586"/>
                  </a:lnTo>
                  <a:lnTo>
                    <a:pt x="147" y="411"/>
                  </a:lnTo>
                  <a:lnTo>
                    <a:pt x="113" y="338"/>
                  </a:lnTo>
                  <a:lnTo>
                    <a:pt x="113" y="205"/>
                  </a:lnTo>
                  <a:lnTo>
                    <a:pt x="0" y="274"/>
                  </a:lnTo>
                  <a:lnTo>
                    <a:pt x="23" y="162"/>
                  </a:lnTo>
                  <a:lnTo>
                    <a:pt x="0" y="53"/>
                  </a:lnTo>
                  <a:lnTo>
                    <a:pt x="23"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16" name=""/>
            <p:cNvSpPr/>
            <p:nvPr/>
          </p:nvSpPr>
          <p:spPr>
            <a:xfrm>
              <a:off x="6324480" y="2614680"/>
              <a:ext cx="84240" cy="168120"/>
            </a:xfrm>
            <a:custGeom>
              <a:avLst/>
              <a:gdLst/>
              <a:ahLst/>
              <a:rect l="l" t="t" r="r" b="b"/>
              <a:pathLst>
                <a:path w="106" h="213">
                  <a:moveTo>
                    <a:pt x="106" y="45"/>
                  </a:moveTo>
                  <a:lnTo>
                    <a:pt x="30" y="0"/>
                  </a:lnTo>
                  <a:lnTo>
                    <a:pt x="0" y="109"/>
                  </a:lnTo>
                  <a:lnTo>
                    <a:pt x="27" y="183"/>
                  </a:lnTo>
                  <a:lnTo>
                    <a:pt x="55" y="152"/>
                  </a:lnTo>
                  <a:lnTo>
                    <a:pt x="106" y="213"/>
                  </a:lnTo>
                  <a:lnTo>
                    <a:pt x="106" y="45"/>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17" name=""/>
            <p:cNvSpPr/>
            <p:nvPr/>
          </p:nvSpPr>
          <p:spPr>
            <a:xfrm>
              <a:off x="6616800" y="2963880"/>
              <a:ext cx="234720" cy="104760"/>
            </a:xfrm>
            <a:custGeom>
              <a:avLst/>
              <a:gdLst/>
              <a:ahLst/>
              <a:rect l="l" t="t" r="r" b="b"/>
              <a:pathLst>
                <a:path w="297" h="130">
                  <a:moveTo>
                    <a:pt x="265" y="0"/>
                  </a:moveTo>
                  <a:lnTo>
                    <a:pt x="165" y="0"/>
                  </a:lnTo>
                  <a:lnTo>
                    <a:pt x="36" y="64"/>
                  </a:lnTo>
                  <a:lnTo>
                    <a:pt x="0" y="130"/>
                  </a:lnTo>
                  <a:lnTo>
                    <a:pt x="59" y="80"/>
                  </a:lnTo>
                  <a:lnTo>
                    <a:pt x="122" y="80"/>
                  </a:lnTo>
                  <a:lnTo>
                    <a:pt x="153" y="94"/>
                  </a:lnTo>
                  <a:lnTo>
                    <a:pt x="222" y="64"/>
                  </a:lnTo>
                  <a:lnTo>
                    <a:pt x="269" y="87"/>
                  </a:lnTo>
                  <a:lnTo>
                    <a:pt x="297" y="64"/>
                  </a:lnTo>
                  <a:lnTo>
                    <a:pt x="265"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18" name=""/>
            <p:cNvSpPr/>
            <p:nvPr/>
          </p:nvSpPr>
          <p:spPr>
            <a:xfrm>
              <a:off x="6870600" y="2898720"/>
              <a:ext cx="204840" cy="174600"/>
            </a:xfrm>
            <a:custGeom>
              <a:avLst/>
              <a:gdLst/>
              <a:ahLst/>
              <a:rect l="l" t="t" r="r" b="b"/>
              <a:pathLst>
                <a:path w="259" h="219">
                  <a:moveTo>
                    <a:pt x="0" y="87"/>
                  </a:moveTo>
                  <a:lnTo>
                    <a:pt x="0" y="146"/>
                  </a:lnTo>
                  <a:lnTo>
                    <a:pt x="37" y="146"/>
                  </a:lnTo>
                  <a:lnTo>
                    <a:pt x="30" y="176"/>
                  </a:lnTo>
                  <a:lnTo>
                    <a:pt x="140" y="199"/>
                  </a:lnTo>
                  <a:lnTo>
                    <a:pt x="172" y="169"/>
                  </a:lnTo>
                  <a:lnTo>
                    <a:pt x="226" y="199"/>
                  </a:lnTo>
                  <a:lnTo>
                    <a:pt x="259" y="219"/>
                  </a:lnTo>
                  <a:lnTo>
                    <a:pt x="238" y="139"/>
                  </a:lnTo>
                  <a:lnTo>
                    <a:pt x="163" y="87"/>
                  </a:lnTo>
                  <a:lnTo>
                    <a:pt x="185" y="29"/>
                  </a:lnTo>
                  <a:lnTo>
                    <a:pt x="156" y="0"/>
                  </a:lnTo>
                  <a:lnTo>
                    <a:pt x="122" y="57"/>
                  </a:lnTo>
                  <a:lnTo>
                    <a:pt x="65" y="57"/>
                  </a:lnTo>
                  <a:lnTo>
                    <a:pt x="0" y="87"/>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19" name=""/>
            <p:cNvSpPr/>
            <p:nvPr/>
          </p:nvSpPr>
          <p:spPr>
            <a:xfrm>
              <a:off x="6902280" y="2662200"/>
              <a:ext cx="157320" cy="243000"/>
            </a:xfrm>
            <a:custGeom>
              <a:avLst/>
              <a:gdLst/>
              <a:ahLst/>
              <a:rect l="l" t="t" r="r" b="b"/>
              <a:pathLst>
                <a:path w="197" h="307">
                  <a:moveTo>
                    <a:pt x="24" y="15"/>
                  </a:moveTo>
                  <a:lnTo>
                    <a:pt x="24" y="70"/>
                  </a:lnTo>
                  <a:lnTo>
                    <a:pt x="0" y="154"/>
                  </a:lnTo>
                  <a:lnTo>
                    <a:pt x="24" y="198"/>
                  </a:lnTo>
                  <a:lnTo>
                    <a:pt x="24" y="284"/>
                  </a:lnTo>
                  <a:lnTo>
                    <a:pt x="53" y="293"/>
                  </a:lnTo>
                  <a:lnTo>
                    <a:pt x="115" y="307"/>
                  </a:lnTo>
                  <a:lnTo>
                    <a:pt x="103" y="227"/>
                  </a:lnTo>
                  <a:lnTo>
                    <a:pt x="150" y="234"/>
                  </a:lnTo>
                  <a:lnTo>
                    <a:pt x="197" y="212"/>
                  </a:lnTo>
                  <a:lnTo>
                    <a:pt x="128" y="139"/>
                  </a:lnTo>
                  <a:lnTo>
                    <a:pt x="71" y="109"/>
                  </a:lnTo>
                  <a:lnTo>
                    <a:pt x="93" y="79"/>
                  </a:lnTo>
                  <a:lnTo>
                    <a:pt x="93" y="0"/>
                  </a:lnTo>
                  <a:lnTo>
                    <a:pt x="61" y="22"/>
                  </a:lnTo>
                  <a:lnTo>
                    <a:pt x="24" y="15"/>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20" name=""/>
            <p:cNvSpPr/>
            <p:nvPr/>
          </p:nvSpPr>
          <p:spPr>
            <a:xfrm>
              <a:off x="7045200" y="2684520"/>
              <a:ext cx="154080" cy="63360"/>
            </a:xfrm>
            <a:custGeom>
              <a:avLst/>
              <a:gdLst/>
              <a:ahLst/>
              <a:rect l="l" t="t" r="r" b="b"/>
              <a:pathLst>
                <a:path w="193" h="80">
                  <a:moveTo>
                    <a:pt x="38" y="41"/>
                  </a:moveTo>
                  <a:lnTo>
                    <a:pt x="0" y="0"/>
                  </a:lnTo>
                  <a:lnTo>
                    <a:pt x="89" y="0"/>
                  </a:lnTo>
                  <a:lnTo>
                    <a:pt x="164" y="29"/>
                  </a:lnTo>
                  <a:lnTo>
                    <a:pt x="193" y="57"/>
                  </a:lnTo>
                  <a:lnTo>
                    <a:pt x="193" y="80"/>
                  </a:lnTo>
                  <a:lnTo>
                    <a:pt x="157" y="57"/>
                  </a:lnTo>
                  <a:lnTo>
                    <a:pt x="124" y="41"/>
                  </a:lnTo>
                  <a:lnTo>
                    <a:pt x="38" y="41"/>
                  </a:lnTo>
                  <a:close/>
                </a:path>
              </a:pathLst>
            </a:custGeom>
            <a:solidFill>
              <a:srgbClr val="000000"/>
            </a:solidFill>
            <a:ln w="1440">
              <a:solidFill>
                <a:srgbClr val="000000"/>
              </a:solidFill>
              <a:round/>
            </a:ln>
          </p:spPr>
          <p:style>
            <a:lnRef idx="0"/>
            <a:fillRef idx="0"/>
            <a:effectRef idx="0"/>
            <a:fontRef idx="minor"/>
          </p:style>
          <p:txBody>
            <a:bodyPr lIns="90000" rIns="90000" tIns="16560" bIns="16560" anchor="t">
              <a:noAutofit/>
            </a:bodyPr>
            <a:p>
              <a:endParaRPr b="0" lang="en-US" sz="2400" strike="noStrike" u="none">
                <a:solidFill>
                  <a:srgbClr val="ffffff"/>
                </a:solidFill>
                <a:effectLst/>
                <a:uFillTx/>
                <a:latin typeface="Times New Roman"/>
              </a:endParaRPr>
            </a:p>
          </p:txBody>
        </p:sp>
        <p:sp>
          <p:nvSpPr>
            <p:cNvPr id="2321" name=""/>
            <p:cNvSpPr/>
            <p:nvPr/>
          </p:nvSpPr>
          <p:spPr>
            <a:xfrm>
              <a:off x="7162920" y="2638440"/>
              <a:ext cx="77760" cy="96840"/>
            </a:xfrm>
            <a:custGeom>
              <a:avLst/>
              <a:gdLst/>
              <a:ahLst/>
              <a:rect l="l" t="t" r="r" b="b"/>
              <a:pathLst>
                <a:path w="98" h="123">
                  <a:moveTo>
                    <a:pt x="39" y="0"/>
                  </a:moveTo>
                  <a:lnTo>
                    <a:pt x="0" y="30"/>
                  </a:lnTo>
                  <a:lnTo>
                    <a:pt x="16" y="52"/>
                  </a:lnTo>
                  <a:lnTo>
                    <a:pt x="0" y="95"/>
                  </a:lnTo>
                  <a:lnTo>
                    <a:pt x="45" y="123"/>
                  </a:lnTo>
                  <a:lnTo>
                    <a:pt x="98" y="73"/>
                  </a:lnTo>
                  <a:lnTo>
                    <a:pt x="63" y="36"/>
                  </a:lnTo>
                  <a:lnTo>
                    <a:pt x="81" y="22"/>
                  </a:lnTo>
                  <a:lnTo>
                    <a:pt x="39"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22" name=""/>
            <p:cNvSpPr/>
            <p:nvPr/>
          </p:nvSpPr>
          <p:spPr>
            <a:xfrm>
              <a:off x="7143840" y="2735280"/>
              <a:ext cx="65160" cy="23760"/>
            </a:xfrm>
            <a:custGeom>
              <a:avLst/>
              <a:gdLst/>
              <a:ahLst/>
              <a:rect l="l" t="t" r="r" b="b"/>
              <a:pathLst>
                <a:path w="81" h="31">
                  <a:moveTo>
                    <a:pt x="69" y="0"/>
                  </a:moveTo>
                  <a:lnTo>
                    <a:pt x="0" y="31"/>
                  </a:lnTo>
                  <a:lnTo>
                    <a:pt x="81" y="31"/>
                  </a:lnTo>
                  <a:lnTo>
                    <a:pt x="69" y="0"/>
                  </a:lnTo>
                  <a:close/>
                </a:path>
              </a:pathLst>
            </a:custGeom>
            <a:solidFill>
              <a:srgbClr val="000000"/>
            </a:solidFill>
            <a:ln w="144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ffffff"/>
                </a:solidFill>
                <a:effectLst/>
                <a:uFillTx/>
                <a:latin typeface="Times New Roman"/>
              </a:endParaRPr>
            </a:p>
          </p:txBody>
        </p:sp>
        <p:sp>
          <p:nvSpPr>
            <p:cNvPr id="2323" name=""/>
            <p:cNvSpPr/>
            <p:nvPr/>
          </p:nvSpPr>
          <p:spPr>
            <a:xfrm>
              <a:off x="6600960" y="2874960"/>
              <a:ext cx="129960" cy="146160"/>
            </a:xfrm>
            <a:custGeom>
              <a:avLst/>
              <a:gdLst/>
              <a:ahLst/>
              <a:rect l="l" t="t" r="r" b="b"/>
              <a:pathLst>
                <a:path w="165" h="183">
                  <a:moveTo>
                    <a:pt x="159" y="0"/>
                  </a:moveTo>
                  <a:lnTo>
                    <a:pt x="165" y="23"/>
                  </a:lnTo>
                  <a:lnTo>
                    <a:pt x="55" y="87"/>
                  </a:lnTo>
                  <a:lnTo>
                    <a:pt x="0" y="183"/>
                  </a:lnTo>
                  <a:lnTo>
                    <a:pt x="0" y="105"/>
                  </a:lnTo>
                  <a:lnTo>
                    <a:pt x="71" y="0"/>
                  </a:lnTo>
                  <a:lnTo>
                    <a:pt x="159"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24" name=""/>
            <p:cNvSpPr/>
            <p:nvPr/>
          </p:nvSpPr>
          <p:spPr>
            <a:xfrm>
              <a:off x="6634080" y="3040200"/>
              <a:ext cx="416160" cy="112680"/>
            </a:xfrm>
            <a:custGeom>
              <a:avLst/>
              <a:gdLst/>
              <a:ahLst/>
              <a:rect l="l" t="t" r="r" b="b"/>
              <a:pathLst>
                <a:path w="524" h="144">
                  <a:moveTo>
                    <a:pt x="62" y="0"/>
                  </a:moveTo>
                  <a:lnTo>
                    <a:pt x="68" y="61"/>
                  </a:lnTo>
                  <a:lnTo>
                    <a:pt x="200" y="111"/>
                  </a:lnTo>
                  <a:lnTo>
                    <a:pt x="386" y="111"/>
                  </a:lnTo>
                  <a:lnTo>
                    <a:pt x="501" y="61"/>
                  </a:lnTo>
                  <a:lnTo>
                    <a:pt x="524" y="66"/>
                  </a:lnTo>
                  <a:lnTo>
                    <a:pt x="382" y="144"/>
                  </a:lnTo>
                  <a:lnTo>
                    <a:pt x="160" y="144"/>
                  </a:lnTo>
                  <a:lnTo>
                    <a:pt x="0" y="61"/>
                  </a:lnTo>
                  <a:lnTo>
                    <a:pt x="0" y="36"/>
                  </a:lnTo>
                  <a:lnTo>
                    <a:pt x="62"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25" name=""/>
            <p:cNvSpPr/>
            <p:nvPr/>
          </p:nvSpPr>
          <p:spPr>
            <a:xfrm flipV="1">
              <a:off x="6993000" y="2695320"/>
              <a:ext cx="61920" cy="21960"/>
            </a:xfrm>
            <a:prstGeom prst="line">
              <a:avLst/>
            </a:prstGeom>
            <a:ln w="1440">
              <a:solidFill>
                <a:srgbClr val="000000"/>
              </a:solidFill>
              <a:miter/>
            </a:ln>
          </p:spPr>
          <p:style>
            <a:lnRef idx="0"/>
            <a:fillRef idx="0"/>
            <a:effectRef idx="0"/>
            <a:fontRef idx="minor"/>
          </p:style>
          <p:txBody>
            <a:bodyPr lIns="90000" rIns="90000" tIns="-24840" bIns="-24840" anchor="t">
              <a:noAutofit/>
            </a:bodyPr>
            <a:p>
              <a:endParaRPr b="0" lang="en-US" sz="2400" strike="noStrike" u="none">
                <a:solidFill>
                  <a:srgbClr val="ffffff"/>
                </a:solidFill>
                <a:effectLst/>
                <a:uFillTx/>
                <a:latin typeface="Times New Roman"/>
              </a:endParaRPr>
            </a:p>
          </p:txBody>
        </p:sp>
        <p:sp>
          <p:nvSpPr>
            <p:cNvPr id="2326" name=""/>
            <p:cNvSpPr/>
            <p:nvPr/>
          </p:nvSpPr>
          <p:spPr>
            <a:xfrm flipH="1">
              <a:off x="6998760" y="2678040"/>
              <a:ext cx="41400" cy="17640"/>
            </a:xfrm>
            <a:prstGeom prst="line">
              <a:avLst/>
            </a:prstGeom>
            <a:ln w="1440">
              <a:solidFill>
                <a:srgbClr val="000000"/>
              </a:solidFill>
              <a:miter/>
            </a:ln>
          </p:spPr>
          <p:style>
            <a:lnRef idx="0"/>
            <a:fillRef idx="0"/>
            <a:effectRef idx="0"/>
            <a:fontRef idx="minor"/>
          </p:style>
          <p:txBody>
            <a:bodyPr lIns="90000" rIns="90000" tIns="-29160" bIns="-29160" anchor="t">
              <a:noAutofit/>
            </a:bodyPr>
            <a:p>
              <a:endParaRPr b="0" lang="en-US" sz="2400" strike="noStrike" u="none">
                <a:solidFill>
                  <a:srgbClr val="ffffff"/>
                </a:solidFill>
                <a:effectLst/>
                <a:uFillTx/>
                <a:latin typeface="Times New Roman"/>
              </a:endParaRPr>
            </a:p>
          </p:txBody>
        </p:sp>
        <p:sp>
          <p:nvSpPr>
            <p:cNvPr id="2327" name=""/>
            <p:cNvSpPr/>
            <p:nvPr/>
          </p:nvSpPr>
          <p:spPr>
            <a:xfrm>
              <a:off x="6686640" y="2759040"/>
              <a:ext cx="660240" cy="692280"/>
            </a:xfrm>
            <a:custGeom>
              <a:avLst/>
              <a:gdLst/>
              <a:ahLst/>
              <a:rect l="l" t="t" r="r" b="b"/>
              <a:pathLst>
                <a:path w="831" h="872">
                  <a:moveTo>
                    <a:pt x="831" y="0"/>
                  </a:moveTo>
                  <a:lnTo>
                    <a:pt x="656" y="146"/>
                  </a:lnTo>
                  <a:lnTo>
                    <a:pt x="608" y="463"/>
                  </a:lnTo>
                  <a:lnTo>
                    <a:pt x="556" y="533"/>
                  </a:lnTo>
                  <a:lnTo>
                    <a:pt x="506" y="659"/>
                  </a:lnTo>
                  <a:lnTo>
                    <a:pt x="380" y="471"/>
                  </a:lnTo>
                  <a:lnTo>
                    <a:pt x="318" y="484"/>
                  </a:lnTo>
                  <a:lnTo>
                    <a:pt x="380" y="644"/>
                  </a:lnTo>
                  <a:lnTo>
                    <a:pt x="318" y="740"/>
                  </a:lnTo>
                  <a:lnTo>
                    <a:pt x="295" y="837"/>
                  </a:lnTo>
                  <a:lnTo>
                    <a:pt x="0" y="837"/>
                  </a:lnTo>
                  <a:lnTo>
                    <a:pt x="122" y="872"/>
                  </a:lnTo>
                  <a:lnTo>
                    <a:pt x="277" y="872"/>
                  </a:lnTo>
                  <a:lnTo>
                    <a:pt x="415" y="837"/>
                  </a:lnTo>
                  <a:lnTo>
                    <a:pt x="590" y="711"/>
                  </a:lnTo>
                  <a:lnTo>
                    <a:pt x="778" y="233"/>
                  </a:lnTo>
                  <a:lnTo>
                    <a:pt x="831"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28" name=""/>
            <p:cNvSpPr/>
            <p:nvPr/>
          </p:nvSpPr>
          <p:spPr>
            <a:xfrm>
              <a:off x="6883560" y="3189240"/>
              <a:ext cx="166680" cy="93600"/>
            </a:xfrm>
            <a:custGeom>
              <a:avLst/>
              <a:gdLst/>
              <a:ahLst/>
              <a:rect l="l" t="t" r="r" b="b"/>
              <a:pathLst>
                <a:path w="208" h="119">
                  <a:moveTo>
                    <a:pt x="101" y="0"/>
                  </a:moveTo>
                  <a:lnTo>
                    <a:pt x="0" y="119"/>
                  </a:lnTo>
                  <a:lnTo>
                    <a:pt x="208" y="119"/>
                  </a:lnTo>
                  <a:lnTo>
                    <a:pt x="101"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29" name=""/>
            <p:cNvSpPr/>
            <p:nvPr/>
          </p:nvSpPr>
          <p:spPr>
            <a:xfrm>
              <a:off x="6032520" y="3089160"/>
              <a:ext cx="208080" cy="373320"/>
            </a:xfrm>
            <a:custGeom>
              <a:avLst/>
              <a:gdLst/>
              <a:ahLst/>
              <a:rect l="l" t="t" r="r" b="b"/>
              <a:pathLst>
                <a:path w="261" h="471">
                  <a:moveTo>
                    <a:pt x="261" y="0"/>
                  </a:moveTo>
                  <a:lnTo>
                    <a:pt x="161" y="167"/>
                  </a:lnTo>
                  <a:lnTo>
                    <a:pt x="0" y="471"/>
                  </a:lnTo>
                  <a:lnTo>
                    <a:pt x="161" y="369"/>
                  </a:lnTo>
                  <a:lnTo>
                    <a:pt x="223" y="277"/>
                  </a:lnTo>
                  <a:lnTo>
                    <a:pt x="261"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30" name=""/>
            <p:cNvSpPr/>
            <p:nvPr/>
          </p:nvSpPr>
          <p:spPr>
            <a:xfrm>
              <a:off x="5695920" y="3300480"/>
              <a:ext cx="281160" cy="282600"/>
            </a:xfrm>
            <a:custGeom>
              <a:avLst/>
              <a:gdLst/>
              <a:ahLst/>
              <a:rect l="l" t="t" r="r" b="b"/>
              <a:pathLst>
                <a:path w="353" h="357">
                  <a:moveTo>
                    <a:pt x="353" y="216"/>
                  </a:moveTo>
                  <a:lnTo>
                    <a:pt x="230" y="90"/>
                  </a:lnTo>
                  <a:lnTo>
                    <a:pt x="0" y="0"/>
                  </a:lnTo>
                  <a:lnTo>
                    <a:pt x="92" y="127"/>
                  </a:lnTo>
                  <a:lnTo>
                    <a:pt x="212" y="156"/>
                  </a:lnTo>
                  <a:lnTo>
                    <a:pt x="170" y="357"/>
                  </a:lnTo>
                  <a:lnTo>
                    <a:pt x="353" y="216"/>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31" name=""/>
            <p:cNvSpPr/>
            <p:nvPr/>
          </p:nvSpPr>
          <p:spPr>
            <a:xfrm>
              <a:off x="5208480" y="3049560"/>
              <a:ext cx="432000" cy="1379520"/>
            </a:xfrm>
            <a:custGeom>
              <a:avLst/>
              <a:gdLst/>
              <a:ahLst/>
              <a:rect l="l" t="t" r="r" b="b"/>
              <a:pathLst>
                <a:path w="545" h="1739">
                  <a:moveTo>
                    <a:pt x="545" y="812"/>
                  </a:moveTo>
                  <a:lnTo>
                    <a:pt x="311" y="327"/>
                  </a:lnTo>
                  <a:lnTo>
                    <a:pt x="302" y="547"/>
                  </a:lnTo>
                  <a:lnTo>
                    <a:pt x="150" y="104"/>
                  </a:lnTo>
                  <a:lnTo>
                    <a:pt x="41" y="0"/>
                  </a:lnTo>
                  <a:lnTo>
                    <a:pt x="110" y="279"/>
                  </a:lnTo>
                  <a:lnTo>
                    <a:pt x="21" y="279"/>
                  </a:lnTo>
                  <a:lnTo>
                    <a:pt x="150" y="456"/>
                  </a:lnTo>
                  <a:lnTo>
                    <a:pt x="241" y="925"/>
                  </a:lnTo>
                  <a:lnTo>
                    <a:pt x="81" y="558"/>
                  </a:lnTo>
                  <a:lnTo>
                    <a:pt x="122" y="762"/>
                  </a:lnTo>
                  <a:lnTo>
                    <a:pt x="161" y="990"/>
                  </a:lnTo>
                  <a:lnTo>
                    <a:pt x="101" y="1129"/>
                  </a:lnTo>
                  <a:lnTo>
                    <a:pt x="0" y="1192"/>
                  </a:lnTo>
                  <a:lnTo>
                    <a:pt x="241" y="1371"/>
                  </a:lnTo>
                  <a:lnTo>
                    <a:pt x="92" y="1523"/>
                  </a:lnTo>
                  <a:lnTo>
                    <a:pt x="81" y="1687"/>
                  </a:lnTo>
                  <a:lnTo>
                    <a:pt x="131" y="1739"/>
                  </a:lnTo>
                  <a:lnTo>
                    <a:pt x="332" y="1396"/>
                  </a:lnTo>
                  <a:lnTo>
                    <a:pt x="332" y="1282"/>
                  </a:lnTo>
                  <a:lnTo>
                    <a:pt x="282" y="1103"/>
                  </a:lnTo>
                  <a:lnTo>
                    <a:pt x="545" y="812"/>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32" name=""/>
            <p:cNvSpPr/>
            <p:nvPr/>
          </p:nvSpPr>
          <p:spPr>
            <a:xfrm>
              <a:off x="5008680" y="3241800"/>
              <a:ext cx="263520" cy="261720"/>
            </a:xfrm>
            <a:custGeom>
              <a:avLst/>
              <a:gdLst/>
              <a:ahLst/>
              <a:rect l="l" t="t" r="r" b="b"/>
              <a:pathLst>
                <a:path w="332" h="330">
                  <a:moveTo>
                    <a:pt x="0" y="0"/>
                  </a:moveTo>
                  <a:lnTo>
                    <a:pt x="141" y="231"/>
                  </a:lnTo>
                  <a:lnTo>
                    <a:pt x="332" y="330"/>
                  </a:lnTo>
                  <a:lnTo>
                    <a:pt x="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33" name=""/>
            <p:cNvSpPr/>
            <p:nvPr/>
          </p:nvSpPr>
          <p:spPr>
            <a:xfrm>
              <a:off x="4943520" y="3443400"/>
              <a:ext cx="384120" cy="241200"/>
            </a:xfrm>
            <a:custGeom>
              <a:avLst/>
              <a:gdLst/>
              <a:ahLst/>
              <a:rect l="l" t="t" r="r" b="b"/>
              <a:pathLst>
                <a:path w="485" h="304">
                  <a:moveTo>
                    <a:pt x="0" y="0"/>
                  </a:moveTo>
                  <a:lnTo>
                    <a:pt x="154" y="152"/>
                  </a:lnTo>
                  <a:lnTo>
                    <a:pt x="244" y="152"/>
                  </a:lnTo>
                  <a:lnTo>
                    <a:pt x="485" y="304"/>
                  </a:lnTo>
                  <a:lnTo>
                    <a:pt x="257" y="114"/>
                  </a:lnTo>
                  <a:lnTo>
                    <a:pt x="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34" name=""/>
            <p:cNvSpPr/>
            <p:nvPr/>
          </p:nvSpPr>
          <p:spPr>
            <a:xfrm>
              <a:off x="5048280" y="4449600"/>
              <a:ext cx="407880" cy="351000"/>
            </a:xfrm>
            <a:custGeom>
              <a:avLst/>
              <a:gdLst/>
              <a:ahLst/>
              <a:rect l="l" t="t" r="r" b="b"/>
              <a:pathLst>
                <a:path w="512" h="442">
                  <a:moveTo>
                    <a:pt x="512" y="0"/>
                  </a:moveTo>
                  <a:lnTo>
                    <a:pt x="110" y="290"/>
                  </a:lnTo>
                  <a:lnTo>
                    <a:pt x="0" y="442"/>
                  </a:lnTo>
                  <a:lnTo>
                    <a:pt x="473" y="165"/>
                  </a:lnTo>
                  <a:lnTo>
                    <a:pt x="512"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35" name=""/>
            <p:cNvSpPr/>
            <p:nvPr/>
          </p:nvSpPr>
          <p:spPr>
            <a:xfrm>
              <a:off x="5424480" y="4138560"/>
              <a:ext cx="95400" cy="432000"/>
            </a:xfrm>
            <a:custGeom>
              <a:avLst/>
              <a:gdLst/>
              <a:ahLst/>
              <a:rect l="l" t="t" r="r" b="b"/>
              <a:pathLst>
                <a:path w="120" h="545">
                  <a:moveTo>
                    <a:pt x="0" y="545"/>
                  </a:moveTo>
                  <a:lnTo>
                    <a:pt x="120" y="138"/>
                  </a:lnTo>
                  <a:lnTo>
                    <a:pt x="120" y="52"/>
                  </a:lnTo>
                  <a:lnTo>
                    <a:pt x="60" y="0"/>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36" name=""/>
            <p:cNvSpPr/>
            <p:nvPr/>
          </p:nvSpPr>
          <p:spPr>
            <a:xfrm>
              <a:off x="4840200" y="4581360"/>
              <a:ext cx="1038240" cy="482760"/>
            </a:xfrm>
            <a:custGeom>
              <a:avLst/>
              <a:gdLst/>
              <a:ahLst/>
              <a:rect l="l" t="t" r="r" b="b"/>
              <a:pathLst>
                <a:path w="1308" h="610">
                  <a:moveTo>
                    <a:pt x="0" y="507"/>
                  </a:moveTo>
                  <a:lnTo>
                    <a:pt x="150" y="532"/>
                  </a:lnTo>
                  <a:lnTo>
                    <a:pt x="373" y="355"/>
                  </a:lnTo>
                  <a:lnTo>
                    <a:pt x="614" y="266"/>
                  </a:lnTo>
                  <a:lnTo>
                    <a:pt x="835" y="0"/>
                  </a:lnTo>
                  <a:lnTo>
                    <a:pt x="693" y="367"/>
                  </a:lnTo>
                  <a:lnTo>
                    <a:pt x="634" y="442"/>
                  </a:lnTo>
                  <a:lnTo>
                    <a:pt x="1308" y="266"/>
                  </a:lnTo>
                  <a:lnTo>
                    <a:pt x="272" y="610"/>
                  </a:lnTo>
                  <a:lnTo>
                    <a:pt x="60" y="596"/>
                  </a:lnTo>
                  <a:lnTo>
                    <a:pt x="0" y="507"/>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37" name=""/>
            <p:cNvSpPr/>
            <p:nvPr/>
          </p:nvSpPr>
          <p:spPr>
            <a:xfrm>
              <a:off x="5553000" y="4097160"/>
              <a:ext cx="358920" cy="363600"/>
            </a:xfrm>
            <a:custGeom>
              <a:avLst/>
              <a:gdLst/>
              <a:ahLst/>
              <a:rect l="l" t="t" r="r" b="b"/>
              <a:pathLst>
                <a:path w="452" h="457">
                  <a:moveTo>
                    <a:pt x="0" y="38"/>
                  </a:moveTo>
                  <a:lnTo>
                    <a:pt x="129" y="238"/>
                  </a:lnTo>
                  <a:lnTo>
                    <a:pt x="452" y="457"/>
                  </a:lnTo>
                  <a:lnTo>
                    <a:pt x="230" y="152"/>
                  </a:lnTo>
                  <a:lnTo>
                    <a:pt x="340" y="64"/>
                  </a:lnTo>
                  <a:lnTo>
                    <a:pt x="120" y="0"/>
                  </a:lnTo>
                  <a:lnTo>
                    <a:pt x="0" y="38"/>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38" name=""/>
            <p:cNvSpPr/>
            <p:nvPr/>
          </p:nvSpPr>
          <p:spPr>
            <a:xfrm>
              <a:off x="5479920" y="4327560"/>
              <a:ext cx="154080" cy="534960"/>
            </a:xfrm>
            <a:custGeom>
              <a:avLst/>
              <a:gdLst/>
              <a:ahLst/>
              <a:rect l="l" t="t" r="r" b="b"/>
              <a:pathLst>
                <a:path w="194" h="673">
                  <a:moveTo>
                    <a:pt x="194" y="0"/>
                  </a:moveTo>
                  <a:lnTo>
                    <a:pt x="82" y="140"/>
                  </a:lnTo>
                  <a:lnTo>
                    <a:pt x="62" y="508"/>
                  </a:lnTo>
                  <a:lnTo>
                    <a:pt x="0" y="673"/>
                  </a:lnTo>
                  <a:lnTo>
                    <a:pt x="194" y="432"/>
                  </a:lnTo>
                  <a:lnTo>
                    <a:pt x="194"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39" name=""/>
            <p:cNvSpPr/>
            <p:nvPr/>
          </p:nvSpPr>
          <p:spPr>
            <a:xfrm>
              <a:off x="5792760" y="4387680"/>
              <a:ext cx="326880" cy="384480"/>
            </a:xfrm>
            <a:custGeom>
              <a:avLst/>
              <a:gdLst/>
              <a:ahLst/>
              <a:rect l="l" t="t" r="r" b="b"/>
              <a:pathLst>
                <a:path w="411" h="483">
                  <a:moveTo>
                    <a:pt x="411" y="0"/>
                  </a:moveTo>
                  <a:lnTo>
                    <a:pt x="320" y="0"/>
                  </a:lnTo>
                  <a:lnTo>
                    <a:pt x="38" y="318"/>
                  </a:lnTo>
                  <a:lnTo>
                    <a:pt x="0" y="483"/>
                  </a:lnTo>
                  <a:lnTo>
                    <a:pt x="411"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40" name=""/>
            <p:cNvSpPr/>
            <p:nvPr/>
          </p:nvSpPr>
          <p:spPr>
            <a:xfrm>
              <a:off x="5751360" y="3846600"/>
              <a:ext cx="265320" cy="280800"/>
            </a:xfrm>
            <a:custGeom>
              <a:avLst/>
              <a:gdLst/>
              <a:ahLst/>
              <a:rect l="l" t="t" r="r" b="b"/>
              <a:pathLst>
                <a:path w="333" h="354">
                  <a:moveTo>
                    <a:pt x="0" y="0"/>
                  </a:moveTo>
                  <a:lnTo>
                    <a:pt x="160" y="354"/>
                  </a:lnTo>
                  <a:lnTo>
                    <a:pt x="333" y="354"/>
                  </a:lnTo>
                  <a:lnTo>
                    <a:pt x="100" y="50"/>
                  </a:lnTo>
                  <a:lnTo>
                    <a:pt x="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41" name=""/>
            <p:cNvSpPr/>
            <p:nvPr/>
          </p:nvSpPr>
          <p:spPr>
            <a:xfrm>
              <a:off x="5824440" y="3745080"/>
              <a:ext cx="424080" cy="423720"/>
            </a:xfrm>
            <a:custGeom>
              <a:avLst/>
              <a:gdLst/>
              <a:ahLst/>
              <a:rect l="l" t="t" r="r" b="b"/>
              <a:pathLst>
                <a:path w="534" h="533">
                  <a:moveTo>
                    <a:pt x="0" y="0"/>
                  </a:moveTo>
                  <a:lnTo>
                    <a:pt x="385" y="494"/>
                  </a:lnTo>
                  <a:lnTo>
                    <a:pt x="232" y="481"/>
                  </a:lnTo>
                  <a:lnTo>
                    <a:pt x="424" y="533"/>
                  </a:lnTo>
                  <a:lnTo>
                    <a:pt x="534" y="533"/>
                  </a:lnTo>
                  <a:lnTo>
                    <a:pt x="294" y="265"/>
                  </a:lnTo>
                  <a:lnTo>
                    <a:pt x="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42" name=""/>
            <p:cNvSpPr/>
            <p:nvPr/>
          </p:nvSpPr>
          <p:spPr>
            <a:xfrm>
              <a:off x="5495760" y="4278240"/>
              <a:ext cx="1465560" cy="976320"/>
            </a:xfrm>
            <a:custGeom>
              <a:avLst/>
              <a:gdLst/>
              <a:ahLst/>
              <a:rect l="l" t="t" r="r" b="b"/>
              <a:pathLst>
                <a:path w="1845" h="1230">
                  <a:moveTo>
                    <a:pt x="0" y="786"/>
                  </a:moveTo>
                  <a:lnTo>
                    <a:pt x="481" y="862"/>
                  </a:lnTo>
                  <a:lnTo>
                    <a:pt x="694" y="658"/>
                  </a:lnTo>
                  <a:lnTo>
                    <a:pt x="797" y="748"/>
                  </a:lnTo>
                  <a:lnTo>
                    <a:pt x="745" y="899"/>
                  </a:lnTo>
                  <a:lnTo>
                    <a:pt x="898" y="1156"/>
                  </a:lnTo>
                  <a:lnTo>
                    <a:pt x="706" y="1230"/>
                  </a:lnTo>
                  <a:lnTo>
                    <a:pt x="907" y="1230"/>
                  </a:lnTo>
                  <a:lnTo>
                    <a:pt x="1099" y="1130"/>
                  </a:lnTo>
                  <a:lnTo>
                    <a:pt x="1399" y="1206"/>
                  </a:lnTo>
                  <a:lnTo>
                    <a:pt x="1128" y="1051"/>
                  </a:lnTo>
                  <a:lnTo>
                    <a:pt x="1010" y="1051"/>
                  </a:lnTo>
                  <a:lnTo>
                    <a:pt x="907" y="736"/>
                  </a:lnTo>
                  <a:lnTo>
                    <a:pt x="1071" y="495"/>
                  </a:lnTo>
                  <a:lnTo>
                    <a:pt x="1513" y="1169"/>
                  </a:lnTo>
                  <a:lnTo>
                    <a:pt x="1189" y="495"/>
                  </a:lnTo>
                  <a:lnTo>
                    <a:pt x="1309" y="355"/>
                  </a:lnTo>
                  <a:lnTo>
                    <a:pt x="1481" y="381"/>
                  </a:lnTo>
                  <a:lnTo>
                    <a:pt x="1845" y="1119"/>
                  </a:lnTo>
                  <a:lnTo>
                    <a:pt x="1544" y="254"/>
                  </a:lnTo>
                  <a:lnTo>
                    <a:pt x="1460" y="229"/>
                  </a:lnTo>
                  <a:lnTo>
                    <a:pt x="1419" y="229"/>
                  </a:lnTo>
                  <a:lnTo>
                    <a:pt x="955" y="407"/>
                  </a:lnTo>
                  <a:lnTo>
                    <a:pt x="977" y="330"/>
                  </a:lnTo>
                  <a:lnTo>
                    <a:pt x="1441" y="139"/>
                  </a:lnTo>
                  <a:lnTo>
                    <a:pt x="988" y="244"/>
                  </a:lnTo>
                  <a:lnTo>
                    <a:pt x="946" y="0"/>
                  </a:lnTo>
                  <a:lnTo>
                    <a:pt x="946" y="216"/>
                  </a:lnTo>
                  <a:lnTo>
                    <a:pt x="898" y="381"/>
                  </a:lnTo>
                  <a:lnTo>
                    <a:pt x="654" y="571"/>
                  </a:lnTo>
                  <a:lnTo>
                    <a:pt x="463" y="647"/>
                  </a:lnTo>
                  <a:lnTo>
                    <a:pt x="0" y="786"/>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43" name=""/>
            <p:cNvSpPr/>
            <p:nvPr/>
          </p:nvSpPr>
          <p:spPr>
            <a:xfrm>
              <a:off x="6167520" y="3594240"/>
              <a:ext cx="392040" cy="544320"/>
            </a:xfrm>
            <a:custGeom>
              <a:avLst/>
              <a:gdLst/>
              <a:ahLst/>
              <a:rect l="l" t="t" r="r" b="b"/>
              <a:pathLst>
                <a:path w="493" h="685">
                  <a:moveTo>
                    <a:pt x="0" y="0"/>
                  </a:moveTo>
                  <a:lnTo>
                    <a:pt x="245" y="432"/>
                  </a:lnTo>
                  <a:lnTo>
                    <a:pt x="235" y="558"/>
                  </a:lnTo>
                  <a:lnTo>
                    <a:pt x="266" y="685"/>
                  </a:lnTo>
                  <a:lnTo>
                    <a:pt x="493" y="647"/>
                  </a:lnTo>
                  <a:lnTo>
                    <a:pt x="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44" name=""/>
            <p:cNvSpPr/>
            <p:nvPr/>
          </p:nvSpPr>
          <p:spPr>
            <a:xfrm>
              <a:off x="6440400" y="3241800"/>
              <a:ext cx="639720" cy="855360"/>
            </a:xfrm>
            <a:custGeom>
              <a:avLst/>
              <a:gdLst/>
              <a:ahLst/>
              <a:rect l="l" t="t" r="r" b="b"/>
              <a:pathLst>
                <a:path w="806" h="1079">
                  <a:moveTo>
                    <a:pt x="0" y="0"/>
                  </a:moveTo>
                  <a:lnTo>
                    <a:pt x="69" y="267"/>
                  </a:lnTo>
                  <a:lnTo>
                    <a:pt x="221" y="484"/>
                  </a:lnTo>
                  <a:lnTo>
                    <a:pt x="160" y="623"/>
                  </a:lnTo>
                  <a:lnTo>
                    <a:pt x="60" y="723"/>
                  </a:lnTo>
                  <a:lnTo>
                    <a:pt x="41" y="888"/>
                  </a:lnTo>
                  <a:lnTo>
                    <a:pt x="99" y="849"/>
                  </a:lnTo>
                  <a:lnTo>
                    <a:pt x="221" y="1079"/>
                  </a:lnTo>
                  <a:lnTo>
                    <a:pt x="221" y="951"/>
                  </a:lnTo>
                  <a:lnTo>
                    <a:pt x="160" y="749"/>
                  </a:lnTo>
                  <a:lnTo>
                    <a:pt x="199" y="659"/>
                  </a:lnTo>
                  <a:lnTo>
                    <a:pt x="261" y="737"/>
                  </a:lnTo>
                  <a:lnTo>
                    <a:pt x="261" y="673"/>
                  </a:lnTo>
                  <a:lnTo>
                    <a:pt x="221" y="583"/>
                  </a:lnTo>
                  <a:lnTo>
                    <a:pt x="292" y="509"/>
                  </a:lnTo>
                  <a:lnTo>
                    <a:pt x="386" y="571"/>
                  </a:lnTo>
                  <a:lnTo>
                    <a:pt x="544" y="938"/>
                  </a:lnTo>
                  <a:lnTo>
                    <a:pt x="312" y="1066"/>
                  </a:lnTo>
                  <a:lnTo>
                    <a:pt x="606" y="964"/>
                  </a:lnTo>
                  <a:lnTo>
                    <a:pt x="606" y="813"/>
                  </a:lnTo>
                  <a:lnTo>
                    <a:pt x="754" y="484"/>
                  </a:lnTo>
                  <a:lnTo>
                    <a:pt x="646" y="545"/>
                  </a:lnTo>
                  <a:lnTo>
                    <a:pt x="646" y="495"/>
                  </a:lnTo>
                  <a:lnTo>
                    <a:pt x="713" y="408"/>
                  </a:lnTo>
                  <a:lnTo>
                    <a:pt x="806" y="128"/>
                  </a:lnTo>
                  <a:lnTo>
                    <a:pt x="615" y="267"/>
                  </a:lnTo>
                  <a:lnTo>
                    <a:pt x="606" y="370"/>
                  </a:lnTo>
                  <a:lnTo>
                    <a:pt x="544" y="509"/>
                  </a:lnTo>
                  <a:lnTo>
                    <a:pt x="110" y="243"/>
                  </a:lnTo>
                  <a:lnTo>
                    <a:pt x="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45" name=""/>
            <p:cNvSpPr/>
            <p:nvPr/>
          </p:nvSpPr>
          <p:spPr>
            <a:xfrm>
              <a:off x="6184800" y="3209760"/>
              <a:ext cx="169920" cy="141480"/>
            </a:xfrm>
            <a:custGeom>
              <a:avLst/>
              <a:gdLst/>
              <a:ahLst/>
              <a:rect l="l" t="t" r="r" b="b"/>
              <a:pathLst>
                <a:path w="213" h="178">
                  <a:moveTo>
                    <a:pt x="0" y="142"/>
                  </a:moveTo>
                  <a:lnTo>
                    <a:pt x="213" y="0"/>
                  </a:lnTo>
                  <a:lnTo>
                    <a:pt x="121" y="178"/>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46" name=""/>
            <p:cNvSpPr/>
            <p:nvPr/>
          </p:nvSpPr>
          <p:spPr>
            <a:xfrm>
              <a:off x="6961320" y="3351240"/>
              <a:ext cx="544320" cy="735120"/>
            </a:xfrm>
            <a:custGeom>
              <a:avLst/>
              <a:gdLst/>
              <a:ahLst/>
              <a:rect l="l" t="t" r="r" b="b"/>
              <a:pathLst>
                <a:path w="685" h="927">
                  <a:moveTo>
                    <a:pt x="0" y="825"/>
                  </a:moveTo>
                  <a:lnTo>
                    <a:pt x="108" y="812"/>
                  </a:lnTo>
                  <a:lnTo>
                    <a:pt x="282" y="686"/>
                  </a:lnTo>
                  <a:lnTo>
                    <a:pt x="313" y="686"/>
                  </a:lnTo>
                  <a:lnTo>
                    <a:pt x="313" y="762"/>
                  </a:lnTo>
                  <a:lnTo>
                    <a:pt x="251" y="838"/>
                  </a:lnTo>
                  <a:lnTo>
                    <a:pt x="443" y="927"/>
                  </a:lnTo>
                  <a:lnTo>
                    <a:pt x="443" y="723"/>
                  </a:lnTo>
                  <a:lnTo>
                    <a:pt x="685" y="167"/>
                  </a:lnTo>
                  <a:lnTo>
                    <a:pt x="603" y="243"/>
                  </a:lnTo>
                  <a:lnTo>
                    <a:pt x="462" y="15"/>
                  </a:lnTo>
                  <a:lnTo>
                    <a:pt x="392" y="0"/>
                  </a:lnTo>
                  <a:lnTo>
                    <a:pt x="503" y="432"/>
                  </a:lnTo>
                  <a:lnTo>
                    <a:pt x="443" y="534"/>
                  </a:lnTo>
                  <a:lnTo>
                    <a:pt x="282" y="269"/>
                  </a:lnTo>
                  <a:lnTo>
                    <a:pt x="232" y="269"/>
                  </a:lnTo>
                  <a:lnTo>
                    <a:pt x="98" y="458"/>
                  </a:lnTo>
                  <a:lnTo>
                    <a:pt x="19" y="686"/>
                  </a:lnTo>
                  <a:lnTo>
                    <a:pt x="119" y="497"/>
                  </a:lnTo>
                  <a:lnTo>
                    <a:pt x="108" y="662"/>
                  </a:lnTo>
                  <a:lnTo>
                    <a:pt x="0" y="825"/>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47" name=""/>
            <p:cNvSpPr/>
            <p:nvPr/>
          </p:nvSpPr>
          <p:spPr>
            <a:xfrm>
              <a:off x="7335720" y="3241800"/>
              <a:ext cx="354240" cy="210960"/>
            </a:xfrm>
            <a:custGeom>
              <a:avLst/>
              <a:gdLst/>
              <a:ahLst/>
              <a:rect l="l" t="t" r="r" b="b"/>
              <a:pathLst>
                <a:path w="444" h="267">
                  <a:moveTo>
                    <a:pt x="262" y="267"/>
                  </a:moveTo>
                  <a:lnTo>
                    <a:pt x="444" y="165"/>
                  </a:lnTo>
                  <a:lnTo>
                    <a:pt x="273" y="116"/>
                  </a:lnTo>
                  <a:lnTo>
                    <a:pt x="212" y="154"/>
                  </a:lnTo>
                  <a:lnTo>
                    <a:pt x="0" y="0"/>
                  </a:lnTo>
                  <a:lnTo>
                    <a:pt x="0" y="75"/>
                  </a:lnTo>
                  <a:lnTo>
                    <a:pt x="80" y="178"/>
                  </a:lnTo>
                  <a:lnTo>
                    <a:pt x="173" y="178"/>
                  </a:lnTo>
                  <a:lnTo>
                    <a:pt x="192" y="267"/>
                  </a:lnTo>
                  <a:lnTo>
                    <a:pt x="262" y="267"/>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48" name=""/>
            <p:cNvSpPr/>
            <p:nvPr/>
          </p:nvSpPr>
          <p:spPr>
            <a:xfrm>
              <a:off x="7226280" y="3160800"/>
              <a:ext cx="69840" cy="149040"/>
            </a:xfrm>
            <a:custGeom>
              <a:avLst/>
              <a:gdLst/>
              <a:ahLst/>
              <a:rect l="l" t="t" r="r" b="b"/>
              <a:pathLst>
                <a:path w="86" h="188">
                  <a:moveTo>
                    <a:pt x="86" y="0"/>
                  </a:moveTo>
                  <a:lnTo>
                    <a:pt x="86" y="188"/>
                  </a:lnTo>
                  <a:lnTo>
                    <a:pt x="0" y="102"/>
                  </a:lnTo>
                  <a:lnTo>
                    <a:pt x="86"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49" name=""/>
            <p:cNvSpPr/>
            <p:nvPr/>
          </p:nvSpPr>
          <p:spPr>
            <a:xfrm>
              <a:off x="6664320" y="4460760"/>
              <a:ext cx="880920" cy="422280"/>
            </a:xfrm>
            <a:custGeom>
              <a:avLst/>
              <a:gdLst/>
              <a:ahLst/>
              <a:rect l="l" t="t" r="r" b="b"/>
              <a:pathLst>
                <a:path w="1108" h="532">
                  <a:moveTo>
                    <a:pt x="0" y="0"/>
                  </a:moveTo>
                  <a:lnTo>
                    <a:pt x="292" y="114"/>
                  </a:lnTo>
                  <a:lnTo>
                    <a:pt x="523" y="114"/>
                  </a:lnTo>
                  <a:lnTo>
                    <a:pt x="1050" y="317"/>
                  </a:lnTo>
                  <a:lnTo>
                    <a:pt x="1108" y="277"/>
                  </a:lnTo>
                  <a:lnTo>
                    <a:pt x="1069" y="342"/>
                  </a:lnTo>
                  <a:lnTo>
                    <a:pt x="502" y="152"/>
                  </a:lnTo>
                  <a:lnTo>
                    <a:pt x="401" y="152"/>
                  </a:lnTo>
                  <a:lnTo>
                    <a:pt x="352" y="532"/>
                  </a:lnTo>
                  <a:lnTo>
                    <a:pt x="272" y="139"/>
                  </a:lnTo>
                  <a:lnTo>
                    <a:pt x="51" y="50"/>
                  </a:lnTo>
                  <a:lnTo>
                    <a:pt x="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50" name=""/>
            <p:cNvSpPr/>
            <p:nvPr/>
          </p:nvSpPr>
          <p:spPr>
            <a:xfrm>
              <a:off x="7216920" y="4187880"/>
              <a:ext cx="271440" cy="442800"/>
            </a:xfrm>
            <a:custGeom>
              <a:avLst/>
              <a:gdLst/>
              <a:ahLst/>
              <a:rect l="l" t="t" r="r" b="b"/>
              <a:pathLst>
                <a:path w="342" h="558">
                  <a:moveTo>
                    <a:pt x="120" y="0"/>
                  </a:moveTo>
                  <a:lnTo>
                    <a:pt x="120" y="89"/>
                  </a:lnTo>
                  <a:lnTo>
                    <a:pt x="230" y="457"/>
                  </a:lnTo>
                  <a:lnTo>
                    <a:pt x="280" y="457"/>
                  </a:lnTo>
                  <a:lnTo>
                    <a:pt x="280" y="75"/>
                  </a:lnTo>
                  <a:lnTo>
                    <a:pt x="301" y="114"/>
                  </a:lnTo>
                  <a:lnTo>
                    <a:pt x="301" y="405"/>
                  </a:lnTo>
                  <a:lnTo>
                    <a:pt x="342" y="558"/>
                  </a:lnTo>
                  <a:lnTo>
                    <a:pt x="0" y="368"/>
                  </a:lnTo>
                  <a:lnTo>
                    <a:pt x="0" y="330"/>
                  </a:lnTo>
                  <a:lnTo>
                    <a:pt x="160" y="330"/>
                  </a:lnTo>
                  <a:lnTo>
                    <a:pt x="110" y="114"/>
                  </a:lnTo>
                  <a:lnTo>
                    <a:pt x="12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51" name=""/>
            <p:cNvSpPr/>
            <p:nvPr/>
          </p:nvSpPr>
          <p:spPr>
            <a:xfrm>
              <a:off x="7527960" y="4127400"/>
              <a:ext cx="79200" cy="522360"/>
            </a:xfrm>
            <a:custGeom>
              <a:avLst/>
              <a:gdLst/>
              <a:ahLst/>
              <a:rect l="l" t="t" r="r" b="b"/>
              <a:pathLst>
                <a:path w="100" h="659">
                  <a:moveTo>
                    <a:pt x="0" y="647"/>
                  </a:moveTo>
                  <a:lnTo>
                    <a:pt x="51" y="597"/>
                  </a:lnTo>
                  <a:lnTo>
                    <a:pt x="51" y="0"/>
                  </a:lnTo>
                  <a:lnTo>
                    <a:pt x="79" y="0"/>
                  </a:lnTo>
                  <a:lnTo>
                    <a:pt x="69" y="52"/>
                  </a:lnTo>
                  <a:lnTo>
                    <a:pt x="69" y="316"/>
                  </a:lnTo>
                  <a:lnTo>
                    <a:pt x="100" y="458"/>
                  </a:lnTo>
                  <a:lnTo>
                    <a:pt x="100" y="597"/>
                  </a:lnTo>
                  <a:lnTo>
                    <a:pt x="10" y="659"/>
                  </a:lnTo>
                  <a:lnTo>
                    <a:pt x="0" y="647"/>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52" name=""/>
            <p:cNvSpPr/>
            <p:nvPr/>
          </p:nvSpPr>
          <p:spPr>
            <a:xfrm>
              <a:off x="7647120" y="4106880"/>
              <a:ext cx="88920" cy="393840"/>
            </a:xfrm>
            <a:custGeom>
              <a:avLst/>
              <a:gdLst/>
              <a:ahLst/>
              <a:rect l="l" t="t" r="r" b="b"/>
              <a:pathLst>
                <a:path w="112" h="494">
                  <a:moveTo>
                    <a:pt x="23" y="0"/>
                  </a:moveTo>
                  <a:lnTo>
                    <a:pt x="23" y="444"/>
                  </a:lnTo>
                  <a:lnTo>
                    <a:pt x="0" y="494"/>
                  </a:lnTo>
                  <a:lnTo>
                    <a:pt x="112" y="459"/>
                  </a:lnTo>
                  <a:lnTo>
                    <a:pt x="43" y="431"/>
                  </a:lnTo>
                  <a:lnTo>
                    <a:pt x="43" y="63"/>
                  </a:lnTo>
                  <a:lnTo>
                    <a:pt x="23"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53" name=""/>
            <p:cNvSpPr/>
            <p:nvPr/>
          </p:nvSpPr>
          <p:spPr>
            <a:xfrm>
              <a:off x="7520040" y="3424320"/>
              <a:ext cx="1049400" cy="1730160"/>
            </a:xfrm>
            <a:custGeom>
              <a:avLst/>
              <a:gdLst/>
              <a:ahLst/>
              <a:rect l="l" t="t" r="r" b="b"/>
              <a:pathLst>
                <a:path w="1322" h="2180">
                  <a:moveTo>
                    <a:pt x="243" y="1320"/>
                  </a:moveTo>
                  <a:lnTo>
                    <a:pt x="322" y="1051"/>
                  </a:lnTo>
                  <a:lnTo>
                    <a:pt x="334" y="848"/>
                  </a:lnTo>
                  <a:lnTo>
                    <a:pt x="384" y="479"/>
                  </a:lnTo>
                  <a:lnTo>
                    <a:pt x="343" y="340"/>
                  </a:lnTo>
                  <a:lnTo>
                    <a:pt x="464" y="264"/>
                  </a:lnTo>
                  <a:lnTo>
                    <a:pt x="436" y="366"/>
                  </a:lnTo>
                  <a:lnTo>
                    <a:pt x="586" y="314"/>
                  </a:lnTo>
                  <a:lnTo>
                    <a:pt x="566" y="240"/>
                  </a:lnTo>
                  <a:lnTo>
                    <a:pt x="454" y="0"/>
                  </a:lnTo>
                  <a:lnTo>
                    <a:pt x="636" y="225"/>
                  </a:lnTo>
                  <a:lnTo>
                    <a:pt x="677" y="379"/>
                  </a:lnTo>
                  <a:lnTo>
                    <a:pt x="980" y="479"/>
                  </a:lnTo>
                  <a:lnTo>
                    <a:pt x="1079" y="392"/>
                  </a:lnTo>
                  <a:lnTo>
                    <a:pt x="909" y="240"/>
                  </a:lnTo>
                  <a:lnTo>
                    <a:pt x="815" y="240"/>
                  </a:lnTo>
                  <a:lnTo>
                    <a:pt x="646" y="99"/>
                  </a:lnTo>
                  <a:lnTo>
                    <a:pt x="726" y="75"/>
                  </a:lnTo>
                  <a:lnTo>
                    <a:pt x="855" y="99"/>
                  </a:lnTo>
                  <a:lnTo>
                    <a:pt x="1009" y="225"/>
                  </a:lnTo>
                  <a:lnTo>
                    <a:pt x="968" y="60"/>
                  </a:lnTo>
                  <a:lnTo>
                    <a:pt x="1049" y="99"/>
                  </a:lnTo>
                  <a:lnTo>
                    <a:pt x="1151" y="366"/>
                  </a:lnTo>
                  <a:lnTo>
                    <a:pt x="1131" y="479"/>
                  </a:lnTo>
                  <a:lnTo>
                    <a:pt x="949" y="631"/>
                  </a:lnTo>
                  <a:lnTo>
                    <a:pt x="1322" y="1824"/>
                  </a:lnTo>
                  <a:lnTo>
                    <a:pt x="846" y="570"/>
                  </a:lnTo>
                  <a:lnTo>
                    <a:pt x="577" y="453"/>
                  </a:lnTo>
                  <a:lnTo>
                    <a:pt x="586" y="605"/>
                  </a:lnTo>
                  <a:lnTo>
                    <a:pt x="436" y="796"/>
                  </a:lnTo>
                  <a:lnTo>
                    <a:pt x="525" y="886"/>
                  </a:lnTo>
                  <a:lnTo>
                    <a:pt x="617" y="720"/>
                  </a:lnTo>
                  <a:lnTo>
                    <a:pt x="444" y="1292"/>
                  </a:lnTo>
                  <a:lnTo>
                    <a:pt x="362" y="1380"/>
                  </a:lnTo>
                  <a:lnTo>
                    <a:pt x="394" y="1431"/>
                  </a:lnTo>
                  <a:lnTo>
                    <a:pt x="557" y="1330"/>
                  </a:lnTo>
                  <a:lnTo>
                    <a:pt x="272" y="1608"/>
                  </a:lnTo>
                  <a:lnTo>
                    <a:pt x="0" y="2180"/>
                  </a:lnTo>
                  <a:lnTo>
                    <a:pt x="50" y="1773"/>
                  </a:lnTo>
                  <a:lnTo>
                    <a:pt x="291" y="1457"/>
                  </a:lnTo>
                  <a:lnTo>
                    <a:pt x="243" y="132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54" name=""/>
            <p:cNvSpPr/>
            <p:nvPr/>
          </p:nvSpPr>
          <p:spPr>
            <a:xfrm>
              <a:off x="7711920" y="3209760"/>
              <a:ext cx="320760" cy="141480"/>
            </a:xfrm>
            <a:custGeom>
              <a:avLst/>
              <a:gdLst/>
              <a:ahLst/>
              <a:rect l="l" t="t" r="r" b="b"/>
              <a:pathLst>
                <a:path w="403" h="178">
                  <a:moveTo>
                    <a:pt x="0" y="178"/>
                  </a:moveTo>
                  <a:lnTo>
                    <a:pt x="262" y="0"/>
                  </a:lnTo>
                  <a:lnTo>
                    <a:pt x="403" y="15"/>
                  </a:lnTo>
                  <a:lnTo>
                    <a:pt x="0" y="178"/>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55" name=""/>
            <p:cNvSpPr/>
            <p:nvPr/>
          </p:nvSpPr>
          <p:spPr>
            <a:xfrm>
              <a:off x="7281720" y="3112920"/>
              <a:ext cx="598680" cy="128880"/>
            </a:xfrm>
            <a:custGeom>
              <a:avLst/>
              <a:gdLst/>
              <a:ahLst/>
              <a:rect l="l" t="t" r="r" b="b"/>
              <a:pathLst>
                <a:path w="754" h="162">
                  <a:moveTo>
                    <a:pt x="0" y="0"/>
                  </a:moveTo>
                  <a:lnTo>
                    <a:pt x="276" y="113"/>
                  </a:lnTo>
                  <a:lnTo>
                    <a:pt x="754" y="162"/>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56" name=""/>
            <p:cNvSpPr/>
            <p:nvPr/>
          </p:nvSpPr>
          <p:spPr>
            <a:xfrm>
              <a:off x="8118360" y="3201840"/>
              <a:ext cx="341280" cy="613080"/>
            </a:xfrm>
            <a:custGeom>
              <a:avLst/>
              <a:gdLst/>
              <a:ahLst/>
              <a:rect l="l" t="t" r="r" b="b"/>
              <a:pathLst>
                <a:path w="430" h="772">
                  <a:moveTo>
                    <a:pt x="0" y="0"/>
                  </a:moveTo>
                  <a:lnTo>
                    <a:pt x="306" y="155"/>
                  </a:lnTo>
                  <a:lnTo>
                    <a:pt x="430" y="558"/>
                  </a:lnTo>
                  <a:lnTo>
                    <a:pt x="367" y="772"/>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57" name=""/>
            <p:cNvSpPr/>
            <p:nvPr/>
          </p:nvSpPr>
          <p:spPr>
            <a:xfrm>
              <a:off x="6967440" y="3179880"/>
              <a:ext cx="249480" cy="534960"/>
            </a:xfrm>
            <a:custGeom>
              <a:avLst/>
              <a:gdLst/>
              <a:ahLst/>
              <a:rect l="l" t="t" r="r" b="b"/>
              <a:pathLst>
                <a:path w="314" h="674">
                  <a:moveTo>
                    <a:pt x="314" y="0"/>
                  </a:moveTo>
                  <a:lnTo>
                    <a:pt x="120" y="522"/>
                  </a:lnTo>
                  <a:lnTo>
                    <a:pt x="0" y="674"/>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58" name=""/>
            <p:cNvSpPr/>
            <p:nvPr/>
          </p:nvSpPr>
          <p:spPr>
            <a:xfrm>
              <a:off x="7327800" y="4721400"/>
              <a:ext cx="103320" cy="483840"/>
            </a:xfrm>
            <a:custGeom>
              <a:avLst/>
              <a:gdLst/>
              <a:ahLst/>
              <a:rect l="l" t="t" r="r" b="b"/>
              <a:pathLst>
                <a:path w="129" h="611">
                  <a:moveTo>
                    <a:pt x="31" y="0"/>
                  </a:moveTo>
                  <a:lnTo>
                    <a:pt x="0" y="228"/>
                  </a:lnTo>
                  <a:lnTo>
                    <a:pt x="11" y="611"/>
                  </a:lnTo>
                  <a:lnTo>
                    <a:pt x="129" y="585"/>
                  </a:lnTo>
                  <a:lnTo>
                    <a:pt x="72" y="190"/>
                  </a:lnTo>
                  <a:lnTo>
                    <a:pt x="31"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59" name=""/>
            <p:cNvSpPr/>
            <p:nvPr/>
          </p:nvSpPr>
          <p:spPr>
            <a:xfrm>
              <a:off x="7866000" y="4471920"/>
              <a:ext cx="166680" cy="217440"/>
            </a:xfrm>
            <a:custGeom>
              <a:avLst/>
              <a:gdLst/>
              <a:ahLst/>
              <a:rect l="l" t="t" r="r" b="b"/>
              <a:pathLst>
                <a:path w="210" h="275">
                  <a:moveTo>
                    <a:pt x="210" y="0"/>
                  </a:moveTo>
                  <a:lnTo>
                    <a:pt x="0" y="275"/>
                  </a:lnTo>
                  <a:lnTo>
                    <a:pt x="150" y="188"/>
                  </a:lnTo>
                  <a:lnTo>
                    <a:pt x="210" y="47"/>
                  </a:lnTo>
                  <a:lnTo>
                    <a:pt x="21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60" name=""/>
            <p:cNvSpPr/>
            <p:nvPr/>
          </p:nvSpPr>
          <p:spPr>
            <a:xfrm>
              <a:off x="7896240" y="4591080"/>
              <a:ext cx="336600" cy="209520"/>
            </a:xfrm>
            <a:custGeom>
              <a:avLst/>
              <a:gdLst/>
              <a:ahLst/>
              <a:rect l="l" t="t" r="r" b="b"/>
              <a:pathLst>
                <a:path w="422" h="264">
                  <a:moveTo>
                    <a:pt x="0" y="264"/>
                  </a:moveTo>
                  <a:lnTo>
                    <a:pt x="60" y="177"/>
                  </a:lnTo>
                  <a:lnTo>
                    <a:pt x="402" y="38"/>
                  </a:lnTo>
                  <a:lnTo>
                    <a:pt x="402" y="0"/>
                  </a:lnTo>
                  <a:lnTo>
                    <a:pt x="422" y="25"/>
                  </a:lnTo>
                  <a:lnTo>
                    <a:pt x="422" y="63"/>
                  </a:lnTo>
                  <a:lnTo>
                    <a:pt x="349" y="112"/>
                  </a:lnTo>
                  <a:lnTo>
                    <a:pt x="0" y="264"/>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61" name=""/>
            <p:cNvSpPr/>
            <p:nvPr/>
          </p:nvSpPr>
          <p:spPr>
            <a:xfrm>
              <a:off x="7943760" y="4460760"/>
              <a:ext cx="424080" cy="411120"/>
            </a:xfrm>
            <a:custGeom>
              <a:avLst/>
              <a:gdLst/>
              <a:ahLst/>
              <a:rect l="l" t="t" r="r" b="b"/>
              <a:pathLst>
                <a:path w="533" h="519">
                  <a:moveTo>
                    <a:pt x="0" y="519"/>
                  </a:moveTo>
                  <a:lnTo>
                    <a:pt x="393" y="367"/>
                  </a:lnTo>
                  <a:lnTo>
                    <a:pt x="374" y="290"/>
                  </a:lnTo>
                  <a:lnTo>
                    <a:pt x="533" y="0"/>
                  </a:lnTo>
                  <a:lnTo>
                    <a:pt x="424" y="342"/>
                  </a:lnTo>
                  <a:lnTo>
                    <a:pt x="405" y="418"/>
                  </a:lnTo>
                  <a:lnTo>
                    <a:pt x="0" y="519"/>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62" name=""/>
            <p:cNvSpPr/>
            <p:nvPr/>
          </p:nvSpPr>
          <p:spPr>
            <a:xfrm>
              <a:off x="8151840" y="4853160"/>
              <a:ext cx="55440" cy="48960"/>
            </a:xfrm>
            <a:custGeom>
              <a:avLst/>
              <a:gdLst/>
              <a:ahLst/>
              <a:rect l="l" t="t" r="r" b="b"/>
              <a:pathLst>
                <a:path w="69" h="62">
                  <a:moveTo>
                    <a:pt x="19" y="12"/>
                  </a:moveTo>
                  <a:lnTo>
                    <a:pt x="0" y="62"/>
                  </a:lnTo>
                  <a:lnTo>
                    <a:pt x="69" y="62"/>
                  </a:lnTo>
                  <a:lnTo>
                    <a:pt x="59" y="0"/>
                  </a:lnTo>
                  <a:lnTo>
                    <a:pt x="19" y="12"/>
                  </a:lnTo>
                  <a:close/>
                </a:path>
              </a:pathLst>
            </a:custGeom>
            <a:solidFill>
              <a:srgbClr val="000000"/>
            </a:solidFill>
            <a:ln w="1440">
              <a:solidFill>
                <a:srgbClr val="000000"/>
              </a:solidFill>
              <a:round/>
            </a:ln>
          </p:spPr>
          <p:style>
            <a:lnRef idx="0"/>
            <a:fillRef idx="0"/>
            <a:effectRef idx="0"/>
            <a:fontRef idx="minor"/>
          </p:style>
          <p:txBody>
            <a:bodyPr lIns="90000" rIns="90000" tIns="2160" bIns="2160" anchor="t">
              <a:noAutofit/>
            </a:bodyPr>
            <a:p>
              <a:endParaRPr b="0" lang="en-US" sz="2400" strike="noStrike" u="none">
                <a:solidFill>
                  <a:srgbClr val="ffffff"/>
                </a:solidFill>
                <a:effectLst/>
                <a:uFillTx/>
                <a:latin typeface="Times New Roman"/>
              </a:endParaRPr>
            </a:p>
          </p:txBody>
        </p:sp>
        <p:sp>
          <p:nvSpPr>
            <p:cNvPr id="2363" name=""/>
            <p:cNvSpPr/>
            <p:nvPr/>
          </p:nvSpPr>
          <p:spPr>
            <a:xfrm>
              <a:off x="8215200" y="3967200"/>
              <a:ext cx="82800" cy="561960"/>
            </a:xfrm>
            <a:custGeom>
              <a:avLst/>
              <a:gdLst/>
              <a:ahLst/>
              <a:rect l="l" t="t" r="r" b="b"/>
              <a:pathLst>
                <a:path w="103" h="709">
                  <a:moveTo>
                    <a:pt x="41" y="0"/>
                  </a:moveTo>
                  <a:lnTo>
                    <a:pt x="0" y="709"/>
                  </a:lnTo>
                  <a:lnTo>
                    <a:pt x="103" y="202"/>
                  </a:lnTo>
                  <a:lnTo>
                    <a:pt x="41"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64" name=""/>
            <p:cNvSpPr/>
            <p:nvPr/>
          </p:nvSpPr>
          <p:spPr>
            <a:xfrm>
              <a:off x="8327880" y="4630680"/>
              <a:ext cx="154080" cy="312840"/>
            </a:xfrm>
            <a:custGeom>
              <a:avLst/>
              <a:gdLst/>
              <a:ahLst/>
              <a:rect l="l" t="t" r="r" b="b"/>
              <a:pathLst>
                <a:path w="194" h="395">
                  <a:moveTo>
                    <a:pt x="113" y="0"/>
                  </a:moveTo>
                  <a:lnTo>
                    <a:pt x="122" y="191"/>
                  </a:lnTo>
                  <a:lnTo>
                    <a:pt x="0" y="395"/>
                  </a:lnTo>
                  <a:lnTo>
                    <a:pt x="172" y="342"/>
                  </a:lnTo>
                  <a:lnTo>
                    <a:pt x="194" y="253"/>
                  </a:lnTo>
                  <a:lnTo>
                    <a:pt x="113"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65" name=""/>
            <p:cNvSpPr/>
            <p:nvPr/>
          </p:nvSpPr>
          <p:spPr>
            <a:xfrm>
              <a:off x="8088480" y="5084640"/>
              <a:ext cx="369720" cy="452520"/>
            </a:xfrm>
            <a:custGeom>
              <a:avLst/>
              <a:gdLst/>
              <a:ahLst/>
              <a:rect l="l" t="t" r="r" b="b"/>
              <a:pathLst>
                <a:path w="467" h="571">
                  <a:moveTo>
                    <a:pt x="416" y="65"/>
                  </a:moveTo>
                  <a:lnTo>
                    <a:pt x="313" y="267"/>
                  </a:lnTo>
                  <a:lnTo>
                    <a:pt x="213" y="267"/>
                  </a:lnTo>
                  <a:lnTo>
                    <a:pt x="0" y="0"/>
                  </a:lnTo>
                  <a:lnTo>
                    <a:pt x="225" y="367"/>
                  </a:lnTo>
                  <a:lnTo>
                    <a:pt x="457" y="571"/>
                  </a:lnTo>
                  <a:lnTo>
                    <a:pt x="467" y="215"/>
                  </a:lnTo>
                  <a:lnTo>
                    <a:pt x="416" y="65"/>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66" name=""/>
            <p:cNvSpPr/>
            <p:nvPr/>
          </p:nvSpPr>
          <p:spPr>
            <a:xfrm>
              <a:off x="8070840" y="4992840"/>
              <a:ext cx="249120" cy="212400"/>
            </a:xfrm>
            <a:custGeom>
              <a:avLst/>
              <a:gdLst/>
              <a:ahLst/>
              <a:rect l="l" t="t" r="r" b="b"/>
              <a:pathLst>
                <a:path w="314" h="270">
                  <a:moveTo>
                    <a:pt x="0" y="0"/>
                  </a:moveTo>
                  <a:lnTo>
                    <a:pt x="314" y="270"/>
                  </a:lnTo>
                  <a:lnTo>
                    <a:pt x="302" y="128"/>
                  </a:lnTo>
                  <a:lnTo>
                    <a:pt x="245" y="78"/>
                  </a:lnTo>
                  <a:lnTo>
                    <a:pt x="170" y="103"/>
                  </a:lnTo>
                  <a:lnTo>
                    <a:pt x="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67" name=""/>
            <p:cNvSpPr/>
            <p:nvPr/>
          </p:nvSpPr>
          <p:spPr>
            <a:xfrm>
              <a:off x="7615080" y="5205240"/>
              <a:ext cx="906480" cy="584280"/>
            </a:xfrm>
            <a:custGeom>
              <a:avLst/>
              <a:gdLst/>
              <a:ahLst/>
              <a:rect l="l" t="t" r="r" b="b"/>
              <a:pathLst>
                <a:path w="1140" h="734">
                  <a:moveTo>
                    <a:pt x="101" y="238"/>
                  </a:moveTo>
                  <a:lnTo>
                    <a:pt x="323" y="113"/>
                  </a:lnTo>
                  <a:lnTo>
                    <a:pt x="574" y="113"/>
                  </a:lnTo>
                  <a:lnTo>
                    <a:pt x="515" y="0"/>
                  </a:lnTo>
                  <a:lnTo>
                    <a:pt x="675" y="99"/>
                  </a:lnTo>
                  <a:lnTo>
                    <a:pt x="734" y="302"/>
                  </a:lnTo>
                  <a:lnTo>
                    <a:pt x="713" y="467"/>
                  </a:lnTo>
                  <a:lnTo>
                    <a:pt x="766" y="517"/>
                  </a:lnTo>
                  <a:lnTo>
                    <a:pt x="847" y="393"/>
                  </a:lnTo>
                  <a:lnTo>
                    <a:pt x="979" y="517"/>
                  </a:lnTo>
                  <a:lnTo>
                    <a:pt x="1061" y="505"/>
                  </a:lnTo>
                  <a:lnTo>
                    <a:pt x="1140" y="417"/>
                  </a:lnTo>
                  <a:lnTo>
                    <a:pt x="1130" y="517"/>
                  </a:lnTo>
                  <a:lnTo>
                    <a:pt x="1019" y="657"/>
                  </a:lnTo>
                  <a:lnTo>
                    <a:pt x="70" y="734"/>
                  </a:lnTo>
                  <a:lnTo>
                    <a:pt x="101" y="608"/>
                  </a:lnTo>
                  <a:lnTo>
                    <a:pt x="20" y="367"/>
                  </a:lnTo>
                  <a:lnTo>
                    <a:pt x="0" y="201"/>
                  </a:lnTo>
                  <a:lnTo>
                    <a:pt x="39" y="367"/>
                  </a:lnTo>
                  <a:lnTo>
                    <a:pt x="161" y="608"/>
                  </a:lnTo>
                  <a:lnTo>
                    <a:pt x="515" y="480"/>
                  </a:lnTo>
                  <a:lnTo>
                    <a:pt x="605" y="517"/>
                  </a:lnTo>
                  <a:lnTo>
                    <a:pt x="655" y="302"/>
                  </a:lnTo>
                  <a:lnTo>
                    <a:pt x="544" y="162"/>
                  </a:lnTo>
                  <a:lnTo>
                    <a:pt x="465" y="201"/>
                  </a:lnTo>
                  <a:lnTo>
                    <a:pt x="273" y="162"/>
                  </a:lnTo>
                  <a:lnTo>
                    <a:pt x="101" y="238"/>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68" name=""/>
            <p:cNvSpPr/>
            <p:nvPr/>
          </p:nvSpPr>
          <p:spPr>
            <a:xfrm flipH="1">
              <a:off x="8543520" y="4962600"/>
              <a:ext cx="49320" cy="512640"/>
            </a:xfrm>
            <a:prstGeom prst="line">
              <a:avLst/>
            </a:prstGeom>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69" name=""/>
            <p:cNvSpPr/>
            <p:nvPr/>
          </p:nvSpPr>
          <p:spPr>
            <a:xfrm>
              <a:off x="7647120" y="5084640"/>
              <a:ext cx="185760" cy="249480"/>
            </a:xfrm>
            <a:custGeom>
              <a:avLst/>
              <a:gdLst/>
              <a:ahLst/>
              <a:rect l="l" t="t" r="r" b="b"/>
              <a:pathLst>
                <a:path w="234" h="316">
                  <a:moveTo>
                    <a:pt x="234" y="0"/>
                  </a:moveTo>
                  <a:lnTo>
                    <a:pt x="23" y="178"/>
                  </a:lnTo>
                  <a:lnTo>
                    <a:pt x="0" y="316"/>
                  </a:lnTo>
                  <a:lnTo>
                    <a:pt x="122" y="205"/>
                  </a:lnTo>
                  <a:lnTo>
                    <a:pt x="234"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70" name=""/>
            <p:cNvSpPr/>
            <p:nvPr/>
          </p:nvSpPr>
          <p:spPr>
            <a:xfrm>
              <a:off x="7080120" y="5275440"/>
              <a:ext cx="542880" cy="542880"/>
            </a:xfrm>
            <a:custGeom>
              <a:avLst/>
              <a:gdLst/>
              <a:ahLst/>
              <a:rect l="l" t="t" r="r" b="b"/>
              <a:pathLst>
                <a:path w="684" h="684">
                  <a:moveTo>
                    <a:pt x="684" y="610"/>
                  </a:moveTo>
                  <a:lnTo>
                    <a:pt x="634" y="356"/>
                  </a:lnTo>
                  <a:lnTo>
                    <a:pt x="546" y="456"/>
                  </a:lnTo>
                  <a:lnTo>
                    <a:pt x="283" y="418"/>
                  </a:lnTo>
                  <a:lnTo>
                    <a:pt x="254" y="495"/>
                  </a:lnTo>
                  <a:lnTo>
                    <a:pt x="323" y="647"/>
                  </a:lnTo>
                  <a:lnTo>
                    <a:pt x="224" y="570"/>
                  </a:lnTo>
                  <a:lnTo>
                    <a:pt x="0" y="0"/>
                  </a:lnTo>
                  <a:lnTo>
                    <a:pt x="185" y="581"/>
                  </a:lnTo>
                  <a:lnTo>
                    <a:pt x="323" y="684"/>
                  </a:lnTo>
                  <a:lnTo>
                    <a:pt x="474" y="684"/>
                  </a:lnTo>
                  <a:lnTo>
                    <a:pt x="441" y="581"/>
                  </a:lnTo>
                  <a:lnTo>
                    <a:pt x="554" y="534"/>
                  </a:lnTo>
                  <a:lnTo>
                    <a:pt x="585" y="595"/>
                  </a:lnTo>
                  <a:lnTo>
                    <a:pt x="565" y="660"/>
                  </a:lnTo>
                  <a:lnTo>
                    <a:pt x="684" y="61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71" name=""/>
            <p:cNvSpPr/>
            <p:nvPr/>
          </p:nvSpPr>
          <p:spPr>
            <a:xfrm>
              <a:off x="7153200" y="4923000"/>
              <a:ext cx="927000" cy="282240"/>
            </a:xfrm>
            <a:custGeom>
              <a:avLst/>
              <a:gdLst/>
              <a:ahLst/>
              <a:rect l="l" t="t" r="r" b="b"/>
              <a:pathLst>
                <a:path w="1167" h="357">
                  <a:moveTo>
                    <a:pt x="0" y="357"/>
                  </a:moveTo>
                  <a:lnTo>
                    <a:pt x="231" y="357"/>
                  </a:lnTo>
                  <a:lnTo>
                    <a:pt x="665" y="268"/>
                  </a:lnTo>
                  <a:lnTo>
                    <a:pt x="906" y="76"/>
                  </a:lnTo>
                  <a:lnTo>
                    <a:pt x="1048" y="76"/>
                  </a:lnTo>
                  <a:lnTo>
                    <a:pt x="1167" y="0"/>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72" name=""/>
            <p:cNvSpPr/>
            <p:nvPr/>
          </p:nvSpPr>
          <p:spPr>
            <a:xfrm>
              <a:off x="4753080" y="2975040"/>
              <a:ext cx="212760" cy="1947960"/>
            </a:xfrm>
            <a:custGeom>
              <a:avLst/>
              <a:gdLst/>
              <a:ahLst/>
              <a:rect l="l" t="t" r="r" b="b"/>
              <a:pathLst>
                <a:path w="267" h="2454">
                  <a:moveTo>
                    <a:pt x="267" y="0"/>
                  </a:moveTo>
                  <a:lnTo>
                    <a:pt x="100" y="286"/>
                  </a:lnTo>
                  <a:lnTo>
                    <a:pt x="9" y="1113"/>
                  </a:lnTo>
                  <a:lnTo>
                    <a:pt x="0" y="1728"/>
                  </a:lnTo>
                  <a:lnTo>
                    <a:pt x="90" y="2454"/>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73" name=""/>
            <p:cNvSpPr/>
            <p:nvPr/>
          </p:nvSpPr>
          <p:spPr>
            <a:xfrm>
              <a:off x="5592600" y="4902120"/>
              <a:ext cx="471600" cy="444600"/>
            </a:xfrm>
            <a:custGeom>
              <a:avLst/>
              <a:gdLst/>
              <a:ahLst/>
              <a:rect l="l" t="t" r="r" b="b"/>
              <a:pathLst>
                <a:path w="595" h="559">
                  <a:moveTo>
                    <a:pt x="100" y="0"/>
                  </a:moveTo>
                  <a:lnTo>
                    <a:pt x="119" y="279"/>
                  </a:lnTo>
                  <a:lnTo>
                    <a:pt x="172" y="434"/>
                  </a:lnTo>
                  <a:lnTo>
                    <a:pt x="0" y="559"/>
                  </a:lnTo>
                  <a:lnTo>
                    <a:pt x="200" y="470"/>
                  </a:lnTo>
                  <a:lnTo>
                    <a:pt x="595" y="444"/>
                  </a:lnTo>
                  <a:lnTo>
                    <a:pt x="231" y="407"/>
                  </a:lnTo>
                  <a:lnTo>
                    <a:pt x="10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74" name=""/>
            <p:cNvSpPr/>
            <p:nvPr/>
          </p:nvSpPr>
          <p:spPr>
            <a:xfrm>
              <a:off x="5264280" y="4932360"/>
              <a:ext cx="271440" cy="776160"/>
            </a:xfrm>
            <a:custGeom>
              <a:avLst/>
              <a:gdLst/>
              <a:ahLst/>
              <a:rect l="l" t="t" r="r" b="b"/>
              <a:pathLst>
                <a:path w="342" h="978">
                  <a:moveTo>
                    <a:pt x="100" y="16"/>
                  </a:moveTo>
                  <a:lnTo>
                    <a:pt x="342" y="978"/>
                  </a:lnTo>
                  <a:lnTo>
                    <a:pt x="111" y="307"/>
                  </a:lnTo>
                  <a:lnTo>
                    <a:pt x="0" y="0"/>
                  </a:lnTo>
                  <a:lnTo>
                    <a:pt x="100" y="16"/>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75" name=""/>
            <p:cNvSpPr/>
            <p:nvPr/>
          </p:nvSpPr>
          <p:spPr>
            <a:xfrm>
              <a:off x="5560920" y="5365800"/>
              <a:ext cx="430200" cy="39600"/>
            </a:xfrm>
            <a:custGeom>
              <a:avLst/>
              <a:gdLst/>
              <a:ahLst/>
              <a:rect l="l" t="t" r="r" b="b"/>
              <a:pathLst>
                <a:path w="543" h="50">
                  <a:moveTo>
                    <a:pt x="0" y="37"/>
                  </a:moveTo>
                  <a:lnTo>
                    <a:pt x="62" y="37"/>
                  </a:lnTo>
                  <a:lnTo>
                    <a:pt x="232" y="0"/>
                  </a:lnTo>
                  <a:lnTo>
                    <a:pt x="392" y="0"/>
                  </a:lnTo>
                  <a:lnTo>
                    <a:pt x="543" y="25"/>
                  </a:lnTo>
                  <a:lnTo>
                    <a:pt x="483" y="50"/>
                  </a:lnTo>
                  <a:lnTo>
                    <a:pt x="363" y="25"/>
                  </a:lnTo>
                  <a:lnTo>
                    <a:pt x="213" y="25"/>
                  </a:lnTo>
                  <a:lnTo>
                    <a:pt x="53" y="50"/>
                  </a:lnTo>
                  <a:lnTo>
                    <a:pt x="0" y="37"/>
                  </a:lnTo>
                  <a:close/>
                </a:path>
              </a:pathLst>
            </a:custGeom>
            <a:solidFill>
              <a:srgbClr val="000000"/>
            </a:solidFill>
            <a:ln w="144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2376" name=""/>
            <p:cNvSpPr/>
            <p:nvPr/>
          </p:nvSpPr>
          <p:spPr>
            <a:xfrm>
              <a:off x="5570640" y="5375160"/>
              <a:ext cx="420480" cy="312840"/>
            </a:xfrm>
            <a:custGeom>
              <a:avLst/>
              <a:gdLst/>
              <a:ahLst/>
              <a:rect l="l" t="t" r="r" b="b"/>
              <a:pathLst>
                <a:path w="531" h="395">
                  <a:moveTo>
                    <a:pt x="531" y="0"/>
                  </a:moveTo>
                  <a:lnTo>
                    <a:pt x="462" y="89"/>
                  </a:lnTo>
                  <a:lnTo>
                    <a:pt x="90" y="254"/>
                  </a:lnTo>
                  <a:lnTo>
                    <a:pt x="129" y="358"/>
                  </a:lnTo>
                  <a:lnTo>
                    <a:pt x="19" y="395"/>
                  </a:lnTo>
                  <a:lnTo>
                    <a:pt x="0" y="343"/>
                  </a:lnTo>
                  <a:lnTo>
                    <a:pt x="71" y="230"/>
                  </a:lnTo>
                  <a:lnTo>
                    <a:pt x="531"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77" name=""/>
            <p:cNvSpPr/>
            <p:nvPr/>
          </p:nvSpPr>
          <p:spPr>
            <a:xfrm>
              <a:off x="5695920" y="5546880"/>
              <a:ext cx="312840" cy="152280"/>
            </a:xfrm>
            <a:custGeom>
              <a:avLst/>
              <a:gdLst/>
              <a:ahLst/>
              <a:rect l="l" t="t" r="r" b="b"/>
              <a:pathLst>
                <a:path w="393" h="191">
                  <a:moveTo>
                    <a:pt x="0" y="113"/>
                  </a:moveTo>
                  <a:lnTo>
                    <a:pt x="372" y="0"/>
                  </a:lnTo>
                  <a:lnTo>
                    <a:pt x="393" y="50"/>
                  </a:lnTo>
                  <a:lnTo>
                    <a:pt x="192" y="191"/>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78" name=""/>
            <p:cNvSpPr/>
            <p:nvPr/>
          </p:nvSpPr>
          <p:spPr>
            <a:xfrm>
              <a:off x="6858000" y="4006800"/>
              <a:ext cx="343080" cy="19080"/>
            </a:xfrm>
            <a:custGeom>
              <a:avLst/>
              <a:gdLst/>
              <a:ahLst/>
              <a:rect l="l" t="t" r="r" b="b"/>
              <a:pathLst>
                <a:path w="433" h="26">
                  <a:moveTo>
                    <a:pt x="0" y="26"/>
                  </a:moveTo>
                  <a:lnTo>
                    <a:pt x="433" y="26"/>
                  </a:lnTo>
                  <a:lnTo>
                    <a:pt x="433" y="0"/>
                  </a:lnTo>
                  <a:lnTo>
                    <a:pt x="159" y="0"/>
                  </a:lnTo>
                  <a:lnTo>
                    <a:pt x="0" y="26"/>
                  </a:lnTo>
                  <a:close/>
                </a:path>
              </a:pathLst>
            </a:custGeom>
            <a:solidFill>
              <a:srgbClr val="000000"/>
            </a:solidFill>
            <a:ln w="1440">
              <a:solidFill>
                <a:srgbClr val="000000"/>
              </a:solidFill>
              <a:round/>
            </a:ln>
          </p:spPr>
          <p:style>
            <a:lnRef idx="0"/>
            <a:fillRef idx="0"/>
            <a:effectRef idx="0"/>
            <a:fontRef idx="minor"/>
          </p:style>
          <p:txBody>
            <a:bodyPr lIns="90000" rIns="90000" tIns="-27720" bIns="-27720" anchor="t">
              <a:noAutofit/>
            </a:bodyPr>
            <a:p>
              <a:endParaRPr b="0" lang="en-US" sz="2400" strike="noStrike" u="none">
                <a:solidFill>
                  <a:srgbClr val="ffffff"/>
                </a:solidFill>
                <a:effectLst/>
                <a:uFillTx/>
                <a:latin typeface="Times New Roman"/>
              </a:endParaRPr>
            </a:p>
          </p:txBody>
        </p:sp>
        <p:sp>
          <p:nvSpPr>
            <p:cNvPr id="2379" name=""/>
            <p:cNvSpPr/>
            <p:nvPr/>
          </p:nvSpPr>
          <p:spPr>
            <a:xfrm>
              <a:off x="6905520" y="5637240"/>
              <a:ext cx="320760" cy="61920"/>
            </a:xfrm>
            <a:prstGeom prst="line">
              <a:avLst/>
            </a:prstGeom>
            <a:ln w="1440">
              <a:solidFill>
                <a:srgbClr val="000000"/>
              </a:solidFill>
              <a:miter/>
            </a:ln>
          </p:spPr>
          <p:style>
            <a:lnRef idx="0"/>
            <a:fillRef idx="0"/>
            <a:effectRef idx="0"/>
            <a:fontRef idx="minor"/>
          </p:style>
          <p:txBody>
            <a:bodyPr lIns="90000" rIns="90000" tIns="15120" bIns="15120" anchor="t">
              <a:noAutofit/>
            </a:bodyPr>
            <a:p>
              <a:endParaRPr b="0" lang="en-US" sz="2400" strike="noStrike" u="none">
                <a:solidFill>
                  <a:srgbClr val="ffffff"/>
                </a:solidFill>
                <a:effectLst/>
                <a:uFillTx/>
                <a:latin typeface="Times New Roman"/>
              </a:endParaRPr>
            </a:p>
          </p:txBody>
        </p:sp>
        <p:sp>
          <p:nvSpPr>
            <p:cNvPr id="2380" name=""/>
            <p:cNvSpPr/>
            <p:nvPr/>
          </p:nvSpPr>
          <p:spPr>
            <a:xfrm>
              <a:off x="6718320" y="5238720"/>
              <a:ext cx="185760" cy="397080"/>
            </a:xfrm>
            <a:custGeom>
              <a:avLst/>
              <a:gdLst/>
              <a:ahLst/>
              <a:rect l="l" t="t" r="r" b="b"/>
              <a:pathLst>
                <a:path w="234" h="499">
                  <a:moveTo>
                    <a:pt x="59" y="0"/>
                  </a:moveTo>
                  <a:lnTo>
                    <a:pt x="53" y="79"/>
                  </a:lnTo>
                  <a:lnTo>
                    <a:pt x="53" y="157"/>
                  </a:lnTo>
                  <a:lnTo>
                    <a:pt x="49" y="168"/>
                  </a:lnTo>
                  <a:lnTo>
                    <a:pt x="15" y="204"/>
                  </a:lnTo>
                  <a:lnTo>
                    <a:pt x="0" y="247"/>
                  </a:lnTo>
                  <a:lnTo>
                    <a:pt x="27" y="200"/>
                  </a:lnTo>
                  <a:lnTo>
                    <a:pt x="62" y="170"/>
                  </a:lnTo>
                  <a:lnTo>
                    <a:pt x="106" y="161"/>
                  </a:lnTo>
                  <a:lnTo>
                    <a:pt x="143" y="165"/>
                  </a:lnTo>
                  <a:lnTo>
                    <a:pt x="178" y="178"/>
                  </a:lnTo>
                  <a:lnTo>
                    <a:pt x="202" y="197"/>
                  </a:lnTo>
                  <a:lnTo>
                    <a:pt x="225" y="236"/>
                  </a:lnTo>
                  <a:lnTo>
                    <a:pt x="228" y="264"/>
                  </a:lnTo>
                  <a:lnTo>
                    <a:pt x="228" y="297"/>
                  </a:lnTo>
                  <a:lnTo>
                    <a:pt x="221" y="326"/>
                  </a:lnTo>
                  <a:lnTo>
                    <a:pt x="209" y="343"/>
                  </a:lnTo>
                  <a:lnTo>
                    <a:pt x="184" y="366"/>
                  </a:lnTo>
                  <a:lnTo>
                    <a:pt x="152" y="382"/>
                  </a:lnTo>
                  <a:lnTo>
                    <a:pt x="121" y="386"/>
                  </a:lnTo>
                  <a:lnTo>
                    <a:pt x="84" y="386"/>
                  </a:lnTo>
                  <a:lnTo>
                    <a:pt x="53" y="370"/>
                  </a:lnTo>
                  <a:lnTo>
                    <a:pt x="28" y="356"/>
                  </a:lnTo>
                  <a:lnTo>
                    <a:pt x="11" y="336"/>
                  </a:lnTo>
                  <a:lnTo>
                    <a:pt x="2" y="307"/>
                  </a:lnTo>
                  <a:lnTo>
                    <a:pt x="15" y="343"/>
                  </a:lnTo>
                  <a:lnTo>
                    <a:pt x="36" y="369"/>
                  </a:lnTo>
                  <a:lnTo>
                    <a:pt x="53" y="382"/>
                  </a:lnTo>
                  <a:lnTo>
                    <a:pt x="55" y="438"/>
                  </a:lnTo>
                  <a:lnTo>
                    <a:pt x="59" y="488"/>
                  </a:lnTo>
                  <a:lnTo>
                    <a:pt x="178" y="499"/>
                  </a:lnTo>
                  <a:lnTo>
                    <a:pt x="184" y="494"/>
                  </a:lnTo>
                  <a:lnTo>
                    <a:pt x="175" y="487"/>
                  </a:lnTo>
                  <a:lnTo>
                    <a:pt x="172" y="415"/>
                  </a:lnTo>
                  <a:lnTo>
                    <a:pt x="172" y="386"/>
                  </a:lnTo>
                  <a:lnTo>
                    <a:pt x="206" y="356"/>
                  </a:lnTo>
                  <a:lnTo>
                    <a:pt x="228" y="330"/>
                  </a:lnTo>
                  <a:lnTo>
                    <a:pt x="232" y="290"/>
                  </a:lnTo>
                  <a:lnTo>
                    <a:pt x="234" y="256"/>
                  </a:lnTo>
                  <a:lnTo>
                    <a:pt x="228" y="225"/>
                  </a:lnTo>
                  <a:lnTo>
                    <a:pt x="202" y="187"/>
                  </a:lnTo>
                  <a:lnTo>
                    <a:pt x="171" y="165"/>
                  </a:lnTo>
                  <a:lnTo>
                    <a:pt x="168" y="104"/>
                  </a:lnTo>
                  <a:lnTo>
                    <a:pt x="171" y="40"/>
                  </a:lnTo>
                  <a:lnTo>
                    <a:pt x="172" y="3"/>
                  </a:lnTo>
                  <a:lnTo>
                    <a:pt x="59"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2381" name="PlaceHolder 1"/>
          <p:cNvSpPr>
            <a:spLocks noGrp="1"/>
          </p:cNvSpPr>
          <p:nvPr>
            <p:ph type="title"/>
          </p:nvPr>
        </p:nvSpPr>
        <p:spPr>
          <a:xfrm>
            <a:off x="304920" y="-152640"/>
            <a:ext cx="85788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WORKPLACE ROMANCE</a:t>
            </a:r>
            <a:endParaRPr b="1" lang="en-US" sz="3600" strike="noStrike" u="none">
              <a:solidFill>
                <a:srgbClr val="081d58"/>
              </a:solidFill>
              <a:effectLst/>
              <a:uFillTx/>
              <a:latin typeface="Times New Roman"/>
            </a:endParaRPr>
          </a:p>
        </p:txBody>
      </p:sp>
      <p:sp>
        <p:nvSpPr>
          <p:cNvPr id="2382" name="PlaceHolder 2"/>
          <p:cNvSpPr>
            <a:spLocks noGrp="1"/>
          </p:cNvSpPr>
          <p:nvPr>
            <p:ph/>
          </p:nvPr>
        </p:nvSpPr>
        <p:spPr>
          <a:xfrm>
            <a:off x="151920" y="1752120"/>
            <a:ext cx="4419720" cy="3467160"/>
          </a:xfrm>
          <a:prstGeom prst="rect">
            <a:avLst/>
          </a:prstGeom>
          <a:noFill/>
          <a:ln w="0">
            <a:noFill/>
          </a:ln>
        </p:spPr>
        <p:txBody>
          <a:bodyPr lIns="90360" rIns="90360" tIns="44280" bIns="44280" anchor="t">
            <a:normAutofit/>
          </a:bodyPr>
          <a:p>
            <a:pPr marL="343080" indent="-343080">
              <a:spcBef>
                <a:spcPts val="624"/>
              </a:spcBef>
              <a:buClr>
                <a:srgbClr val="dc0886"/>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654d64"/>
                </a:solidFill>
                <a:effectLst/>
                <a:uFillTx/>
                <a:latin typeface="Times New Roman"/>
              </a:rPr>
              <a:t>Presents difficult legal and practical issues</a:t>
            </a:r>
            <a:br>
              <a:rPr sz="2500"/>
            </a:br>
            <a:br>
              <a:rPr sz="2500"/>
            </a:br>
            <a:r>
              <a:rPr b="1" lang="en-US" sz="2500" strike="noStrike" u="none">
                <a:solidFill>
                  <a:srgbClr val="654d64"/>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dc0886"/>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654d64"/>
                </a:solidFill>
                <a:effectLst/>
                <a:uFillTx/>
                <a:latin typeface="Times New Roman"/>
              </a:rPr>
              <a:t>Is difficult to regulate by</a:t>
            </a:r>
            <a:br>
              <a:rPr sz="2500"/>
            </a:br>
            <a:r>
              <a:rPr b="1" lang="en-US" sz="2500" strike="noStrike" u="none">
                <a:solidFill>
                  <a:srgbClr val="654d64"/>
                </a:solidFill>
                <a:effectLst/>
                <a:uFillTx/>
                <a:latin typeface="Times New Roman"/>
              </a:rPr>
              <a:t>rule or policy</a:t>
            </a:r>
            <a:endParaRPr b="0" lang="en-US" sz="2500" strike="noStrike" u="none">
              <a:solidFill>
                <a:srgbClr val="081d58"/>
              </a:solidFill>
              <a:effectLst/>
              <a:uFillTx/>
              <a:latin typeface="Times New Roman"/>
            </a:endParaRPr>
          </a:p>
        </p:txBody>
      </p:sp>
    </p:spTree>
  </p:cSld>
  <p:transition spd="med">
    <p:pull dir="d"/>
  </p:transition>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6f9f86"/>
        </a:solidFill>
      </p:bgPr>
    </p:bg>
    <p:spTree>
      <p:nvGrpSpPr>
        <p:cNvPr id="1" name=""/>
        <p:cNvGrpSpPr/>
        <p:nvPr/>
      </p:nvGrpSpPr>
      <p:grpSpPr>
        <a:xfrm>
          <a:off x="0" y="0"/>
          <a:ext cx="0" cy="0"/>
          <a:chOff x="0" y="0"/>
          <a:chExt cx="0" cy="0"/>
        </a:xfrm>
      </p:grpSpPr>
      <p:sp>
        <p:nvSpPr>
          <p:cNvPr id="2383" name="PlaceHolder 1"/>
          <p:cNvSpPr>
            <a:spLocks noGrp="1"/>
          </p:cNvSpPr>
          <p:nvPr>
            <p:ph type="title"/>
          </p:nvPr>
        </p:nvSpPr>
        <p:spPr>
          <a:xfrm>
            <a:off x="304920" y="-152640"/>
            <a:ext cx="85788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WORKPLACE ROMANCE</a:t>
            </a:r>
            <a:endParaRPr b="1" lang="en-US" sz="3600" strike="noStrike" u="none">
              <a:solidFill>
                <a:srgbClr val="081d58"/>
              </a:solidFill>
              <a:effectLst/>
              <a:uFillTx/>
              <a:latin typeface="Times New Roman"/>
            </a:endParaRPr>
          </a:p>
        </p:txBody>
      </p:sp>
      <p:pic>
        <p:nvPicPr>
          <p:cNvPr id="2384" name="" descr=""/>
          <p:cNvPicPr/>
          <p:nvPr/>
        </p:nvPicPr>
        <p:blipFill>
          <a:blip r:embed="rId1"/>
          <a:stretch/>
        </p:blipFill>
        <p:spPr>
          <a:xfrm>
            <a:off x="4419720" y="1973160"/>
            <a:ext cx="4357440" cy="4299120"/>
          </a:xfrm>
          <a:prstGeom prst="rect">
            <a:avLst/>
          </a:prstGeom>
          <a:noFill/>
          <a:ln w="0">
            <a:noFill/>
          </a:ln>
        </p:spPr>
      </p:pic>
      <p:sp>
        <p:nvSpPr>
          <p:cNvPr id="2385" name=""/>
          <p:cNvSpPr/>
          <p:nvPr/>
        </p:nvSpPr>
        <p:spPr>
          <a:xfrm>
            <a:off x="304920" y="1523880"/>
            <a:ext cx="6476760" cy="1236600"/>
          </a:xfrm>
          <a:prstGeom prst="rect">
            <a:avLst/>
          </a:prstGeom>
          <a:noFill/>
          <a:ln w="0">
            <a:noFill/>
          </a:ln>
        </p:spPr>
        <p:style>
          <a:lnRef idx="0"/>
          <a:fillRef idx="0"/>
          <a:effectRef idx="0"/>
          <a:fontRef idx="minor"/>
        </p:style>
        <p:txBody>
          <a:bodyPr lIns="90000" rIns="90000" tIns="46800" bIns="46800" anchor="t">
            <a:spAutoFit/>
          </a:bodyPr>
          <a:p>
            <a:pPr>
              <a:buClr>
                <a:srgbClr val="fc0128"/>
              </a:buClr>
              <a:buSzPct val="13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  Potential for emotional hurt present in any romantic relationship is magnified by potential for legal hurt as well</a:t>
            </a:r>
            <a:endParaRPr b="0" lang="en-US" sz="2500" strike="noStrike" u="none">
              <a:solidFill>
                <a:srgbClr val="ffffff"/>
              </a:solidFill>
              <a:effectLst/>
              <a:uFillTx/>
              <a:latin typeface="Times New Roman"/>
            </a:endParaRPr>
          </a:p>
        </p:txBody>
      </p:sp>
    </p:spTree>
  </p:cSld>
  <p:transition>
    <p:wipe dir="d"/>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9900cc"/>
        </a:solidFill>
      </p:bgPr>
    </p:bg>
    <p:spTree>
      <p:nvGrpSpPr>
        <p:cNvPr id="1" name=""/>
        <p:cNvGrpSpPr/>
        <p:nvPr/>
      </p:nvGrpSpPr>
      <p:grpSpPr>
        <a:xfrm>
          <a:off x="0" y="0"/>
          <a:ext cx="0" cy="0"/>
          <a:chOff x="0" y="0"/>
          <a:chExt cx="0" cy="0"/>
        </a:xfrm>
      </p:grpSpPr>
      <p:sp>
        <p:nvSpPr>
          <p:cNvPr id="352"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ffffff"/>
                </a:solidFill>
                <a:effectLst/>
                <a:uFillTx/>
                <a:latin typeface="Times New Roman"/>
              </a:rPr>
              <a:t>BASIC PRINCIPLES OF EQUAL EMPLOYMENT OPPORTUNITY</a:t>
            </a:r>
            <a:endParaRPr b="1" lang="en-US" sz="3600" strike="noStrike" u="none">
              <a:solidFill>
                <a:srgbClr val="081d58"/>
              </a:solidFill>
              <a:effectLst/>
              <a:uFillTx/>
              <a:latin typeface="Times New Roman"/>
            </a:endParaRPr>
          </a:p>
        </p:txBody>
      </p:sp>
      <p:sp>
        <p:nvSpPr>
          <p:cNvPr id="353" name="PlaceHolder 2"/>
          <p:cNvSpPr>
            <a:spLocks noGrp="1"/>
          </p:cNvSpPr>
          <p:nvPr>
            <p:ph/>
          </p:nvPr>
        </p:nvSpPr>
        <p:spPr>
          <a:xfrm>
            <a:off x="533160" y="1600200"/>
            <a:ext cx="8305560" cy="5029200"/>
          </a:xfrm>
          <a:prstGeom prst="rect">
            <a:avLst/>
          </a:prstGeom>
          <a:noFill/>
          <a:ln w="0">
            <a:noFill/>
          </a:ln>
        </p:spPr>
        <p:txBody>
          <a:bodyPr lIns="90360" rIns="90360" tIns="44280" bIns="44280" anchor="t">
            <a:normAutofit lnSpcReduction="9999"/>
          </a:bodyPr>
          <a:p>
            <a:pPr marL="343080" indent="-343080">
              <a:spcBef>
                <a:spcPts val="624"/>
              </a:spcBef>
              <a:buClr>
                <a:srgbClr val="f95ab7"/>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afd00"/>
                </a:solidFill>
                <a:effectLst/>
                <a:uFillTx/>
                <a:latin typeface="Times New Roman"/>
              </a:rPr>
              <a:t>Equal treatment for equal qualifications, skills and abilities</a:t>
            </a:r>
            <a:br>
              <a:rPr sz="2500"/>
            </a:br>
            <a:r>
              <a:rPr b="1" lang="en-US" sz="2500" strike="noStrike" u="none">
                <a:solidFill>
                  <a:srgbClr val="fafd00"/>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f95ab7"/>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afd00"/>
                </a:solidFill>
                <a:effectLst/>
                <a:uFillTx/>
                <a:latin typeface="Times New Roman"/>
              </a:rPr>
              <a:t>Decisions based on valid business related reasons</a:t>
            </a:r>
            <a:br>
              <a:rPr sz="2500"/>
            </a:br>
            <a:r>
              <a:rPr b="1" lang="en-US" sz="2500" strike="noStrike" u="none">
                <a:solidFill>
                  <a:srgbClr val="fafd00"/>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f95ab7"/>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afd00"/>
                </a:solidFill>
                <a:effectLst/>
                <a:uFillTx/>
                <a:latin typeface="Times New Roman"/>
              </a:rPr>
              <a:t>Policies and rules enforced uniformly and consistently</a:t>
            </a:r>
            <a:br>
              <a:rPr sz="2500"/>
            </a:br>
            <a:r>
              <a:rPr b="1" lang="en-US" sz="2500" strike="noStrike" u="none">
                <a:solidFill>
                  <a:srgbClr val="fafd00"/>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f95ab7"/>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afd00"/>
                </a:solidFill>
                <a:effectLst/>
                <a:uFillTx/>
                <a:latin typeface="Times New Roman"/>
              </a:rPr>
              <a:t>Equal impact of neutral standards</a:t>
            </a:r>
            <a:br>
              <a:rPr sz="2500"/>
            </a:br>
            <a:r>
              <a:rPr b="1" lang="en-US" sz="2500" strike="noStrike" u="none">
                <a:solidFill>
                  <a:srgbClr val="fafd00"/>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f95ab7"/>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afd00"/>
                </a:solidFill>
                <a:effectLst/>
                <a:uFillTx/>
                <a:latin typeface="Times New Roman"/>
              </a:rPr>
              <a:t>Avoidance of stereotypes</a:t>
            </a:r>
            <a:br>
              <a:rPr sz="2500"/>
            </a:br>
            <a:r>
              <a:rPr b="1" lang="en-US" sz="2500" strike="noStrike" u="none">
                <a:solidFill>
                  <a:srgbClr val="fafd00"/>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f95ab7"/>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afd00"/>
                </a:solidFill>
                <a:effectLst/>
                <a:uFillTx/>
                <a:latin typeface="Times New Roman"/>
              </a:rPr>
              <a:t>Reasonable accommodation</a:t>
            </a:r>
            <a:endParaRPr b="0" lang="en-US" sz="2500" strike="noStrike" u="none">
              <a:solidFill>
                <a:srgbClr val="081d58"/>
              </a:solidFill>
              <a:effectLst/>
              <a:uFillTx/>
              <a:latin typeface="Times New Roman"/>
            </a:endParaRPr>
          </a:p>
        </p:txBody>
      </p:sp>
    </p:spTree>
  </p:cSld>
  <p:transition>
    <p:cut thruBlk="true"/>
  </p:transition>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488db0"/>
        </a:solidFill>
      </p:bgPr>
    </p:bg>
    <p:spTree>
      <p:nvGrpSpPr>
        <p:cNvPr id="1" name=""/>
        <p:cNvGrpSpPr/>
        <p:nvPr/>
      </p:nvGrpSpPr>
      <p:grpSpPr>
        <a:xfrm>
          <a:off x="0" y="0"/>
          <a:ext cx="0" cy="0"/>
          <a:chOff x="0" y="0"/>
          <a:chExt cx="0" cy="0"/>
        </a:xfrm>
      </p:grpSpPr>
      <p:grpSp>
        <p:nvGrpSpPr>
          <p:cNvPr id="2386" name=""/>
          <p:cNvGrpSpPr/>
          <p:nvPr/>
        </p:nvGrpSpPr>
        <p:grpSpPr>
          <a:xfrm>
            <a:off x="4724280" y="2719440"/>
            <a:ext cx="4038480" cy="3757320"/>
            <a:chOff x="4724280" y="2719440"/>
            <a:chExt cx="4038480" cy="3757320"/>
          </a:xfrm>
        </p:grpSpPr>
        <p:sp>
          <p:nvSpPr>
            <p:cNvPr id="2387" name=""/>
            <p:cNvSpPr/>
            <p:nvPr/>
          </p:nvSpPr>
          <p:spPr>
            <a:xfrm>
              <a:off x="4724280" y="2719440"/>
              <a:ext cx="4038480" cy="3757320"/>
            </a:xfrm>
            <a:custGeom>
              <a:avLst/>
              <a:gdLst/>
              <a:ahLst/>
              <a:rect l="l" t="t" r="r" b="b"/>
              <a:pathLst>
                <a:path w="1726" h="1616">
                  <a:moveTo>
                    <a:pt x="870" y="1616"/>
                  </a:moveTo>
                  <a:lnTo>
                    <a:pt x="968" y="1550"/>
                  </a:lnTo>
                  <a:lnTo>
                    <a:pt x="1060" y="1489"/>
                  </a:lnTo>
                  <a:lnTo>
                    <a:pt x="1141" y="1427"/>
                  </a:lnTo>
                  <a:lnTo>
                    <a:pt x="1215" y="1365"/>
                  </a:lnTo>
                  <a:lnTo>
                    <a:pt x="1281" y="1304"/>
                  </a:lnTo>
                  <a:lnTo>
                    <a:pt x="1340" y="1242"/>
                  </a:lnTo>
                  <a:lnTo>
                    <a:pt x="1392" y="1183"/>
                  </a:lnTo>
                  <a:lnTo>
                    <a:pt x="1439" y="1125"/>
                  </a:lnTo>
                  <a:lnTo>
                    <a:pt x="1478" y="1068"/>
                  </a:lnTo>
                  <a:lnTo>
                    <a:pt x="1514" y="1012"/>
                  </a:lnTo>
                  <a:lnTo>
                    <a:pt x="1545" y="957"/>
                  </a:lnTo>
                  <a:lnTo>
                    <a:pt x="1576" y="905"/>
                  </a:lnTo>
                  <a:lnTo>
                    <a:pt x="1600" y="852"/>
                  </a:lnTo>
                  <a:lnTo>
                    <a:pt x="1626" y="803"/>
                  </a:lnTo>
                  <a:lnTo>
                    <a:pt x="1648" y="757"/>
                  </a:lnTo>
                  <a:lnTo>
                    <a:pt x="1673" y="713"/>
                  </a:lnTo>
                  <a:lnTo>
                    <a:pt x="1689" y="666"/>
                  </a:lnTo>
                  <a:lnTo>
                    <a:pt x="1704" y="615"/>
                  </a:lnTo>
                  <a:lnTo>
                    <a:pt x="1715" y="559"/>
                  </a:lnTo>
                  <a:lnTo>
                    <a:pt x="1725" y="503"/>
                  </a:lnTo>
                  <a:lnTo>
                    <a:pt x="1726" y="443"/>
                  </a:lnTo>
                  <a:lnTo>
                    <a:pt x="1725" y="385"/>
                  </a:lnTo>
                  <a:lnTo>
                    <a:pt x="1717" y="326"/>
                  </a:lnTo>
                  <a:lnTo>
                    <a:pt x="1704" y="270"/>
                  </a:lnTo>
                  <a:lnTo>
                    <a:pt x="1684" y="214"/>
                  </a:lnTo>
                  <a:lnTo>
                    <a:pt x="1656" y="163"/>
                  </a:lnTo>
                  <a:lnTo>
                    <a:pt x="1622" y="116"/>
                  </a:lnTo>
                  <a:lnTo>
                    <a:pt x="1581" y="78"/>
                  </a:lnTo>
                  <a:lnTo>
                    <a:pt x="1529" y="45"/>
                  </a:lnTo>
                  <a:lnTo>
                    <a:pt x="1471" y="20"/>
                  </a:lnTo>
                  <a:lnTo>
                    <a:pt x="1403" y="4"/>
                  </a:lnTo>
                  <a:lnTo>
                    <a:pt x="1327" y="0"/>
                  </a:lnTo>
                  <a:lnTo>
                    <a:pt x="1262" y="1"/>
                  </a:lnTo>
                  <a:lnTo>
                    <a:pt x="1203" y="11"/>
                  </a:lnTo>
                  <a:lnTo>
                    <a:pt x="1149" y="23"/>
                  </a:lnTo>
                  <a:lnTo>
                    <a:pt x="1103" y="42"/>
                  </a:lnTo>
                  <a:lnTo>
                    <a:pt x="1059" y="63"/>
                  </a:lnTo>
                  <a:lnTo>
                    <a:pt x="1023" y="88"/>
                  </a:lnTo>
                  <a:lnTo>
                    <a:pt x="989" y="112"/>
                  </a:lnTo>
                  <a:lnTo>
                    <a:pt x="963" y="141"/>
                  </a:lnTo>
                  <a:lnTo>
                    <a:pt x="937" y="166"/>
                  </a:lnTo>
                  <a:lnTo>
                    <a:pt x="918" y="193"/>
                  </a:lnTo>
                  <a:lnTo>
                    <a:pt x="901" y="215"/>
                  </a:lnTo>
                  <a:lnTo>
                    <a:pt x="890" y="238"/>
                  </a:lnTo>
                  <a:lnTo>
                    <a:pt x="879" y="256"/>
                  </a:lnTo>
                  <a:lnTo>
                    <a:pt x="874" y="270"/>
                  </a:lnTo>
                  <a:lnTo>
                    <a:pt x="870" y="279"/>
                  </a:lnTo>
                  <a:lnTo>
                    <a:pt x="870" y="284"/>
                  </a:lnTo>
                  <a:lnTo>
                    <a:pt x="867" y="279"/>
                  </a:lnTo>
                  <a:lnTo>
                    <a:pt x="863" y="270"/>
                  </a:lnTo>
                  <a:lnTo>
                    <a:pt x="856" y="256"/>
                  </a:lnTo>
                  <a:lnTo>
                    <a:pt x="846" y="238"/>
                  </a:lnTo>
                  <a:lnTo>
                    <a:pt x="831" y="215"/>
                  </a:lnTo>
                  <a:lnTo>
                    <a:pt x="816" y="193"/>
                  </a:lnTo>
                  <a:lnTo>
                    <a:pt x="796" y="166"/>
                  </a:lnTo>
                  <a:lnTo>
                    <a:pt x="772" y="141"/>
                  </a:lnTo>
                  <a:lnTo>
                    <a:pt x="742" y="112"/>
                  </a:lnTo>
                  <a:lnTo>
                    <a:pt x="709" y="88"/>
                  </a:lnTo>
                  <a:lnTo>
                    <a:pt x="671" y="63"/>
                  </a:lnTo>
                  <a:lnTo>
                    <a:pt x="630" y="42"/>
                  </a:lnTo>
                  <a:lnTo>
                    <a:pt x="580" y="23"/>
                  </a:lnTo>
                  <a:lnTo>
                    <a:pt x="528" y="11"/>
                  </a:lnTo>
                  <a:lnTo>
                    <a:pt x="469" y="1"/>
                  </a:lnTo>
                  <a:lnTo>
                    <a:pt x="406" y="0"/>
                  </a:lnTo>
                  <a:lnTo>
                    <a:pt x="327" y="4"/>
                  </a:lnTo>
                  <a:lnTo>
                    <a:pt x="258" y="20"/>
                  </a:lnTo>
                  <a:lnTo>
                    <a:pt x="199" y="45"/>
                  </a:lnTo>
                  <a:lnTo>
                    <a:pt x="150" y="78"/>
                  </a:lnTo>
                  <a:lnTo>
                    <a:pt x="105" y="116"/>
                  </a:lnTo>
                  <a:lnTo>
                    <a:pt x="72" y="163"/>
                  </a:lnTo>
                  <a:lnTo>
                    <a:pt x="44" y="214"/>
                  </a:lnTo>
                  <a:lnTo>
                    <a:pt x="27" y="270"/>
                  </a:lnTo>
                  <a:lnTo>
                    <a:pt x="10" y="326"/>
                  </a:lnTo>
                  <a:lnTo>
                    <a:pt x="3" y="385"/>
                  </a:lnTo>
                  <a:lnTo>
                    <a:pt x="0" y="443"/>
                  </a:lnTo>
                  <a:lnTo>
                    <a:pt x="5" y="503"/>
                  </a:lnTo>
                  <a:lnTo>
                    <a:pt x="11" y="559"/>
                  </a:lnTo>
                  <a:lnTo>
                    <a:pt x="25" y="615"/>
                  </a:lnTo>
                  <a:lnTo>
                    <a:pt x="40" y="666"/>
                  </a:lnTo>
                  <a:lnTo>
                    <a:pt x="61" y="713"/>
                  </a:lnTo>
                  <a:lnTo>
                    <a:pt x="81" y="757"/>
                  </a:lnTo>
                  <a:lnTo>
                    <a:pt x="103" y="803"/>
                  </a:lnTo>
                  <a:lnTo>
                    <a:pt x="127" y="852"/>
                  </a:lnTo>
                  <a:lnTo>
                    <a:pt x="153" y="906"/>
                  </a:lnTo>
                  <a:lnTo>
                    <a:pt x="180" y="958"/>
                  </a:lnTo>
                  <a:lnTo>
                    <a:pt x="212" y="1013"/>
                  </a:lnTo>
                  <a:lnTo>
                    <a:pt x="246" y="1069"/>
                  </a:lnTo>
                  <a:lnTo>
                    <a:pt x="288" y="1127"/>
                  </a:lnTo>
                  <a:lnTo>
                    <a:pt x="332" y="1184"/>
                  </a:lnTo>
                  <a:lnTo>
                    <a:pt x="386" y="1243"/>
                  </a:lnTo>
                  <a:lnTo>
                    <a:pt x="443" y="1305"/>
                  </a:lnTo>
                  <a:lnTo>
                    <a:pt x="512" y="1367"/>
                  </a:lnTo>
                  <a:lnTo>
                    <a:pt x="586" y="1428"/>
                  </a:lnTo>
                  <a:lnTo>
                    <a:pt x="669" y="1490"/>
                  </a:lnTo>
                  <a:lnTo>
                    <a:pt x="764" y="1552"/>
                  </a:lnTo>
                  <a:lnTo>
                    <a:pt x="870" y="1616"/>
                  </a:lnTo>
                  <a:close/>
                </a:path>
              </a:pathLst>
            </a:custGeom>
            <a:solidFill>
              <a:srgbClr val="cc00cc"/>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88" name=""/>
            <p:cNvSpPr/>
            <p:nvPr/>
          </p:nvSpPr>
          <p:spPr>
            <a:xfrm>
              <a:off x="4724280" y="2719440"/>
              <a:ext cx="4038480" cy="3757320"/>
            </a:xfrm>
            <a:custGeom>
              <a:avLst/>
              <a:gdLst/>
              <a:ahLst/>
              <a:rect l="l" t="t" r="r" b="b"/>
              <a:pathLst>
                <a:path w="1726" h="1616">
                  <a:moveTo>
                    <a:pt x="870" y="1616"/>
                  </a:moveTo>
                  <a:lnTo>
                    <a:pt x="968" y="1550"/>
                  </a:lnTo>
                  <a:lnTo>
                    <a:pt x="1060" y="1489"/>
                  </a:lnTo>
                  <a:lnTo>
                    <a:pt x="1141" y="1427"/>
                  </a:lnTo>
                  <a:lnTo>
                    <a:pt x="1215" y="1365"/>
                  </a:lnTo>
                  <a:lnTo>
                    <a:pt x="1281" y="1304"/>
                  </a:lnTo>
                  <a:lnTo>
                    <a:pt x="1340" y="1242"/>
                  </a:lnTo>
                  <a:lnTo>
                    <a:pt x="1392" y="1183"/>
                  </a:lnTo>
                  <a:lnTo>
                    <a:pt x="1439" y="1125"/>
                  </a:lnTo>
                  <a:lnTo>
                    <a:pt x="1478" y="1068"/>
                  </a:lnTo>
                  <a:lnTo>
                    <a:pt x="1514" y="1012"/>
                  </a:lnTo>
                  <a:lnTo>
                    <a:pt x="1545" y="957"/>
                  </a:lnTo>
                  <a:lnTo>
                    <a:pt x="1576" y="905"/>
                  </a:lnTo>
                  <a:lnTo>
                    <a:pt x="1600" y="852"/>
                  </a:lnTo>
                  <a:lnTo>
                    <a:pt x="1626" y="803"/>
                  </a:lnTo>
                  <a:lnTo>
                    <a:pt x="1648" y="757"/>
                  </a:lnTo>
                  <a:lnTo>
                    <a:pt x="1673" y="713"/>
                  </a:lnTo>
                  <a:lnTo>
                    <a:pt x="1689" y="666"/>
                  </a:lnTo>
                  <a:lnTo>
                    <a:pt x="1704" y="615"/>
                  </a:lnTo>
                  <a:lnTo>
                    <a:pt x="1715" y="559"/>
                  </a:lnTo>
                  <a:lnTo>
                    <a:pt x="1725" y="503"/>
                  </a:lnTo>
                  <a:lnTo>
                    <a:pt x="1726" y="443"/>
                  </a:lnTo>
                  <a:lnTo>
                    <a:pt x="1725" y="385"/>
                  </a:lnTo>
                  <a:lnTo>
                    <a:pt x="1717" y="326"/>
                  </a:lnTo>
                  <a:lnTo>
                    <a:pt x="1704" y="270"/>
                  </a:lnTo>
                  <a:lnTo>
                    <a:pt x="1684" y="214"/>
                  </a:lnTo>
                  <a:lnTo>
                    <a:pt x="1656" y="163"/>
                  </a:lnTo>
                  <a:lnTo>
                    <a:pt x="1622" y="116"/>
                  </a:lnTo>
                  <a:lnTo>
                    <a:pt x="1581" y="78"/>
                  </a:lnTo>
                  <a:lnTo>
                    <a:pt x="1529" y="45"/>
                  </a:lnTo>
                  <a:lnTo>
                    <a:pt x="1471" y="20"/>
                  </a:lnTo>
                  <a:lnTo>
                    <a:pt x="1403" y="4"/>
                  </a:lnTo>
                  <a:lnTo>
                    <a:pt x="1327" y="0"/>
                  </a:lnTo>
                  <a:lnTo>
                    <a:pt x="1262" y="1"/>
                  </a:lnTo>
                  <a:lnTo>
                    <a:pt x="1203" y="11"/>
                  </a:lnTo>
                  <a:lnTo>
                    <a:pt x="1149" y="23"/>
                  </a:lnTo>
                  <a:lnTo>
                    <a:pt x="1103" y="42"/>
                  </a:lnTo>
                  <a:lnTo>
                    <a:pt x="1059" y="63"/>
                  </a:lnTo>
                  <a:lnTo>
                    <a:pt x="1023" y="88"/>
                  </a:lnTo>
                  <a:lnTo>
                    <a:pt x="989" y="112"/>
                  </a:lnTo>
                  <a:lnTo>
                    <a:pt x="963" y="141"/>
                  </a:lnTo>
                  <a:lnTo>
                    <a:pt x="937" y="166"/>
                  </a:lnTo>
                  <a:lnTo>
                    <a:pt x="918" y="193"/>
                  </a:lnTo>
                  <a:lnTo>
                    <a:pt x="901" y="215"/>
                  </a:lnTo>
                  <a:lnTo>
                    <a:pt x="890" y="238"/>
                  </a:lnTo>
                  <a:lnTo>
                    <a:pt x="879" y="256"/>
                  </a:lnTo>
                  <a:lnTo>
                    <a:pt x="874" y="270"/>
                  </a:lnTo>
                  <a:lnTo>
                    <a:pt x="870" y="279"/>
                  </a:lnTo>
                  <a:lnTo>
                    <a:pt x="870" y="284"/>
                  </a:lnTo>
                  <a:lnTo>
                    <a:pt x="867" y="279"/>
                  </a:lnTo>
                  <a:lnTo>
                    <a:pt x="863" y="270"/>
                  </a:lnTo>
                  <a:lnTo>
                    <a:pt x="856" y="256"/>
                  </a:lnTo>
                  <a:lnTo>
                    <a:pt x="846" y="238"/>
                  </a:lnTo>
                  <a:lnTo>
                    <a:pt x="831" y="215"/>
                  </a:lnTo>
                  <a:lnTo>
                    <a:pt x="816" y="193"/>
                  </a:lnTo>
                  <a:lnTo>
                    <a:pt x="796" y="166"/>
                  </a:lnTo>
                  <a:lnTo>
                    <a:pt x="772" y="141"/>
                  </a:lnTo>
                  <a:lnTo>
                    <a:pt x="742" y="112"/>
                  </a:lnTo>
                  <a:lnTo>
                    <a:pt x="709" y="88"/>
                  </a:lnTo>
                  <a:lnTo>
                    <a:pt x="671" y="63"/>
                  </a:lnTo>
                  <a:lnTo>
                    <a:pt x="630" y="42"/>
                  </a:lnTo>
                  <a:lnTo>
                    <a:pt x="580" y="23"/>
                  </a:lnTo>
                  <a:lnTo>
                    <a:pt x="528" y="11"/>
                  </a:lnTo>
                  <a:lnTo>
                    <a:pt x="469" y="1"/>
                  </a:lnTo>
                  <a:lnTo>
                    <a:pt x="406" y="0"/>
                  </a:lnTo>
                  <a:lnTo>
                    <a:pt x="327" y="4"/>
                  </a:lnTo>
                  <a:lnTo>
                    <a:pt x="258" y="20"/>
                  </a:lnTo>
                  <a:lnTo>
                    <a:pt x="199" y="45"/>
                  </a:lnTo>
                  <a:lnTo>
                    <a:pt x="150" y="78"/>
                  </a:lnTo>
                  <a:lnTo>
                    <a:pt x="105" y="116"/>
                  </a:lnTo>
                  <a:lnTo>
                    <a:pt x="72" y="163"/>
                  </a:lnTo>
                  <a:lnTo>
                    <a:pt x="44" y="214"/>
                  </a:lnTo>
                  <a:lnTo>
                    <a:pt x="27" y="270"/>
                  </a:lnTo>
                  <a:lnTo>
                    <a:pt x="10" y="326"/>
                  </a:lnTo>
                  <a:lnTo>
                    <a:pt x="3" y="385"/>
                  </a:lnTo>
                  <a:lnTo>
                    <a:pt x="0" y="443"/>
                  </a:lnTo>
                  <a:lnTo>
                    <a:pt x="5" y="503"/>
                  </a:lnTo>
                  <a:lnTo>
                    <a:pt x="11" y="559"/>
                  </a:lnTo>
                  <a:lnTo>
                    <a:pt x="25" y="615"/>
                  </a:lnTo>
                  <a:lnTo>
                    <a:pt x="40" y="666"/>
                  </a:lnTo>
                  <a:lnTo>
                    <a:pt x="61" y="713"/>
                  </a:lnTo>
                  <a:lnTo>
                    <a:pt x="81" y="757"/>
                  </a:lnTo>
                  <a:lnTo>
                    <a:pt x="103" y="803"/>
                  </a:lnTo>
                  <a:lnTo>
                    <a:pt x="127" y="852"/>
                  </a:lnTo>
                  <a:lnTo>
                    <a:pt x="153" y="906"/>
                  </a:lnTo>
                  <a:lnTo>
                    <a:pt x="180" y="958"/>
                  </a:lnTo>
                  <a:lnTo>
                    <a:pt x="212" y="1013"/>
                  </a:lnTo>
                  <a:lnTo>
                    <a:pt x="246" y="1069"/>
                  </a:lnTo>
                  <a:lnTo>
                    <a:pt x="288" y="1127"/>
                  </a:lnTo>
                  <a:lnTo>
                    <a:pt x="332" y="1184"/>
                  </a:lnTo>
                  <a:lnTo>
                    <a:pt x="386" y="1243"/>
                  </a:lnTo>
                  <a:lnTo>
                    <a:pt x="443" y="1305"/>
                  </a:lnTo>
                  <a:lnTo>
                    <a:pt x="512" y="1367"/>
                  </a:lnTo>
                  <a:lnTo>
                    <a:pt x="586" y="1428"/>
                  </a:lnTo>
                  <a:lnTo>
                    <a:pt x="669" y="1490"/>
                  </a:lnTo>
                  <a:lnTo>
                    <a:pt x="764" y="1552"/>
                  </a:lnTo>
                  <a:lnTo>
                    <a:pt x="870" y="1616"/>
                  </a:lnTo>
                </a:path>
              </a:pathLst>
            </a:custGeom>
            <a:noFill/>
            <a:ln w="255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89" name=""/>
            <p:cNvSpPr/>
            <p:nvPr/>
          </p:nvSpPr>
          <p:spPr>
            <a:xfrm>
              <a:off x="4866840" y="4377240"/>
              <a:ext cx="3207600" cy="2099520"/>
            </a:xfrm>
            <a:custGeom>
              <a:avLst/>
              <a:gdLst/>
              <a:ahLst/>
              <a:rect l="l" t="t" r="r" b="b"/>
              <a:pathLst>
                <a:path w="1371" h="903">
                  <a:moveTo>
                    <a:pt x="809" y="903"/>
                  </a:moveTo>
                  <a:lnTo>
                    <a:pt x="703" y="839"/>
                  </a:lnTo>
                  <a:lnTo>
                    <a:pt x="608" y="777"/>
                  </a:lnTo>
                  <a:lnTo>
                    <a:pt x="525" y="715"/>
                  </a:lnTo>
                  <a:lnTo>
                    <a:pt x="451" y="654"/>
                  </a:lnTo>
                  <a:lnTo>
                    <a:pt x="382" y="592"/>
                  </a:lnTo>
                  <a:lnTo>
                    <a:pt x="325" y="530"/>
                  </a:lnTo>
                  <a:lnTo>
                    <a:pt x="271" y="471"/>
                  </a:lnTo>
                  <a:lnTo>
                    <a:pt x="227" y="414"/>
                  </a:lnTo>
                  <a:lnTo>
                    <a:pt x="185" y="356"/>
                  </a:lnTo>
                  <a:lnTo>
                    <a:pt x="151" y="300"/>
                  </a:lnTo>
                  <a:lnTo>
                    <a:pt x="119" y="245"/>
                  </a:lnTo>
                  <a:lnTo>
                    <a:pt x="92" y="193"/>
                  </a:lnTo>
                  <a:lnTo>
                    <a:pt x="66" y="139"/>
                  </a:lnTo>
                  <a:lnTo>
                    <a:pt x="42" y="90"/>
                  </a:lnTo>
                  <a:lnTo>
                    <a:pt x="20" y="44"/>
                  </a:lnTo>
                  <a:lnTo>
                    <a:pt x="0" y="0"/>
                  </a:lnTo>
                  <a:lnTo>
                    <a:pt x="1" y="5"/>
                  </a:lnTo>
                  <a:lnTo>
                    <a:pt x="9" y="23"/>
                  </a:lnTo>
                  <a:lnTo>
                    <a:pt x="23" y="50"/>
                  </a:lnTo>
                  <a:lnTo>
                    <a:pt x="46" y="87"/>
                  </a:lnTo>
                  <a:lnTo>
                    <a:pt x="71" y="131"/>
                  </a:lnTo>
                  <a:lnTo>
                    <a:pt x="107" y="183"/>
                  </a:lnTo>
                  <a:lnTo>
                    <a:pt x="145" y="240"/>
                  </a:lnTo>
                  <a:lnTo>
                    <a:pt x="193" y="303"/>
                  </a:lnTo>
                  <a:lnTo>
                    <a:pt x="244" y="366"/>
                  </a:lnTo>
                  <a:lnTo>
                    <a:pt x="304" y="431"/>
                  </a:lnTo>
                  <a:lnTo>
                    <a:pt x="370" y="497"/>
                  </a:lnTo>
                  <a:lnTo>
                    <a:pt x="444" y="564"/>
                  </a:lnTo>
                  <a:lnTo>
                    <a:pt x="522" y="628"/>
                  </a:lnTo>
                  <a:lnTo>
                    <a:pt x="611" y="689"/>
                  </a:lnTo>
                  <a:lnTo>
                    <a:pt x="706" y="745"/>
                  </a:lnTo>
                  <a:lnTo>
                    <a:pt x="809" y="799"/>
                  </a:lnTo>
                  <a:lnTo>
                    <a:pt x="810" y="796"/>
                  </a:lnTo>
                  <a:lnTo>
                    <a:pt x="818" y="792"/>
                  </a:lnTo>
                  <a:lnTo>
                    <a:pt x="832" y="785"/>
                  </a:lnTo>
                  <a:lnTo>
                    <a:pt x="851" y="777"/>
                  </a:lnTo>
                  <a:lnTo>
                    <a:pt x="873" y="763"/>
                  </a:lnTo>
                  <a:lnTo>
                    <a:pt x="900" y="750"/>
                  </a:lnTo>
                  <a:lnTo>
                    <a:pt x="931" y="730"/>
                  </a:lnTo>
                  <a:lnTo>
                    <a:pt x="969" y="711"/>
                  </a:lnTo>
                  <a:lnTo>
                    <a:pt x="1007" y="684"/>
                  </a:lnTo>
                  <a:lnTo>
                    <a:pt x="1051" y="656"/>
                  </a:lnTo>
                  <a:lnTo>
                    <a:pt x="1096" y="623"/>
                  </a:lnTo>
                  <a:lnTo>
                    <a:pt x="1147" y="589"/>
                  </a:lnTo>
                  <a:lnTo>
                    <a:pt x="1199" y="549"/>
                  </a:lnTo>
                  <a:lnTo>
                    <a:pt x="1254" y="507"/>
                  </a:lnTo>
                  <a:lnTo>
                    <a:pt x="1310" y="459"/>
                  </a:lnTo>
                  <a:lnTo>
                    <a:pt x="1371" y="411"/>
                  </a:lnTo>
                  <a:lnTo>
                    <a:pt x="1368" y="412"/>
                  </a:lnTo>
                  <a:lnTo>
                    <a:pt x="1362" y="421"/>
                  </a:lnTo>
                  <a:lnTo>
                    <a:pt x="1353" y="433"/>
                  </a:lnTo>
                  <a:lnTo>
                    <a:pt x="1342" y="452"/>
                  </a:lnTo>
                  <a:lnTo>
                    <a:pt x="1324" y="473"/>
                  </a:lnTo>
                  <a:lnTo>
                    <a:pt x="1303" y="499"/>
                  </a:lnTo>
                  <a:lnTo>
                    <a:pt x="1277" y="527"/>
                  </a:lnTo>
                  <a:lnTo>
                    <a:pt x="1249" y="562"/>
                  </a:lnTo>
                  <a:lnTo>
                    <a:pt x="1212" y="596"/>
                  </a:lnTo>
                  <a:lnTo>
                    <a:pt x="1172" y="634"/>
                  </a:lnTo>
                  <a:lnTo>
                    <a:pt x="1125" y="674"/>
                  </a:lnTo>
                  <a:lnTo>
                    <a:pt x="1076" y="718"/>
                  </a:lnTo>
                  <a:lnTo>
                    <a:pt x="1017" y="762"/>
                  </a:lnTo>
                  <a:lnTo>
                    <a:pt x="954" y="808"/>
                  </a:lnTo>
                  <a:lnTo>
                    <a:pt x="884" y="854"/>
                  </a:lnTo>
                  <a:lnTo>
                    <a:pt x="809" y="90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90" name=""/>
            <p:cNvSpPr/>
            <p:nvPr/>
          </p:nvSpPr>
          <p:spPr>
            <a:xfrm>
              <a:off x="6612480" y="2786760"/>
              <a:ext cx="788400" cy="1024920"/>
            </a:xfrm>
            <a:custGeom>
              <a:avLst/>
              <a:gdLst/>
              <a:ahLst/>
              <a:rect l="l" t="t" r="r" b="b"/>
              <a:pathLst>
                <a:path w="337" h="441">
                  <a:moveTo>
                    <a:pt x="337" y="0"/>
                  </a:moveTo>
                  <a:lnTo>
                    <a:pt x="333" y="0"/>
                  </a:lnTo>
                  <a:lnTo>
                    <a:pt x="324" y="5"/>
                  </a:lnTo>
                  <a:lnTo>
                    <a:pt x="311" y="15"/>
                  </a:lnTo>
                  <a:lnTo>
                    <a:pt x="297" y="28"/>
                  </a:lnTo>
                  <a:lnTo>
                    <a:pt x="276" y="43"/>
                  </a:lnTo>
                  <a:lnTo>
                    <a:pt x="256" y="64"/>
                  </a:lnTo>
                  <a:lnTo>
                    <a:pt x="231" y="87"/>
                  </a:lnTo>
                  <a:lnTo>
                    <a:pt x="211" y="116"/>
                  </a:lnTo>
                  <a:lnTo>
                    <a:pt x="186" y="145"/>
                  </a:lnTo>
                  <a:lnTo>
                    <a:pt x="161" y="179"/>
                  </a:lnTo>
                  <a:lnTo>
                    <a:pt x="138" y="215"/>
                  </a:lnTo>
                  <a:lnTo>
                    <a:pt x="117" y="255"/>
                  </a:lnTo>
                  <a:lnTo>
                    <a:pt x="98" y="296"/>
                  </a:lnTo>
                  <a:lnTo>
                    <a:pt x="83" y="342"/>
                  </a:lnTo>
                  <a:lnTo>
                    <a:pt x="72" y="390"/>
                  </a:lnTo>
                  <a:lnTo>
                    <a:pt x="67" y="441"/>
                  </a:lnTo>
                  <a:lnTo>
                    <a:pt x="64" y="437"/>
                  </a:lnTo>
                  <a:lnTo>
                    <a:pt x="64" y="430"/>
                  </a:lnTo>
                  <a:lnTo>
                    <a:pt x="63" y="418"/>
                  </a:lnTo>
                  <a:lnTo>
                    <a:pt x="63" y="404"/>
                  </a:lnTo>
                  <a:lnTo>
                    <a:pt x="58" y="385"/>
                  </a:lnTo>
                  <a:lnTo>
                    <a:pt x="57" y="366"/>
                  </a:lnTo>
                  <a:lnTo>
                    <a:pt x="53" y="342"/>
                  </a:lnTo>
                  <a:lnTo>
                    <a:pt x="52" y="322"/>
                  </a:lnTo>
                  <a:lnTo>
                    <a:pt x="45" y="297"/>
                  </a:lnTo>
                  <a:lnTo>
                    <a:pt x="41" y="272"/>
                  </a:lnTo>
                  <a:lnTo>
                    <a:pt x="34" y="248"/>
                  </a:lnTo>
                  <a:lnTo>
                    <a:pt x="30" y="226"/>
                  </a:lnTo>
                  <a:lnTo>
                    <a:pt x="21" y="204"/>
                  </a:lnTo>
                  <a:lnTo>
                    <a:pt x="15" y="185"/>
                  </a:lnTo>
                  <a:lnTo>
                    <a:pt x="6" y="167"/>
                  </a:lnTo>
                  <a:lnTo>
                    <a:pt x="0" y="155"/>
                  </a:lnTo>
                  <a:lnTo>
                    <a:pt x="63" y="255"/>
                  </a:lnTo>
                  <a:lnTo>
                    <a:pt x="63" y="250"/>
                  </a:lnTo>
                  <a:lnTo>
                    <a:pt x="65" y="245"/>
                  </a:lnTo>
                  <a:lnTo>
                    <a:pt x="69" y="234"/>
                  </a:lnTo>
                  <a:lnTo>
                    <a:pt x="78" y="222"/>
                  </a:lnTo>
                  <a:lnTo>
                    <a:pt x="86" y="204"/>
                  </a:lnTo>
                  <a:lnTo>
                    <a:pt x="98" y="187"/>
                  </a:lnTo>
                  <a:lnTo>
                    <a:pt x="111" y="167"/>
                  </a:lnTo>
                  <a:lnTo>
                    <a:pt x="127" y="148"/>
                  </a:lnTo>
                  <a:lnTo>
                    <a:pt x="143" y="123"/>
                  </a:lnTo>
                  <a:lnTo>
                    <a:pt x="164" y="102"/>
                  </a:lnTo>
                  <a:lnTo>
                    <a:pt x="186" y="82"/>
                  </a:lnTo>
                  <a:lnTo>
                    <a:pt x="212" y="63"/>
                  </a:lnTo>
                  <a:lnTo>
                    <a:pt x="239" y="42"/>
                  </a:lnTo>
                  <a:lnTo>
                    <a:pt x="270" y="26"/>
                  </a:lnTo>
                  <a:lnTo>
                    <a:pt x="301" y="11"/>
                  </a:lnTo>
                  <a:lnTo>
                    <a:pt x="337"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91" name=""/>
            <p:cNvSpPr/>
            <p:nvPr/>
          </p:nvSpPr>
          <p:spPr>
            <a:xfrm>
              <a:off x="7878240" y="2949120"/>
              <a:ext cx="675720" cy="1009080"/>
            </a:xfrm>
            <a:custGeom>
              <a:avLst/>
              <a:gdLst/>
              <a:ahLst/>
              <a:rect l="l" t="t" r="r" b="b"/>
              <a:pathLst>
                <a:path w="289" h="434">
                  <a:moveTo>
                    <a:pt x="0" y="1"/>
                  </a:moveTo>
                  <a:lnTo>
                    <a:pt x="0" y="0"/>
                  </a:lnTo>
                  <a:lnTo>
                    <a:pt x="4" y="0"/>
                  </a:lnTo>
                  <a:lnTo>
                    <a:pt x="11" y="0"/>
                  </a:lnTo>
                  <a:lnTo>
                    <a:pt x="21" y="0"/>
                  </a:lnTo>
                  <a:lnTo>
                    <a:pt x="32" y="0"/>
                  </a:lnTo>
                  <a:lnTo>
                    <a:pt x="44" y="1"/>
                  </a:lnTo>
                  <a:lnTo>
                    <a:pt x="59" y="4"/>
                  </a:lnTo>
                  <a:lnTo>
                    <a:pt x="77" y="9"/>
                  </a:lnTo>
                  <a:lnTo>
                    <a:pt x="93" y="13"/>
                  </a:lnTo>
                  <a:lnTo>
                    <a:pt x="111" y="20"/>
                  </a:lnTo>
                  <a:lnTo>
                    <a:pt x="130" y="28"/>
                  </a:lnTo>
                  <a:lnTo>
                    <a:pt x="151" y="41"/>
                  </a:lnTo>
                  <a:lnTo>
                    <a:pt x="171" y="53"/>
                  </a:lnTo>
                  <a:lnTo>
                    <a:pt x="192" y="71"/>
                  </a:lnTo>
                  <a:lnTo>
                    <a:pt x="213" y="90"/>
                  </a:lnTo>
                  <a:lnTo>
                    <a:pt x="233" y="113"/>
                  </a:lnTo>
                  <a:lnTo>
                    <a:pt x="245" y="132"/>
                  </a:lnTo>
                  <a:lnTo>
                    <a:pt x="258" y="153"/>
                  </a:lnTo>
                  <a:lnTo>
                    <a:pt x="266" y="175"/>
                  </a:lnTo>
                  <a:lnTo>
                    <a:pt x="274" y="200"/>
                  </a:lnTo>
                  <a:lnTo>
                    <a:pt x="278" y="224"/>
                  </a:lnTo>
                  <a:lnTo>
                    <a:pt x="284" y="249"/>
                  </a:lnTo>
                  <a:lnTo>
                    <a:pt x="285" y="274"/>
                  </a:lnTo>
                  <a:lnTo>
                    <a:pt x="289" y="300"/>
                  </a:lnTo>
                  <a:lnTo>
                    <a:pt x="288" y="320"/>
                  </a:lnTo>
                  <a:lnTo>
                    <a:pt x="288" y="344"/>
                  </a:lnTo>
                  <a:lnTo>
                    <a:pt x="287" y="364"/>
                  </a:lnTo>
                  <a:lnTo>
                    <a:pt x="287" y="385"/>
                  </a:lnTo>
                  <a:lnTo>
                    <a:pt x="284" y="398"/>
                  </a:lnTo>
                  <a:lnTo>
                    <a:pt x="284" y="414"/>
                  </a:lnTo>
                  <a:lnTo>
                    <a:pt x="284" y="424"/>
                  </a:lnTo>
                  <a:lnTo>
                    <a:pt x="284" y="434"/>
                  </a:lnTo>
                  <a:lnTo>
                    <a:pt x="281" y="430"/>
                  </a:lnTo>
                  <a:lnTo>
                    <a:pt x="281" y="423"/>
                  </a:lnTo>
                  <a:lnTo>
                    <a:pt x="278" y="412"/>
                  </a:lnTo>
                  <a:lnTo>
                    <a:pt x="278" y="398"/>
                  </a:lnTo>
                  <a:lnTo>
                    <a:pt x="274" y="379"/>
                  </a:lnTo>
                  <a:lnTo>
                    <a:pt x="271" y="361"/>
                  </a:lnTo>
                  <a:lnTo>
                    <a:pt x="267" y="338"/>
                  </a:lnTo>
                  <a:lnTo>
                    <a:pt x="265" y="318"/>
                  </a:lnTo>
                  <a:lnTo>
                    <a:pt x="256" y="293"/>
                  </a:lnTo>
                  <a:lnTo>
                    <a:pt x="251" y="268"/>
                  </a:lnTo>
                  <a:lnTo>
                    <a:pt x="243" y="244"/>
                  </a:lnTo>
                  <a:lnTo>
                    <a:pt x="237" y="222"/>
                  </a:lnTo>
                  <a:lnTo>
                    <a:pt x="228" y="198"/>
                  </a:lnTo>
                  <a:lnTo>
                    <a:pt x="219" y="178"/>
                  </a:lnTo>
                  <a:lnTo>
                    <a:pt x="208" y="160"/>
                  </a:lnTo>
                  <a:lnTo>
                    <a:pt x="200" y="146"/>
                  </a:lnTo>
                  <a:lnTo>
                    <a:pt x="192" y="138"/>
                  </a:lnTo>
                  <a:lnTo>
                    <a:pt x="185" y="130"/>
                  </a:lnTo>
                  <a:lnTo>
                    <a:pt x="177" y="122"/>
                  </a:lnTo>
                  <a:lnTo>
                    <a:pt x="171" y="113"/>
                  </a:lnTo>
                  <a:lnTo>
                    <a:pt x="163" y="101"/>
                  </a:lnTo>
                  <a:lnTo>
                    <a:pt x="155" y="93"/>
                  </a:lnTo>
                  <a:lnTo>
                    <a:pt x="144" y="85"/>
                  </a:lnTo>
                  <a:lnTo>
                    <a:pt x="136" y="76"/>
                  </a:lnTo>
                  <a:lnTo>
                    <a:pt x="122" y="64"/>
                  </a:lnTo>
                  <a:lnTo>
                    <a:pt x="110" y="56"/>
                  </a:lnTo>
                  <a:lnTo>
                    <a:pt x="95" y="46"/>
                  </a:lnTo>
                  <a:lnTo>
                    <a:pt x="81" y="38"/>
                  </a:lnTo>
                  <a:lnTo>
                    <a:pt x="62" y="26"/>
                  </a:lnTo>
                  <a:lnTo>
                    <a:pt x="44" y="17"/>
                  </a:lnTo>
                  <a:lnTo>
                    <a:pt x="22" y="9"/>
                  </a:lnTo>
                  <a:lnTo>
                    <a:pt x="0" y="1"/>
                  </a:lnTo>
                  <a:close/>
                </a:path>
              </a:pathLst>
            </a:custGeom>
            <a:solidFill>
              <a:srgbClr val="ffb2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pic>
        <p:nvPicPr>
          <p:cNvPr id="2392" name="" descr=""/>
          <p:cNvPicPr/>
          <p:nvPr/>
        </p:nvPicPr>
        <p:blipFill>
          <a:blip r:embed="rId1"/>
          <a:stretch/>
        </p:blipFill>
        <p:spPr>
          <a:xfrm>
            <a:off x="4648320" y="2819520"/>
            <a:ext cx="4190760" cy="2895480"/>
          </a:xfrm>
          <a:prstGeom prst="rect">
            <a:avLst/>
          </a:prstGeom>
          <a:noFill/>
          <a:ln w="0">
            <a:noFill/>
          </a:ln>
        </p:spPr>
      </p:pic>
      <p:sp>
        <p:nvSpPr>
          <p:cNvPr id="2393" name="PlaceHolder 1"/>
          <p:cNvSpPr>
            <a:spLocks noGrp="1"/>
          </p:cNvSpPr>
          <p:nvPr>
            <p:ph/>
          </p:nvPr>
        </p:nvSpPr>
        <p:spPr>
          <a:xfrm>
            <a:off x="228240" y="1447920"/>
            <a:ext cx="8736120" cy="4533840"/>
          </a:xfrm>
          <a:prstGeom prst="rect">
            <a:avLst/>
          </a:prstGeom>
          <a:noFill/>
          <a:ln w="0">
            <a:noFill/>
          </a:ln>
        </p:spPr>
        <p:txBody>
          <a:bodyPr lIns="90360" rIns="90360" tIns="44280" bIns="44280" anchor="t">
            <a:normAutofit/>
          </a:bodyPr>
          <a:p>
            <a:pPr marL="343080" indent="-343080">
              <a:spcBef>
                <a:spcPts val="624"/>
              </a:spcBef>
              <a:buClr>
                <a:srgbClr val="fc012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afd00"/>
                </a:solidFill>
                <a:effectLst/>
                <a:uFillTx/>
                <a:latin typeface="Times New Roman"/>
              </a:rPr>
              <a:t>Quid Pro Quo harassment</a:t>
            </a:r>
            <a:br>
              <a:rPr sz="2500"/>
            </a:br>
            <a:r>
              <a:rPr b="1" lang="en-US" sz="2500" strike="noStrike" u="none">
                <a:solidFill>
                  <a:srgbClr val="fafd00"/>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fc012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afd00"/>
                </a:solidFill>
                <a:effectLst/>
                <a:uFillTx/>
                <a:latin typeface="Times New Roman"/>
              </a:rPr>
              <a:t>If a manager or supervisor is involved in a relationship with</a:t>
            </a:r>
            <a:br>
              <a:rPr sz="2500"/>
            </a:br>
            <a:r>
              <a:rPr b="1" lang="en-US" sz="2500" strike="noStrike" u="none">
                <a:solidFill>
                  <a:srgbClr val="fafd00"/>
                </a:solidFill>
                <a:effectLst/>
                <a:uFillTx/>
                <a:latin typeface="Times New Roman"/>
              </a:rPr>
              <a:t>a subordinate employee, </a:t>
            </a:r>
            <a:br>
              <a:rPr sz="2500"/>
            </a:br>
            <a:r>
              <a:rPr b="1" lang="en-US" sz="2500" strike="noStrike" u="none">
                <a:solidFill>
                  <a:srgbClr val="fafd00"/>
                </a:solidFill>
                <a:effectLst/>
                <a:uFillTx/>
                <a:latin typeface="Times New Roman"/>
              </a:rPr>
              <a:t>if the relationship terminates, </a:t>
            </a:r>
            <a:br>
              <a:rPr sz="2500"/>
            </a:br>
            <a:r>
              <a:rPr b="1" lang="en-US" sz="2500" strike="noStrike" u="none">
                <a:solidFill>
                  <a:srgbClr val="fafd00"/>
                </a:solidFill>
                <a:effectLst/>
                <a:uFillTx/>
                <a:latin typeface="Times New Roman"/>
              </a:rPr>
              <a:t>later it may be characterized as “unwelcome”</a:t>
            </a:r>
            <a:endParaRPr b="0" lang="en-US" sz="2500" strike="noStrike" u="none">
              <a:solidFill>
                <a:srgbClr val="081d58"/>
              </a:solidFill>
              <a:effectLst/>
              <a:uFillTx/>
              <a:latin typeface="Times New Roman"/>
            </a:endParaRPr>
          </a:p>
        </p:txBody>
      </p:sp>
      <p:sp>
        <p:nvSpPr>
          <p:cNvPr id="2394" name="PlaceHolder 2"/>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WORKPLACE ROMANCE</a:t>
            </a:r>
            <a:br>
              <a:rPr sz="3600"/>
            </a:br>
            <a:r>
              <a:rPr b="1" lang="en-US" sz="3600" strike="noStrike" u="none">
                <a:solidFill>
                  <a:srgbClr val="081d58"/>
                </a:solidFill>
                <a:effectLst/>
                <a:uFillTx/>
                <a:latin typeface="Times New Roman"/>
              </a:rPr>
              <a:t>Legal Issues</a:t>
            </a:r>
            <a:endParaRPr b="1" lang="en-US" sz="3600" strike="noStrike" u="none">
              <a:solidFill>
                <a:srgbClr val="081d58"/>
              </a:solidFill>
              <a:effectLst/>
              <a:uFillTx/>
              <a:latin typeface="Times New Roman"/>
            </a:endParaRPr>
          </a:p>
        </p:txBody>
      </p:sp>
    </p:spTree>
  </p:cSld>
  <p:transition spd="med">
    <p:dissolve/>
  </p:transition>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e4d290"/>
        </a:solidFill>
      </p:bgPr>
    </p:bg>
    <p:spTree>
      <p:nvGrpSpPr>
        <p:cNvPr id="1" name=""/>
        <p:cNvGrpSpPr/>
        <p:nvPr/>
      </p:nvGrpSpPr>
      <p:grpSpPr>
        <a:xfrm>
          <a:off x="0" y="0"/>
          <a:ext cx="0" cy="0"/>
          <a:chOff x="0" y="0"/>
          <a:chExt cx="0" cy="0"/>
        </a:xfrm>
      </p:grpSpPr>
      <p:sp>
        <p:nvSpPr>
          <p:cNvPr id="2395" name="PlaceHolder 1"/>
          <p:cNvSpPr>
            <a:spLocks noGrp="1"/>
          </p:cNvSpPr>
          <p:nvPr>
            <p:ph type="title"/>
          </p:nvPr>
        </p:nvSpPr>
        <p:spPr>
          <a:xfrm>
            <a:off x="0" y="228240"/>
            <a:ext cx="91440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WORKPLACE ROMANCE  </a:t>
            </a:r>
            <a:br>
              <a:rPr sz="3600"/>
            </a:br>
            <a:r>
              <a:rPr b="1" lang="en-US" sz="3600" strike="noStrike" u="none">
                <a:solidFill>
                  <a:srgbClr val="081d58"/>
                </a:solidFill>
                <a:effectLst/>
                <a:uFillTx/>
                <a:latin typeface="Times New Roman"/>
              </a:rPr>
              <a:t>Legal Issues</a:t>
            </a:r>
            <a:endParaRPr b="1" lang="en-US" sz="3600" strike="noStrike" u="none">
              <a:solidFill>
                <a:srgbClr val="081d58"/>
              </a:solidFill>
              <a:effectLst/>
              <a:uFillTx/>
              <a:latin typeface="Times New Roman"/>
            </a:endParaRPr>
          </a:p>
        </p:txBody>
      </p:sp>
      <p:sp>
        <p:nvSpPr>
          <p:cNvPr id="2396" name="PlaceHolder 2"/>
          <p:cNvSpPr>
            <a:spLocks noGrp="1"/>
          </p:cNvSpPr>
          <p:nvPr>
            <p:ph/>
          </p:nvPr>
        </p:nvSpPr>
        <p:spPr>
          <a:xfrm>
            <a:off x="304560" y="2209680"/>
            <a:ext cx="4724280" cy="3200400"/>
          </a:xfrm>
          <a:prstGeom prst="rect">
            <a:avLst/>
          </a:prstGeom>
          <a:noFill/>
          <a:ln w="0">
            <a:noFill/>
          </a:ln>
        </p:spPr>
        <p:txBody>
          <a:bodyPr lIns="90360" rIns="90360" tIns="44280" bIns="44280" anchor="t">
            <a:normAutofit/>
          </a:bodyPr>
          <a:p>
            <a:pPr marL="343080" indent="-343080">
              <a:spcBef>
                <a:spcPts val="624"/>
              </a:spcBef>
              <a:buClr>
                <a:srgbClr val="081d58"/>
              </a:buClr>
              <a:buSzPct val="75000"/>
              <a:buFont typeface="Web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Hostile Environment harassment</a:t>
            </a:r>
            <a:br>
              <a:rPr sz="2500"/>
            </a:b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Web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If a relationship terminates, </a:t>
            </a:r>
            <a:br>
              <a:rPr sz="2500"/>
            </a:br>
            <a:r>
              <a:rPr b="1" lang="en-US" sz="2500" strike="noStrike" u="none">
                <a:solidFill>
                  <a:srgbClr val="081d58"/>
                </a:solidFill>
                <a:effectLst/>
                <a:uFillTx/>
                <a:latin typeface="Times New Roman"/>
              </a:rPr>
              <a:t>later it may be characterized as “unwelcome”</a:t>
            </a:r>
            <a:endParaRPr b="0" lang="en-US" sz="2500" strike="noStrike" u="none">
              <a:solidFill>
                <a:srgbClr val="081d58"/>
              </a:solidFill>
              <a:effectLst/>
              <a:uFillTx/>
              <a:latin typeface="Times New Roman"/>
            </a:endParaRPr>
          </a:p>
        </p:txBody>
      </p:sp>
      <p:grpSp>
        <p:nvGrpSpPr>
          <p:cNvPr id="2397" name=""/>
          <p:cNvGrpSpPr/>
          <p:nvPr/>
        </p:nvGrpSpPr>
        <p:grpSpPr>
          <a:xfrm>
            <a:off x="3505320" y="1828800"/>
            <a:ext cx="5638320" cy="4781520"/>
            <a:chOff x="3505320" y="1828800"/>
            <a:chExt cx="5638320" cy="4781520"/>
          </a:xfrm>
        </p:grpSpPr>
        <p:grpSp>
          <p:nvGrpSpPr>
            <p:cNvPr id="2398" name=""/>
            <p:cNvGrpSpPr/>
            <p:nvPr/>
          </p:nvGrpSpPr>
          <p:grpSpPr>
            <a:xfrm>
              <a:off x="6683040" y="1828800"/>
              <a:ext cx="2460600" cy="4535280"/>
              <a:chOff x="6683040" y="1828800"/>
              <a:chExt cx="2460600" cy="4535280"/>
            </a:xfrm>
          </p:grpSpPr>
          <p:sp>
            <p:nvSpPr>
              <p:cNvPr id="2399" name=""/>
              <p:cNvSpPr/>
              <p:nvPr/>
            </p:nvSpPr>
            <p:spPr>
              <a:xfrm flipH="1">
                <a:off x="6682680" y="1828800"/>
                <a:ext cx="2460600" cy="4535280"/>
              </a:xfrm>
              <a:custGeom>
                <a:avLst/>
                <a:gdLst/>
                <a:ahLst/>
                <a:rect l="l" t="t" r="r" b="b"/>
                <a:pathLst>
                  <a:path w="1550" h="2857">
                    <a:moveTo>
                      <a:pt x="917" y="2653"/>
                    </a:moveTo>
                    <a:lnTo>
                      <a:pt x="913" y="2656"/>
                    </a:lnTo>
                    <a:lnTo>
                      <a:pt x="900" y="2661"/>
                    </a:lnTo>
                    <a:lnTo>
                      <a:pt x="882" y="2671"/>
                    </a:lnTo>
                    <a:lnTo>
                      <a:pt x="856" y="2683"/>
                    </a:lnTo>
                    <a:lnTo>
                      <a:pt x="826" y="2698"/>
                    </a:lnTo>
                    <a:lnTo>
                      <a:pt x="793" y="2714"/>
                    </a:lnTo>
                    <a:lnTo>
                      <a:pt x="756" y="2733"/>
                    </a:lnTo>
                    <a:lnTo>
                      <a:pt x="719" y="2751"/>
                    </a:lnTo>
                    <a:lnTo>
                      <a:pt x="682" y="2770"/>
                    </a:lnTo>
                    <a:lnTo>
                      <a:pt x="647" y="2788"/>
                    </a:lnTo>
                    <a:lnTo>
                      <a:pt x="612" y="2806"/>
                    </a:lnTo>
                    <a:lnTo>
                      <a:pt x="581" y="2821"/>
                    </a:lnTo>
                    <a:lnTo>
                      <a:pt x="555" y="2834"/>
                    </a:lnTo>
                    <a:lnTo>
                      <a:pt x="534" y="2846"/>
                    </a:lnTo>
                    <a:lnTo>
                      <a:pt x="520" y="2853"/>
                    </a:lnTo>
                    <a:lnTo>
                      <a:pt x="513" y="2857"/>
                    </a:lnTo>
                    <a:lnTo>
                      <a:pt x="486" y="2846"/>
                    </a:lnTo>
                    <a:lnTo>
                      <a:pt x="453" y="2830"/>
                    </a:lnTo>
                    <a:lnTo>
                      <a:pt x="417" y="2811"/>
                    </a:lnTo>
                    <a:lnTo>
                      <a:pt x="377" y="2791"/>
                    </a:lnTo>
                    <a:lnTo>
                      <a:pt x="336" y="2770"/>
                    </a:lnTo>
                    <a:lnTo>
                      <a:pt x="295" y="2747"/>
                    </a:lnTo>
                    <a:lnTo>
                      <a:pt x="252" y="2723"/>
                    </a:lnTo>
                    <a:lnTo>
                      <a:pt x="209" y="2700"/>
                    </a:lnTo>
                    <a:lnTo>
                      <a:pt x="169" y="2677"/>
                    </a:lnTo>
                    <a:lnTo>
                      <a:pt x="131" y="2654"/>
                    </a:lnTo>
                    <a:lnTo>
                      <a:pt x="97" y="2634"/>
                    </a:lnTo>
                    <a:lnTo>
                      <a:pt x="67" y="2616"/>
                    </a:lnTo>
                    <a:lnTo>
                      <a:pt x="41" y="2601"/>
                    </a:lnTo>
                    <a:lnTo>
                      <a:pt x="23" y="2588"/>
                    </a:lnTo>
                    <a:lnTo>
                      <a:pt x="11" y="2580"/>
                    </a:lnTo>
                    <a:lnTo>
                      <a:pt x="9" y="2576"/>
                    </a:lnTo>
                    <a:lnTo>
                      <a:pt x="20" y="2566"/>
                    </a:lnTo>
                    <a:lnTo>
                      <a:pt x="33" y="2557"/>
                    </a:lnTo>
                    <a:lnTo>
                      <a:pt x="47" y="2548"/>
                    </a:lnTo>
                    <a:lnTo>
                      <a:pt x="60" y="2540"/>
                    </a:lnTo>
                    <a:lnTo>
                      <a:pt x="73" y="2531"/>
                    </a:lnTo>
                    <a:lnTo>
                      <a:pt x="83" y="2521"/>
                    </a:lnTo>
                    <a:lnTo>
                      <a:pt x="91" y="2508"/>
                    </a:lnTo>
                    <a:lnTo>
                      <a:pt x="95" y="2494"/>
                    </a:lnTo>
                    <a:lnTo>
                      <a:pt x="101" y="2477"/>
                    </a:lnTo>
                    <a:lnTo>
                      <a:pt x="98" y="2458"/>
                    </a:lnTo>
                    <a:lnTo>
                      <a:pt x="94" y="2441"/>
                    </a:lnTo>
                    <a:lnTo>
                      <a:pt x="100" y="2423"/>
                    </a:lnTo>
                    <a:lnTo>
                      <a:pt x="111" y="2408"/>
                    </a:lnTo>
                    <a:lnTo>
                      <a:pt x="121" y="2393"/>
                    </a:lnTo>
                    <a:lnTo>
                      <a:pt x="124" y="2376"/>
                    </a:lnTo>
                    <a:lnTo>
                      <a:pt x="121" y="2357"/>
                    </a:lnTo>
                    <a:lnTo>
                      <a:pt x="120" y="2346"/>
                    </a:lnTo>
                    <a:lnTo>
                      <a:pt x="121" y="2334"/>
                    </a:lnTo>
                    <a:lnTo>
                      <a:pt x="127" y="2324"/>
                    </a:lnTo>
                    <a:lnTo>
                      <a:pt x="134" y="2314"/>
                    </a:lnTo>
                    <a:lnTo>
                      <a:pt x="142" y="2306"/>
                    </a:lnTo>
                    <a:lnTo>
                      <a:pt x="152" y="2297"/>
                    </a:lnTo>
                    <a:lnTo>
                      <a:pt x="162" y="2288"/>
                    </a:lnTo>
                    <a:lnTo>
                      <a:pt x="171" y="2280"/>
                    </a:lnTo>
                    <a:lnTo>
                      <a:pt x="179" y="2256"/>
                    </a:lnTo>
                    <a:lnTo>
                      <a:pt x="184" y="2230"/>
                    </a:lnTo>
                    <a:lnTo>
                      <a:pt x="184" y="2204"/>
                    </a:lnTo>
                    <a:lnTo>
                      <a:pt x="181" y="2178"/>
                    </a:lnTo>
                    <a:lnTo>
                      <a:pt x="175" y="2154"/>
                    </a:lnTo>
                    <a:lnTo>
                      <a:pt x="169" y="2128"/>
                    </a:lnTo>
                    <a:lnTo>
                      <a:pt x="161" y="2104"/>
                    </a:lnTo>
                    <a:lnTo>
                      <a:pt x="152" y="2081"/>
                    </a:lnTo>
                    <a:lnTo>
                      <a:pt x="142" y="2064"/>
                    </a:lnTo>
                    <a:lnTo>
                      <a:pt x="135" y="2046"/>
                    </a:lnTo>
                    <a:lnTo>
                      <a:pt x="127" y="2027"/>
                    </a:lnTo>
                    <a:lnTo>
                      <a:pt x="120" y="2008"/>
                    </a:lnTo>
                    <a:lnTo>
                      <a:pt x="111" y="1991"/>
                    </a:lnTo>
                    <a:lnTo>
                      <a:pt x="101" y="1973"/>
                    </a:lnTo>
                    <a:lnTo>
                      <a:pt x="88" y="1957"/>
                    </a:lnTo>
                    <a:lnTo>
                      <a:pt x="73" y="1943"/>
                    </a:lnTo>
                    <a:lnTo>
                      <a:pt x="66" y="1933"/>
                    </a:lnTo>
                    <a:lnTo>
                      <a:pt x="58" y="1923"/>
                    </a:lnTo>
                    <a:lnTo>
                      <a:pt x="51" y="1911"/>
                    </a:lnTo>
                    <a:lnTo>
                      <a:pt x="44" y="1901"/>
                    </a:lnTo>
                    <a:lnTo>
                      <a:pt x="40" y="1890"/>
                    </a:lnTo>
                    <a:lnTo>
                      <a:pt x="36" y="1878"/>
                    </a:lnTo>
                    <a:lnTo>
                      <a:pt x="33" y="1867"/>
                    </a:lnTo>
                    <a:lnTo>
                      <a:pt x="33" y="1854"/>
                    </a:lnTo>
                    <a:lnTo>
                      <a:pt x="38" y="1844"/>
                    </a:lnTo>
                    <a:lnTo>
                      <a:pt x="47" y="1834"/>
                    </a:lnTo>
                    <a:lnTo>
                      <a:pt x="51" y="1824"/>
                    </a:lnTo>
                    <a:lnTo>
                      <a:pt x="48" y="1811"/>
                    </a:lnTo>
                    <a:lnTo>
                      <a:pt x="44" y="1801"/>
                    </a:lnTo>
                    <a:lnTo>
                      <a:pt x="43" y="1793"/>
                    </a:lnTo>
                    <a:lnTo>
                      <a:pt x="46" y="1784"/>
                    </a:lnTo>
                    <a:lnTo>
                      <a:pt x="50" y="1777"/>
                    </a:lnTo>
                    <a:lnTo>
                      <a:pt x="56" y="1770"/>
                    </a:lnTo>
                    <a:lnTo>
                      <a:pt x="63" y="1763"/>
                    </a:lnTo>
                    <a:lnTo>
                      <a:pt x="68" y="1756"/>
                    </a:lnTo>
                    <a:lnTo>
                      <a:pt x="73" y="1748"/>
                    </a:lnTo>
                    <a:lnTo>
                      <a:pt x="61" y="1737"/>
                    </a:lnTo>
                    <a:lnTo>
                      <a:pt x="51" y="1724"/>
                    </a:lnTo>
                    <a:lnTo>
                      <a:pt x="44" y="1708"/>
                    </a:lnTo>
                    <a:lnTo>
                      <a:pt x="41" y="1693"/>
                    </a:lnTo>
                    <a:lnTo>
                      <a:pt x="34" y="1684"/>
                    </a:lnTo>
                    <a:lnTo>
                      <a:pt x="26" y="1677"/>
                    </a:lnTo>
                    <a:lnTo>
                      <a:pt x="20" y="1670"/>
                    </a:lnTo>
                    <a:lnTo>
                      <a:pt x="17" y="1660"/>
                    </a:lnTo>
                    <a:lnTo>
                      <a:pt x="21" y="1631"/>
                    </a:lnTo>
                    <a:lnTo>
                      <a:pt x="31" y="1604"/>
                    </a:lnTo>
                    <a:lnTo>
                      <a:pt x="43" y="1577"/>
                    </a:lnTo>
                    <a:lnTo>
                      <a:pt x="50" y="1550"/>
                    </a:lnTo>
                    <a:lnTo>
                      <a:pt x="61" y="1523"/>
                    </a:lnTo>
                    <a:lnTo>
                      <a:pt x="58" y="1513"/>
                    </a:lnTo>
                    <a:lnTo>
                      <a:pt x="53" y="1503"/>
                    </a:lnTo>
                    <a:lnTo>
                      <a:pt x="46" y="1493"/>
                    </a:lnTo>
                    <a:lnTo>
                      <a:pt x="38" y="1484"/>
                    </a:lnTo>
                    <a:lnTo>
                      <a:pt x="31" y="1474"/>
                    </a:lnTo>
                    <a:lnTo>
                      <a:pt x="24" y="1464"/>
                    </a:lnTo>
                    <a:lnTo>
                      <a:pt x="20" y="1454"/>
                    </a:lnTo>
                    <a:lnTo>
                      <a:pt x="17" y="1443"/>
                    </a:lnTo>
                    <a:lnTo>
                      <a:pt x="19" y="1404"/>
                    </a:lnTo>
                    <a:lnTo>
                      <a:pt x="20" y="1365"/>
                    </a:lnTo>
                    <a:lnTo>
                      <a:pt x="24" y="1328"/>
                    </a:lnTo>
                    <a:lnTo>
                      <a:pt x="37" y="1294"/>
                    </a:lnTo>
                    <a:lnTo>
                      <a:pt x="36" y="1271"/>
                    </a:lnTo>
                    <a:lnTo>
                      <a:pt x="38" y="1248"/>
                    </a:lnTo>
                    <a:lnTo>
                      <a:pt x="44" y="1227"/>
                    </a:lnTo>
                    <a:lnTo>
                      <a:pt x="51" y="1207"/>
                    </a:lnTo>
                    <a:lnTo>
                      <a:pt x="53" y="1188"/>
                    </a:lnTo>
                    <a:lnTo>
                      <a:pt x="47" y="1171"/>
                    </a:lnTo>
                    <a:lnTo>
                      <a:pt x="41" y="1154"/>
                    </a:lnTo>
                    <a:lnTo>
                      <a:pt x="43" y="1134"/>
                    </a:lnTo>
                    <a:lnTo>
                      <a:pt x="37" y="1121"/>
                    </a:lnTo>
                    <a:lnTo>
                      <a:pt x="30" y="1108"/>
                    </a:lnTo>
                    <a:lnTo>
                      <a:pt x="26" y="1094"/>
                    </a:lnTo>
                    <a:lnTo>
                      <a:pt x="27" y="1078"/>
                    </a:lnTo>
                    <a:lnTo>
                      <a:pt x="33" y="1055"/>
                    </a:lnTo>
                    <a:lnTo>
                      <a:pt x="44" y="1035"/>
                    </a:lnTo>
                    <a:lnTo>
                      <a:pt x="58" y="1017"/>
                    </a:lnTo>
                    <a:lnTo>
                      <a:pt x="75" y="1001"/>
                    </a:lnTo>
                    <a:lnTo>
                      <a:pt x="94" y="987"/>
                    </a:lnTo>
                    <a:lnTo>
                      <a:pt x="114" y="974"/>
                    </a:lnTo>
                    <a:lnTo>
                      <a:pt x="134" y="964"/>
                    </a:lnTo>
                    <a:lnTo>
                      <a:pt x="154" y="954"/>
                    </a:lnTo>
                    <a:lnTo>
                      <a:pt x="158" y="934"/>
                    </a:lnTo>
                    <a:lnTo>
                      <a:pt x="167" y="917"/>
                    </a:lnTo>
                    <a:lnTo>
                      <a:pt x="178" y="903"/>
                    </a:lnTo>
                    <a:lnTo>
                      <a:pt x="194" y="890"/>
                    </a:lnTo>
                    <a:lnTo>
                      <a:pt x="209" y="878"/>
                    </a:lnTo>
                    <a:lnTo>
                      <a:pt x="226" y="868"/>
                    </a:lnTo>
                    <a:lnTo>
                      <a:pt x="244" y="860"/>
                    </a:lnTo>
                    <a:lnTo>
                      <a:pt x="259" y="850"/>
                    </a:lnTo>
                    <a:lnTo>
                      <a:pt x="271" y="844"/>
                    </a:lnTo>
                    <a:lnTo>
                      <a:pt x="279" y="835"/>
                    </a:lnTo>
                    <a:lnTo>
                      <a:pt x="285" y="824"/>
                    </a:lnTo>
                    <a:lnTo>
                      <a:pt x="292" y="813"/>
                    </a:lnTo>
                    <a:lnTo>
                      <a:pt x="298" y="800"/>
                    </a:lnTo>
                    <a:lnTo>
                      <a:pt x="303" y="787"/>
                    </a:lnTo>
                    <a:lnTo>
                      <a:pt x="309" y="774"/>
                    </a:lnTo>
                    <a:lnTo>
                      <a:pt x="312" y="761"/>
                    </a:lnTo>
                    <a:lnTo>
                      <a:pt x="296" y="747"/>
                    </a:lnTo>
                    <a:lnTo>
                      <a:pt x="283" y="733"/>
                    </a:lnTo>
                    <a:lnTo>
                      <a:pt x="272" y="717"/>
                    </a:lnTo>
                    <a:lnTo>
                      <a:pt x="262" y="700"/>
                    </a:lnTo>
                    <a:lnTo>
                      <a:pt x="254" y="681"/>
                    </a:lnTo>
                    <a:lnTo>
                      <a:pt x="244" y="664"/>
                    </a:lnTo>
                    <a:lnTo>
                      <a:pt x="235" y="647"/>
                    </a:lnTo>
                    <a:lnTo>
                      <a:pt x="225" y="630"/>
                    </a:lnTo>
                    <a:lnTo>
                      <a:pt x="216" y="630"/>
                    </a:lnTo>
                    <a:lnTo>
                      <a:pt x="207" y="631"/>
                    </a:lnTo>
                    <a:lnTo>
                      <a:pt x="195" y="631"/>
                    </a:lnTo>
                    <a:lnTo>
                      <a:pt x="187" y="628"/>
                    </a:lnTo>
                    <a:lnTo>
                      <a:pt x="177" y="617"/>
                    </a:lnTo>
                    <a:lnTo>
                      <a:pt x="169" y="604"/>
                    </a:lnTo>
                    <a:lnTo>
                      <a:pt x="164" y="591"/>
                    </a:lnTo>
                    <a:lnTo>
                      <a:pt x="155" y="578"/>
                    </a:lnTo>
                    <a:lnTo>
                      <a:pt x="148" y="570"/>
                    </a:lnTo>
                    <a:lnTo>
                      <a:pt x="138" y="563"/>
                    </a:lnTo>
                    <a:lnTo>
                      <a:pt x="130" y="555"/>
                    </a:lnTo>
                    <a:lnTo>
                      <a:pt x="120" y="547"/>
                    </a:lnTo>
                    <a:lnTo>
                      <a:pt x="111" y="540"/>
                    </a:lnTo>
                    <a:lnTo>
                      <a:pt x="104" y="531"/>
                    </a:lnTo>
                    <a:lnTo>
                      <a:pt x="100" y="521"/>
                    </a:lnTo>
                    <a:lnTo>
                      <a:pt x="97" y="510"/>
                    </a:lnTo>
                    <a:lnTo>
                      <a:pt x="104" y="503"/>
                    </a:lnTo>
                    <a:lnTo>
                      <a:pt x="114" y="500"/>
                    </a:lnTo>
                    <a:lnTo>
                      <a:pt x="121" y="495"/>
                    </a:lnTo>
                    <a:lnTo>
                      <a:pt x="120" y="487"/>
                    </a:lnTo>
                    <a:lnTo>
                      <a:pt x="101" y="478"/>
                    </a:lnTo>
                    <a:lnTo>
                      <a:pt x="83" y="467"/>
                    </a:lnTo>
                    <a:lnTo>
                      <a:pt x="67" y="453"/>
                    </a:lnTo>
                    <a:lnTo>
                      <a:pt x="51" y="437"/>
                    </a:lnTo>
                    <a:lnTo>
                      <a:pt x="37" y="420"/>
                    </a:lnTo>
                    <a:lnTo>
                      <a:pt x="24" y="401"/>
                    </a:lnTo>
                    <a:lnTo>
                      <a:pt x="13" y="384"/>
                    </a:lnTo>
                    <a:lnTo>
                      <a:pt x="3" y="365"/>
                    </a:lnTo>
                    <a:lnTo>
                      <a:pt x="0" y="348"/>
                    </a:lnTo>
                    <a:lnTo>
                      <a:pt x="11" y="298"/>
                    </a:lnTo>
                    <a:lnTo>
                      <a:pt x="20" y="247"/>
                    </a:lnTo>
                    <a:lnTo>
                      <a:pt x="27" y="195"/>
                    </a:lnTo>
                    <a:lnTo>
                      <a:pt x="33" y="144"/>
                    </a:lnTo>
                    <a:lnTo>
                      <a:pt x="43" y="124"/>
                    </a:lnTo>
                    <a:lnTo>
                      <a:pt x="56" y="110"/>
                    </a:lnTo>
                    <a:lnTo>
                      <a:pt x="73" y="98"/>
                    </a:lnTo>
                    <a:lnTo>
                      <a:pt x="90" y="90"/>
                    </a:lnTo>
                    <a:lnTo>
                      <a:pt x="108" y="81"/>
                    </a:lnTo>
                    <a:lnTo>
                      <a:pt x="128" y="73"/>
                    </a:lnTo>
                    <a:lnTo>
                      <a:pt x="145" y="63"/>
                    </a:lnTo>
                    <a:lnTo>
                      <a:pt x="161" y="50"/>
                    </a:lnTo>
                    <a:lnTo>
                      <a:pt x="171" y="45"/>
                    </a:lnTo>
                    <a:lnTo>
                      <a:pt x="179" y="40"/>
                    </a:lnTo>
                    <a:lnTo>
                      <a:pt x="189" y="33"/>
                    </a:lnTo>
                    <a:lnTo>
                      <a:pt x="198" y="25"/>
                    </a:lnTo>
                    <a:lnTo>
                      <a:pt x="207" y="20"/>
                    </a:lnTo>
                    <a:lnTo>
                      <a:pt x="216" y="14"/>
                    </a:lnTo>
                    <a:lnTo>
                      <a:pt x="226" y="10"/>
                    </a:lnTo>
                    <a:lnTo>
                      <a:pt x="238" y="8"/>
                    </a:lnTo>
                    <a:lnTo>
                      <a:pt x="259" y="3"/>
                    </a:lnTo>
                    <a:lnTo>
                      <a:pt x="279" y="1"/>
                    </a:lnTo>
                    <a:lnTo>
                      <a:pt x="299" y="0"/>
                    </a:lnTo>
                    <a:lnTo>
                      <a:pt x="319" y="3"/>
                    </a:lnTo>
                    <a:lnTo>
                      <a:pt x="338" y="5"/>
                    </a:lnTo>
                    <a:lnTo>
                      <a:pt x="356" y="11"/>
                    </a:lnTo>
                    <a:lnTo>
                      <a:pt x="375" y="18"/>
                    </a:lnTo>
                    <a:lnTo>
                      <a:pt x="393" y="25"/>
                    </a:lnTo>
                    <a:lnTo>
                      <a:pt x="410" y="34"/>
                    </a:lnTo>
                    <a:lnTo>
                      <a:pt x="427" y="43"/>
                    </a:lnTo>
                    <a:lnTo>
                      <a:pt x="444" y="53"/>
                    </a:lnTo>
                    <a:lnTo>
                      <a:pt x="461" y="63"/>
                    </a:lnTo>
                    <a:lnTo>
                      <a:pt x="479" y="71"/>
                    </a:lnTo>
                    <a:lnTo>
                      <a:pt x="497" y="81"/>
                    </a:lnTo>
                    <a:lnTo>
                      <a:pt x="514" y="90"/>
                    </a:lnTo>
                    <a:lnTo>
                      <a:pt x="531" y="97"/>
                    </a:lnTo>
                    <a:lnTo>
                      <a:pt x="541" y="101"/>
                    </a:lnTo>
                    <a:lnTo>
                      <a:pt x="551" y="107"/>
                    </a:lnTo>
                    <a:lnTo>
                      <a:pt x="560" y="114"/>
                    </a:lnTo>
                    <a:lnTo>
                      <a:pt x="568" y="121"/>
                    </a:lnTo>
                    <a:lnTo>
                      <a:pt x="577" y="130"/>
                    </a:lnTo>
                    <a:lnTo>
                      <a:pt x="584" y="138"/>
                    </a:lnTo>
                    <a:lnTo>
                      <a:pt x="588" y="148"/>
                    </a:lnTo>
                    <a:lnTo>
                      <a:pt x="592" y="158"/>
                    </a:lnTo>
                    <a:lnTo>
                      <a:pt x="594" y="178"/>
                    </a:lnTo>
                    <a:lnTo>
                      <a:pt x="591" y="198"/>
                    </a:lnTo>
                    <a:lnTo>
                      <a:pt x="587" y="217"/>
                    </a:lnTo>
                    <a:lnTo>
                      <a:pt x="583" y="237"/>
                    </a:lnTo>
                    <a:lnTo>
                      <a:pt x="587" y="250"/>
                    </a:lnTo>
                    <a:lnTo>
                      <a:pt x="592" y="260"/>
                    </a:lnTo>
                    <a:lnTo>
                      <a:pt x="598" y="271"/>
                    </a:lnTo>
                    <a:lnTo>
                      <a:pt x="604" y="283"/>
                    </a:lnTo>
                    <a:lnTo>
                      <a:pt x="610" y="300"/>
                    </a:lnTo>
                    <a:lnTo>
                      <a:pt x="608" y="320"/>
                    </a:lnTo>
                    <a:lnTo>
                      <a:pt x="611" y="337"/>
                    </a:lnTo>
                    <a:lnTo>
                      <a:pt x="630" y="343"/>
                    </a:lnTo>
                    <a:lnTo>
                      <a:pt x="637" y="357"/>
                    </a:lnTo>
                    <a:lnTo>
                      <a:pt x="638" y="373"/>
                    </a:lnTo>
                    <a:lnTo>
                      <a:pt x="635" y="390"/>
                    </a:lnTo>
                    <a:lnTo>
                      <a:pt x="634" y="405"/>
                    </a:lnTo>
                    <a:lnTo>
                      <a:pt x="637" y="435"/>
                    </a:lnTo>
                    <a:lnTo>
                      <a:pt x="639" y="467"/>
                    </a:lnTo>
                    <a:lnTo>
                      <a:pt x="639" y="498"/>
                    </a:lnTo>
                    <a:lnTo>
                      <a:pt x="635" y="528"/>
                    </a:lnTo>
                    <a:lnTo>
                      <a:pt x="641" y="537"/>
                    </a:lnTo>
                    <a:lnTo>
                      <a:pt x="648" y="543"/>
                    </a:lnTo>
                    <a:lnTo>
                      <a:pt x="657" y="545"/>
                    </a:lnTo>
                    <a:lnTo>
                      <a:pt x="667" y="547"/>
                    </a:lnTo>
                    <a:lnTo>
                      <a:pt x="677" y="548"/>
                    </a:lnTo>
                    <a:lnTo>
                      <a:pt x="686" y="548"/>
                    </a:lnTo>
                    <a:lnTo>
                      <a:pt x="695" y="550"/>
                    </a:lnTo>
                    <a:lnTo>
                      <a:pt x="704" y="554"/>
                    </a:lnTo>
                    <a:lnTo>
                      <a:pt x="715" y="568"/>
                    </a:lnTo>
                    <a:lnTo>
                      <a:pt x="726" y="584"/>
                    </a:lnTo>
                    <a:lnTo>
                      <a:pt x="738" y="600"/>
                    </a:lnTo>
                    <a:lnTo>
                      <a:pt x="751" y="615"/>
                    </a:lnTo>
                    <a:lnTo>
                      <a:pt x="763" y="630"/>
                    </a:lnTo>
                    <a:lnTo>
                      <a:pt x="778" y="641"/>
                    </a:lnTo>
                    <a:lnTo>
                      <a:pt x="793" y="650"/>
                    </a:lnTo>
                    <a:lnTo>
                      <a:pt x="812" y="655"/>
                    </a:lnTo>
                    <a:lnTo>
                      <a:pt x="829" y="658"/>
                    </a:lnTo>
                    <a:lnTo>
                      <a:pt x="847" y="660"/>
                    </a:lnTo>
                    <a:lnTo>
                      <a:pt x="865" y="663"/>
                    </a:lnTo>
                    <a:lnTo>
                      <a:pt x="883" y="664"/>
                    </a:lnTo>
                    <a:lnTo>
                      <a:pt x="900" y="665"/>
                    </a:lnTo>
                    <a:lnTo>
                      <a:pt x="919" y="668"/>
                    </a:lnTo>
                    <a:lnTo>
                      <a:pt x="936" y="670"/>
                    </a:lnTo>
                    <a:lnTo>
                      <a:pt x="954" y="673"/>
                    </a:lnTo>
                    <a:lnTo>
                      <a:pt x="971" y="675"/>
                    </a:lnTo>
                    <a:lnTo>
                      <a:pt x="988" y="680"/>
                    </a:lnTo>
                    <a:lnTo>
                      <a:pt x="1006" y="683"/>
                    </a:lnTo>
                    <a:lnTo>
                      <a:pt x="1021" y="688"/>
                    </a:lnTo>
                    <a:lnTo>
                      <a:pt x="1037" y="694"/>
                    </a:lnTo>
                    <a:lnTo>
                      <a:pt x="1053" y="701"/>
                    </a:lnTo>
                    <a:lnTo>
                      <a:pt x="1068" y="710"/>
                    </a:lnTo>
                    <a:lnTo>
                      <a:pt x="1082" y="720"/>
                    </a:lnTo>
                    <a:lnTo>
                      <a:pt x="1114" y="730"/>
                    </a:lnTo>
                    <a:lnTo>
                      <a:pt x="1144" y="743"/>
                    </a:lnTo>
                    <a:lnTo>
                      <a:pt x="1172" y="758"/>
                    </a:lnTo>
                    <a:lnTo>
                      <a:pt x="1201" y="777"/>
                    </a:lnTo>
                    <a:lnTo>
                      <a:pt x="1228" y="797"/>
                    </a:lnTo>
                    <a:lnTo>
                      <a:pt x="1253" y="818"/>
                    </a:lnTo>
                    <a:lnTo>
                      <a:pt x="1278" y="844"/>
                    </a:lnTo>
                    <a:lnTo>
                      <a:pt x="1300" y="870"/>
                    </a:lnTo>
                    <a:lnTo>
                      <a:pt x="1305" y="883"/>
                    </a:lnTo>
                    <a:lnTo>
                      <a:pt x="1309" y="897"/>
                    </a:lnTo>
                    <a:lnTo>
                      <a:pt x="1312" y="910"/>
                    </a:lnTo>
                    <a:lnTo>
                      <a:pt x="1316" y="923"/>
                    </a:lnTo>
                    <a:lnTo>
                      <a:pt x="1322" y="937"/>
                    </a:lnTo>
                    <a:lnTo>
                      <a:pt x="1327" y="948"/>
                    </a:lnTo>
                    <a:lnTo>
                      <a:pt x="1335" y="960"/>
                    </a:lnTo>
                    <a:lnTo>
                      <a:pt x="1344" y="971"/>
                    </a:lnTo>
                    <a:lnTo>
                      <a:pt x="1362" y="994"/>
                    </a:lnTo>
                    <a:lnTo>
                      <a:pt x="1374" y="1017"/>
                    </a:lnTo>
                    <a:lnTo>
                      <a:pt x="1387" y="1041"/>
                    </a:lnTo>
                    <a:lnTo>
                      <a:pt x="1397" y="1067"/>
                    </a:lnTo>
                    <a:lnTo>
                      <a:pt x="1407" y="1093"/>
                    </a:lnTo>
                    <a:lnTo>
                      <a:pt x="1416" y="1117"/>
                    </a:lnTo>
                    <a:lnTo>
                      <a:pt x="1426" y="1143"/>
                    </a:lnTo>
                    <a:lnTo>
                      <a:pt x="1437" y="1167"/>
                    </a:lnTo>
                    <a:lnTo>
                      <a:pt x="1440" y="1217"/>
                    </a:lnTo>
                    <a:lnTo>
                      <a:pt x="1436" y="1268"/>
                    </a:lnTo>
                    <a:lnTo>
                      <a:pt x="1437" y="1317"/>
                    </a:lnTo>
                    <a:lnTo>
                      <a:pt x="1454" y="1361"/>
                    </a:lnTo>
                    <a:lnTo>
                      <a:pt x="1464" y="1373"/>
                    </a:lnTo>
                    <a:lnTo>
                      <a:pt x="1473" y="1384"/>
                    </a:lnTo>
                    <a:lnTo>
                      <a:pt x="1481" y="1395"/>
                    </a:lnTo>
                    <a:lnTo>
                      <a:pt x="1487" y="1407"/>
                    </a:lnTo>
                    <a:lnTo>
                      <a:pt x="1493" y="1420"/>
                    </a:lnTo>
                    <a:lnTo>
                      <a:pt x="1498" y="1431"/>
                    </a:lnTo>
                    <a:lnTo>
                      <a:pt x="1503" y="1444"/>
                    </a:lnTo>
                    <a:lnTo>
                      <a:pt x="1507" y="1457"/>
                    </a:lnTo>
                    <a:lnTo>
                      <a:pt x="1520" y="1474"/>
                    </a:lnTo>
                    <a:lnTo>
                      <a:pt x="1531" y="1491"/>
                    </a:lnTo>
                    <a:lnTo>
                      <a:pt x="1541" y="1508"/>
                    </a:lnTo>
                    <a:lnTo>
                      <a:pt x="1548" y="1528"/>
                    </a:lnTo>
                    <a:lnTo>
                      <a:pt x="1548" y="1566"/>
                    </a:lnTo>
                    <a:lnTo>
                      <a:pt x="1545" y="1601"/>
                    </a:lnTo>
                    <a:lnTo>
                      <a:pt x="1544" y="1637"/>
                    </a:lnTo>
                    <a:lnTo>
                      <a:pt x="1550" y="1673"/>
                    </a:lnTo>
                    <a:lnTo>
                      <a:pt x="1544" y="1687"/>
                    </a:lnTo>
                    <a:lnTo>
                      <a:pt x="1537" y="1700"/>
                    </a:lnTo>
                    <a:lnTo>
                      <a:pt x="1527" y="1711"/>
                    </a:lnTo>
                    <a:lnTo>
                      <a:pt x="1515" y="1723"/>
                    </a:lnTo>
                    <a:lnTo>
                      <a:pt x="1503" y="1731"/>
                    </a:lnTo>
                    <a:lnTo>
                      <a:pt x="1488" y="1740"/>
                    </a:lnTo>
                    <a:lnTo>
                      <a:pt x="1476" y="1746"/>
                    </a:lnTo>
                    <a:lnTo>
                      <a:pt x="1461" y="1751"/>
                    </a:lnTo>
                    <a:lnTo>
                      <a:pt x="1457" y="1761"/>
                    </a:lnTo>
                    <a:lnTo>
                      <a:pt x="1457" y="1771"/>
                    </a:lnTo>
                    <a:lnTo>
                      <a:pt x="1457" y="1783"/>
                    </a:lnTo>
                    <a:lnTo>
                      <a:pt x="1456" y="1794"/>
                    </a:lnTo>
                    <a:lnTo>
                      <a:pt x="1451" y="1806"/>
                    </a:lnTo>
                    <a:lnTo>
                      <a:pt x="1448" y="1817"/>
                    </a:lnTo>
                    <a:lnTo>
                      <a:pt x="1443" y="1826"/>
                    </a:lnTo>
                    <a:lnTo>
                      <a:pt x="1431" y="1833"/>
                    </a:lnTo>
                    <a:lnTo>
                      <a:pt x="1409" y="1838"/>
                    </a:lnTo>
                    <a:lnTo>
                      <a:pt x="1406" y="1856"/>
                    </a:lnTo>
                    <a:lnTo>
                      <a:pt x="1401" y="1873"/>
                    </a:lnTo>
                    <a:lnTo>
                      <a:pt x="1396" y="1888"/>
                    </a:lnTo>
                    <a:lnTo>
                      <a:pt x="1387" y="1903"/>
                    </a:lnTo>
                    <a:lnTo>
                      <a:pt x="1387" y="1911"/>
                    </a:lnTo>
                    <a:lnTo>
                      <a:pt x="1383" y="1918"/>
                    </a:lnTo>
                    <a:lnTo>
                      <a:pt x="1377" y="1924"/>
                    </a:lnTo>
                    <a:lnTo>
                      <a:pt x="1372" y="1928"/>
                    </a:lnTo>
                    <a:lnTo>
                      <a:pt x="1362" y="1930"/>
                    </a:lnTo>
                    <a:lnTo>
                      <a:pt x="1352" y="1931"/>
                    </a:lnTo>
                    <a:lnTo>
                      <a:pt x="1342" y="1931"/>
                    </a:lnTo>
                    <a:lnTo>
                      <a:pt x="1332" y="1930"/>
                    </a:lnTo>
                    <a:lnTo>
                      <a:pt x="1322" y="1930"/>
                    </a:lnTo>
                    <a:lnTo>
                      <a:pt x="1312" y="1928"/>
                    </a:lnTo>
                    <a:lnTo>
                      <a:pt x="1302" y="1927"/>
                    </a:lnTo>
                    <a:lnTo>
                      <a:pt x="1292" y="1927"/>
                    </a:lnTo>
                    <a:lnTo>
                      <a:pt x="1295" y="1950"/>
                    </a:lnTo>
                    <a:lnTo>
                      <a:pt x="1299" y="1973"/>
                    </a:lnTo>
                    <a:lnTo>
                      <a:pt x="1302" y="1996"/>
                    </a:lnTo>
                    <a:lnTo>
                      <a:pt x="1302" y="2020"/>
                    </a:lnTo>
                    <a:lnTo>
                      <a:pt x="1316" y="2034"/>
                    </a:lnTo>
                    <a:lnTo>
                      <a:pt x="1327" y="2048"/>
                    </a:lnTo>
                    <a:lnTo>
                      <a:pt x="1339" y="2063"/>
                    </a:lnTo>
                    <a:lnTo>
                      <a:pt x="1349" y="2078"/>
                    </a:lnTo>
                    <a:lnTo>
                      <a:pt x="1359" y="2094"/>
                    </a:lnTo>
                    <a:lnTo>
                      <a:pt x="1369" y="2110"/>
                    </a:lnTo>
                    <a:lnTo>
                      <a:pt x="1377" y="2126"/>
                    </a:lnTo>
                    <a:lnTo>
                      <a:pt x="1387" y="2141"/>
                    </a:lnTo>
                    <a:lnTo>
                      <a:pt x="1387" y="2160"/>
                    </a:lnTo>
                    <a:lnTo>
                      <a:pt x="1383" y="2178"/>
                    </a:lnTo>
                    <a:lnTo>
                      <a:pt x="1376" y="2197"/>
                    </a:lnTo>
                    <a:lnTo>
                      <a:pt x="1373" y="2216"/>
                    </a:lnTo>
                    <a:lnTo>
                      <a:pt x="1372" y="2244"/>
                    </a:lnTo>
                    <a:lnTo>
                      <a:pt x="1377" y="2273"/>
                    </a:lnTo>
                    <a:lnTo>
                      <a:pt x="1387" y="2298"/>
                    </a:lnTo>
                    <a:lnTo>
                      <a:pt x="1399" y="2324"/>
                    </a:lnTo>
                    <a:lnTo>
                      <a:pt x="1409" y="2336"/>
                    </a:lnTo>
                    <a:lnTo>
                      <a:pt x="1416" y="2347"/>
                    </a:lnTo>
                    <a:lnTo>
                      <a:pt x="1421" y="2358"/>
                    </a:lnTo>
                    <a:lnTo>
                      <a:pt x="1426" y="2371"/>
                    </a:lnTo>
                    <a:lnTo>
                      <a:pt x="1431" y="2381"/>
                    </a:lnTo>
                    <a:lnTo>
                      <a:pt x="1431" y="2391"/>
                    </a:lnTo>
                    <a:lnTo>
                      <a:pt x="1429" y="2403"/>
                    </a:lnTo>
                    <a:lnTo>
                      <a:pt x="1427" y="2414"/>
                    </a:lnTo>
                    <a:lnTo>
                      <a:pt x="1423" y="2428"/>
                    </a:lnTo>
                    <a:lnTo>
                      <a:pt x="1420" y="2441"/>
                    </a:lnTo>
                    <a:lnTo>
                      <a:pt x="1414" y="2456"/>
                    </a:lnTo>
                    <a:lnTo>
                      <a:pt x="1407" y="2468"/>
                    </a:lnTo>
                    <a:lnTo>
                      <a:pt x="1411" y="2483"/>
                    </a:lnTo>
                    <a:lnTo>
                      <a:pt x="1420" y="2496"/>
                    </a:lnTo>
                    <a:lnTo>
                      <a:pt x="1427" y="2510"/>
                    </a:lnTo>
                    <a:lnTo>
                      <a:pt x="1426" y="2526"/>
                    </a:lnTo>
                    <a:lnTo>
                      <a:pt x="1426" y="2530"/>
                    </a:lnTo>
                    <a:lnTo>
                      <a:pt x="1424" y="2534"/>
                    </a:lnTo>
                    <a:lnTo>
                      <a:pt x="1423" y="2538"/>
                    </a:lnTo>
                    <a:lnTo>
                      <a:pt x="1424" y="2543"/>
                    </a:lnTo>
                    <a:lnTo>
                      <a:pt x="769" y="2543"/>
                    </a:lnTo>
                    <a:lnTo>
                      <a:pt x="917" y="2653"/>
                    </a:lnTo>
                    <a:close/>
                  </a:path>
                </a:pathLst>
              </a:custGeom>
              <a:solidFill>
                <a:srgbClr val="00359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00" name=""/>
              <p:cNvSpPr/>
              <p:nvPr/>
            </p:nvSpPr>
            <p:spPr>
              <a:xfrm flipH="1">
                <a:off x="8705160" y="1944720"/>
                <a:ext cx="66600" cy="21960"/>
              </a:xfrm>
              <a:custGeom>
                <a:avLst/>
                <a:gdLst/>
                <a:ahLst/>
                <a:rect l="l" t="t" r="r" b="b"/>
                <a:pathLst>
                  <a:path w="42" h="14">
                    <a:moveTo>
                      <a:pt x="42" y="7"/>
                    </a:moveTo>
                    <a:lnTo>
                      <a:pt x="38" y="10"/>
                    </a:lnTo>
                    <a:lnTo>
                      <a:pt x="34" y="12"/>
                    </a:lnTo>
                    <a:lnTo>
                      <a:pt x="28" y="14"/>
                    </a:lnTo>
                    <a:lnTo>
                      <a:pt x="22" y="14"/>
                    </a:lnTo>
                    <a:lnTo>
                      <a:pt x="17" y="14"/>
                    </a:lnTo>
                    <a:lnTo>
                      <a:pt x="11" y="14"/>
                    </a:lnTo>
                    <a:lnTo>
                      <a:pt x="5" y="14"/>
                    </a:lnTo>
                    <a:lnTo>
                      <a:pt x="0" y="12"/>
                    </a:lnTo>
                    <a:lnTo>
                      <a:pt x="2" y="7"/>
                    </a:lnTo>
                    <a:lnTo>
                      <a:pt x="7" y="4"/>
                    </a:lnTo>
                    <a:lnTo>
                      <a:pt x="12" y="1"/>
                    </a:lnTo>
                    <a:lnTo>
                      <a:pt x="18" y="0"/>
                    </a:lnTo>
                    <a:lnTo>
                      <a:pt x="25" y="0"/>
                    </a:lnTo>
                    <a:lnTo>
                      <a:pt x="32" y="1"/>
                    </a:lnTo>
                    <a:lnTo>
                      <a:pt x="38" y="2"/>
                    </a:lnTo>
                    <a:lnTo>
                      <a:pt x="42" y="7"/>
                    </a:lnTo>
                    <a:close/>
                  </a:path>
                </a:pathLst>
              </a:custGeom>
              <a:solidFill>
                <a:srgbClr val="bfbf7f"/>
              </a:solidFill>
              <a:ln w="0">
                <a:noFill/>
              </a:ln>
            </p:spPr>
            <p:style>
              <a:lnRef idx="0"/>
              <a:fillRef idx="0"/>
              <a:effectRef idx="0"/>
              <a:fontRef idx="minor"/>
            </p:style>
            <p:txBody>
              <a:bodyPr lIns="90000" rIns="90000" tIns="-24840" bIns="-24840" anchor="t">
                <a:noAutofit/>
              </a:bodyPr>
              <a:p>
                <a:endParaRPr b="0" lang="en-US" sz="2400" strike="noStrike" u="none">
                  <a:solidFill>
                    <a:srgbClr val="ffffff"/>
                  </a:solidFill>
                  <a:effectLst/>
                  <a:uFillTx/>
                  <a:latin typeface="Times New Roman"/>
                </a:endParaRPr>
              </a:p>
            </p:txBody>
          </p:sp>
          <p:sp>
            <p:nvSpPr>
              <p:cNvPr id="2401" name=""/>
              <p:cNvSpPr/>
              <p:nvPr/>
            </p:nvSpPr>
            <p:spPr>
              <a:xfrm flipH="1">
                <a:off x="8316360" y="1946160"/>
                <a:ext cx="331920" cy="371520"/>
              </a:xfrm>
              <a:custGeom>
                <a:avLst/>
                <a:gdLst/>
                <a:ahLst/>
                <a:rect l="l" t="t" r="r" b="b"/>
                <a:pathLst>
                  <a:path w="209" h="234">
                    <a:moveTo>
                      <a:pt x="205" y="87"/>
                    </a:moveTo>
                    <a:lnTo>
                      <a:pt x="209" y="110"/>
                    </a:lnTo>
                    <a:lnTo>
                      <a:pt x="206" y="133"/>
                    </a:lnTo>
                    <a:lnTo>
                      <a:pt x="199" y="154"/>
                    </a:lnTo>
                    <a:lnTo>
                      <a:pt x="186" y="174"/>
                    </a:lnTo>
                    <a:lnTo>
                      <a:pt x="177" y="186"/>
                    </a:lnTo>
                    <a:lnTo>
                      <a:pt x="165" y="196"/>
                    </a:lnTo>
                    <a:lnTo>
                      <a:pt x="152" y="204"/>
                    </a:lnTo>
                    <a:lnTo>
                      <a:pt x="139" y="211"/>
                    </a:lnTo>
                    <a:lnTo>
                      <a:pt x="127" y="219"/>
                    </a:lnTo>
                    <a:lnTo>
                      <a:pt x="112" y="224"/>
                    </a:lnTo>
                    <a:lnTo>
                      <a:pt x="100" y="230"/>
                    </a:lnTo>
                    <a:lnTo>
                      <a:pt x="85" y="234"/>
                    </a:lnTo>
                    <a:lnTo>
                      <a:pt x="101" y="226"/>
                    </a:lnTo>
                    <a:lnTo>
                      <a:pt x="115" y="214"/>
                    </a:lnTo>
                    <a:lnTo>
                      <a:pt x="130" y="203"/>
                    </a:lnTo>
                    <a:lnTo>
                      <a:pt x="142" y="189"/>
                    </a:lnTo>
                    <a:lnTo>
                      <a:pt x="154" y="174"/>
                    </a:lnTo>
                    <a:lnTo>
                      <a:pt x="161" y="157"/>
                    </a:lnTo>
                    <a:lnTo>
                      <a:pt x="165" y="140"/>
                    </a:lnTo>
                    <a:lnTo>
                      <a:pt x="165" y="121"/>
                    </a:lnTo>
                    <a:lnTo>
                      <a:pt x="164" y="119"/>
                    </a:lnTo>
                    <a:lnTo>
                      <a:pt x="162" y="116"/>
                    </a:lnTo>
                    <a:lnTo>
                      <a:pt x="159" y="113"/>
                    </a:lnTo>
                    <a:lnTo>
                      <a:pt x="157" y="110"/>
                    </a:lnTo>
                    <a:lnTo>
                      <a:pt x="154" y="123"/>
                    </a:lnTo>
                    <a:lnTo>
                      <a:pt x="151" y="134"/>
                    </a:lnTo>
                    <a:lnTo>
                      <a:pt x="145" y="146"/>
                    </a:lnTo>
                    <a:lnTo>
                      <a:pt x="138" y="156"/>
                    </a:lnTo>
                    <a:lnTo>
                      <a:pt x="131" y="166"/>
                    </a:lnTo>
                    <a:lnTo>
                      <a:pt x="122" y="176"/>
                    </a:lnTo>
                    <a:lnTo>
                      <a:pt x="112" y="184"/>
                    </a:lnTo>
                    <a:lnTo>
                      <a:pt x="101" y="191"/>
                    </a:lnTo>
                    <a:lnTo>
                      <a:pt x="78" y="199"/>
                    </a:lnTo>
                    <a:lnTo>
                      <a:pt x="94" y="186"/>
                    </a:lnTo>
                    <a:lnTo>
                      <a:pt x="104" y="167"/>
                    </a:lnTo>
                    <a:lnTo>
                      <a:pt x="110" y="147"/>
                    </a:lnTo>
                    <a:lnTo>
                      <a:pt x="111" y="124"/>
                    </a:lnTo>
                    <a:lnTo>
                      <a:pt x="108" y="120"/>
                    </a:lnTo>
                    <a:lnTo>
                      <a:pt x="102" y="124"/>
                    </a:lnTo>
                    <a:lnTo>
                      <a:pt x="98" y="130"/>
                    </a:lnTo>
                    <a:lnTo>
                      <a:pt x="92" y="134"/>
                    </a:lnTo>
                    <a:lnTo>
                      <a:pt x="87" y="139"/>
                    </a:lnTo>
                    <a:lnTo>
                      <a:pt x="81" y="143"/>
                    </a:lnTo>
                    <a:lnTo>
                      <a:pt x="77" y="147"/>
                    </a:lnTo>
                    <a:lnTo>
                      <a:pt x="70" y="150"/>
                    </a:lnTo>
                    <a:lnTo>
                      <a:pt x="64" y="153"/>
                    </a:lnTo>
                    <a:lnTo>
                      <a:pt x="75" y="141"/>
                    </a:lnTo>
                    <a:lnTo>
                      <a:pt x="85" y="130"/>
                    </a:lnTo>
                    <a:lnTo>
                      <a:pt x="92" y="116"/>
                    </a:lnTo>
                    <a:lnTo>
                      <a:pt x="94" y="100"/>
                    </a:lnTo>
                    <a:lnTo>
                      <a:pt x="84" y="103"/>
                    </a:lnTo>
                    <a:lnTo>
                      <a:pt x="75" y="107"/>
                    </a:lnTo>
                    <a:lnTo>
                      <a:pt x="65" y="111"/>
                    </a:lnTo>
                    <a:lnTo>
                      <a:pt x="57" y="117"/>
                    </a:lnTo>
                    <a:lnTo>
                      <a:pt x="48" y="123"/>
                    </a:lnTo>
                    <a:lnTo>
                      <a:pt x="40" y="129"/>
                    </a:lnTo>
                    <a:lnTo>
                      <a:pt x="30" y="133"/>
                    </a:lnTo>
                    <a:lnTo>
                      <a:pt x="21" y="139"/>
                    </a:lnTo>
                    <a:lnTo>
                      <a:pt x="26" y="133"/>
                    </a:lnTo>
                    <a:lnTo>
                      <a:pt x="31" y="127"/>
                    </a:lnTo>
                    <a:lnTo>
                      <a:pt x="38" y="121"/>
                    </a:lnTo>
                    <a:lnTo>
                      <a:pt x="44" y="116"/>
                    </a:lnTo>
                    <a:lnTo>
                      <a:pt x="50" y="110"/>
                    </a:lnTo>
                    <a:lnTo>
                      <a:pt x="53" y="103"/>
                    </a:lnTo>
                    <a:lnTo>
                      <a:pt x="53" y="96"/>
                    </a:lnTo>
                    <a:lnTo>
                      <a:pt x="48" y="87"/>
                    </a:lnTo>
                    <a:lnTo>
                      <a:pt x="44" y="83"/>
                    </a:lnTo>
                    <a:lnTo>
                      <a:pt x="36" y="90"/>
                    </a:lnTo>
                    <a:lnTo>
                      <a:pt x="26" y="97"/>
                    </a:lnTo>
                    <a:lnTo>
                      <a:pt x="17" y="104"/>
                    </a:lnTo>
                    <a:lnTo>
                      <a:pt x="6" y="107"/>
                    </a:lnTo>
                    <a:lnTo>
                      <a:pt x="13" y="81"/>
                    </a:lnTo>
                    <a:lnTo>
                      <a:pt x="11" y="53"/>
                    </a:lnTo>
                    <a:lnTo>
                      <a:pt x="7" y="26"/>
                    </a:lnTo>
                    <a:lnTo>
                      <a:pt x="0" y="0"/>
                    </a:lnTo>
                    <a:lnTo>
                      <a:pt x="26" y="11"/>
                    </a:lnTo>
                    <a:lnTo>
                      <a:pt x="54" y="19"/>
                    </a:lnTo>
                    <a:lnTo>
                      <a:pt x="83" y="24"/>
                    </a:lnTo>
                    <a:lnTo>
                      <a:pt x="111" y="30"/>
                    </a:lnTo>
                    <a:lnTo>
                      <a:pt x="138" y="37"/>
                    </a:lnTo>
                    <a:lnTo>
                      <a:pt x="164" y="47"/>
                    </a:lnTo>
                    <a:lnTo>
                      <a:pt x="186" y="64"/>
                    </a:lnTo>
                    <a:lnTo>
                      <a:pt x="205" y="87"/>
                    </a:lnTo>
                    <a:close/>
                  </a:path>
                </a:pathLst>
              </a:custGeom>
              <a:solidFill>
                <a:srgbClr val="bfbf7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02" name=""/>
              <p:cNvSpPr/>
              <p:nvPr/>
            </p:nvSpPr>
            <p:spPr>
              <a:xfrm flipH="1">
                <a:off x="8808480" y="1962000"/>
                <a:ext cx="238320" cy="238320"/>
              </a:xfrm>
              <a:custGeom>
                <a:avLst/>
                <a:gdLst/>
                <a:ahLst/>
                <a:rect l="l" t="t" r="r" b="b"/>
                <a:pathLst>
                  <a:path w="150" h="150">
                    <a:moveTo>
                      <a:pt x="150" y="0"/>
                    </a:moveTo>
                    <a:lnTo>
                      <a:pt x="133" y="10"/>
                    </a:lnTo>
                    <a:lnTo>
                      <a:pt x="116" y="21"/>
                    </a:lnTo>
                    <a:lnTo>
                      <a:pt x="100" y="34"/>
                    </a:lnTo>
                    <a:lnTo>
                      <a:pt x="86" y="50"/>
                    </a:lnTo>
                    <a:lnTo>
                      <a:pt x="73" y="67"/>
                    </a:lnTo>
                    <a:lnTo>
                      <a:pt x="61" y="84"/>
                    </a:lnTo>
                    <a:lnTo>
                      <a:pt x="52" y="103"/>
                    </a:lnTo>
                    <a:lnTo>
                      <a:pt x="44" y="120"/>
                    </a:lnTo>
                    <a:lnTo>
                      <a:pt x="40" y="126"/>
                    </a:lnTo>
                    <a:lnTo>
                      <a:pt x="36" y="131"/>
                    </a:lnTo>
                    <a:lnTo>
                      <a:pt x="32" y="136"/>
                    </a:lnTo>
                    <a:lnTo>
                      <a:pt x="26" y="141"/>
                    </a:lnTo>
                    <a:lnTo>
                      <a:pt x="20" y="144"/>
                    </a:lnTo>
                    <a:lnTo>
                      <a:pt x="13" y="147"/>
                    </a:lnTo>
                    <a:lnTo>
                      <a:pt x="7" y="150"/>
                    </a:lnTo>
                    <a:lnTo>
                      <a:pt x="0" y="150"/>
                    </a:lnTo>
                    <a:lnTo>
                      <a:pt x="13" y="140"/>
                    </a:lnTo>
                    <a:lnTo>
                      <a:pt x="22" y="129"/>
                    </a:lnTo>
                    <a:lnTo>
                      <a:pt x="26" y="116"/>
                    </a:lnTo>
                    <a:lnTo>
                      <a:pt x="29" y="103"/>
                    </a:lnTo>
                    <a:lnTo>
                      <a:pt x="32" y="89"/>
                    </a:lnTo>
                    <a:lnTo>
                      <a:pt x="34" y="76"/>
                    </a:lnTo>
                    <a:lnTo>
                      <a:pt x="42" y="63"/>
                    </a:lnTo>
                    <a:lnTo>
                      <a:pt x="52" y="53"/>
                    </a:lnTo>
                    <a:lnTo>
                      <a:pt x="63" y="43"/>
                    </a:lnTo>
                    <a:lnTo>
                      <a:pt x="73" y="33"/>
                    </a:lnTo>
                    <a:lnTo>
                      <a:pt x="86" y="24"/>
                    </a:lnTo>
                    <a:lnTo>
                      <a:pt x="97" y="17"/>
                    </a:lnTo>
                    <a:lnTo>
                      <a:pt x="110" y="10"/>
                    </a:lnTo>
                    <a:lnTo>
                      <a:pt x="123" y="6"/>
                    </a:lnTo>
                    <a:lnTo>
                      <a:pt x="136" y="1"/>
                    </a:lnTo>
                    <a:lnTo>
                      <a:pt x="150" y="0"/>
                    </a:lnTo>
                    <a:close/>
                  </a:path>
                </a:pathLst>
              </a:custGeom>
              <a:solidFill>
                <a:srgbClr val="bfbf7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03" name=""/>
              <p:cNvSpPr/>
              <p:nvPr/>
            </p:nvSpPr>
            <p:spPr>
              <a:xfrm flipH="1">
                <a:off x="8651160" y="2003400"/>
                <a:ext cx="27000" cy="75960"/>
              </a:xfrm>
              <a:custGeom>
                <a:avLst/>
                <a:gdLst/>
                <a:ahLst/>
                <a:rect l="l" t="t" r="r" b="b"/>
                <a:pathLst>
                  <a:path w="17" h="48">
                    <a:moveTo>
                      <a:pt x="16" y="11"/>
                    </a:moveTo>
                    <a:lnTo>
                      <a:pt x="17" y="23"/>
                    </a:lnTo>
                    <a:lnTo>
                      <a:pt x="13" y="31"/>
                    </a:lnTo>
                    <a:lnTo>
                      <a:pt x="9" y="40"/>
                    </a:lnTo>
                    <a:lnTo>
                      <a:pt x="2" y="48"/>
                    </a:lnTo>
                    <a:lnTo>
                      <a:pt x="0" y="38"/>
                    </a:lnTo>
                    <a:lnTo>
                      <a:pt x="2" y="28"/>
                    </a:lnTo>
                    <a:lnTo>
                      <a:pt x="3" y="17"/>
                    </a:lnTo>
                    <a:lnTo>
                      <a:pt x="3" y="5"/>
                    </a:lnTo>
                    <a:lnTo>
                      <a:pt x="2" y="4"/>
                    </a:lnTo>
                    <a:lnTo>
                      <a:pt x="2" y="3"/>
                    </a:lnTo>
                    <a:lnTo>
                      <a:pt x="2" y="1"/>
                    </a:lnTo>
                    <a:lnTo>
                      <a:pt x="3" y="0"/>
                    </a:lnTo>
                    <a:lnTo>
                      <a:pt x="8" y="1"/>
                    </a:lnTo>
                    <a:lnTo>
                      <a:pt x="12" y="3"/>
                    </a:lnTo>
                    <a:lnTo>
                      <a:pt x="15" y="7"/>
                    </a:lnTo>
                    <a:lnTo>
                      <a:pt x="16" y="11"/>
                    </a:lnTo>
                    <a:close/>
                  </a:path>
                </a:pathLst>
              </a:custGeom>
              <a:solidFill>
                <a:srgbClr val="bfbf7f"/>
              </a:solidFill>
              <a:ln w="0">
                <a:noFill/>
              </a:ln>
            </p:spPr>
            <p:style>
              <a:lnRef idx="0"/>
              <a:fillRef idx="0"/>
              <a:effectRef idx="0"/>
              <a:fontRef idx="minor"/>
            </p:style>
            <p:txBody>
              <a:bodyPr lIns="90000" rIns="90000" tIns="29160" bIns="29160" anchor="t">
                <a:noAutofit/>
              </a:bodyPr>
              <a:p>
                <a:endParaRPr b="0" lang="en-US" sz="2400" strike="noStrike" u="none">
                  <a:solidFill>
                    <a:srgbClr val="ffffff"/>
                  </a:solidFill>
                  <a:effectLst/>
                  <a:uFillTx/>
                  <a:latin typeface="Times New Roman"/>
                </a:endParaRPr>
              </a:p>
            </p:txBody>
          </p:sp>
          <p:sp>
            <p:nvSpPr>
              <p:cNvPr id="2404" name=""/>
              <p:cNvSpPr/>
              <p:nvPr/>
            </p:nvSpPr>
            <p:spPr>
              <a:xfrm flipH="1">
                <a:off x="8264160" y="2184120"/>
                <a:ext cx="64800" cy="81000"/>
              </a:xfrm>
              <a:custGeom>
                <a:avLst/>
                <a:gdLst/>
                <a:ahLst/>
                <a:rect l="l" t="t" r="r" b="b"/>
                <a:pathLst>
                  <a:path w="41" h="51">
                    <a:moveTo>
                      <a:pt x="41" y="29"/>
                    </a:moveTo>
                    <a:lnTo>
                      <a:pt x="40" y="34"/>
                    </a:lnTo>
                    <a:lnTo>
                      <a:pt x="35" y="40"/>
                    </a:lnTo>
                    <a:lnTo>
                      <a:pt x="30" y="44"/>
                    </a:lnTo>
                    <a:lnTo>
                      <a:pt x="24" y="47"/>
                    </a:lnTo>
                    <a:lnTo>
                      <a:pt x="18" y="49"/>
                    </a:lnTo>
                    <a:lnTo>
                      <a:pt x="13" y="50"/>
                    </a:lnTo>
                    <a:lnTo>
                      <a:pt x="5" y="51"/>
                    </a:lnTo>
                    <a:lnTo>
                      <a:pt x="0" y="50"/>
                    </a:lnTo>
                    <a:lnTo>
                      <a:pt x="10" y="39"/>
                    </a:lnTo>
                    <a:lnTo>
                      <a:pt x="17" y="26"/>
                    </a:lnTo>
                    <a:lnTo>
                      <a:pt x="24" y="13"/>
                    </a:lnTo>
                    <a:lnTo>
                      <a:pt x="30" y="0"/>
                    </a:lnTo>
                    <a:lnTo>
                      <a:pt x="38" y="1"/>
                    </a:lnTo>
                    <a:lnTo>
                      <a:pt x="41" y="10"/>
                    </a:lnTo>
                    <a:lnTo>
                      <a:pt x="41" y="20"/>
                    </a:lnTo>
                    <a:lnTo>
                      <a:pt x="41" y="29"/>
                    </a:lnTo>
                    <a:close/>
                  </a:path>
                </a:pathLst>
              </a:custGeom>
              <a:solidFill>
                <a:srgbClr val="bfbf7f"/>
              </a:solidFill>
              <a:ln w="0">
                <a:noFill/>
              </a:ln>
            </p:spPr>
            <p:style>
              <a:lnRef idx="0"/>
              <a:fillRef idx="0"/>
              <a:effectRef idx="0"/>
              <a:fontRef idx="minor"/>
            </p:style>
            <p:txBody>
              <a:bodyPr lIns="90000" rIns="90000" tIns="34200" bIns="34200" anchor="t">
                <a:noAutofit/>
              </a:bodyPr>
              <a:p>
                <a:endParaRPr b="0" lang="en-US" sz="2400" strike="noStrike" u="none">
                  <a:solidFill>
                    <a:srgbClr val="ffffff"/>
                  </a:solidFill>
                  <a:effectLst/>
                  <a:uFillTx/>
                  <a:latin typeface="Times New Roman"/>
                </a:endParaRPr>
              </a:p>
            </p:txBody>
          </p:sp>
          <p:sp>
            <p:nvSpPr>
              <p:cNvPr id="2405" name=""/>
              <p:cNvSpPr/>
              <p:nvPr/>
            </p:nvSpPr>
            <p:spPr>
              <a:xfrm flipH="1">
                <a:off x="8562240" y="2301840"/>
                <a:ext cx="52200" cy="50760"/>
              </a:xfrm>
              <a:custGeom>
                <a:avLst/>
                <a:gdLst/>
                <a:ahLst/>
                <a:rect l="l" t="t" r="r" b="b"/>
                <a:pathLst>
                  <a:path w="33" h="32">
                    <a:moveTo>
                      <a:pt x="32" y="0"/>
                    </a:moveTo>
                    <a:lnTo>
                      <a:pt x="33" y="6"/>
                    </a:lnTo>
                    <a:lnTo>
                      <a:pt x="33" y="13"/>
                    </a:lnTo>
                    <a:lnTo>
                      <a:pt x="30" y="19"/>
                    </a:lnTo>
                    <a:lnTo>
                      <a:pt x="27" y="25"/>
                    </a:lnTo>
                    <a:lnTo>
                      <a:pt x="23" y="29"/>
                    </a:lnTo>
                    <a:lnTo>
                      <a:pt x="16" y="32"/>
                    </a:lnTo>
                    <a:lnTo>
                      <a:pt x="10" y="32"/>
                    </a:lnTo>
                    <a:lnTo>
                      <a:pt x="5" y="30"/>
                    </a:lnTo>
                    <a:lnTo>
                      <a:pt x="2" y="29"/>
                    </a:lnTo>
                    <a:lnTo>
                      <a:pt x="2" y="26"/>
                    </a:lnTo>
                    <a:lnTo>
                      <a:pt x="0" y="22"/>
                    </a:lnTo>
                    <a:lnTo>
                      <a:pt x="2" y="19"/>
                    </a:lnTo>
                    <a:lnTo>
                      <a:pt x="10" y="16"/>
                    </a:lnTo>
                    <a:lnTo>
                      <a:pt x="17" y="12"/>
                    </a:lnTo>
                    <a:lnTo>
                      <a:pt x="26" y="7"/>
                    </a:lnTo>
                    <a:lnTo>
                      <a:pt x="32" y="0"/>
                    </a:lnTo>
                    <a:close/>
                  </a:path>
                </a:pathLst>
              </a:custGeom>
              <a:solidFill>
                <a:srgbClr val="bfbf7f"/>
              </a:solidFill>
              <a:ln w="0">
                <a:noFill/>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Times New Roman"/>
                </a:endParaRPr>
              </a:p>
            </p:txBody>
          </p:sp>
          <p:sp>
            <p:nvSpPr>
              <p:cNvPr id="2406" name=""/>
              <p:cNvSpPr/>
              <p:nvPr/>
            </p:nvSpPr>
            <p:spPr>
              <a:xfrm flipH="1">
                <a:off x="8651520" y="2336760"/>
                <a:ext cx="374400" cy="123840"/>
              </a:xfrm>
              <a:custGeom>
                <a:avLst/>
                <a:gdLst/>
                <a:ahLst/>
                <a:rect l="l" t="t" r="r" b="b"/>
                <a:pathLst>
                  <a:path w="236" h="78">
                    <a:moveTo>
                      <a:pt x="165" y="0"/>
                    </a:moveTo>
                    <a:lnTo>
                      <a:pt x="160" y="8"/>
                    </a:lnTo>
                    <a:lnTo>
                      <a:pt x="152" y="14"/>
                    </a:lnTo>
                    <a:lnTo>
                      <a:pt x="145" y="21"/>
                    </a:lnTo>
                    <a:lnTo>
                      <a:pt x="137" y="27"/>
                    </a:lnTo>
                    <a:lnTo>
                      <a:pt x="130" y="33"/>
                    </a:lnTo>
                    <a:lnTo>
                      <a:pt x="121" y="38"/>
                    </a:lnTo>
                    <a:lnTo>
                      <a:pt x="114" y="45"/>
                    </a:lnTo>
                    <a:lnTo>
                      <a:pt x="107" y="53"/>
                    </a:lnTo>
                    <a:lnTo>
                      <a:pt x="124" y="50"/>
                    </a:lnTo>
                    <a:lnTo>
                      <a:pt x="141" y="47"/>
                    </a:lnTo>
                    <a:lnTo>
                      <a:pt x="157" y="41"/>
                    </a:lnTo>
                    <a:lnTo>
                      <a:pt x="174" y="35"/>
                    </a:lnTo>
                    <a:lnTo>
                      <a:pt x="189" y="30"/>
                    </a:lnTo>
                    <a:lnTo>
                      <a:pt x="205" y="23"/>
                    </a:lnTo>
                    <a:lnTo>
                      <a:pt x="221" y="15"/>
                    </a:lnTo>
                    <a:lnTo>
                      <a:pt x="236" y="7"/>
                    </a:lnTo>
                    <a:lnTo>
                      <a:pt x="221" y="23"/>
                    </a:lnTo>
                    <a:lnTo>
                      <a:pt x="204" y="38"/>
                    </a:lnTo>
                    <a:lnTo>
                      <a:pt x="187" y="51"/>
                    </a:lnTo>
                    <a:lnTo>
                      <a:pt x="168" y="63"/>
                    </a:lnTo>
                    <a:lnTo>
                      <a:pt x="150" y="71"/>
                    </a:lnTo>
                    <a:lnTo>
                      <a:pt x="128" y="77"/>
                    </a:lnTo>
                    <a:lnTo>
                      <a:pt x="107" y="78"/>
                    </a:lnTo>
                    <a:lnTo>
                      <a:pt x="84" y="77"/>
                    </a:lnTo>
                    <a:lnTo>
                      <a:pt x="74" y="73"/>
                    </a:lnTo>
                    <a:lnTo>
                      <a:pt x="64" y="71"/>
                    </a:lnTo>
                    <a:lnTo>
                      <a:pt x="54" y="68"/>
                    </a:lnTo>
                    <a:lnTo>
                      <a:pt x="44" y="68"/>
                    </a:lnTo>
                    <a:lnTo>
                      <a:pt x="33" y="67"/>
                    </a:lnTo>
                    <a:lnTo>
                      <a:pt x="21" y="67"/>
                    </a:lnTo>
                    <a:lnTo>
                      <a:pt x="11" y="65"/>
                    </a:lnTo>
                    <a:lnTo>
                      <a:pt x="0" y="64"/>
                    </a:lnTo>
                    <a:lnTo>
                      <a:pt x="10" y="58"/>
                    </a:lnTo>
                    <a:lnTo>
                      <a:pt x="21" y="54"/>
                    </a:lnTo>
                    <a:lnTo>
                      <a:pt x="33" y="53"/>
                    </a:lnTo>
                    <a:lnTo>
                      <a:pt x="46" y="50"/>
                    </a:lnTo>
                    <a:lnTo>
                      <a:pt x="57" y="48"/>
                    </a:lnTo>
                    <a:lnTo>
                      <a:pt x="68" y="47"/>
                    </a:lnTo>
                    <a:lnTo>
                      <a:pt x="80" y="44"/>
                    </a:lnTo>
                    <a:lnTo>
                      <a:pt x="91" y="41"/>
                    </a:lnTo>
                    <a:lnTo>
                      <a:pt x="101" y="37"/>
                    </a:lnTo>
                    <a:lnTo>
                      <a:pt x="110" y="33"/>
                    </a:lnTo>
                    <a:lnTo>
                      <a:pt x="120" y="27"/>
                    </a:lnTo>
                    <a:lnTo>
                      <a:pt x="130" y="23"/>
                    </a:lnTo>
                    <a:lnTo>
                      <a:pt x="138" y="17"/>
                    </a:lnTo>
                    <a:lnTo>
                      <a:pt x="148" y="11"/>
                    </a:lnTo>
                    <a:lnTo>
                      <a:pt x="157" y="5"/>
                    </a:lnTo>
                    <a:lnTo>
                      <a:pt x="165" y="0"/>
                    </a:lnTo>
                    <a:close/>
                  </a:path>
                </a:pathLst>
              </a:custGeom>
              <a:solidFill>
                <a:srgbClr val="bfbf7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07" name=""/>
              <p:cNvSpPr/>
              <p:nvPr/>
            </p:nvSpPr>
            <p:spPr>
              <a:xfrm flipH="1">
                <a:off x="8157600" y="2336760"/>
                <a:ext cx="563760" cy="893520"/>
              </a:xfrm>
              <a:custGeom>
                <a:avLst/>
                <a:gdLst/>
                <a:ahLst/>
                <a:rect l="l" t="t" r="r" b="b"/>
                <a:pathLst>
                  <a:path w="355" h="563">
                    <a:moveTo>
                      <a:pt x="308" y="51"/>
                    </a:moveTo>
                    <a:lnTo>
                      <a:pt x="315" y="61"/>
                    </a:lnTo>
                    <a:lnTo>
                      <a:pt x="321" y="71"/>
                    </a:lnTo>
                    <a:lnTo>
                      <a:pt x="324" y="83"/>
                    </a:lnTo>
                    <a:lnTo>
                      <a:pt x="328" y="93"/>
                    </a:lnTo>
                    <a:lnTo>
                      <a:pt x="331" y="93"/>
                    </a:lnTo>
                    <a:lnTo>
                      <a:pt x="329" y="81"/>
                    </a:lnTo>
                    <a:lnTo>
                      <a:pt x="326" y="70"/>
                    </a:lnTo>
                    <a:lnTo>
                      <a:pt x="326" y="57"/>
                    </a:lnTo>
                    <a:lnTo>
                      <a:pt x="331" y="45"/>
                    </a:lnTo>
                    <a:lnTo>
                      <a:pt x="334" y="43"/>
                    </a:lnTo>
                    <a:lnTo>
                      <a:pt x="338" y="40"/>
                    </a:lnTo>
                    <a:lnTo>
                      <a:pt x="342" y="40"/>
                    </a:lnTo>
                    <a:lnTo>
                      <a:pt x="348" y="40"/>
                    </a:lnTo>
                    <a:lnTo>
                      <a:pt x="349" y="65"/>
                    </a:lnTo>
                    <a:lnTo>
                      <a:pt x="352" y="91"/>
                    </a:lnTo>
                    <a:lnTo>
                      <a:pt x="352" y="115"/>
                    </a:lnTo>
                    <a:lnTo>
                      <a:pt x="346" y="140"/>
                    </a:lnTo>
                    <a:lnTo>
                      <a:pt x="339" y="134"/>
                    </a:lnTo>
                    <a:lnTo>
                      <a:pt x="334" y="128"/>
                    </a:lnTo>
                    <a:lnTo>
                      <a:pt x="326" y="123"/>
                    </a:lnTo>
                    <a:lnTo>
                      <a:pt x="319" y="118"/>
                    </a:lnTo>
                    <a:lnTo>
                      <a:pt x="325" y="135"/>
                    </a:lnTo>
                    <a:lnTo>
                      <a:pt x="326" y="155"/>
                    </a:lnTo>
                    <a:lnTo>
                      <a:pt x="324" y="175"/>
                    </a:lnTo>
                    <a:lnTo>
                      <a:pt x="315" y="193"/>
                    </a:lnTo>
                    <a:lnTo>
                      <a:pt x="311" y="195"/>
                    </a:lnTo>
                    <a:lnTo>
                      <a:pt x="308" y="200"/>
                    </a:lnTo>
                    <a:lnTo>
                      <a:pt x="305" y="204"/>
                    </a:lnTo>
                    <a:lnTo>
                      <a:pt x="301" y="207"/>
                    </a:lnTo>
                    <a:lnTo>
                      <a:pt x="309" y="205"/>
                    </a:lnTo>
                    <a:lnTo>
                      <a:pt x="317" y="203"/>
                    </a:lnTo>
                    <a:lnTo>
                      <a:pt x="324" y="197"/>
                    </a:lnTo>
                    <a:lnTo>
                      <a:pt x="332" y="193"/>
                    </a:lnTo>
                    <a:lnTo>
                      <a:pt x="342" y="220"/>
                    </a:lnTo>
                    <a:lnTo>
                      <a:pt x="351" y="247"/>
                    </a:lnTo>
                    <a:lnTo>
                      <a:pt x="355" y="275"/>
                    </a:lnTo>
                    <a:lnTo>
                      <a:pt x="351" y="305"/>
                    </a:lnTo>
                    <a:lnTo>
                      <a:pt x="344" y="348"/>
                    </a:lnTo>
                    <a:lnTo>
                      <a:pt x="338" y="391"/>
                    </a:lnTo>
                    <a:lnTo>
                      <a:pt x="331" y="434"/>
                    </a:lnTo>
                    <a:lnTo>
                      <a:pt x="317" y="474"/>
                    </a:lnTo>
                    <a:lnTo>
                      <a:pt x="312" y="497"/>
                    </a:lnTo>
                    <a:lnTo>
                      <a:pt x="307" y="518"/>
                    </a:lnTo>
                    <a:lnTo>
                      <a:pt x="295" y="540"/>
                    </a:lnTo>
                    <a:lnTo>
                      <a:pt x="277" y="555"/>
                    </a:lnTo>
                    <a:lnTo>
                      <a:pt x="268" y="558"/>
                    </a:lnTo>
                    <a:lnTo>
                      <a:pt x="260" y="561"/>
                    </a:lnTo>
                    <a:lnTo>
                      <a:pt x="251" y="563"/>
                    </a:lnTo>
                    <a:lnTo>
                      <a:pt x="242" y="563"/>
                    </a:lnTo>
                    <a:lnTo>
                      <a:pt x="232" y="563"/>
                    </a:lnTo>
                    <a:lnTo>
                      <a:pt x="224" y="561"/>
                    </a:lnTo>
                    <a:lnTo>
                      <a:pt x="215" y="558"/>
                    </a:lnTo>
                    <a:lnTo>
                      <a:pt x="208" y="554"/>
                    </a:lnTo>
                    <a:lnTo>
                      <a:pt x="187" y="534"/>
                    </a:lnTo>
                    <a:lnTo>
                      <a:pt x="168" y="513"/>
                    </a:lnTo>
                    <a:lnTo>
                      <a:pt x="153" y="490"/>
                    </a:lnTo>
                    <a:lnTo>
                      <a:pt x="137" y="467"/>
                    </a:lnTo>
                    <a:lnTo>
                      <a:pt x="121" y="443"/>
                    </a:lnTo>
                    <a:lnTo>
                      <a:pt x="106" y="421"/>
                    </a:lnTo>
                    <a:lnTo>
                      <a:pt x="86" y="400"/>
                    </a:lnTo>
                    <a:lnTo>
                      <a:pt x="63" y="381"/>
                    </a:lnTo>
                    <a:lnTo>
                      <a:pt x="46" y="358"/>
                    </a:lnTo>
                    <a:lnTo>
                      <a:pt x="44" y="333"/>
                    </a:lnTo>
                    <a:lnTo>
                      <a:pt x="49" y="304"/>
                    </a:lnTo>
                    <a:lnTo>
                      <a:pt x="49" y="275"/>
                    </a:lnTo>
                    <a:lnTo>
                      <a:pt x="42" y="268"/>
                    </a:lnTo>
                    <a:lnTo>
                      <a:pt x="33" y="264"/>
                    </a:lnTo>
                    <a:lnTo>
                      <a:pt x="26" y="258"/>
                    </a:lnTo>
                    <a:lnTo>
                      <a:pt x="25" y="247"/>
                    </a:lnTo>
                    <a:lnTo>
                      <a:pt x="49" y="228"/>
                    </a:lnTo>
                    <a:lnTo>
                      <a:pt x="43" y="228"/>
                    </a:lnTo>
                    <a:lnTo>
                      <a:pt x="37" y="228"/>
                    </a:lnTo>
                    <a:lnTo>
                      <a:pt x="32" y="228"/>
                    </a:lnTo>
                    <a:lnTo>
                      <a:pt x="26" y="228"/>
                    </a:lnTo>
                    <a:lnTo>
                      <a:pt x="19" y="228"/>
                    </a:lnTo>
                    <a:lnTo>
                      <a:pt x="13" y="227"/>
                    </a:lnTo>
                    <a:lnTo>
                      <a:pt x="9" y="225"/>
                    </a:lnTo>
                    <a:lnTo>
                      <a:pt x="3" y="223"/>
                    </a:lnTo>
                    <a:lnTo>
                      <a:pt x="0" y="207"/>
                    </a:lnTo>
                    <a:lnTo>
                      <a:pt x="12" y="207"/>
                    </a:lnTo>
                    <a:lnTo>
                      <a:pt x="23" y="208"/>
                    </a:lnTo>
                    <a:lnTo>
                      <a:pt x="36" y="208"/>
                    </a:lnTo>
                    <a:lnTo>
                      <a:pt x="47" y="207"/>
                    </a:lnTo>
                    <a:lnTo>
                      <a:pt x="59" y="205"/>
                    </a:lnTo>
                    <a:lnTo>
                      <a:pt x="70" y="203"/>
                    </a:lnTo>
                    <a:lnTo>
                      <a:pt x="80" y="198"/>
                    </a:lnTo>
                    <a:lnTo>
                      <a:pt x="90" y="193"/>
                    </a:lnTo>
                    <a:lnTo>
                      <a:pt x="90" y="201"/>
                    </a:lnTo>
                    <a:lnTo>
                      <a:pt x="84" y="210"/>
                    </a:lnTo>
                    <a:lnTo>
                      <a:pt x="77" y="218"/>
                    </a:lnTo>
                    <a:lnTo>
                      <a:pt x="70" y="227"/>
                    </a:lnTo>
                    <a:lnTo>
                      <a:pt x="79" y="225"/>
                    </a:lnTo>
                    <a:lnTo>
                      <a:pt x="87" y="224"/>
                    </a:lnTo>
                    <a:lnTo>
                      <a:pt x="96" y="221"/>
                    </a:lnTo>
                    <a:lnTo>
                      <a:pt x="104" y="217"/>
                    </a:lnTo>
                    <a:lnTo>
                      <a:pt x="100" y="253"/>
                    </a:lnTo>
                    <a:lnTo>
                      <a:pt x="90" y="285"/>
                    </a:lnTo>
                    <a:lnTo>
                      <a:pt x="79" y="317"/>
                    </a:lnTo>
                    <a:lnTo>
                      <a:pt x="73" y="351"/>
                    </a:lnTo>
                    <a:lnTo>
                      <a:pt x="76" y="361"/>
                    </a:lnTo>
                    <a:lnTo>
                      <a:pt x="80" y="370"/>
                    </a:lnTo>
                    <a:lnTo>
                      <a:pt x="87" y="380"/>
                    </a:lnTo>
                    <a:lnTo>
                      <a:pt x="93" y="388"/>
                    </a:lnTo>
                    <a:lnTo>
                      <a:pt x="100" y="397"/>
                    </a:lnTo>
                    <a:lnTo>
                      <a:pt x="107" y="405"/>
                    </a:lnTo>
                    <a:lnTo>
                      <a:pt x="114" y="414"/>
                    </a:lnTo>
                    <a:lnTo>
                      <a:pt x="120" y="423"/>
                    </a:lnTo>
                    <a:lnTo>
                      <a:pt x="130" y="438"/>
                    </a:lnTo>
                    <a:lnTo>
                      <a:pt x="141" y="454"/>
                    </a:lnTo>
                    <a:lnTo>
                      <a:pt x="153" y="470"/>
                    </a:lnTo>
                    <a:lnTo>
                      <a:pt x="166" y="485"/>
                    </a:lnTo>
                    <a:lnTo>
                      <a:pt x="178" y="501"/>
                    </a:lnTo>
                    <a:lnTo>
                      <a:pt x="193" y="515"/>
                    </a:lnTo>
                    <a:lnTo>
                      <a:pt x="207" y="530"/>
                    </a:lnTo>
                    <a:lnTo>
                      <a:pt x="223" y="544"/>
                    </a:lnTo>
                    <a:lnTo>
                      <a:pt x="230" y="547"/>
                    </a:lnTo>
                    <a:lnTo>
                      <a:pt x="237" y="550"/>
                    </a:lnTo>
                    <a:lnTo>
                      <a:pt x="242" y="550"/>
                    </a:lnTo>
                    <a:lnTo>
                      <a:pt x="250" y="548"/>
                    </a:lnTo>
                    <a:lnTo>
                      <a:pt x="244" y="543"/>
                    </a:lnTo>
                    <a:lnTo>
                      <a:pt x="237" y="538"/>
                    </a:lnTo>
                    <a:lnTo>
                      <a:pt x="230" y="535"/>
                    </a:lnTo>
                    <a:lnTo>
                      <a:pt x="224" y="528"/>
                    </a:lnTo>
                    <a:lnTo>
                      <a:pt x="232" y="525"/>
                    </a:lnTo>
                    <a:lnTo>
                      <a:pt x="241" y="523"/>
                    </a:lnTo>
                    <a:lnTo>
                      <a:pt x="250" y="518"/>
                    </a:lnTo>
                    <a:lnTo>
                      <a:pt x="258" y="513"/>
                    </a:lnTo>
                    <a:lnTo>
                      <a:pt x="265" y="507"/>
                    </a:lnTo>
                    <a:lnTo>
                      <a:pt x="271" y="500"/>
                    </a:lnTo>
                    <a:lnTo>
                      <a:pt x="277" y="493"/>
                    </a:lnTo>
                    <a:lnTo>
                      <a:pt x="281" y="484"/>
                    </a:lnTo>
                    <a:lnTo>
                      <a:pt x="284" y="475"/>
                    </a:lnTo>
                    <a:lnTo>
                      <a:pt x="287" y="467"/>
                    </a:lnTo>
                    <a:lnTo>
                      <a:pt x="288" y="458"/>
                    </a:lnTo>
                    <a:lnTo>
                      <a:pt x="289" y="450"/>
                    </a:lnTo>
                    <a:lnTo>
                      <a:pt x="284" y="455"/>
                    </a:lnTo>
                    <a:lnTo>
                      <a:pt x="278" y="463"/>
                    </a:lnTo>
                    <a:lnTo>
                      <a:pt x="271" y="471"/>
                    </a:lnTo>
                    <a:lnTo>
                      <a:pt x="265" y="478"/>
                    </a:lnTo>
                    <a:lnTo>
                      <a:pt x="258" y="484"/>
                    </a:lnTo>
                    <a:lnTo>
                      <a:pt x="251" y="490"/>
                    </a:lnTo>
                    <a:lnTo>
                      <a:pt x="244" y="494"/>
                    </a:lnTo>
                    <a:lnTo>
                      <a:pt x="235" y="495"/>
                    </a:lnTo>
                    <a:lnTo>
                      <a:pt x="230" y="487"/>
                    </a:lnTo>
                    <a:lnTo>
                      <a:pt x="230" y="480"/>
                    </a:lnTo>
                    <a:lnTo>
                      <a:pt x="234" y="475"/>
                    </a:lnTo>
                    <a:lnTo>
                      <a:pt x="241" y="471"/>
                    </a:lnTo>
                    <a:lnTo>
                      <a:pt x="250" y="467"/>
                    </a:lnTo>
                    <a:lnTo>
                      <a:pt x="258" y="463"/>
                    </a:lnTo>
                    <a:lnTo>
                      <a:pt x="265" y="458"/>
                    </a:lnTo>
                    <a:lnTo>
                      <a:pt x="271" y="453"/>
                    </a:lnTo>
                    <a:lnTo>
                      <a:pt x="278" y="443"/>
                    </a:lnTo>
                    <a:lnTo>
                      <a:pt x="284" y="433"/>
                    </a:lnTo>
                    <a:lnTo>
                      <a:pt x="289" y="421"/>
                    </a:lnTo>
                    <a:lnTo>
                      <a:pt x="292" y="410"/>
                    </a:lnTo>
                    <a:lnTo>
                      <a:pt x="288" y="387"/>
                    </a:lnTo>
                    <a:lnTo>
                      <a:pt x="288" y="363"/>
                    </a:lnTo>
                    <a:lnTo>
                      <a:pt x="285" y="340"/>
                    </a:lnTo>
                    <a:lnTo>
                      <a:pt x="272" y="321"/>
                    </a:lnTo>
                    <a:lnTo>
                      <a:pt x="262" y="334"/>
                    </a:lnTo>
                    <a:lnTo>
                      <a:pt x="252" y="345"/>
                    </a:lnTo>
                    <a:lnTo>
                      <a:pt x="241" y="357"/>
                    </a:lnTo>
                    <a:lnTo>
                      <a:pt x="230" y="365"/>
                    </a:lnTo>
                    <a:lnTo>
                      <a:pt x="217" y="374"/>
                    </a:lnTo>
                    <a:lnTo>
                      <a:pt x="203" y="380"/>
                    </a:lnTo>
                    <a:lnTo>
                      <a:pt x="187" y="384"/>
                    </a:lnTo>
                    <a:lnTo>
                      <a:pt x="171" y="384"/>
                    </a:lnTo>
                    <a:lnTo>
                      <a:pt x="171" y="380"/>
                    </a:lnTo>
                    <a:lnTo>
                      <a:pt x="170" y="375"/>
                    </a:lnTo>
                    <a:lnTo>
                      <a:pt x="168" y="371"/>
                    </a:lnTo>
                    <a:lnTo>
                      <a:pt x="170" y="368"/>
                    </a:lnTo>
                    <a:lnTo>
                      <a:pt x="177" y="365"/>
                    </a:lnTo>
                    <a:lnTo>
                      <a:pt x="185" y="364"/>
                    </a:lnTo>
                    <a:lnTo>
                      <a:pt x="193" y="364"/>
                    </a:lnTo>
                    <a:lnTo>
                      <a:pt x="201" y="364"/>
                    </a:lnTo>
                    <a:lnTo>
                      <a:pt x="210" y="363"/>
                    </a:lnTo>
                    <a:lnTo>
                      <a:pt x="217" y="361"/>
                    </a:lnTo>
                    <a:lnTo>
                      <a:pt x="224" y="357"/>
                    </a:lnTo>
                    <a:lnTo>
                      <a:pt x="230" y="351"/>
                    </a:lnTo>
                    <a:lnTo>
                      <a:pt x="237" y="344"/>
                    </a:lnTo>
                    <a:lnTo>
                      <a:pt x="244" y="335"/>
                    </a:lnTo>
                    <a:lnTo>
                      <a:pt x="250" y="328"/>
                    </a:lnTo>
                    <a:lnTo>
                      <a:pt x="255" y="320"/>
                    </a:lnTo>
                    <a:lnTo>
                      <a:pt x="261" y="311"/>
                    </a:lnTo>
                    <a:lnTo>
                      <a:pt x="267" y="304"/>
                    </a:lnTo>
                    <a:lnTo>
                      <a:pt x="272" y="295"/>
                    </a:lnTo>
                    <a:lnTo>
                      <a:pt x="278" y="288"/>
                    </a:lnTo>
                    <a:lnTo>
                      <a:pt x="278" y="284"/>
                    </a:lnTo>
                    <a:lnTo>
                      <a:pt x="271" y="288"/>
                    </a:lnTo>
                    <a:lnTo>
                      <a:pt x="262" y="293"/>
                    </a:lnTo>
                    <a:lnTo>
                      <a:pt x="255" y="297"/>
                    </a:lnTo>
                    <a:lnTo>
                      <a:pt x="247" y="301"/>
                    </a:lnTo>
                    <a:lnTo>
                      <a:pt x="240" y="305"/>
                    </a:lnTo>
                    <a:lnTo>
                      <a:pt x="231" y="310"/>
                    </a:lnTo>
                    <a:lnTo>
                      <a:pt x="224" y="314"/>
                    </a:lnTo>
                    <a:lnTo>
                      <a:pt x="215" y="318"/>
                    </a:lnTo>
                    <a:lnTo>
                      <a:pt x="208" y="327"/>
                    </a:lnTo>
                    <a:lnTo>
                      <a:pt x="198" y="334"/>
                    </a:lnTo>
                    <a:lnTo>
                      <a:pt x="188" y="337"/>
                    </a:lnTo>
                    <a:lnTo>
                      <a:pt x="176" y="337"/>
                    </a:lnTo>
                    <a:lnTo>
                      <a:pt x="176" y="328"/>
                    </a:lnTo>
                    <a:lnTo>
                      <a:pt x="178" y="323"/>
                    </a:lnTo>
                    <a:lnTo>
                      <a:pt x="184" y="323"/>
                    </a:lnTo>
                    <a:lnTo>
                      <a:pt x="191" y="323"/>
                    </a:lnTo>
                    <a:lnTo>
                      <a:pt x="198" y="324"/>
                    </a:lnTo>
                    <a:lnTo>
                      <a:pt x="205" y="324"/>
                    </a:lnTo>
                    <a:lnTo>
                      <a:pt x="211" y="321"/>
                    </a:lnTo>
                    <a:lnTo>
                      <a:pt x="215" y="315"/>
                    </a:lnTo>
                    <a:lnTo>
                      <a:pt x="223" y="303"/>
                    </a:lnTo>
                    <a:lnTo>
                      <a:pt x="230" y="290"/>
                    </a:lnTo>
                    <a:lnTo>
                      <a:pt x="240" y="278"/>
                    </a:lnTo>
                    <a:lnTo>
                      <a:pt x="252" y="271"/>
                    </a:lnTo>
                    <a:lnTo>
                      <a:pt x="260" y="255"/>
                    </a:lnTo>
                    <a:lnTo>
                      <a:pt x="268" y="261"/>
                    </a:lnTo>
                    <a:lnTo>
                      <a:pt x="277" y="267"/>
                    </a:lnTo>
                    <a:lnTo>
                      <a:pt x="285" y="274"/>
                    </a:lnTo>
                    <a:lnTo>
                      <a:pt x="294" y="284"/>
                    </a:lnTo>
                    <a:lnTo>
                      <a:pt x="299" y="293"/>
                    </a:lnTo>
                    <a:lnTo>
                      <a:pt x="305" y="304"/>
                    </a:lnTo>
                    <a:lnTo>
                      <a:pt x="309" y="314"/>
                    </a:lnTo>
                    <a:lnTo>
                      <a:pt x="311" y="325"/>
                    </a:lnTo>
                    <a:lnTo>
                      <a:pt x="312" y="335"/>
                    </a:lnTo>
                    <a:lnTo>
                      <a:pt x="314" y="344"/>
                    </a:lnTo>
                    <a:lnTo>
                      <a:pt x="315" y="354"/>
                    </a:lnTo>
                    <a:lnTo>
                      <a:pt x="318" y="364"/>
                    </a:lnTo>
                    <a:lnTo>
                      <a:pt x="321" y="345"/>
                    </a:lnTo>
                    <a:lnTo>
                      <a:pt x="325" y="325"/>
                    </a:lnTo>
                    <a:lnTo>
                      <a:pt x="326" y="307"/>
                    </a:lnTo>
                    <a:lnTo>
                      <a:pt x="326" y="287"/>
                    </a:lnTo>
                    <a:lnTo>
                      <a:pt x="318" y="271"/>
                    </a:lnTo>
                    <a:lnTo>
                      <a:pt x="307" y="260"/>
                    </a:lnTo>
                    <a:lnTo>
                      <a:pt x="292" y="250"/>
                    </a:lnTo>
                    <a:lnTo>
                      <a:pt x="278" y="243"/>
                    </a:lnTo>
                    <a:lnTo>
                      <a:pt x="262" y="235"/>
                    </a:lnTo>
                    <a:lnTo>
                      <a:pt x="245" y="231"/>
                    </a:lnTo>
                    <a:lnTo>
                      <a:pt x="230" y="227"/>
                    </a:lnTo>
                    <a:lnTo>
                      <a:pt x="213" y="224"/>
                    </a:lnTo>
                    <a:lnTo>
                      <a:pt x="215" y="233"/>
                    </a:lnTo>
                    <a:lnTo>
                      <a:pt x="215" y="244"/>
                    </a:lnTo>
                    <a:lnTo>
                      <a:pt x="215" y="254"/>
                    </a:lnTo>
                    <a:lnTo>
                      <a:pt x="214" y="265"/>
                    </a:lnTo>
                    <a:lnTo>
                      <a:pt x="204" y="270"/>
                    </a:lnTo>
                    <a:lnTo>
                      <a:pt x="198" y="278"/>
                    </a:lnTo>
                    <a:lnTo>
                      <a:pt x="193" y="288"/>
                    </a:lnTo>
                    <a:lnTo>
                      <a:pt x="187" y="297"/>
                    </a:lnTo>
                    <a:lnTo>
                      <a:pt x="177" y="294"/>
                    </a:lnTo>
                    <a:lnTo>
                      <a:pt x="173" y="285"/>
                    </a:lnTo>
                    <a:lnTo>
                      <a:pt x="171" y="277"/>
                    </a:lnTo>
                    <a:lnTo>
                      <a:pt x="167" y="268"/>
                    </a:lnTo>
                    <a:lnTo>
                      <a:pt x="158" y="248"/>
                    </a:lnTo>
                    <a:lnTo>
                      <a:pt x="154" y="227"/>
                    </a:lnTo>
                    <a:lnTo>
                      <a:pt x="154" y="205"/>
                    </a:lnTo>
                    <a:lnTo>
                      <a:pt x="154" y="183"/>
                    </a:lnTo>
                    <a:lnTo>
                      <a:pt x="150" y="174"/>
                    </a:lnTo>
                    <a:lnTo>
                      <a:pt x="146" y="165"/>
                    </a:lnTo>
                    <a:lnTo>
                      <a:pt x="138" y="158"/>
                    </a:lnTo>
                    <a:lnTo>
                      <a:pt x="130" y="153"/>
                    </a:lnTo>
                    <a:lnTo>
                      <a:pt x="120" y="148"/>
                    </a:lnTo>
                    <a:lnTo>
                      <a:pt x="110" y="147"/>
                    </a:lnTo>
                    <a:lnTo>
                      <a:pt x="99" y="147"/>
                    </a:lnTo>
                    <a:lnTo>
                      <a:pt x="87" y="145"/>
                    </a:lnTo>
                    <a:lnTo>
                      <a:pt x="76" y="144"/>
                    </a:lnTo>
                    <a:lnTo>
                      <a:pt x="66" y="141"/>
                    </a:lnTo>
                    <a:lnTo>
                      <a:pt x="57" y="135"/>
                    </a:lnTo>
                    <a:lnTo>
                      <a:pt x="50" y="125"/>
                    </a:lnTo>
                    <a:lnTo>
                      <a:pt x="44" y="101"/>
                    </a:lnTo>
                    <a:lnTo>
                      <a:pt x="73" y="110"/>
                    </a:lnTo>
                    <a:lnTo>
                      <a:pt x="67" y="98"/>
                    </a:lnTo>
                    <a:lnTo>
                      <a:pt x="59" y="88"/>
                    </a:lnTo>
                    <a:lnTo>
                      <a:pt x="49" y="78"/>
                    </a:lnTo>
                    <a:lnTo>
                      <a:pt x="43" y="67"/>
                    </a:lnTo>
                    <a:lnTo>
                      <a:pt x="46" y="60"/>
                    </a:lnTo>
                    <a:lnTo>
                      <a:pt x="50" y="53"/>
                    </a:lnTo>
                    <a:lnTo>
                      <a:pt x="57" y="48"/>
                    </a:lnTo>
                    <a:lnTo>
                      <a:pt x="64" y="44"/>
                    </a:lnTo>
                    <a:lnTo>
                      <a:pt x="77" y="43"/>
                    </a:lnTo>
                    <a:lnTo>
                      <a:pt x="91" y="43"/>
                    </a:lnTo>
                    <a:lnTo>
                      <a:pt x="104" y="43"/>
                    </a:lnTo>
                    <a:lnTo>
                      <a:pt x="119" y="45"/>
                    </a:lnTo>
                    <a:lnTo>
                      <a:pt x="133" y="47"/>
                    </a:lnTo>
                    <a:lnTo>
                      <a:pt x="146" y="48"/>
                    </a:lnTo>
                    <a:lnTo>
                      <a:pt x="160" y="47"/>
                    </a:lnTo>
                    <a:lnTo>
                      <a:pt x="173" y="44"/>
                    </a:lnTo>
                    <a:lnTo>
                      <a:pt x="183" y="38"/>
                    </a:lnTo>
                    <a:lnTo>
                      <a:pt x="193" y="31"/>
                    </a:lnTo>
                    <a:lnTo>
                      <a:pt x="203" y="25"/>
                    </a:lnTo>
                    <a:lnTo>
                      <a:pt x="214" y="20"/>
                    </a:lnTo>
                    <a:lnTo>
                      <a:pt x="224" y="14"/>
                    </a:lnTo>
                    <a:lnTo>
                      <a:pt x="234" y="8"/>
                    </a:lnTo>
                    <a:lnTo>
                      <a:pt x="245" y="4"/>
                    </a:lnTo>
                    <a:lnTo>
                      <a:pt x="255" y="0"/>
                    </a:lnTo>
                    <a:lnTo>
                      <a:pt x="261" y="7"/>
                    </a:lnTo>
                    <a:lnTo>
                      <a:pt x="267" y="14"/>
                    </a:lnTo>
                    <a:lnTo>
                      <a:pt x="274" y="21"/>
                    </a:lnTo>
                    <a:lnTo>
                      <a:pt x="279" y="28"/>
                    </a:lnTo>
                    <a:lnTo>
                      <a:pt x="287" y="35"/>
                    </a:lnTo>
                    <a:lnTo>
                      <a:pt x="292" y="41"/>
                    </a:lnTo>
                    <a:lnTo>
                      <a:pt x="301" y="47"/>
                    </a:lnTo>
                    <a:lnTo>
                      <a:pt x="308" y="51"/>
                    </a:lnTo>
                    <a:close/>
                  </a:path>
                </a:pathLst>
              </a:custGeom>
              <a:solidFill>
                <a:srgbClr val="ffbfb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08" name=""/>
              <p:cNvSpPr/>
              <p:nvPr/>
            </p:nvSpPr>
            <p:spPr>
              <a:xfrm flipH="1">
                <a:off x="8236800" y="2449440"/>
                <a:ext cx="236520" cy="174600"/>
              </a:xfrm>
              <a:custGeom>
                <a:avLst/>
                <a:gdLst/>
                <a:ahLst/>
                <a:rect l="l" t="t" r="r" b="b"/>
                <a:pathLst>
                  <a:path w="149" h="110">
                    <a:moveTo>
                      <a:pt x="149" y="17"/>
                    </a:moveTo>
                    <a:lnTo>
                      <a:pt x="139" y="19"/>
                    </a:lnTo>
                    <a:lnTo>
                      <a:pt x="131" y="20"/>
                    </a:lnTo>
                    <a:lnTo>
                      <a:pt x="121" y="23"/>
                    </a:lnTo>
                    <a:lnTo>
                      <a:pt x="111" y="26"/>
                    </a:lnTo>
                    <a:lnTo>
                      <a:pt x="101" y="32"/>
                    </a:lnTo>
                    <a:lnTo>
                      <a:pt x="92" y="37"/>
                    </a:lnTo>
                    <a:lnTo>
                      <a:pt x="84" y="43"/>
                    </a:lnTo>
                    <a:lnTo>
                      <a:pt x="76" y="52"/>
                    </a:lnTo>
                    <a:lnTo>
                      <a:pt x="84" y="52"/>
                    </a:lnTo>
                    <a:lnTo>
                      <a:pt x="92" y="50"/>
                    </a:lnTo>
                    <a:lnTo>
                      <a:pt x="99" y="49"/>
                    </a:lnTo>
                    <a:lnTo>
                      <a:pt x="106" y="47"/>
                    </a:lnTo>
                    <a:lnTo>
                      <a:pt x="114" y="44"/>
                    </a:lnTo>
                    <a:lnTo>
                      <a:pt x="122" y="43"/>
                    </a:lnTo>
                    <a:lnTo>
                      <a:pt x="129" y="40"/>
                    </a:lnTo>
                    <a:lnTo>
                      <a:pt x="136" y="39"/>
                    </a:lnTo>
                    <a:lnTo>
                      <a:pt x="133" y="46"/>
                    </a:lnTo>
                    <a:lnTo>
                      <a:pt x="128" y="54"/>
                    </a:lnTo>
                    <a:lnTo>
                      <a:pt x="121" y="63"/>
                    </a:lnTo>
                    <a:lnTo>
                      <a:pt x="111" y="69"/>
                    </a:lnTo>
                    <a:lnTo>
                      <a:pt x="105" y="70"/>
                    </a:lnTo>
                    <a:lnTo>
                      <a:pt x="99" y="72"/>
                    </a:lnTo>
                    <a:lnTo>
                      <a:pt x="94" y="73"/>
                    </a:lnTo>
                    <a:lnTo>
                      <a:pt x="89" y="73"/>
                    </a:lnTo>
                    <a:lnTo>
                      <a:pt x="84" y="76"/>
                    </a:lnTo>
                    <a:lnTo>
                      <a:pt x="78" y="77"/>
                    </a:lnTo>
                    <a:lnTo>
                      <a:pt x="72" y="80"/>
                    </a:lnTo>
                    <a:lnTo>
                      <a:pt x="68" y="83"/>
                    </a:lnTo>
                    <a:lnTo>
                      <a:pt x="68" y="87"/>
                    </a:lnTo>
                    <a:lnTo>
                      <a:pt x="69" y="90"/>
                    </a:lnTo>
                    <a:lnTo>
                      <a:pt x="72" y="92"/>
                    </a:lnTo>
                    <a:lnTo>
                      <a:pt x="75" y="94"/>
                    </a:lnTo>
                    <a:lnTo>
                      <a:pt x="84" y="93"/>
                    </a:lnTo>
                    <a:lnTo>
                      <a:pt x="91" y="92"/>
                    </a:lnTo>
                    <a:lnTo>
                      <a:pt x="98" y="87"/>
                    </a:lnTo>
                    <a:lnTo>
                      <a:pt x="105" y="84"/>
                    </a:lnTo>
                    <a:lnTo>
                      <a:pt x="98" y="94"/>
                    </a:lnTo>
                    <a:lnTo>
                      <a:pt x="89" y="103"/>
                    </a:lnTo>
                    <a:lnTo>
                      <a:pt x="79" y="109"/>
                    </a:lnTo>
                    <a:lnTo>
                      <a:pt x="67" y="110"/>
                    </a:lnTo>
                    <a:lnTo>
                      <a:pt x="58" y="107"/>
                    </a:lnTo>
                    <a:lnTo>
                      <a:pt x="49" y="103"/>
                    </a:lnTo>
                    <a:lnTo>
                      <a:pt x="41" y="99"/>
                    </a:lnTo>
                    <a:lnTo>
                      <a:pt x="34" y="94"/>
                    </a:lnTo>
                    <a:lnTo>
                      <a:pt x="25" y="89"/>
                    </a:lnTo>
                    <a:lnTo>
                      <a:pt x="18" y="84"/>
                    </a:lnTo>
                    <a:lnTo>
                      <a:pt x="8" y="82"/>
                    </a:lnTo>
                    <a:lnTo>
                      <a:pt x="0" y="79"/>
                    </a:lnTo>
                    <a:lnTo>
                      <a:pt x="12" y="66"/>
                    </a:lnTo>
                    <a:lnTo>
                      <a:pt x="24" y="50"/>
                    </a:lnTo>
                    <a:lnTo>
                      <a:pt x="37" y="36"/>
                    </a:lnTo>
                    <a:lnTo>
                      <a:pt x="49" y="22"/>
                    </a:lnTo>
                    <a:lnTo>
                      <a:pt x="64" y="10"/>
                    </a:lnTo>
                    <a:lnTo>
                      <a:pt x="79" y="3"/>
                    </a:lnTo>
                    <a:lnTo>
                      <a:pt x="98" y="0"/>
                    </a:lnTo>
                    <a:lnTo>
                      <a:pt x="118" y="4"/>
                    </a:lnTo>
                    <a:lnTo>
                      <a:pt x="125" y="7"/>
                    </a:lnTo>
                    <a:lnTo>
                      <a:pt x="133" y="10"/>
                    </a:lnTo>
                    <a:lnTo>
                      <a:pt x="142" y="13"/>
                    </a:lnTo>
                    <a:lnTo>
                      <a:pt x="149" y="17"/>
                    </a:lnTo>
                    <a:close/>
                  </a:path>
                </a:pathLst>
              </a:custGeom>
              <a:solidFill>
                <a:srgbClr val="00359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09" name=""/>
              <p:cNvSpPr/>
              <p:nvPr/>
            </p:nvSpPr>
            <p:spPr>
              <a:xfrm flipH="1">
                <a:off x="8872200" y="2522520"/>
                <a:ext cx="72720" cy="63360"/>
              </a:xfrm>
              <a:custGeom>
                <a:avLst/>
                <a:gdLst/>
                <a:ahLst/>
                <a:rect l="l" t="t" r="r" b="b"/>
                <a:pathLst>
                  <a:path w="46" h="40">
                    <a:moveTo>
                      <a:pt x="40" y="13"/>
                    </a:moveTo>
                    <a:lnTo>
                      <a:pt x="42" y="20"/>
                    </a:lnTo>
                    <a:lnTo>
                      <a:pt x="44" y="26"/>
                    </a:lnTo>
                    <a:lnTo>
                      <a:pt x="46" y="33"/>
                    </a:lnTo>
                    <a:lnTo>
                      <a:pt x="46" y="40"/>
                    </a:lnTo>
                    <a:lnTo>
                      <a:pt x="39" y="37"/>
                    </a:lnTo>
                    <a:lnTo>
                      <a:pt x="33" y="36"/>
                    </a:lnTo>
                    <a:lnTo>
                      <a:pt x="26" y="33"/>
                    </a:lnTo>
                    <a:lnTo>
                      <a:pt x="19" y="30"/>
                    </a:lnTo>
                    <a:lnTo>
                      <a:pt x="13" y="26"/>
                    </a:lnTo>
                    <a:lnTo>
                      <a:pt x="7" y="21"/>
                    </a:lnTo>
                    <a:lnTo>
                      <a:pt x="3" y="16"/>
                    </a:lnTo>
                    <a:lnTo>
                      <a:pt x="0" y="8"/>
                    </a:lnTo>
                    <a:lnTo>
                      <a:pt x="10" y="3"/>
                    </a:lnTo>
                    <a:lnTo>
                      <a:pt x="22" y="0"/>
                    </a:lnTo>
                    <a:lnTo>
                      <a:pt x="33" y="3"/>
                    </a:lnTo>
                    <a:lnTo>
                      <a:pt x="40" y="13"/>
                    </a:lnTo>
                    <a:close/>
                  </a:path>
                </a:pathLst>
              </a:custGeom>
              <a:solidFill>
                <a:srgbClr val="ffbfbf"/>
              </a:solidFill>
              <a:ln w="0">
                <a:noFill/>
              </a:ln>
            </p:spPr>
            <p:style>
              <a:lnRef idx="0"/>
              <a:fillRef idx="0"/>
              <a:effectRef idx="0"/>
              <a:fontRef idx="minor"/>
            </p:style>
            <p:txBody>
              <a:bodyPr lIns="90000" rIns="90000" tIns="16560" bIns="16560" anchor="t">
                <a:noAutofit/>
              </a:bodyPr>
              <a:p>
                <a:endParaRPr b="0" lang="en-US" sz="2400" strike="noStrike" u="none">
                  <a:solidFill>
                    <a:srgbClr val="ffffff"/>
                  </a:solidFill>
                  <a:effectLst/>
                  <a:uFillTx/>
                  <a:latin typeface="Times New Roman"/>
                </a:endParaRPr>
              </a:p>
            </p:txBody>
          </p:sp>
          <p:sp>
            <p:nvSpPr>
              <p:cNvPr id="2410" name=""/>
              <p:cNvSpPr/>
              <p:nvPr/>
            </p:nvSpPr>
            <p:spPr>
              <a:xfrm flipH="1">
                <a:off x="8755920" y="2527200"/>
                <a:ext cx="44280" cy="63360"/>
              </a:xfrm>
              <a:custGeom>
                <a:avLst/>
                <a:gdLst/>
                <a:ahLst/>
                <a:rect l="l" t="t" r="r" b="b"/>
                <a:pathLst>
                  <a:path w="28" h="40">
                    <a:moveTo>
                      <a:pt x="26" y="15"/>
                    </a:moveTo>
                    <a:lnTo>
                      <a:pt x="26" y="21"/>
                    </a:lnTo>
                    <a:lnTo>
                      <a:pt x="28" y="28"/>
                    </a:lnTo>
                    <a:lnTo>
                      <a:pt x="26" y="34"/>
                    </a:lnTo>
                    <a:lnTo>
                      <a:pt x="23" y="40"/>
                    </a:lnTo>
                    <a:lnTo>
                      <a:pt x="18" y="38"/>
                    </a:lnTo>
                    <a:lnTo>
                      <a:pt x="10" y="35"/>
                    </a:lnTo>
                    <a:lnTo>
                      <a:pt x="6" y="31"/>
                    </a:lnTo>
                    <a:lnTo>
                      <a:pt x="2" y="25"/>
                    </a:lnTo>
                    <a:lnTo>
                      <a:pt x="2" y="18"/>
                    </a:lnTo>
                    <a:lnTo>
                      <a:pt x="0" y="13"/>
                    </a:lnTo>
                    <a:lnTo>
                      <a:pt x="0" y="5"/>
                    </a:lnTo>
                    <a:lnTo>
                      <a:pt x="2" y="0"/>
                    </a:lnTo>
                    <a:lnTo>
                      <a:pt x="9" y="1"/>
                    </a:lnTo>
                    <a:lnTo>
                      <a:pt x="16" y="4"/>
                    </a:lnTo>
                    <a:lnTo>
                      <a:pt x="22" y="8"/>
                    </a:lnTo>
                    <a:lnTo>
                      <a:pt x="26" y="15"/>
                    </a:lnTo>
                    <a:close/>
                  </a:path>
                </a:pathLst>
              </a:custGeom>
              <a:solidFill>
                <a:srgbClr val="ffbfbf"/>
              </a:solidFill>
              <a:ln w="0">
                <a:noFill/>
              </a:ln>
            </p:spPr>
            <p:style>
              <a:lnRef idx="0"/>
              <a:fillRef idx="0"/>
              <a:effectRef idx="0"/>
              <a:fontRef idx="minor"/>
            </p:style>
            <p:txBody>
              <a:bodyPr lIns="90000" rIns="90000" tIns="16560" bIns="16560" anchor="t">
                <a:noAutofit/>
              </a:bodyPr>
              <a:p>
                <a:endParaRPr b="0" lang="en-US" sz="2400" strike="noStrike" u="none">
                  <a:solidFill>
                    <a:srgbClr val="ffffff"/>
                  </a:solidFill>
                  <a:effectLst/>
                  <a:uFillTx/>
                  <a:latin typeface="Times New Roman"/>
                </a:endParaRPr>
              </a:p>
            </p:txBody>
          </p:sp>
          <p:sp>
            <p:nvSpPr>
              <p:cNvPr id="2411" name=""/>
              <p:cNvSpPr/>
              <p:nvPr/>
            </p:nvSpPr>
            <p:spPr>
              <a:xfrm flipH="1">
                <a:off x="8721360" y="2651040"/>
                <a:ext cx="93600" cy="150840"/>
              </a:xfrm>
              <a:custGeom>
                <a:avLst/>
                <a:gdLst/>
                <a:ahLst/>
                <a:rect l="l" t="t" r="r" b="b"/>
                <a:pathLst>
                  <a:path w="59" h="95">
                    <a:moveTo>
                      <a:pt x="17" y="35"/>
                    </a:moveTo>
                    <a:lnTo>
                      <a:pt x="21" y="42"/>
                    </a:lnTo>
                    <a:lnTo>
                      <a:pt x="25" y="49"/>
                    </a:lnTo>
                    <a:lnTo>
                      <a:pt x="31" y="56"/>
                    </a:lnTo>
                    <a:lnTo>
                      <a:pt x="37" y="63"/>
                    </a:lnTo>
                    <a:lnTo>
                      <a:pt x="42" y="69"/>
                    </a:lnTo>
                    <a:lnTo>
                      <a:pt x="48" y="76"/>
                    </a:lnTo>
                    <a:lnTo>
                      <a:pt x="54" y="82"/>
                    </a:lnTo>
                    <a:lnTo>
                      <a:pt x="59" y="89"/>
                    </a:lnTo>
                    <a:lnTo>
                      <a:pt x="59" y="95"/>
                    </a:lnTo>
                    <a:lnTo>
                      <a:pt x="49" y="89"/>
                    </a:lnTo>
                    <a:lnTo>
                      <a:pt x="41" y="83"/>
                    </a:lnTo>
                    <a:lnTo>
                      <a:pt x="31" y="76"/>
                    </a:lnTo>
                    <a:lnTo>
                      <a:pt x="21" y="69"/>
                    </a:lnTo>
                    <a:lnTo>
                      <a:pt x="14" y="60"/>
                    </a:lnTo>
                    <a:lnTo>
                      <a:pt x="7" y="50"/>
                    </a:lnTo>
                    <a:lnTo>
                      <a:pt x="2" y="40"/>
                    </a:lnTo>
                    <a:lnTo>
                      <a:pt x="0" y="29"/>
                    </a:lnTo>
                    <a:lnTo>
                      <a:pt x="0" y="22"/>
                    </a:lnTo>
                    <a:lnTo>
                      <a:pt x="1" y="15"/>
                    </a:lnTo>
                    <a:lnTo>
                      <a:pt x="2" y="7"/>
                    </a:lnTo>
                    <a:lnTo>
                      <a:pt x="4" y="0"/>
                    </a:lnTo>
                    <a:lnTo>
                      <a:pt x="9" y="7"/>
                    </a:lnTo>
                    <a:lnTo>
                      <a:pt x="12" y="17"/>
                    </a:lnTo>
                    <a:lnTo>
                      <a:pt x="14" y="26"/>
                    </a:lnTo>
                    <a:lnTo>
                      <a:pt x="17" y="35"/>
                    </a:lnTo>
                    <a:close/>
                  </a:path>
                </a:pathLst>
              </a:custGeom>
              <a:solidFill>
                <a:srgbClr val="ffbfb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12" name=""/>
              <p:cNvSpPr/>
              <p:nvPr/>
            </p:nvSpPr>
            <p:spPr>
              <a:xfrm flipH="1">
                <a:off x="8521200" y="2706480"/>
                <a:ext cx="23760" cy="71640"/>
              </a:xfrm>
              <a:custGeom>
                <a:avLst/>
                <a:gdLst/>
                <a:ahLst/>
                <a:rect l="l" t="t" r="r" b="b"/>
                <a:pathLst>
                  <a:path w="15" h="45">
                    <a:moveTo>
                      <a:pt x="2" y="45"/>
                    </a:moveTo>
                    <a:lnTo>
                      <a:pt x="0" y="32"/>
                    </a:lnTo>
                    <a:lnTo>
                      <a:pt x="5" y="21"/>
                    </a:lnTo>
                    <a:lnTo>
                      <a:pt x="9" y="11"/>
                    </a:lnTo>
                    <a:lnTo>
                      <a:pt x="15" y="0"/>
                    </a:lnTo>
                    <a:lnTo>
                      <a:pt x="13" y="45"/>
                    </a:lnTo>
                    <a:lnTo>
                      <a:pt x="2" y="45"/>
                    </a:lnTo>
                    <a:close/>
                  </a:path>
                </a:pathLst>
              </a:custGeom>
              <a:solidFill>
                <a:srgbClr val="ffbfbf"/>
              </a:solidFill>
              <a:ln w="0">
                <a:noFill/>
              </a:ln>
            </p:spPr>
            <p:style>
              <a:lnRef idx="0"/>
              <a:fillRef idx="0"/>
              <a:effectRef idx="0"/>
              <a:fontRef idx="minor"/>
            </p:style>
            <p:txBody>
              <a:bodyPr lIns="90000" rIns="90000" tIns="24840" bIns="24840" anchor="t">
                <a:noAutofit/>
              </a:bodyPr>
              <a:p>
                <a:endParaRPr b="0" lang="en-US" sz="2400" strike="noStrike" u="none">
                  <a:solidFill>
                    <a:srgbClr val="ffffff"/>
                  </a:solidFill>
                  <a:effectLst/>
                  <a:uFillTx/>
                  <a:latin typeface="Times New Roman"/>
                </a:endParaRPr>
              </a:p>
            </p:txBody>
          </p:sp>
          <p:sp>
            <p:nvSpPr>
              <p:cNvPr id="2413" name=""/>
              <p:cNvSpPr/>
              <p:nvPr/>
            </p:nvSpPr>
            <p:spPr>
              <a:xfrm flipH="1">
                <a:off x="7963920" y="2728800"/>
                <a:ext cx="284400" cy="671400"/>
              </a:xfrm>
              <a:custGeom>
                <a:avLst/>
                <a:gdLst/>
                <a:ahLst/>
                <a:rect l="l" t="t" r="r" b="b"/>
                <a:pathLst>
                  <a:path w="179" h="423">
                    <a:moveTo>
                      <a:pt x="179" y="88"/>
                    </a:moveTo>
                    <a:lnTo>
                      <a:pt x="177" y="110"/>
                    </a:lnTo>
                    <a:lnTo>
                      <a:pt x="171" y="131"/>
                    </a:lnTo>
                    <a:lnTo>
                      <a:pt x="164" y="151"/>
                    </a:lnTo>
                    <a:lnTo>
                      <a:pt x="155" y="170"/>
                    </a:lnTo>
                    <a:lnTo>
                      <a:pt x="147" y="190"/>
                    </a:lnTo>
                    <a:lnTo>
                      <a:pt x="140" y="210"/>
                    </a:lnTo>
                    <a:lnTo>
                      <a:pt x="134" y="230"/>
                    </a:lnTo>
                    <a:lnTo>
                      <a:pt x="130" y="251"/>
                    </a:lnTo>
                    <a:lnTo>
                      <a:pt x="130" y="296"/>
                    </a:lnTo>
                    <a:lnTo>
                      <a:pt x="125" y="338"/>
                    </a:lnTo>
                    <a:lnTo>
                      <a:pt x="118" y="380"/>
                    </a:lnTo>
                    <a:lnTo>
                      <a:pt x="114" y="423"/>
                    </a:lnTo>
                    <a:lnTo>
                      <a:pt x="104" y="407"/>
                    </a:lnTo>
                    <a:lnTo>
                      <a:pt x="93" y="391"/>
                    </a:lnTo>
                    <a:lnTo>
                      <a:pt x="78" y="377"/>
                    </a:lnTo>
                    <a:lnTo>
                      <a:pt x="64" y="364"/>
                    </a:lnTo>
                    <a:lnTo>
                      <a:pt x="48" y="353"/>
                    </a:lnTo>
                    <a:lnTo>
                      <a:pt x="33" y="343"/>
                    </a:lnTo>
                    <a:lnTo>
                      <a:pt x="17" y="334"/>
                    </a:lnTo>
                    <a:lnTo>
                      <a:pt x="0" y="328"/>
                    </a:lnTo>
                    <a:lnTo>
                      <a:pt x="9" y="324"/>
                    </a:lnTo>
                    <a:lnTo>
                      <a:pt x="16" y="317"/>
                    </a:lnTo>
                    <a:lnTo>
                      <a:pt x="24" y="311"/>
                    </a:lnTo>
                    <a:lnTo>
                      <a:pt x="31" y="303"/>
                    </a:lnTo>
                    <a:lnTo>
                      <a:pt x="38" y="294"/>
                    </a:lnTo>
                    <a:lnTo>
                      <a:pt x="43" y="286"/>
                    </a:lnTo>
                    <a:lnTo>
                      <a:pt x="46" y="276"/>
                    </a:lnTo>
                    <a:lnTo>
                      <a:pt x="47" y="266"/>
                    </a:lnTo>
                    <a:lnTo>
                      <a:pt x="47" y="224"/>
                    </a:lnTo>
                    <a:lnTo>
                      <a:pt x="54" y="186"/>
                    </a:lnTo>
                    <a:lnTo>
                      <a:pt x="61" y="150"/>
                    </a:lnTo>
                    <a:lnTo>
                      <a:pt x="66" y="111"/>
                    </a:lnTo>
                    <a:lnTo>
                      <a:pt x="71" y="97"/>
                    </a:lnTo>
                    <a:lnTo>
                      <a:pt x="78" y="84"/>
                    </a:lnTo>
                    <a:lnTo>
                      <a:pt x="85" y="70"/>
                    </a:lnTo>
                    <a:lnTo>
                      <a:pt x="93" y="57"/>
                    </a:lnTo>
                    <a:lnTo>
                      <a:pt x="98" y="44"/>
                    </a:lnTo>
                    <a:lnTo>
                      <a:pt x="104" y="30"/>
                    </a:lnTo>
                    <a:lnTo>
                      <a:pt x="107" y="16"/>
                    </a:lnTo>
                    <a:lnTo>
                      <a:pt x="108" y="0"/>
                    </a:lnTo>
                    <a:lnTo>
                      <a:pt x="117" y="11"/>
                    </a:lnTo>
                    <a:lnTo>
                      <a:pt x="125" y="23"/>
                    </a:lnTo>
                    <a:lnTo>
                      <a:pt x="134" y="34"/>
                    </a:lnTo>
                    <a:lnTo>
                      <a:pt x="142" y="44"/>
                    </a:lnTo>
                    <a:lnTo>
                      <a:pt x="151" y="56"/>
                    </a:lnTo>
                    <a:lnTo>
                      <a:pt x="161" y="67"/>
                    </a:lnTo>
                    <a:lnTo>
                      <a:pt x="169" y="77"/>
                    </a:lnTo>
                    <a:lnTo>
                      <a:pt x="179" y="88"/>
                    </a:lnTo>
                    <a:close/>
                  </a:path>
                </a:pathLst>
              </a:custGeom>
              <a:solidFill>
                <a:srgbClr val="b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14" name=""/>
              <p:cNvSpPr/>
              <p:nvPr/>
            </p:nvSpPr>
            <p:spPr>
              <a:xfrm flipH="1">
                <a:off x="7420680" y="2896920"/>
                <a:ext cx="800280" cy="1589400"/>
              </a:xfrm>
              <a:custGeom>
                <a:avLst/>
                <a:gdLst/>
                <a:ahLst/>
                <a:rect l="l" t="t" r="r" b="b"/>
                <a:pathLst>
                  <a:path w="504" h="1001">
                    <a:moveTo>
                      <a:pt x="504" y="88"/>
                    </a:moveTo>
                    <a:lnTo>
                      <a:pt x="460" y="125"/>
                    </a:lnTo>
                    <a:lnTo>
                      <a:pt x="457" y="131"/>
                    </a:lnTo>
                    <a:lnTo>
                      <a:pt x="452" y="137"/>
                    </a:lnTo>
                    <a:lnTo>
                      <a:pt x="447" y="142"/>
                    </a:lnTo>
                    <a:lnTo>
                      <a:pt x="443" y="148"/>
                    </a:lnTo>
                    <a:lnTo>
                      <a:pt x="427" y="181"/>
                    </a:lnTo>
                    <a:lnTo>
                      <a:pt x="426" y="218"/>
                    </a:lnTo>
                    <a:lnTo>
                      <a:pt x="422" y="255"/>
                    </a:lnTo>
                    <a:lnTo>
                      <a:pt x="420" y="292"/>
                    </a:lnTo>
                    <a:lnTo>
                      <a:pt x="425" y="330"/>
                    </a:lnTo>
                    <a:lnTo>
                      <a:pt x="429" y="352"/>
                    </a:lnTo>
                    <a:lnTo>
                      <a:pt x="436" y="375"/>
                    </a:lnTo>
                    <a:lnTo>
                      <a:pt x="443" y="397"/>
                    </a:lnTo>
                    <a:lnTo>
                      <a:pt x="452" y="418"/>
                    </a:lnTo>
                    <a:lnTo>
                      <a:pt x="459" y="441"/>
                    </a:lnTo>
                    <a:lnTo>
                      <a:pt x="464" y="464"/>
                    </a:lnTo>
                    <a:lnTo>
                      <a:pt x="467" y="487"/>
                    </a:lnTo>
                    <a:lnTo>
                      <a:pt x="466" y="511"/>
                    </a:lnTo>
                    <a:lnTo>
                      <a:pt x="456" y="497"/>
                    </a:lnTo>
                    <a:lnTo>
                      <a:pt x="447" y="481"/>
                    </a:lnTo>
                    <a:lnTo>
                      <a:pt x="437" y="465"/>
                    </a:lnTo>
                    <a:lnTo>
                      <a:pt x="429" y="450"/>
                    </a:lnTo>
                    <a:lnTo>
                      <a:pt x="420" y="434"/>
                    </a:lnTo>
                    <a:lnTo>
                      <a:pt x="415" y="417"/>
                    </a:lnTo>
                    <a:lnTo>
                      <a:pt x="412" y="400"/>
                    </a:lnTo>
                    <a:lnTo>
                      <a:pt x="410" y="381"/>
                    </a:lnTo>
                    <a:lnTo>
                      <a:pt x="407" y="322"/>
                    </a:lnTo>
                    <a:lnTo>
                      <a:pt x="402" y="264"/>
                    </a:lnTo>
                    <a:lnTo>
                      <a:pt x="392" y="207"/>
                    </a:lnTo>
                    <a:lnTo>
                      <a:pt x="376" y="152"/>
                    </a:lnTo>
                    <a:lnTo>
                      <a:pt x="373" y="175"/>
                    </a:lnTo>
                    <a:lnTo>
                      <a:pt x="378" y="200"/>
                    </a:lnTo>
                    <a:lnTo>
                      <a:pt x="382" y="224"/>
                    </a:lnTo>
                    <a:lnTo>
                      <a:pt x="379" y="250"/>
                    </a:lnTo>
                    <a:lnTo>
                      <a:pt x="376" y="284"/>
                    </a:lnTo>
                    <a:lnTo>
                      <a:pt x="368" y="315"/>
                    </a:lnTo>
                    <a:lnTo>
                      <a:pt x="358" y="345"/>
                    </a:lnTo>
                    <a:lnTo>
                      <a:pt x="349" y="378"/>
                    </a:lnTo>
                    <a:lnTo>
                      <a:pt x="343" y="401"/>
                    </a:lnTo>
                    <a:lnTo>
                      <a:pt x="338" y="424"/>
                    </a:lnTo>
                    <a:lnTo>
                      <a:pt x="332" y="445"/>
                    </a:lnTo>
                    <a:lnTo>
                      <a:pt x="326" y="468"/>
                    </a:lnTo>
                    <a:lnTo>
                      <a:pt x="319" y="490"/>
                    </a:lnTo>
                    <a:lnTo>
                      <a:pt x="311" y="512"/>
                    </a:lnTo>
                    <a:lnTo>
                      <a:pt x="302" y="534"/>
                    </a:lnTo>
                    <a:lnTo>
                      <a:pt x="291" y="554"/>
                    </a:lnTo>
                    <a:lnTo>
                      <a:pt x="292" y="555"/>
                    </a:lnTo>
                    <a:lnTo>
                      <a:pt x="305" y="542"/>
                    </a:lnTo>
                    <a:lnTo>
                      <a:pt x="315" y="528"/>
                    </a:lnTo>
                    <a:lnTo>
                      <a:pt x="326" y="514"/>
                    </a:lnTo>
                    <a:lnTo>
                      <a:pt x="336" y="501"/>
                    </a:lnTo>
                    <a:lnTo>
                      <a:pt x="346" y="487"/>
                    </a:lnTo>
                    <a:lnTo>
                      <a:pt x="356" y="472"/>
                    </a:lnTo>
                    <a:lnTo>
                      <a:pt x="368" y="460"/>
                    </a:lnTo>
                    <a:lnTo>
                      <a:pt x="379" y="447"/>
                    </a:lnTo>
                    <a:lnTo>
                      <a:pt x="385" y="464"/>
                    </a:lnTo>
                    <a:lnTo>
                      <a:pt x="393" y="478"/>
                    </a:lnTo>
                    <a:lnTo>
                      <a:pt x="403" y="494"/>
                    </a:lnTo>
                    <a:lnTo>
                      <a:pt x="413" y="508"/>
                    </a:lnTo>
                    <a:lnTo>
                      <a:pt x="422" y="524"/>
                    </a:lnTo>
                    <a:lnTo>
                      <a:pt x="429" y="540"/>
                    </a:lnTo>
                    <a:lnTo>
                      <a:pt x="434" y="557"/>
                    </a:lnTo>
                    <a:lnTo>
                      <a:pt x="436" y="575"/>
                    </a:lnTo>
                    <a:lnTo>
                      <a:pt x="444" y="601"/>
                    </a:lnTo>
                    <a:lnTo>
                      <a:pt x="449" y="630"/>
                    </a:lnTo>
                    <a:lnTo>
                      <a:pt x="453" y="657"/>
                    </a:lnTo>
                    <a:lnTo>
                      <a:pt x="463" y="682"/>
                    </a:lnTo>
                    <a:lnTo>
                      <a:pt x="462" y="705"/>
                    </a:lnTo>
                    <a:lnTo>
                      <a:pt x="456" y="725"/>
                    </a:lnTo>
                    <a:lnTo>
                      <a:pt x="446" y="745"/>
                    </a:lnTo>
                    <a:lnTo>
                      <a:pt x="434" y="764"/>
                    </a:lnTo>
                    <a:lnTo>
                      <a:pt x="420" y="783"/>
                    </a:lnTo>
                    <a:lnTo>
                      <a:pt x="406" y="800"/>
                    </a:lnTo>
                    <a:lnTo>
                      <a:pt x="392" y="817"/>
                    </a:lnTo>
                    <a:lnTo>
                      <a:pt x="378" y="834"/>
                    </a:lnTo>
                    <a:lnTo>
                      <a:pt x="376" y="840"/>
                    </a:lnTo>
                    <a:lnTo>
                      <a:pt x="375" y="847"/>
                    </a:lnTo>
                    <a:lnTo>
                      <a:pt x="375" y="854"/>
                    </a:lnTo>
                    <a:lnTo>
                      <a:pt x="379" y="860"/>
                    </a:lnTo>
                    <a:lnTo>
                      <a:pt x="385" y="864"/>
                    </a:lnTo>
                    <a:lnTo>
                      <a:pt x="392" y="870"/>
                    </a:lnTo>
                    <a:lnTo>
                      <a:pt x="397" y="874"/>
                    </a:lnTo>
                    <a:lnTo>
                      <a:pt x="403" y="881"/>
                    </a:lnTo>
                    <a:lnTo>
                      <a:pt x="392" y="891"/>
                    </a:lnTo>
                    <a:lnTo>
                      <a:pt x="382" y="901"/>
                    </a:lnTo>
                    <a:lnTo>
                      <a:pt x="370" y="911"/>
                    </a:lnTo>
                    <a:lnTo>
                      <a:pt x="359" y="921"/>
                    </a:lnTo>
                    <a:lnTo>
                      <a:pt x="349" y="931"/>
                    </a:lnTo>
                    <a:lnTo>
                      <a:pt x="339" y="943"/>
                    </a:lnTo>
                    <a:lnTo>
                      <a:pt x="331" y="954"/>
                    </a:lnTo>
                    <a:lnTo>
                      <a:pt x="322" y="965"/>
                    </a:lnTo>
                    <a:lnTo>
                      <a:pt x="322" y="938"/>
                    </a:lnTo>
                    <a:lnTo>
                      <a:pt x="326" y="911"/>
                    </a:lnTo>
                    <a:lnTo>
                      <a:pt x="335" y="887"/>
                    </a:lnTo>
                    <a:lnTo>
                      <a:pt x="345" y="863"/>
                    </a:lnTo>
                    <a:lnTo>
                      <a:pt x="343" y="861"/>
                    </a:lnTo>
                    <a:lnTo>
                      <a:pt x="333" y="878"/>
                    </a:lnTo>
                    <a:lnTo>
                      <a:pt x="322" y="895"/>
                    </a:lnTo>
                    <a:lnTo>
                      <a:pt x="312" y="913"/>
                    </a:lnTo>
                    <a:lnTo>
                      <a:pt x="302" y="930"/>
                    </a:lnTo>
                    <a:lnTo>
                      <a:pt x="291" y="947"/>
                    </a:lnTo>
                    <a:lnTo>
                      <a:pt x="282" y="965"/>
                    </a:lnTo>
                    <a:lnTo>
                      <a:pt x="272" y="983"/>
                    </a:lnTo>
                    <a:lnTo>
                      <a:pt x="264" y="1001"/>
                    </a:lnTo>
                    <a:lnTo>
                      <a:pt x="255" y="998"/>
                    </a:lnTo>
                    <a:lnTo>
                      <a:pt x="246" y="997"/>
                    </a:lnTo>
                    <a:lnTo>
                      <a:pt x="238" y="994"/>
                    </a:lnTo>
                    <a:lnTo>
                      <a:pt x="231" y="990"/>
                    </a:lnTo>
                    <a:lnTo>
                      <a:pt x="229" y="973"/>
                    </a:lnTo>
                    <a:lnTo>
                      <a:pt x="225" y="957"/>
                    </a:lnTo>
                    <a:lnTo>
                      <a:pt x="218" y="941"/>
                    </a:lnTo>
                    <a:lnTo>
                      <a:pt x="211" y="925"/>
                    </a:lnTo>
                    <a:lnTo>
                      <a:pt x="205" y="894"/>
                    </a:lnTo>
                    <a:lnTo>
                      <a:pt x="201" y="864"/>
                    </a:lnTo>
                    <a:lnTo>
                      <a:pt x="197" y="833"/>
                    </a:lnTo>
                    <a:lnTo>
                      <a:pt x="194" y="801"/>
                    </a:lnTo>
                    <a:lnTo>
                      <a:pt x="251" y="793"/>
                    </a:lnTo>
                    <a:lnTo>
                      <a:pt x="252" y="834"/>
                    </a:lnTo>
                    <a:lnTo>
                      <a:pt x="251" y="877"/>
                    </a:lnTo>
                    <a:lnTo>
                      <a:pt x="252" y="918"/>
                    </a:lnTo>
                    <a:lnTo>
                      <a:pt x="258" y="960"/>
                    </a:lnTo>
                    <a:lnTo>
                      <a:pt x="259" y="957"/>
                    </a:lnTo>
                    <a:lnTo>
                      <a:pt x="262" y="927"/>
                    </a:lnTo>
                    <a:lnTo>
                      <a:pt x="268" y="898"/>
                    </a:lnTo>
                    <a:lnTo>
                      <a:pt x="275" y="871"/>
                    </a:lnTo>
                    <a:lnTo>
                      <a:pt x="284" y="843"/>
                    </a:lnTo>
                    <a:lnTo>
                      <a:pt x="288" y="783"/>
                    </a:lnTo>
                    <a:lnTo>
                      <a:pt x="293" y="778"/>
                    </a:lnTo>
                    <a:lnTo>
                      <a:pt x="299" y="777"/>
                    </a:lnTo>
                    <a:lnTo>
                      <a:pt x="306" y="774"/>
                    </a:lnTo>
                    <a:lnTo>
                      <a:pt x="312" y="773"/>
                    </a:lnTo>
                    <a:lnTo>
                      <a:pt x="319" y="773"/>
                    </a:lnTo>
                    <a:lnTo>
                      <a:pt x="326" y="771"/>
                    </a:lnTo>
                    <a:lnTo>
                      <a:pt x="332" y="770"/>
                    </a:lnTo>
                    <a:lnTo>
                      <a:pt x="339" y="767"/>
                    </a:lnTo>
                    <a:lnTo>
                      <a:pt x="349" y="761"/>
                    </a:lnTo>
                    <a:lnTo>
                      <a:pt x="359" y="757"/>
                    </a:lnTo>
                    <a:lnTo>
                      <a:pt x="369" y="751"/>
                    </a:lnTo>
                    <a:lnTo>
                      <a:pt x="379" y="745"/>
                    </a:lnTo>
                    <a:lnTo>
                      <a:pt x="390" y="741"/>
                    </a:lnTo>
                    <a:lnTo>
                      <a:pt x="400" y="737"/>
                    </a:lnTo>
                    <a:lnTo>
                      <a:pt x="412" y="734"/>
                    </a:lnTo>
                    <a:lnTo>
                      <a:pt x="423" y="731"/>
                    </a:lnTo>
                    <a:lnTo>
                      <a:pt x="430" y="728"/>
                    </a:lnTo>
                    <a:lnTo>
                      <a:pt x="437" y="724"/>
                    </a:lnTo>
                    <a:lnTo>
                      <a:pt x="444" y="721"/>
                    </a:lnTo>
                    <a:lnTo>
                      <a:pt x="452" y="717"/>
                    </a:lnTo>
                    <a:lnTo>
                      <a:pt x="432" y="714"/>
                    </a:lnTo>
                    <a:lnTo>
                      <a:pt x="412" y="714"/>
                    </a:lnTo>
                    <a:lnTo>
                      <a:pt x="392" y="717"/>
                    </a:lnTo>
                    <a:lnTo>
                      <a:pt x="372" y="721"/>
                    </a:lnTo>
                    <a:lnTo>
                      <a:pt x="353" y="725"/>
                    </a:lnTo>
                    <a:lnTo>
                      <a:pt x="335" y="731"/>
                    </a:lnTo>
                    <a:lnTo>
                      <a:pt x="315" y="737"/>
                    </a:lnTo>
                    <a:lnTo>
                      <a:pt x="296" y="741"/>
                    </a:lnTo>
                    <a:lnTo>
                      <a:pt x="275" y="743"/>
                    </a:lnTo>
                    <a:lnTo>
                      <a:pt x="255" y="745"/>
                    </a:lnTo>
                    <a:lnTo>
                      <a:pt x="235" y="750"/>
                    </a:lnTo>
                    <a:lnTo>
                      <a:pt x="215" y="754"/>
                    </a:lnTo>
                    <a:lnTo>
                      <a:pt x="195" y="758"/>
                    </a:lnTo>
                    <a:lnTo>
                      <a:pt x="175" y="763"/>
                    </a:lnTo>
                    <a:lnTo>
                      <a:pt x="155" y="767"/>
                    </a:lnTo>
                    <a:lnTo>
                      <a:pt x="135" y="770"/>
                    </a:lnTo>
                    <a:lnTo>
                      <a:pt x="130" y="745"/>
                    </a:lnTo>
                    <a:lnTo>
                      <a:pt x="125" y="720"/>
                    </a:lnTo>
                    <a:lnTo>
                      <a:pt x="124" y="695"/>
                    </a:lnTo>
                    <a:lnTo>
                      <a:pt x="125" y="670"/>
                    </a:lnTo>
                    <a:lnTo>
                      <a:pt x="131" y="662"/>
                    </a:lnTo>
                    <a:lnTo>
                      <a:pt x="148" y="658"/>
                    </a:lnTo>
                    <a:lnTo>
                      <a:pt x="167" y="654"/>
                    </a:lnTo>
                    <a:lnTo>
                      <a:pt x="184" y="650"/>
                    </a:lnTo>
                    <a:lnTo>
                      <a:pt x="202" y="645"/>
                    </a:lnTo>
                    <a:lnTo>
                      <a:pt x="219" y="642"/>
                    </a:lnTo>
                    <a:lnTo>
                      <a:pt x="238" y="640"/>
                    </a:lnTo>
                    <a:lnTo>
                      <a:pt x="256" y="635"/>
                    </a:lnTo>
                    <a:lnTo>
                      <a:pt x="275" y="632"/>
                    </a:lnTo>
                    <a:lnTo>
                      <a:pt x="292" y="630"/>
                    </a:lnTo>
                    <a:lnTo>
                      <a:pt x="311" y="625"/>
                    </a:lnTo>
                    <a:lnTo>
                      <a:pt x="328" y="622"/>
                    </a:lnTo>
                    <a:lnTo>
                      <a:pt x="346" y="618"/>
                    </a:lnTo>
                    <a:lnTo>
                      <a:pt x="363" y="612"/>
                    </a:lnTo>
                    <a:lnTo>
                      <a:pt x="380" y="608"/>
                    </a:lnTo>
                    <a:lnTo>
                      <a:pt x="397" y="602"/>
                    </a:lnTo>
                    <a:lnTo>
                      <a:pt x="415" y="595"/>
                    </a:lnTo>
                    <a:lnTo>
                      <a:pt x="417" y="591"/>
                    </a:lnTo>
                    <a:lnTo>
                      <a:pt x="399" y="592"/>
                    </a:lnTo>
                    <a:lnTo>
                      <a:pt x="380" y="595"/>
                    </a:lnTo>
                    <a:lnTo>
                      <a:pt x="362" y="597"/>
                    </a:lnTo>
                    <a:lnTo>
                      <a:pt x="343" y="600"/>
                    </a:lnTo>
                    <a:lnTo>
                      <a:pt x="325" y="602"/>
                    </a:lnTo>
                    <a:lnTo>
                      <a:pt x="305" y="604"/>
                    </a:lnTo>
                    <a:lnTo>
                      <a:pt x="286" y="604"/>
                    </a:lnTo>
                    <a:lnTo>
                      <a:pt x="266" y="604"/>
                    </a:lnTo>
                    <a:lnTo>
                      <a:pt x="254" y="605"/>
                    </a:lnTo>
                    <a:lnTo>
                      <a:pt x="241" y="607"/>
                    </a:lnTo>
                    <a:lnTo>
                      <a:pt x="228" y="610"/>
                    </a:lnTo>
                    <a:lnTo>
                      <a:pt x="217" y="611"/>
                    </a:lnTo>
                    <a:lnTo>
                      <a:pt x="204" y="614"/>
                    </a:lnTo>
                    <a:lnTo>
                      <a:pt x="192" y="617"/>
                    </a:lnTo>
                    <a:lnTo>
                      <a:pt x="180" y="620"/>
                    </a:lnTo>
                    <a:lnTo>
                      <a:pt x="168" y="622"/>
                    </a:lnTo>
                    <a:lnTo>
                      <a:pt x="168" y="600"/>
                    </a:lnTo>
                    <a:lnTo>
                      <a:pt x="175" y="580"/>
                    </a:lnTo>
                    <a:lnTo>
                      <a:pt x="184" y="562"/>
                    </a:lnTo>
                    <a:lnTo>
                      <a:pt x="191" y="542"/>
                    </a:lnTo>
                    <a:lnTo>
                      <a:pt x="211" y="517"/>
                    </a:lnTo>
                    <a:lnTo>
                      <a:pt x="227" y="488"/>
                    </a:lnTo>
                    <a:lnTo>
                      <a:pt x="239" y="460"/>
                    </a:lnTo>
                    <a:lnTo>
                      <a:pt x="249" y="430"/>
                    </a:lnTo>
                    <a:lnTo>
                      <a:pt x="259" y="400"/>
                    </a:lnTo>
                    <a:lnTo>
                      <a:pt x="268" y="368"/>
                    </a:lnTo>
                    <a:lnTo>
                      <a:pt x="276" y="338"/>
                    </a:lnTo>
                    <a:lnTo>
                      <a:pt x="285" y="307"/>
                    </a:lnTo>
                    <a:lnTo>
                      <a:pt x="293" y="268"/>
                    </a:lnTo>
                    <a:lnTo>
                      <a:pt x="302" y="230"/>
                    </a:lnTo>
                    <a:lnTo>
                      <a:pt x="309" y="191"/>
                    </a:lnTo>
                    <a:lnTo>
                      <a:pt x="315" y="151"/>
                    </a:lnTo>
                    <a:lnTo>
                      <a:pt x="319" y="141"/>
                    </a:lnTo>
                    <a:lnTo>
                      <a:pt x="325" y="132"/>
                    </a:lnTo>
                    <a:lnTo>
                      <a:pt x="331" y="124"/>
                    </a:lnTo>
                    <a:lnTo>
                      <a:pt x="338" y="115"/>
                    </a:lnTo>
                    <a:lnTo>
                      <a:pt x="343" y="107"/>
                    </a:lnTo>
                    <a:lnTo>
                      <a:pt x="349" y="97"/>
                    </a:lnTo>
                    <a:lnTo>
                      <a:pt x="355" y="88"/>
                    </a:lnTo>
                    <a:lnTo>
                      <a:pt x="359" y="80"/>
                    </a:lnTo>
                    <a:lnTo>
                      <a:pt x="345" y="94"/>
                    </a:lnTo>
                    <a:lnTo>
                      <a:pt x="331" y="108"/>
                    </a:lnTo>
                    <a:lnTo>
                      <a:pt x="319" y="124"/>
                    </a:lnTo>
                    <a:lnTo>
                      <a:pt x="308" y="141"/>
                    </a:lnTo>
                    <a:lnTo>
                      <a:pt x="299" y="158"/>
                    </a:lnTo>
                    <a:lnTo>
                      <a:pt x="292" y="175"/>
                    </a:lnTo>
                    <a:lnTo>
                      <a:pt x="286" y="194"/>
                    </a:lnTo>
                    <a:lnTo>
                      <a:pt x="284" y="214"/>
                    </a:lnTo>
                    <a:lnTo>
                      <a:pt x="258" y="248"/>
                    </a:lnTo>
                    <a:lnTo>
                      <a:pt x="237" y="285"/>
                    </a:lnTo>
                    <a:lnTo>
                      <a:pt x="219" y="324"/>
                    </a:lnTo>
                    <a:lnTo>
                      <a:pt x="204" y="362"/>
                    </a:lnTo>
                    <a:lnTo>
                      <a:pt x="191" y="402"/>
                    </a:lnTo>
                    <a:lnTo>
                      <a:pt x="177" y="444"/>
                    </a:lnTo>
                    <a:lnTo>
                      <a:pt x="164" y="484"/>
                    </a:lnTo>
                    <a:lnTo>
                      <a:pt x="150" y="524"/>
                    </a:lnTo>
                    <a:lnTo>
                      <a:pt x="144" y="552"/>
                    </a:lnTo>
                    <a:lnTo>
                      <a:pt x="138" y="582"/>
                    </a:lnTo>
                    <a:lnTo>
                      <a:pt x="130" y="610"/>
                    </a:lnTo>
                    <a:lnTo>
                      <a:pt x="114" y="635"/>
                    </a:lnTo>
                    <a:lnTo>
                      <a:pt x="110" y="644"/>
                    </a:lnTo>
                    <a:lnTo>
                      <a:pt x="104" y="651"/>
                    </a:lnTo>
                    <a:lnTo>
                      <a:pt x="97" y="658"/>
                    </a:lnTo>
                    <a:lnTo>
                      <a:pt x="90" y="667"/>
                    </a:lnTo>
                    <a:lnTo>
                      <a:pt x="84" y="674"/>
                    </a:lnTo>
                    <a:lnTo>
                      <a:pt x="80" y="682"/>
                    </a:lnTo>
                    <a:lnTo>
                      <a:pt x="78" y="692"/>
                    </a:lnTo>
                    <a:lnTo>
                      <a:pt x="81" y="704"/>
                    </a:lnTo>
                    <a:lnTo>
                      <a:pt x="87" y="730"/>
                    </a:lnTo>
                    <a:lnTo>
                      <a:pt x="88" y="758"/>
                    </a:lnTo>
                    <a:lnTo>
                      <a:pt x="88" y="787"/>
                    </a:lnTo>
                    <a:lnTo>
                      <a:pt x="98" y="813"/>
                    </a:lnTo>
                    <a:lnTo>
                      <a:pt x="91" y="833"/>
                    </a:lnTo>
                    <a:lnTo>
                      <a:pt x="77" y="778"/>
                    </a:lnTo>
                    <a:lnTo>
                      <a:pt x="64" y="724"/>
                    </a:lnTo>
                    <a:lnTo>
                      <a:pt x="56" y="667"/>
                    </a:lnTo>
                    <a:lnTo>
                      <a:pt x="53" y="608"/>
                    </a:lnTo>
                    <a:lnTo>
                      <a:pt x="60" y="557"/>
                    </a:lnTo>
                    <a:lnTo>
                      <a:pt x="64" y="502"/>
                    </a:lnTo>
                    <a:lnTo>
                      <a:pt x="64" y="447"/>
                    </a:lnTo>
                    <a:lnTo>
                      <a:pt x="60" y="394"/>
                    </a:lnTo>
                    <a:lnTo>
                      <a:pt x="54" y="440"/>
                    </a:lnTo>
                    <a:lnTo>
                      <a:pt x="47" y="485"/>
                    </a:lnTo>
                    <a:lnTo>
                      <a:pt x="39" y="530"/>
                    </a:lnTo>
                    <a:lnTo>
                      <a:pt x="26" y="572"/>
                    </a:lnTo>
                    <a:lnTo>
                      <a:pt x="16" y="537"/>
                    </a:lnTo>
                    <a:lnTo>
                      <a:pt x="10" y="500"/>
                    </a:lnTo>
                    <a:lnTo>
                      <a:pt x="10" y="460"/>
                    </a:lnTo>
                    <a:lnTo>
                      <a:pt x="16" y="422"/>
                    </a:lnTo>
                    <a:lnTo>
                      <a:pt x="9" y="401"/>
                    </a:lnTo>
                    <a:lnTo>
                      <a:pt x="3" y="378"/>
                    </a:lnTo>
                    <a:lnTo>
                      <a:pt x="0" y="354"/>
                    </a:lnTo>
                    <a:lnTo>
                      <a:pt x="3" y="331"/>
                    </a:lnTo>
                    <a:lnTo>
                      <a:pt x="10" y="322"/>
                    </a:lnTo>
                    <a:lnTo>
                      <a:pt x="19" y="314"/>
                    </a:lnTo>
                    <a:lnTo>
                      <a:pt x="26" y="307"/>
                    </a:lnTo>
                    <a:lnTo>
                      <a:pt x="34" y="298"/>
                    </a:lnTo>
                    <a:lnTo>
                      <a:pt x="46" y="312"/>
                    </a:lnTo>
                    <a:lnTo>
                      <a:pt x="57" y="325"/>
                    </a:lnTo>
                    <a:lnTo>
                      <a:pt x="67" y="340"/>
                    </a:lnTo>
                    <a:lnTo>
                      <a:pt x="76" y="354"/>
                    </a:lnTo>
                    <a:lnTo>
                      <a:pt x="84" y="370"/>
                    </a:lnTo>
                    <a:lnTo>
                      <a:pt x="93" y="384"/>
                    </a:lnTo>
                    <a:lnTo>
                      <a:pt x="100" y="400"/>
                    </a:lnTo>
                    <a:lnTo>
                      <a:pt x="107" y="415"/>
                    </a:lnTo>
                    <a:lnTo>
                      <a:pt x="113" y="400"/>
                    </a:lnTo>
                    <a:lnTo>
                      <a:pt x="115" y="382"/>
                    </a:lnTo>
                    <a:lnTo>
                      <a:pt x="118" y="365"/>
                    </a:lnTo>
                    <a:lnTo>
                      <a:pt x="121" y="348"/>
                    </a:lnTo>
                    <a:lnTo>
                      <a:pt x="128" y="327"/>
                    </a:lnTo>
                    <a:lnTo>
                      <a:pt x="134" y="304"/>
                    </a:lnTo>
                    <a:lnTo>
                      <a:pt x="141" y="282"/>
                    </a:lnTo>
                    <a:lnTo>
                      <a:pt x="148" y="260"/>
                    </a:lnTo>
                    <a:lnTo>
                      <a:pt x="155" y="238"/>
                    </a:lnTo>
                    <a:lnTo>
                      <a:pt x="164" y="218"/>
                    </a:lnTo>
                    <a:lnTo>
                      <a:pt x="174" y="197"/>
                    </a:lnTo>
                    <a:lnTo>
                      <a:pt x="184" y="177"/>
                    </a:lnTo>
                    <a:lnTo>
                      <a:pt x="191" y="160"/>
                    </a:lnTo>
                    <a:lnTo>
                      <a:pt x="201" y="144"/>
                    </a:lnTo>
                    <a:lnTo>
                      <a:pt x="211" y="128"/>
                    </a:lnTo>
                    <a:lnTo>
                      <a:pt x="222" y="112"/>
                    </a:lnTo>
                    <a:lnTo>
                      <a:pt x="232" y="97"/>
                    </a:lnTo>
                    <a:lnTo>
                      <a:pt x="242" y="81"/>
                    </a:lnTo>
                    <a:lnTo>
                      <a:pt x="252" y="65"/>
                    </a:lnTo>
                    <a:lnTo>
                      <a:pt x="261" y="50"/>
                    </a:lnTo>
                    <a:lnTo>
                      <a:pt x="261" y="48"/>
                    </a:lnTo>
                    <a:lnTo>
                      <a:pt x="261" y="47"/>
                    </a:lnTo>
                    <a:lnTo>
                      <a:pt x="259" y="45"/>
                    </a:lnTo>
                    <a:lnTo>
                      <a:pt x="259" y="44"/>
                    </a:lnTo>
                    <a:lnTo>
                      <a:pt x="251" y="54"/>
                    </a:lnTo>
                    <a:lnTo>
                      <a:pt x="242" y="62"/>
                    </a:lnTo>
                    <a:lnTo>
                      <a:pt x="232" y="72"/>
                    </a:lnTo>
                    <a:lnTo>
                      <a:pt x="224" y="81"/>
                    </a:lnTo>
                    <a:lnTo>
                      <a:pt x="214" y="90"/>
                    </a:lnTo>
                    <a:lnTo>
                      <a:pt x="205" y="98"/>
                    </a:lnTo>
                    <a:lnTo>
                      <a:pt x="195" y="107"/>
                    </a:lnTo>
                    <a:lnTo>
                      <a:pt x="187" y="117"/>
                    </a:lnTo>
                    <a:lnTo>
                      <a:pt x="180" y="125"/>
                    </a:lnTo>
                    <a:lnTo>
                      <a:pt x="172" y="134"/>
                    </a:lnTo>
                    <a:lnTo>
                      <a:pt x="167" y="142"/>
                    </a:lnTo>
                    <a:lnTo>
                      <a:pt x="161" y="152"/>
                    </a:lnTo>
                    <a:lnTo>
                      <a:pt x="154" y="161"/>
                    </a:lnTo>
                    <a:lnTo>
                      <a:pt x="150" y="170"/>
                    </a:lnTo>
                    <a:lnTo>
                      <a:pt x="144" y="180"/>
                    </a:lnTo>
                    <a:lnTo>
                      <a:pt x="138" y="188"/>
                    </a:lnTo>
                    <a:lnTo>
                      <a:pt x="138" y="158"/>
                    </a:lnTo>
                    <a:lnTo>
                      <a:pt x="145" y="130"/>
                    </a:lnTo>
                    <a:lnTo>
                      <a:pt x="157" y="102"/>
                    </a:lnTo>
                    <a:lnTo>
                      <a:pt x="170" y="77"/>
                    </a:lnTo>
                    <a:lnTo>
                      <a:pt x="195" y="0"/>
                    </a:lnTo>
                    <a:lnTo>
                      <a:pt x="214" y="7"/>
                    </a:lnTo>
                    <a:lnTo>
                      <a:pt x="234" y="14"/>
                    </a:lnTo>
                    <a:lnTo>
                      <a:pt x="252" y="18"/>
                    </a:lnTo>
                    <a:lnTo>
                      <a:pt x="274" y="21"/>
                    </a:lnTo>
                    <a:lnTo>
                      <a:pt x="293" y="24"/>
                    </a:lnTo>
                    <a:lnTo>
                      <a:pt x="315" y="27"/>
                    </a:lnTo>
                    <a:lnTo>
                      <a:pt x="335" y="28"/>
                    </a:lnTo>
                    <a:lnTo>
                      <a:pt x="356" y="31"/>
                    </a:lnTo>
                    <a:lnTo>
                      <a:pt x="376" y="34"/>
                    </a:lnTo>
                    <a:lnTo>
                      <a:pt x="396" y="37"/>
                    </a:lnTo>
                    <a:lnTo>
                      <a:pt x="416" y="41"/>
                    </a:lnTo>
                    <a:lnTo>
                      <a:pt x="436" y="47"/>
                    </a:lnTo>
                    <a:lnTo>
                      <a:pt x="454" y="54"/>
                    </a:lnTo>
                    <a:lnTo>
                      <a:pt x="472" y="64"/>
                    </a:lnTo>
                    <a:lnTo>
                      <a:pt x="489" y="74"/>
                    </a:lnTo>
                    <a:lnTo>
                      <a:pt x="504" y="88"/>
                    </a:lnTo>
                    <a:close/>
                  </a:path>
                </a:pathLst>
              </a:custGeom>
              <a:solidFill>
                <a:srgbClr val="b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15" name=""/>
              <p:cNvSpPr/>
              <p:nvPr/>
            </p:nvSpPr>
            <p:spPr>
              <a:xfrm flipH="1">
                <a:off x="8304840" y="2935080"/>
                <a:ext cx="166680" cy="106560"/>
              </a:xfrm>
              <a:custGeom>
                <a:avLst/>
                <a:gdLst/>
                <a:ahLst/>
                <a:rect l="l" t="t" r="r" b="b"/>
                <a:pathLst>
                  <a:path w="105" h="67">
                    <a:moveTo>
                      <a:pt x="88" y="50"/>
                    </a:moveTo>
                    <a:lnTo>
                      <a:pt x="83" y="56"/>
                    </a:lnTo>
                    <a:lnTo>
                      <a:pt x="75" y="60"/>
                    </a:lnTo>
                    <a:lnTo>
                      <a:pt x="68" y="63"/>
                    </a:lnTo>
                    <a:lnTo>
                      <a:pt x="61" y="66"/>
                    </a:lnTo>
                    <a:lnTo>
                      <a:pt x="53" y="67"/>
                    </a:lnTo>
                    <a:lnTo>
                      <a:pt x="46" y="66"/>
                    </a:lnTo>
                    <a:lnTo>
                      <a:pt x="37" y="66"/>
                    </a:lnTo>
                    <a:lnTo>
                      <a:pt x="30" y="63"/>
                    </a:lnTo>
                    <a:lnTo>
                      <a:pt x="21" y="58"/>
                    </a:lnTo>
                    <a:lnTo>
                      <a:pt x="13" y="53"/>
                    </a:lnTo>
                    <a:lnTo>
                      <a:pt x="6" y="47"/>
                    </a:lnTo>
                    <a:lnTo>
                      <a:pt x="0" y="40"/>
                    </a:lnTo>
                    <a:lnTo>
                      <a:pt x="10" y="43"/>
                    </a:lnTo>
                    <a:lnTo>
                      <a:pt x="20" y="44"/>
                    </a:lnTo>
                    <a:lnTo>
                      <a:pt x="30" y="47"/>
                    </a:lnTo>
                    <a:lnTo>
                      <a:pt x="40" y="48"/>
                    </a:lnTo>
                    <a:lnTo>
                      <a:pt x="50" y="48"/>
                    </a:lnTo>
                    <a:lnTo>
                      <a:pt x="60" y="47"/>
                    </a:lnTo>
                    <a:lnTo>
                      <a:pt x="70" y="44"/>
                    </a:lnTo>
                    <a:lnTo>
                      <a:pt x="78" y="40"/>
                    </a:lnTo>
                    <a:lnTo>
                      <a:pt x="85" y="31"/>
                    </a:lnTo>
                    <a:lnTo>
                      <a:pt x="91" y="20"/>
                    </a:lnTo>
                    <a:lnTo>
                      <a:pt x="95" y="10"/>
                    </a:lnTo>
                    <a:lnTo>
                      <a:pt x="101" y="0"/>
                    </a:lnTo>
                    <a:lnTo>
                      <a:pt x="105" y="13"/>
                    </a:lnTo>
                    <a:lnTo>
                      <a:pt x="101" y="26"/>
                    </a:lnTo>
                    <a:lnTo>
                      <a:pt x="95" y="38"/>
                    </a:lnTo>
                    <a:lnTo>
                      <a:pt x="88" y="50"/>
                    </a:lnTo>
                    <a:close/>
                  </a:path>
                </a:pathLst>
              </a:custGeom>
              <a:solidFill>
                <a:srgbClr val="ffbfb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16" name=""/>
              <p:cNvSpPr/>
              <p:nvPr/>
            </p:nvSpPr>
            <p:spPr>
              <a:xfrm flipH="1">
                <a:off x="7707960" y="2976480"/>
                <a:ext cx="181080" cy="187200"/>
              </a:xfrm>
              <a:custGeom>
                <a:avLst/>
                <a:gdLst/>
                <a:ahLst/>
                <a:rect l="l" t="t" r="r" b="b"/>
                <a:pathLst>
                  <a:path w="114" h="118">
                    <a:moveTo>
                      <a:pt x="0" y="118"/>
                    </a:moveTo>
                    <a:lnTo>
                      <a:pt x="10" y="102"/>
                    </a:lnTo>
                    <a:lnTo>
                      <a:pt x="23" y="87"/>
                    </a:lnTo>
                    <a:lnTo>
                      <a:pt x="35" y="72"/>
                    </a:lnTo>
                    <a:lnTo>
                      <a:pt x="49" y="58"/>
                    </a:lnTo>
                    <a:lnTo>
                      <a:pt x="63" y="45"/>
                    </a:lnTo>
                    <a:lnTo>
                      <a:pt x="77" y="31"/>
                    </a:lnTo>
                    <a:lnTo>
                      <a:pt x="92" y="18"/>
                    </a:lnTo>
                    <a:lnTo>
                      <a:pt x="106" y="5"/>
                    </a:lnTo>
                    <a:lnTo>
                      <a:pt x="114" y="0"/>
                    </a:lnTo>
                    <a:lnTo>
                      <a:pt x="102" y="15"/>
                    </a:lnTo>
                    <a:lnTo>
                      <a:pt x="90" y="32"/>
                    </a:lnTo>
                    <a:lnTo>
                      <a:pt x="77" y="50"/>
                    </a:lnTo>
                    <a:lnTo>
                      <a:pt x="66" y="67"/>
                    </a:lnTo>
                    <a:lnTo>
                      <a:pt x="52" y="84"/>
                    </a:lnTo>
                    <a:lnTo>
                      <a:pt x="37" y="98"/>
                    </a:lnTo>
                    <a:lnTo>
                      <a:pt x="20" y="110"/>
                    </a:lnTo>
                    <a:lnTo>
                      <a:pt x="0" y="118"/>
                    </a:lnTo>
                    <a:close/>
                  </a:path>
                </a:pathLst>
              </a:custGeom>
              <a:solidFill>
                <a:srgbClr val="00359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17" name=""/>
              <p:cNvSpPr/>
              <p:nvPr/>
            </p:nvSpPr>
            <p:spPr>
              <a:xfrm flipH="1">
                <a:off x="6782400" y="3063600"/>
                <a:ext cx="736920" cy="1263960"/>
              </a:xfrm>
              <a:custGeom>
                <a:avLst/>
                <a:gdLst/>
                <a:ahLst/>
                <a:rect l="l" t="t" r="r" b="b"/>
                <a:pathLst>
                  <a:path w="464" h="796">
                    <a:moveTo>
                      <a:pt x="161" y="16"/>
                    </a:moveTo>
                    <a:lnTo>
                      <a:pt x="172" y="27"/>
                    </a:lnTo>
                    <a:lnTo>
                      <a:pt x="183" y="39"/>
                    </a:lnTo>
                    <a:lnTo>
                      <a:pt x="196" y="49"/>
                    </a:lnTo>
                    <a:lnTo>
                      <a:pt x="208" y="60"/>
                    </a:lnTo>
                    <a:lnTo>
                      <a:pt x="220" y="72"/>
                    </a:lnTo>
                    <a:lnTo>
                      <a:pt x="230" y="83"/>
                    </a:lnTo>
                    <a:lnTo>
                      <a:pt x="239" y="96"/>
                    </a:lnTo>
                    <a:lnTo>
                      <a:pt x="246" y="112"/>
                    </a:lnTo>
                    <a:lnTo>
                      <a:pt x="252" y="133"/>
                    </a:lnTo>
                    <a:lnTo>
                      <a:pt x="262" y="153"/>
                    </a:lnTo>
                    <a:lnTo>
                      <a:pt x="273" y="173"/>
                    </a:lnTo>
                    <a:lnTo>
                      <a:pt x="287" y="192"/>
                    </a:lnTo>
                    <a:lnTo>
                      <a:pt x="300" y="210"/>
                    </a:lnTo>
                    <a:lnTo>
                      <a:pt x="312" y="230"/>
                    </a:lnTo>
                    <a:lnTo>
                      <a:pt x="321" y="250"/>
                    </a:lnTo>
                    <a:lnTo>
                      <a:pt x="326" y="273"/>
                    </a:lnTo>
                    <a:lnTo>
                      <a:pt x="334" y="297"/>
                    </a:lnTo>
                    <a:lnTo>
                      <a:pt x="343" y="320"/>
                    </a:lnTo>
                    <a:lnTo>
                      <a:pt x="350" y="346"/>
                    </a:lnTo>
                    <a:lnTo>
                      <a:pt x="356" y="370"/>
                    </a:lnTo>
                    <a:lnTo>
                      <a:pt x="361" y="396"/>
                    </a:lnTo>
                    <a:lnTo>
                      <a:pt x="364" y="422"/>
                    </a:lnTo>
                    <a:lnTo>
                      <a:pt x="366" y="449"/>
                    </a:lnTo>
                    <a:lnTo>
                      <a:pt x="364" y="476"/>
                    </a:lnTo>
                    <a:lnTo>
                      <a:pt x="359" y="513"/>
                    </a:lnTo>
                    <a:lnTo>
                      <a:pt x="356" y="553"/>
                    </a:lnTo>
                    <a:lnTo>
                      <a:pt x="356" y="592"/>
                    </a:lnTo>
                    <a:lnTo>
                      <a:pt x="357" y="630"/>
                    </a:lnTo>
                    <a:lnTo>
                      <a:pt x="366" y="609"/>
                    </a:lnTo>
                    <a:lnTo>
                      <a:pt x="371" y="586"/>
                    </a:lnTo>
                    <a:lnTo>
                      <a:pt x="377" y="563"/>
                    </a:lnTo>
                    <a:lnTo>
                      <a:pt x="384" y="540"/>
                    </a:lnTo>
                    <a:lnTo>
                      <a:pt x="394" y="563"/>
                    </a:lnTo>
                    <a:lnTo>
                      <a:pt x="404" y="586"/>
                    </a:lnTo>
                    <a:lnTo>
                      <a:pt x="414" y="609"/>
                    </a:lnTo>
                    <a:lnTo>
                      <a:pt x="424" y="630"/>
                    </a:lnTo>
                    <a:lnTo>
                      <a:pt x="434" y="653"/>
                    </a:lnTo>
                    <a:lnTo>
                      <a:pt x="444" y="676"/>
                    </a:lnTo>
                    <a:lnTo>
                      <a:pt x="454" y="699"/>
                    </a:lnTo>
                    <a:lnTo>
                      <a:pt x="464" y="722"/>
                    </a:lnTo>
                    <a:lnTo>
                      <a:pt x="464" y="740"/>
                    </a:lnTo>
                    <a:lnTo>
                      <a:pt x="461" y="759"/>
                    </a:lnTo>
                    <a:lnTo>
                      <a:pt x="460" y="778"/>
                    </a:lnTo>
                    <a:lnTo>
                      <a:pt x="462" y="796"/>
                    </a:lnTo>
                    <a:lnTo>
                      <a:pt x="445" y="785"/>
                    </a:lnTo>
                    <a:lnTo>
                      <a:pt x="428" y="773"/>
                    </a:lnTo>
                    <a:lnTo>
                      <a:pt x="410" y="763"/>
                    </a:lnTo>
                    <a:lnTo>
                      <a:pt x="393" y="753"/>
                    </a:lnTo>
                    <a:lnTo>
                      <a:pt x="374" y="745"/>
                    </a:lnTo>
                    <a:lnTo>
                      <a:pt x="354" y="738"/>
                    </a:lnTo>
                    <a:lnTo>
                      <a:pt x="333" y="733"/>
                    </a:lnTo>
                    <a:lnTo>
                      <a:pt x="312" y="732"/>
                    </a:lnTo>
                    <a:lnTo>
                      <a:pt x="289" y="732"/>
                    </a:lnTo>
                    <a:lnTo>
                      <a:pt x="266" y="733"/>
                    </a:lnTo>
                    <a:lnTo>
                      <a:pt x="243" y="736"/>
                    </a:lnTo>
                    <a:lnTo>
                      <a:pt x="222" y="740"/>
                    </a:lnTo>
                    <a:lnTo>
                      <a:pt x="199" y="743"/>
                    </a:lnTo>
                    <a:lnTo>
                      <a:pt x="178" y="745"/>
                    </a:lnTo>
                    <a:lnTo>
                      <a:pt x="155" y="745"/>
                    </a:lnTo>
                    <a:lnTo>
                      <a:pt x="132" y="740"/>
                    </a:lnTo>
                    <a:lnTo>
                      <a:pt x="131" y="729"/>
                    </a:lnTo>
                    <a:lnTo>
                      <a:pt x="132" y="716"/>
                    </a:lnTo>
                    <a:lnTo>
                      <a:pt x="135" y="705"/>
                    </a:lnTo>
                    <a:lnTo>
                      <a:pt x="141" y="695"/>
                    </a:lnTo>
                    <a:lnTo>
                      <a:pt x="152" y="689"/>
                    </a:lnTo>
                    <a:lnTo>
                      <a:pt x="163" y="688"/>
                    </a:lnTo>
                    <a:lnTo>
                      <a:pt x="175" y="688"/>
                    </a:lnTo>
                    <a:lnTo>
                      <a:pt x="186" y="690"/>
                    </a:lnTo>
                    <a:lnTo>
                      <a:pt x="198" y="693"/>
                    </a:lnTo>
                    <a:lnTo>
                      <a:pt x="209" y="698"/>
                    </a:lnTo>
                    <a:lnTo>
                      <a:pt x="220" y="700"/>
                    </a:lnTo>
                    <a:lnTo>
                      <a:pt x="232" y="703"/>
                    </a:lnTo>
                    <a:lnTo>
                      <a:pt x="233" y="703"/>
                    </a:lnTo>
                    <a:lnTo>
                      <a:pt x="233" y="702"/>
                    </a:lnTo>
                    <a:lnTo>
                      <a:pt x="233" y="699"/>
                    </a:lnTo>
                    <a:lnTo>
                      <a:pt x="233" y="698"/>
                    </a:lnTo>
                    <a:lnTo>
                      <a:pt x="222" y="690"/>
                    </a:lnTo>
                    <a:lnTo>
                      <a:pt x="212" y="682"/>
                    </a:lnTo>
                    <a:lnTo>
                      <a:pt x="203" y="673"/>
                    </a:lnTo>
                    <a:lnTo>
                      <a:pt x="196" y="662"/>
                    </a:lnTo>
                    <a:lnTo>
                      <a:pt x="188" y="652"/>
                    </a:lnTo>
                    <a:lnTo>
                      <a:pt x="179" y="643"/>
                    </a:lnTo>
                    <a:lnTo>
                      <a:pt x="169" y="636"/>
                    </a:lnTo>
                    <a:lnTo>
                      <a:pt x="158" y="630"/>
                    </a:lnTo>
                    <a:lnTo>
                      <a:pt x="151" y="627"/>
                    </a:lnTo>
                    <a:lnTo>
                      <a:pt x="143" y="623"/>
                    </a:lnTo>
                    <a:lnTo>
                      <a:pt x="136" y="620"/>
                    </a:lnTo>
                    <a:lnTo>
                      <a:pt x="129" y="617"/>
                    </a:lnTo>
                    <a:lnTo>
                      <a:pt x="122" y="613"/>
                    </a:lnTo>
                    <a:lnTo>
                      <a:pt x="116" y="609"/>
                    </a:lnTo>
                    <a:lnTo>
                      <a:pt x="111" y="603"/>
                    </a:lnTo>
                    <a:lnTo>
                      <a:pt x="106" y="596"/>
                    </a:lnTo>
                    <a:lnTo>
                      <a:pt x="109" y="582"/>
                    </a:lnTo>
                    <a:lnTo>
                      <a:pt x="109" y="567"/>
                    </a:lnTo>
                    <a:lnTo>
                      <a:pt x="109" y="553"/>
                    </a:lnTo>
                    <a:lnTo>
                      <a:pt x="115" y="542"/>
                    </a:lnTo>
                    <a:lnTo>
                      <a:pt x="121" y="520"/>
                    </a:lnTo>
                    <a:lnTo>
                      <a:pt x="119" y="499"/>
                    </a:lnTo>
                    <a:lnTo>
                      <a:pt x="111" y="479"/>
                    </a:lnTo>
                    <a:lnTo>
                      <a:pt x="99" y="460"/>
                    </a:lnTo>
                    <a:lnTo>
                      <a:pt x="95" y="447"/>
                    </a:lnTo>
                    <a:lnTo>
                      <a:pt x="91" y="432"/>
                    </a:lnTo>
                    <a:lnTo>
                      <a:pt x="88" y="417"/>
                    </a:lnTo>
                    <a:lnTo>
                      <a:pt x="82" y="405"/>
                    </a:lnTo>
                    <a:lnTo>
                      <a:pt x="81" y="377"/>
                    </a:lnTo>
                    <a:lnTo>
                      <a:pt x="84" y="350"/>
                    </a:lnTo>
                    <a:lnTo>
                      <a:pt x="86" y="322"/>
                    </a:lnTo>
                    <a:lnTo>
                      <a:pt x="84" y="293"/>
                    </a:lnTo>
                    <a:lnTo>
                      <a:pt x="86" y="255"/>
                    </a:lnTo>
                    <a:lnTo>
                      <a:pt x="91" y="217"/>
                    </a:lnTo>
                    <a:lnTo>
                      <a:pt x="92" y="179"/>
                    </a:lnTo>
                    <a:lnTo>
                      <a:pt x="89" y="142"/>
                    </a:lnTo>
                    <a:lnTo>
                      <a:pt x="81" y="159"/>
                    </a:lnTo>
                    <a:lnTo>
                      <a:pt x="72" y="177"/>
                    </a:lnTo>
                    <a:lnTo>
                      <a:pt x="65" y="195"/>
                    </a:lnTo>
                    <a:lnTo>
                      <a:pt x="58" y="213"/>
                    </a:lnTo>
                    <a:lnTo>
                      <a:pt x="51" y="232"/>
                    </a:lnTo>
                    <a:lnTo>
                      <a:pt x="45" y="252"/>
                    </a:lnTo>
                    <a:lnTo>
                      <a:pt x="39" y="270"/>
                    </a:lnTo>
                    <a:lnTo>
                      <a:pt x="35" y="290"/>
                    </a:lnTo>
                    <a:lnTo>
                      <a:pt x="24" y="253"/>
                    </a:lnTo>
                    <a:lnTo>
                      <a:pt x="11" y="216"/>
                    </a:lnTo>
                    <a:lnTo>
                      <a:pt x="2" y="179"/>
                    </a:lnTo>
                    <a:lnTo>
                      <a:pt x="0" y="139"/>
                    </a:lnTo>
                    <a:lnTo>
                      <a:pt x="1" y="113"/>
                    </a:lnTo>
                    <a:lnTo>
                      <a:pt x="7" y="87"/>
                    </a:lnTo>
                    <a:lnTo>
                      <a:pt x="18" y="66"/>
                    </a:lnTo>
                    <a:lnTo>
                      <a:pt x="38" y="47"/>
                    </a:lnTo>
                    <a:lnTo>
                      <a:pt x="48" y="42"/>
                    </a:lnTo>
                    <a:lnTo>
                      <a:pt x="57" y="36"/>
                    </a:lnTo>
                    <a:lnTo>
                      <a:pt x="67" y="32"/>
                    </a:lnTo>
                    <a:lnTo>
                      <a:pt x="77" y="27"/>
                    </a:lnTo>
                    <a:lnTo>
                      <a:pt x="86" y="22"/>
                    </a:lnTo>
                    <a:lnTo>
                      <a:pt x="96" y="16"/>
                    </a:lnTo>
                    <a:lnTo>
                      <a:pt x="105" y="9"/>
                    </a:lnTo>
                    <a:lnTo>
                      <a:pt x="114" y="0"/>
                    </a:lnTo>
                    <a:lnTo>
                      <a:pt x="119" y="2"/>
                    </a:lnTo>
                    <a:lnTo>
                      <a:pt x="126" y="3"/>
                    </a:lnTo>
                    <a:lnTo>
                      <a:pt x="132" y="5"/>
                    </a:lnTo>
                    <a:lnTo>
                      <a:pt x="138" y="7"/>
                    </a:lnTo>
                    <a:lnTo>
                      <a:pt x="143" y="9"/>
                    </a:lnTo>
                    <a:lnTo>
                      <a:pt x="149" y="12"/>
                    </a:lnTo>
                    <a:lnTo>
                      <a:pt x="155" y="15"/>
                    </a:lnTo>
                    <a:lnTo>
                      <a:pt x="161" y="16"/>
                    </a:lnTo>
                    <a:close/>
                  </a:path>
                </a:pathLst>
              </a:custGeom>
              <a:solidFill>
                <a:srgbClr val="b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18" name=""/>
              <p:cNvSpPr/>
              <p:nvPr/>
            </p:nvSpPr>
            <p:spPr>
              <a:xfrm flipH="1">
                <a:off x="8521200" y="3143160"/>
                <a:ext cx="101520" cy="272880"/>
              </a:xfrm>
              <a:custGeom>
                <a:avLst/>
                <a:gdLst/>
                <a:ahLst/>
                <a:rect l="l" t="t" r="r" b="b"/>
                <a:pathLst>
                  <a:path w="64" h="172">
                    <a:moveTo>
                      <a:pt x="21" y="36"/>
                    </a:moveTo>
                    <a:lnTo>
                      <a:pt x="27" y="46"/>
                    </a:lnTo>
                    <a:lnTo>
                      <a:pt x="34" y="55"/>
                    </a:lnTo>
                    <a:lnTo>
                      <a:pt x="42" y="63"/>
                    </a:lnTo>
                    <a:lnTo>
                      <a:pt x="51" y="72"/>
                    </a:lnTo>
                    <a:lnTo>
                      <a:pt x="58" y="82"/>
                    </a:lnTo>
                    <a:lnTo>
                      <a:pt x="62" y="92"/>
                    </a:lnTo>
                    <a:lnTo>
                      <a:pt x="64" y="102"/>
                    </a:lnTo>
                    <a:lnTo>
                      <a:pt x="59" y="115"/>
                    </a:lnTo>
                    <a:lnTo>
                      <a:pt x="62" y="172"/>
                    </a:lnTo>
                    <a:lnTo>
                      <a:pt x="51" y="157"/>
                    </a:lnTo>
                    <a:lnTo>
                      <a:pt x="39" y="142"/>
                    </a:lnTo>
                    <a:lnTo>
                      <a:pt x="29" y="126"/>
                    </a:lnTo>
                    <a:lnTo>
                      <a:pt x="21" y="110"/>
                    </a:lnTo>
                    <a:lnTo>
                      <a:pt x="12" y="95"/>
                    </a:lnTo>
                    <a:lnTo>
                      <a:pt x="7" y="76"/>
                    </a:lnTo>
                    <a:lnTo>
                      <a:pt x="4" y="59"/>
                    </a:lnTo>
                    <a:lnTo>
                      <a:pt x="4" y="39"/>
                    </a:lnTo>
                    <a:lnTo>
                      <a:pt x="0" y="0"/>
                    </a:lnTo>
                    <a:lnTo>
                      <a:pt x="7" y="9"/>
                    </a:lnTo>
                    <a:lnTo>
                      <a:pt x="12" y="17"/>
                    </a:lnTo>
                    <a:lnTo>
                      <a:pt x="17" y="27"/>
                    </a:lnTo>
                    <a:lnTo>
                      <a:pt x="21" y="36"/>
                    </a:lnTo>
                    <a:close/>
                  </a:path>
                </a:pathLst>
              </a:custGeom>
              <a:solidFill>
                <a:srgbClr val="b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19" name=""/>
              <p:cNvSpPr/>
              <p:nvPr/>
            </p:nvSpPr>
            <p:spPr>
              <a:xfrm flipH="1">
                <a:off x="8281440" y="3252600"/>
                <a:ext cx="131760" cy="212760"/>
              </a:xfrm>
              <a:custGeom>
                <a:avLst/>
                <a:gdLst/>
                <a:ahLst/>
                <a:rect l="l" t="t" r="r" b="b"/>
                <a:pathLst>
                  <a:path w="83" h="134">
                    <a:moveTo>
                      <a:pt x="76" y="4"/>
                    </a:moveTo>
                    <a:lnTo>
                      <a:pt x="83" y="13"/>
                    </a:lnTo>
                    <a:lnTo>
                      <a:pt x="83" y="23"/>
                    </a:lnTo>
                    <a:lnTo>
                      <a:pt x="81" y="33"/>
                    </a:lnTo>
                    <a:lnTo>
                      <a:pt x="80" y="43"/>
                    </a:lnTo>
                    <a:lnTo>
                      <a:pt x="80" y="84"/>
                    </a:lnTo>
                    <a:lnTo>
                      <a:pt x="41" y="134"/>
                    </a:lnTo>
                    <a:lnTo>
                      <a:pt x="34" y="106"/>
                    </a:lnTo>
                    <a:lnTo>
                      <a:pt x="21" y="78"/>
                    </a:lnTo>
                    <a:lnTo>
                      <a:pt x="7" y="53"/>
                    </a:lnTo>
                    <a:lnTo>
                      <a:pt x="0" y="24"/>
                    </a:lnTo>
                    <a:lnTo>
                      <a:pt x="0" y="17"/>
                    </a:lnTo>
                    <a:lnTo>
                      <a:pt x="3" y="10"/>
                    </a:lnTo>
                    <a:lnTo>
                      <a:pt x="7" y="6"/>
                    </a:lnTo>
                    <a:lnTo>
                      <a:pt x="13" y="1"/>
                    </a:lnTo>
                    <a:lnTo>
                      <a:pt x="21" y="0"/>
                    </a:lnTo>
                    <a:lnTo>
                      <a:pt x="29" y="0"/>
                    </a:lnTo>
                    <a:lnTo>
                      <a:pt x="37" y="0"/>
                    </a:lnTo>
                    <a:lnTo>
                      <a:pt x="44" y="0"/>
                    </a:lnTo>
                    <a:lnTo>
                      <a:pt x="51" y="1"/>
                    </a:lnTo>
                    <a:lnTo>
                      <a:pt x="60" y="3"/>
                    </a:lnTo>
                    <a:lnTo>
                      <a:pt x="67" y="4"/>
                    </a:lnTo>
                    <a:lnTo>
                      <a:pt x="76" y="4"/>
                    </a:lnTo>
                    <a:close/>
                  </a:path>
                </a:pathLst>
              </a:custGeom>
              <a:solidFill>
                <a:srgbClr val="9e3f3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20" name=""/>
              <p:cNvSpPr/>
              <p:nvPr/>
            </p:nvSpPr>
            <p:spPr>
              <a:xfrm flipH="1">
                <a:off x="8399160" y="3290760"/>
                <a:ext cx="652320" cy="677880"/>
              </a:xfrm>
              <a:custGeom>
                <a:avLst/>
                <a:gdLst/>
                <a:ahLst/>
                <a:rect l="l" t="t" r="r" b="b"/>
                <a:pathLst>
                  <a:path w="411" h="427">
                    <a:moveTo>
                      <a:pt x="329" y="114"/>
                    </a:moveTo>
                    <a:lnTo>
                      <a:pt x="334" y="130"/>
                    </a:lnTo>
                    <a:lnTo>
                      <a:pt x="338" y="147"/>
                    </a:lnTo>
                    <a:lnTo>
                      <a:pt x="344" y="163"/>
                    </a:lnTo>
                    <a:lnTo>
                      <a:pt x="349" y="179"/>
                    </a:lnTo>
                    <a:lnTo>
                      <a:pt x="361" y="157"/>
                    </a:lnTo>
                    <a:lnTo>
                      <a:pt x="366" y="133"/>
                    </a:lnTo>
                    <a:lnTo>
                      <a:pt x="372" y="109"/>
                    </a:lnTo>
                    <a:lnTo>
                      <a:pt x="378" y="84"/>
                    </a:lnTo>
                    <a:lnTo>
                      <a:pt x="388" y="94"/>
                    </a:lnTo>
                    <a:lnTo>
                      <a:pt x="396" y="104"/>
                    </a:lnTo>
                    <a:lnTo>
                      <a:pt x="403" y="117"/>
                    </a:lnTo>
                    <a:lnTo>
                      <a:pt x="411" y="129"/>
                    </a:lnTo>
                    <a:lnTo>
                      <a:pt x="403" y="153"/>
                    </a:lnTo>
                    <a:lnTo>
                      <a:pt x="393" y="176"/>
                    </a:lnTo>
                    <a:lnTo>
                      <a:pt x="382" y="197"/>
                    </a:lnTo>
                    <a:lnTo>
                      <a:pt x="369" y="220"/>
                    </a:lnTo>
                    <a:lnTo>
                      <a:pt x="359" y="243"/>
                    </a:lnTo>
                    <a:lnTo>
                      <a:pt x="352" y="266"/>
                    </a:lnTo>
                    <a:lnTo>
                      <a:pt x="351" y="292"/>
                    </a:lnTo>
                    <a:lnTo>
                      <a:pt x="354" y="320"/>
                    </a:lnTo>
                    <a:lnTo>
                      <a:pt x="342" y="297"/>
                    </a:lnTo>
                    <a:lnTo>
                      <a:pt x="334" y="273"/>
                    </a:lnTo>
                    <a:lnTo>
                      <a:pt x="325" y="249"/>
                    </a:lnTo>
                    <a:lnTo>
                      <a:pt x="314" y="226"/>
                    </a:lnTo>
                    <a:lnTo>
                      <a:pt x="315" y="237"/>
                    </a:lnTo>
                    <a:lnTo>
                      <a:pt x="317" y="250"/>
                    </a:lnTo>
                    <a:lnTo>
                      <a:pt x="318" y="263"/>
                    </a:lnTo>
                    <a:lnTo>
                      <a:pt x="318" y="277"/>
                    </a:lnTo>
                    <a:lnTo>
                      <a:pt x="315" y="302"/>
                    </a:lnTo>
                    <a:lnTo>
                      <a:pt x="314" y="326"/>
                    </a:lnTo>
                    <a:lnTo>
                      <a:pt x="312" y="350"/>
                    </a:lnTo>
                    <a:lnTo>
                      <a:pt x="312" y="374"/>
                    </a:lnTo>
                    <a:lnTo>
                      <a:pt x="302" y="364"/>
                    </a:lnTo>
                    <a:lnTo>
                      <a:pt x="292" y="354"/>
                    </a:lnTo>
                    <a:lnTo>
                      <a:pt x="282" y="343"/>
                    </a:lnTo>
                    <a:lnTo>
                      <a:pt x="272" y="333"/>
                    </a:lnTo>
                    <a:lnTo>
                      <a:pt x="262" y="322"/>
                    </a:lnTo>
                    <a:lnTo>
                      <a:pt x="255" y="309"/>
                    </a:lnTo>
                    <a:lnTo>
                      <a:pt x="247" y="297"/>
                    </a:lnTo>
                    <a:lnTo>
                      <a:pt x="241" y="284"/>
                    </a:lnTo>
                    <a:lnTo>
                      <a:pt x="240" y="284"/>
                    </a:lnTo>
                    <a:lnTo>
                      <a:pt x="245" y="310"/>
                    </a:lnTo>
                    <a:lnTo>
                      <a:pt x="257" y="334"/>
                    </a:lnTo>
                    <a:lnTo>
                      <a:pt x="270" y="360"/>
                    </a:lnTo>
                    <a:lnTo>
                      <a:pt x="278" y="386"/>
                    </a:lnTo>
                    <a:lnTo>
                      <a:pt x="290" y="423"/>
                    </a:lnTo>
                    <a:lnTo>
                      <a:pt x="280" y="423"/>
                    </a:lnTo>
                    <a:lnTo>
                      <a:pt x="270" y="423"/>
                    </a:lnTo>
                    <a:lnTo>
                      <a:pt x="260" y="424"/>
                    </a:lnTo>
                    <a:lnTo>
                      <a:pt x="251" y="426"/>
                    </a:lnTo>
                    <a:lnTo>
                      <a:pt x="241" y="427"/>
                    </a:lnTo>
                    <a:lnTo>
                      <a:pt x="231" y="427"/>
                    </a:lnTo>
                    <a:lnTo>
                      <a:pt x="223" y="427"/>
                    </a:lnTo>
                    <a:lnTo>
                      <a:pt x="213" y="426"/>
                    </a:lnTo>
                    <a:lnTo>
                      <a:pt x="204" y="404"/>
                    </a:lnTo>
                    <a:lnTo>
                      <a:pt x="197" y="383"/>
                    </a:lnTo>
                    <a:lnTo>
                      <a:pt x="188" y="360"/>
                    </a:lnTo>
                    <a:lnTo>
                      <a:pt x="176" y="342"/>
                    </a:lnTo>
                    <a:lnTo>
                      <a:pt x="176" y="359"/>
                    </a:lnTo>
                    <a:lnTo>
                      <a:pt x="176" y="377"/>
                    </a:lnTo>
                    <a:lnTo>
                      <a:pt x="173" y="397"/>
                    </a:lnTo>
                    <a:lnTo>
                      <a:pt x="170" y="414"/>
                    </a:lnTo>
                    <a:lnTo>
                      <a:pt x="166" y="390"/>
                    </a:lnTo>
                    <a:lnTo>
                      <a:pt x="156" y="369"/>
                    </a:lnTo>
                    <a:lnTo>
                      <a:pt x="144" y="347"/>
                    </a:lnTo>
                    <a:lnTo>
                      <a:pt x="131" y="326"/>
                    </a:lnTo>
                    <a:lnTo>
                      <a:pt x="116" y="306"/>
                    </a:lnTo>
                    <a:lnTo>
                      <a:pt x="102" y="286"/>
                    </a:lnTo>
                    <a:lnTo>
                      <a:pt x="87" y="266"/>
                    </a:lnTo>
                    <a:lnTo>
                      <a:pt x="74" y="244"/>
                    </a:lnTo>
                    <a:lnTo>
                      <a:pt x="67" y="236"/>
                    </a:lnTo>
                    <a:lnTo>
                      <a:pt x="62" y="229"/>
                    </a:lnTo>
                    <a:lnTo>
                      <a:pt x="55" y="220"/>
                    </a:lnTo>
                    <a:lnTo>
                      <a:pt x="49" y="212"/>
                    </a:lnTo>
                    <a:lnTo>
                      <a:pt x="42" y="204"/>
                    </a:lnTo>
                    <a:lnTo>
                      <a:pt x="36" y="196"/>
                    </a:lnTo>
                    <a:lnTo>
                      <a:pt x="29" y="189"/>
                    </a:lnTo>
                    <a:lnTo>
                      <a:pt x="23" y="180"/>
                    </a:lnTo>
                    <a:lnTo>
                      <a:pt x="23" y="187"/>
                    </a:lnTo>
                    <a:lnTo>
                      <a:pt x="29" y="202"/>
                    </a:lnTo>
                    <a:lnTo>
                      <a:pt x="36" y="216"/>
                    </a:lnTo>
                    <a:lnTo>
                      <a:pt x="42" y="230"/>
                    </a:lnTo>
                    <a:lnTo>
                      <a:pt x="47" y="244"/>
                    </a:lnTo>
                    <a:lnTo>
                      <a:pt x="53" y="259"/>
                    </a:lnTo>
                    <a:lnTo>
                      <a:pt x="59" y="274"/>
                    </a:lnTo>
                    <a:lnTo>
                      <a:pt x="63" y="289"/>
                    </a:lnTo>
                    <a:lnTo>
                      <a:pt x="67" y="304"/>
                    </a:lnTo>
                    <a:lnTo>
                      <a:pt x="53" y="287"/>
                    </a:lnTo>
                    <a:lnTo>
                      <a:pt x="39" y="270"/>
                    </a:lnTo>
                    <a:lnTo>
                      <a:pt x="27" y="252"/>
                    </a:lnTo>
                    <a:lnTo>
                      <a:pt x="17" y="233"/>
                    </a:lnTo>
                    <a:lnTo>
                      <a:pt x="9" y="213"/>
                    </a:lnTo>
                    <a:lnTo>
                      <a:pt x="3" y="193"/>
                    </a:lnTo>
                    <a:lnTo>
                      <a:pt x="0" y="170"/>
                    </a:lnTo>
                    <a:lnTo>
                      <a:pt x="2" y="147"/>
                    </a:lnTo>
                    <a:lnTo>
                      <a:pt x="10" y="139"/>
                    </a:lnTo>
                    <a:lnTo>
                      <a:pt x="20" y="132"/>
                    </a:lnTo>
                    <a:lnTo>
                      <a:pt x="30" y="124"/>
                    </a:lnTo>
                    <a:lnTo>
                      <a:pt x="40" y="117"/>
                    </a:lnTo>
                    <a:lnTo>
                      <a:pt x="50" y="112"/>
                    </a:lnTo>
                    <a:lnTo>
                      <a:pt x="62" y="107"/>
                    </a:lnTo>
                    <a:lnTo>
                      <a:pt x="73" y="103"/>
                    </a:lnTo>
                    <a:lnTo>
                      <a:pt x="84" y="100"/>
                    </a:lnTo>
                    <a:lnTo>
                      <a:pt x="94" y="94"/>
                    </a:lnTo>
                    <a:lnTo>
                      <a:pt x="103" y="89"/>
                    </a:lnTo>
                    <a:lnTo>
                      <a:pt x="113" y="83"/>
                    </a:lnTo>
                    <a:lnTo>
                      <a:pt x="123" y="77"/>
                    </a:lnTo>
                    <a:lnTo>
                      <a:pt x="131" y="72"/>
                    </a:lnTo>
                    <a:lnTo>
                      <a:pt x="141" y="66"/>
                    </a:lnTo>
                    <a:lnTo>
                      <a:pt x="150" y="60"/>
                    </a:lnTo>
                    <a:lnTo>
                      <a:pt x="160" y="56"/>
                    </a:lnTo>
                    <a:lnTo>
                      <a:pt x="181" y="163"/>
                    </a:lnTo>
                    <a:lnTo>
                      <a:pt x="191" y="186"/>
                    </a:lnTo>
                    <a:lnTo>
                      <a:pt x="203" y="209"/>
                    </a:lnTo>
                    <a:lnTo>
                      <a:pt x="213" y="233"/>
                    </a:lnTo>
                    <a:lnTo>
                      <a:pt x="223" y="256"/>
                    </a:lnTo>
                    <a:lnTo>
                      <a:pt x="225" y="253"/>
                    </a:lnTo>
                    <a:lnTo>
                      <a:pt x="221" y="223"/>
                    </a:lnTo>
                    <a:lnTo>
                      <a:pt x="215" y="193"/>
                    </a:lnTo>
                    <a:lnTo>
                      <a:pt x="210" y="163"/>
                    </a:lnTo>
                    <a:lnTo>
                      <a:pt x="200" y="136"/>
                    </a:lnTo>
                    <a:lnTo>
                      <a:pt x="200" y="113"/>
                    </a:lnTo>
                    <a:lnTo>
                      <a:pt x="201" y="92"/>
                    </a:lnTo>
                    <a:lnTo>
                      <a:pt x="204" y="70"/>
                    </a:lnTo>
                    <a:lnTo>
                      <a:pt x="210" y="49"/>
                    </a:lnTo>
                    <a:lnTo>
                      <a:pt x="214" y="60"/>
                    </a:lnTo>
                    <a:lnTo>
                      <a:pt x="218" y="73"/>
                    </a:lnTo>
                    <a:lnTo>
                      <a:pt x="224" y="84"/>
                    </a:lnTo>
                    <a:lnTo>
                      <a:pt x="231" y="96"/>
                    </a:lnTo>
                    <a:lnTo>
                      <a:pt x="237" y="107"/>
                    </a:lnTo>
                    <a:lnTo>
                      <a:pt x="244" y="117"/>
                    </a:lnTo>
                    <a:lnTo>
                      <a:pt x="250" y="129"/>
                    </a:lnTo>
                    <a:lnTo>
                      <a:pt x="257" y="140"/>
                    </a:lnTo>
                    <a:lnTo>
                      <a:pt x="254" y="106"/>
                    </a:lnTo>
                    <a:lnTo>
                      <a:pt x="250" y="72"/>
                    </a:lnTo>
                    <a:lnTo>
                      <a:pt x="245" y="36"/>
                    </a:lnTo>
                    <a:lnTo>
                      <a:pt x="247" y="0"/>
                    </a:lnTo>
                    <a:lnTo>
                      <a:pt x="258" y="14"/>
                    </a:lnTo>
                    <a:lnTo>
                      <a:pt x="270" y="29"/>
                    </a:lnTo>
                    <a:lnTo>
                      <a:pt x="281" y="42"/>
                    </a:lnTo>
                    <a:lnTo>
                      <a:pt x="294" y="54"/>
                    </a:lnTo>
                    <a:lnTo>
                      <a:pt x="305" y="69"/>
                    </a:lnTo>
                    <a:lnTo>
                      <a:pt x="315" y="83"/>
                    </a:lnTo>
                    <a:lnTo>
                      <a:pt x="324" y="99"/>
                    </a:lnTo>
                    <a:lnTo>
                      <a:pt x="329" y="114"/>
                    </a:lnTo>
                    <a:close/>
                  </a:path>
                </a:pathLst>
              </a:custGeom>
              <a:solidFill>
                <a:srgbClr val="b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21" name=""/>
              <p:cNvSpPr/>
              <p:nvPr/>
            </p:nvSpPr>
            <p:spPr>
              <a:xfrm flipH="1">
                <a:off x="7230240" y="3311280"/>
                <a:ext cx="81000" cy="588960"/>
              </a:xfrm>
              <a:custGeom>
                <a:avLst/>
                <a:gdLst/>
                <a:ahLst/>
                <a:rect l="l" t="t" r="r" b="b"/>
                <a:pathLst>
                  <a:path w="51" h="371">
                    <a:moveTo>
                      <a:pt x="32" y="89"/>
                    </a:moveTo>
                    <a:lnTo>
                      <a:pt x="48" y="140"/>
                    </a:lnTo>
                    <a:lnTo>
                      <a:pt x="51" y="194"/>
                    </a:lnTo>
                    <a:lnTo>
                      <a:pt x="42" y="250"/>
                    </a:lnTo>
                    <a:lnTo>
                      <a:pt x="30" y="301"/>
                    </a:lnTo>
                    <a:lnTo>
                      <a:pt x="25" y="370"/>
                    </a:lnTo>
                    <a:lnTo>
                      <a:pt x="24" y="371"/>
                    </a:lnTo>
                    <a:lnTo>
                      <a:pt x="18" y="316"/>
                    </a:lnTo>
                    <a:lnTo>
                      <a:pt x="8" y="261"/>
                    </a:lnTo>
                    <a:lnTo>
                      <a:pt x="0" y="206"/>
                    </a:lnTo>
                    <a:lnTo>
                      <a:pt x="4" y="149"/>
                    </a:lnTo>
                    <a:lnTo>
                      <a:pt x="8" y="111"/>
                    </a:lnTo>
                    <a:lnTo>
                      <a:pt x="8" y="74"/>
                    </a:lnTo>
                    <a:lnTo>
                      <a:pt x="7" y="36"/>
                    </a:lnTo>
                    <a:lnTo>
                      <a:pt x="0" y="0"/>
                    </a:lnTo>
                    <a:lnTo>
                      <a:pt x="10" y="21"/>
                    </a:lnTo>
                    <a:lnTo>
                      <a:pt x="17" y="44"/>
                    </a:lnTo>
                    <a:lnTo>
                      <a:pt x="24" y="67"/>
                    </a:lnTo>
                    <a:lnTo>
                      <a:pt x="32" y="89"/>
                    </a:lnTo>
                    <a:close/>
                  </a:path>
                </a:pathLst>
              </a:custGeom>
              <a:solidFill>
                <a:srgbClr val="00359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22" name=""/>
              <p:cNvSpPr/>
              <p:nvPr/>
            </p:nvSpPr>
            <p:spPr>
              <a:xfrm flipH="1">
                <a:off x="8012880" y="3471840"/>
                <a:ext cx="436680" cy="1971720"/>
              </a:xfrm>
              <a:custGeom>
                <a:avLst/>
                <a:gdLst/>
                <a:ahLst/>
                <a:rect l="l" t="t" r="r" b="b"/>
                <a:pathLst>
                  <a:path w="275" h="1242">
                    <a:moveTo>
                      <a:pt x="103" y="108"/>
                    </a:moveTo>
                    <a:lnTo>
                      <a:pt x="100" y="98"/>
                    </a:lnTo>
                    <a:lnTo>
                      <a:pt x="97" y="88"/>
                    </a:lnTo>
                    <a:lnTo>
                      <a:pt x="94" y="78"/>
                    </a:lnTo>
                    <a:lnTo>
                      <a:pt x="90" y="68"/>
                    </a:lnTo>
                    <a:lnTo>
                      <a:pt x="89" y="68"/>
                    </a:lnTo>
                    <a:lnTo>
                      <a:pt x="90" y="98"/>
                    </a:lnTo>
                    <a:lnTo>
                      <a:pt x="86" y="125"/>
                    </a:lnTo>
                    <a:lnTo>
                      <a:pt x="79" y="152"/>
                    </a:lnTo>
                    <a:lnTo>
                      <a:pt x="73" y="179"/>
                    </a:lnTo>
                    <a:lnTo>
                      <a:pt x="73" y="256"/>
                    </a:lnTo>
                    <a:lnTo>
                      <a:pt x="69" y="330"/>
                    </a:lnTo>
                    <a:lnTo>
                      <a:pt x="63" y="406"/>
                    </a:lnTo>
                    <a:lnTo>
                      <a:pt x="57" y="479"/>
                    </a:lnTo>
                    <a:lnTo>
                      <a:pt x="67" y="459"/>
                    </a:lnTo>
                    <a:lnTo>
                      <a:pt x="74" y="439"/>
                    </a:lnTo>
                    <a:lnTo>
                      <a:pt x="80" y="419"/>
                    </a:lnTo>
                    <a:lnTo>
                      <a:pt x="91" y="401"/>
                    </a:lnTo>
                    <a:lnTo>
                      <a:pt x="99" y="353"/>
                    </a:lnTo>
                    <a:lnTo>
                      <a:pt x="104" y="303"/>
                    </a:lnTo>
                    <a:lnTo>
                      <a:pt x="108" y="255"/>
                    </a:lnTo>
                    <a:lnTo>
                      <a:pt x="116" y="208"/>
                    </a:lnTo>
                    <a:lnTo>
                      <a:pt x="116" y="202"/>
                    </a:lnTo>
                    <a:lnTo>
                      <a:pt x="117" y="196"/>
                    </a:lnTo>
                    <a:lnTo>
                      <a:pt x="117" y="190"/>
                    </a:lnTo>
                    <a:lnTo>
                      <a:pt x="117" y="185"/>
                    </a:lnTo>
                    <a:lnTo>
                      <a:pt x="128" y="215"/>
                    </a:lnTo>
                    <a:lnTo>
                      <a:pt x="136" y="246"/>
                    </a:lnTo>
                    <a:lnTo>
                      <a:pt x="143" y="279"/>
                    </a:lnTo>
                    <a:lnTo>
                      <a:pt x="154" y="309"/>
                    </a:lnTo>
                    <a:lnTo>
                      <a:pt x="158" y="348"/>
                    </a:lnTo>
                    <a:lnTo>
                      <a:pt x="163" y="386"/>
                    </a:lnTo>
                    <a:lnTo>
                      <a:pt x="171" y="423"/>
                    </a:lnTo>
                    <a:lnTo>
                      <a:pt x="185" y="458"/>
                    </a:lnTo>
                    <a:lnTo>
                      <a:pt x="191" y="485"/>
                    </a:lnTo>
                    <a:lnTo>
                      <a:pt x="194" y="513"/>
                    </a:lnTo>
                    <a:lnTo>
                      <a:pt x="194" y="541"/>
                    </a:lnTo>
                    <a:lnTo>
                      <a:pt x="193" y="571"/>
                    </a:lnTo>
                    <a:lnTo>
                      <a:pt x="184" y="572"/>
                    </a:lnTo>
                    <a:lnTo>
                      <a:pt x="177" y="573"/>
                    </a:lnTo>
                    <a:lnTo>
                      <a:pt x="168" y="573"/>
                    </a:lnTo>
                    <a:lnTo>
                      <a:pt x="160" y="575"/>
                    </a:lnTo>
                    <a:lnTo>
                      <a:pt x="153" y="575"/>
                    </a:lnTo>
                    <a:lnTo>
                      <a:pt x="144" y="578"/>
                    </a:lnTo>
                    <a:lnTo>
                      <a:pt x="137" y="579"/>
                    </a:lnTo>
                    <a:lnTo>
                      <a:pt x="130" y="583"/>
                    </a:lnTo>
                    <a:lnTo>
                      <a:pt x="66" y="643"/>
                    </a:lnTo>
                    <a:lnTo>
                      <a:pt x="64" y="652"/>
                    </a:lnTo>
                    <a:lnTo>
                      <a:pt x="69" y="658"/>
                    </a:lnTo>
                    <a:lnTo>
                      <a:pt x="74" y="665"/>
                    </a:lnTo>
                    <a:lnTo>
                      <a:pt x="80" y="669"/>
                    </a:lnTo>
                    <a:lnTo>
                      <a:pt x="84" y="679"/>
                    </a:lnTo>
                    <a:lnTo>
                      <a:pt x="89" y="691"/>
                    </a:lnTo>
                    <a:lnTo>
                      <a:pt x="91" y="701"/>
                    </a:lnTo>
                    <a:lnTo>
                      <a:pt x="89" y="712"/>
                    </a:lnTo>
                    <a:lnTo>
                      <a:pt x="86" y="721"/>
                    </a:lnTo>
                    <a:lnTo>
                      <a:pt x="81" y="729"/>
                    </a:lnTo>
                    <a:lnTo>
                      <a:pt x="81" y="738"/>
                    </a:lnTo>
                    <a:lnTo>
                      <a:pt x="83" y="748"/>
                    </a:lnTo>
                    <a:lnTo>
                      <a:pt x="91" y="758"/>
                    </a:lnTo>
                    <a:lnTo>
                      <a:pt x="96" y="769"/>
                    </a:lnTo>
                    <a:lnTo>
                      <a:pt x="96" y="781"/>
                    </a:lnTo>
                    <a:lnTo>
                      <a:pt x="93" y="793"/>
                    </a:lnTo>
                    <a:lnTo>
                      <a:pt x="91" y="806"/>
                    </a:lnTo>
                    <a:lnTo>
                      <a:pt x="93" y="818"/>
                    </a:lnTo>
                    <a:lnTo>
                      <a:pt x="99" y="828"/>
                    </a:lnTo>
                    <a:lnTo>
                      <a:pt x="111" y="835"/>
                    </a:lnTo>
                    <a:lnTo>
                      <a:pt x="117" y="848"/>
                    </a:lnTo>
                    <a:lnTo>
                      <a:pt x="118" y="861"/>
                    </a:lnTo>
                    <a:lnTo>
                      <a:pt x="123" y="875"/>
                    </a:lnTo>
                    <a:lnTo>
                      <a:pt x="134" y="883"/>
                    </a:lnTo>
                    <a:lnTo>
                      <a:pt x="144" y="886"/>
                    </a:lnTo>
                    <a:lnTo>
                      <a:pt x="155" y="891"/>
                    </a:lnTo>
                    <a:lnTo>
                      <a:pt x="165" y="895"/>
                    </a:lnTo>
                    <a:lnTo>
                      <a:pt x="175" y="899"/>
                    </a:lnTo>
                    <a:lnTo>
                      <a:pt x="185" y="905"/>
                    </a:lnTo>
                    <a:lnTo>
                      <a:pt x="194" y="912"/>
                    </a:lnTo>
                    <a:lnTo>
                      <a:pt x="202" y="919"/>
                    </a:lnTo>
                    <a:lnTo>
                      <a:pt x="211" y="928"/>
                    </a:lnTo>
                    <a:lnTo>
                      <a:pt x="217" y="931"/>
                    </a:lnTo>
                    <a:lnTo>
                      <a:pt x="222" y="932"/>
                    </a:lnTo>
                    <a:lnTo>
                      <a:pt x="228" y="935"/>
                    </a:lnTo>
                    <a:lnTo>
                      <a:pt x="234" y="938"/>
                    </a:lnTo>
                    <a:lnTo>
                      <a:pt x="240" y="939"/>
                    </a:lnTo>
                    <a:lnTo>
                      <a:pt x="244" y="941"/>
                    </a:lnTo>
                    <a:lnTo>
                      <a:pt x="251" y="942"/>
                    </a:lnTo>
                    <a:lnTo>
                      <a:pt x="257" y="943"/>
                    </a:lnTo>
                    <a:lnTo>
                      <a:pt x="258" y="956"/>
                    </a:lnTo>
                    <a:lnTo>
                      <a:pt x="259" y="969"/>
                    </a:lnTo>
                    <a:lnTo>
                      <a:pt x="261" y="983"/>
                    </a:lnTo>
                    <a:lnTo>
                      <a:pt x="262" y="996"/>
                    </a:lnTo>
                    <a:lnTo>
                      <a:pt x="267" y="1021"/>
                    </a:lnTo>
                    <a:lnTo>
                      <a:pt x="272" y="1045"/>
                    </a:lnTo>
                    <a:lnTo>
                      <a:pt x="275" y="1069"/>
                    </a:lnTo>
                    <a:lnTo>
                      <a:pt x="274" y="1095"/>
                    </a:lnTo>
                    <a:lnTo>
                      <a:pt x="265" y="1108"/>
                    </a:lnTo>
                    <a:lnTo>
                      <a:pt x="257" y="1122"/>
                    </a:lnTo>
                    <a:lnTo>
                      <a:pt x="248" y="1135"/>
                    </a:lnTo>
                    <a:lnTo>
                      <a:pt x="238" y="1148"/>
                    </a:lnTo>
                    <a:lnTo>
                      <a:pt x="228" y="1159"/>
                    </a:lnTo>
                    <a:lnTo>
                      <a:pt x="217" y="1172"/>
                    </a:lnTo>
                    <a:lnTo>
                      <a:pt x="207" y="1185"/>
                    </a:lnTo>
                    <a:lnTo>
                      <a:pt x="195" y="1196"/>
                    </a:lnTo>
                    <a:lnTo>
                      <a:pt x="202" y="1159"/>
                    </a:lnTo>
                    <a:lnTo>
                      <a:pt x="201" y="1119"/>
                    </a:lnTo>
                    <a:lnTo>
                      <a:pt x="201" y="1079"/>
                    </a:lnTo>
                    <a:lnTo>
                      <a:pt x="211" y="1043"/>
                    </a:lnTo>
                    <a:lnTo>
                      <a:pt x="212" y="1039"/>
                    </a:lnTo>
                    <a:lnTo>
                      <a:pt x="214" y="1035"/>
                    </a:lnTo>
                    <a:lnTo>
                      <a:pt x="215" y="1031"/>
                    </a:lnTo>
                    <a:lnTo>
                      <a:pt x="214" y="1026"/>
                    </a:lnTo>
                    <a:lnTo>
                      <a:pt x="198" y="1051"/>
                    </a:lnTo>
                    <a:lnTo>
                      <a:pt x="188" y="1078"/>
                    </a:lnTo>
                    <a:lnTo>
                      <a:pt x="180" y="1105"/>
                    </a:lnTo>
                    <a:lnTo>
                      <a:pt x="174" y="1133"/>
                    </a:lnTo>
                    <a:lnTo>
                      <a:pt x="167" y="1162"/>
                    </a:lnTo>
                    <a:lnTo>
                      <a:pt x="160" y="1189"/>
                    </a:lnTo>
                    <a:lnTo>
                      <a:pt x="150" y="1216"/>
                    </a:lnTo>
                    <a:lnTo>
                      <a:pt x="137" y="1242"/>
                    </a:lnTo>
                    <a:lnTo>
                      <a:pt x="136" y="1202"/>
                    </a:lnTo>
                    <a:lnTo>
                      <a:pt x="138" y="1161"/>
                    </a:lnTo>
                    <a:lnTo>
                      <a:pt x="144" y="1119"/>
                    </a:lnTo>
                    <a:lnTo>
                      <a:pt x="150" y="1078"/>
                    </a:lnTo>
                    <a:lnTo>
                      <a:pt x="154" y="1035"/>
                    </a:lnTo>
                    <a:lnTo>
                      <a:pt x="157" y="993"/>
                    </a:lnTo>
                    <a:lnTo>
                      <a:pt x="155" y="951"/>
                    </a:lnTo>
                    <a:lnTo>
                      <a:pt x="150" y="908"/>
                    </a:lnTo>
                    <a:lnTo>
                      <a:pt x="147" y="908"/>
                    </a:lnTo>
                    <a:lnTo>
                      <a:pt x="144" y="943"/>
                    </a:lnTo>
                    <a:lnTo>
                      <a:pt x="137" y="979"/>
                    </a:lnTo>
                    <a:lnTo>
                      <a:pt x="128" y="1013"/>
                    </a:lnTo>
                    <a:lnTo>
                      <a:pt x="118" y="1046"/>
                    </a:lnTo>
                    <a:lnTo>
                      <a:pt x="107" y="1081"/>
                    </a:lnTo>
                    <a:lnTo>
                      <a:pt x="97" y="1113"/>
                    </a:lnTo>
                    <a:lnTo>
                      <a:pt x="89" y="1148"/>
                    </a:lnTo>
                    <a:lnTo>
                      <a:pt x="83" y="1183"/>
                    </a:lnTo>
                    <a:lnTo>
                      <a:pt x="73" y="1175"/>
                    </a:lnTo>
                    <a:lnTo>
                      <a:pt x="66" y="1165"/>
                    </a:lnTo>
                    <a:lnTo>
                      <a:pt x="59" y="1156"/>
                    </a:lnTo>
                    <a:lnTo>
                      <a:pt x="53" y="1145"/>
                    </a:lnTo>
                    <a:lnTo>
                      <a:pt x="46" y="1135"/>
                    </a:lnTo>
                    <a:lnTo>
                      <a:pt x="39" y="1125"/>
                    </a:lnTo>
                    <a:lnTo>
                      <a:pt x="32" y="1116"/>
                    </a:lnTo>
                    <a:lnTo>
                      <a:pt x="23" y="1108"/>
                    </a:lnTo>
                    <a:lnTo>
                      <a:pt x="26" y="1071"/>
                    </a:lnTo>
                    <a:lnTo>
                      <a:pt x="27" y="1032"/>
                    </a:lnTo>
                    <a:lnTo>
                      <a:pt x="30" y="995"/>
                    </a:lnTo>
                    <a:lnTo>
                      <a:pt x="36" y="958"/>
                    </a:lnTo>
                    <a:lnTo>
                      <a:pt x="26" y="893"/>
                    </a:lnTo>
                    <a:lnTo>
                      <a:pt x="24" y="828"/>
                    </a:lnTo>
                    <a:lnTo>
                      <a:pt x="27" y="762"/>
                    </a:lnTo>
                    <a:lnTo>
                      <a:pt x="27" y="696"/>
                    </a:lnTo>
                    <a:lnTo>
                      <a:pt x="30" y="658"/>
                    </a:lnTo>
                    <a:lnTo>
                      <a:pt x="27" y="621"/>
                    </a:lnTo>
                    <a:lnTo>
                      <a:pt x="23" y="583"/>
                    </a:lnTo>
                    <a:lnTo>
                      <a:pt x="17" y="546"/>
                    </a:lnTo>
                    <a:lnTo>
                      <a:pt x="12" y="509"/>
                    </a:lnTo>
                    <a:lnTo>
                      <a:pt x="6" y="472"/>
                    </a:lnTo>
                    <a:lnTo>
                      <a:pt x="3" y="435"/>
                    </a:lnTo>
                    <a:lnTo>
                      <a:pt x="5" y="396"/>
                    </a:lnTo>
                    <a:lnTo>
                      <a:pt x="0" y="366"/>
                    </a:lnTo>
                    <a:lnTo>
                      <a:pt x="0" y="338"/>
                    </a:lnTo>
                    <a:lnTo>
                      <a:pt x="5" y="309"/>
                    </a:lnTo>
                    <a:lnTo>
                      <a:pt x="12" y="282"/>
                    </a:lnTo>
                    <a:lnTo>
                      <a:pt x="20" y="255"/>
                    </a:lnTo>
                    <a:lnTo>
                      <a:pt x="27" y="228"/>
                    </a:lnTo>
                    <a:lnTo>
                      <a:pt x="32" y="199"/>
                    </a:lnTo>
                    <a:lnTo>
                      <a:pt x="33" y="170"/>
                    </a:lnTo>
                    <a:lnTo>
                      <a:pt x="32" y="140"/>
                    </a:lnTo>
                    <a:lnTo>
                      <a:pt x="39" y="115"/>
                    </a:lnTo>
                    <a:lnTo>
                      <a:pt x="50" y="90"/>
                    </a:lnTo>
                    <a:lnTo>
                      <a:pt x="63" y="66"/>
                    </a:lnTo>
                    <a:lnTo>
                      <a:pt x="61" y="46"/>
                    </a:lnTo>
                    <a:lnTo>
                      <a:pt x="67" y="29"/>
                    </a:lnTo>
                    <a:lnTo>
                      <a:pt x="77" y="13"/>
                    </a:lnTo>
                    <a:lnTo>
                      <a:pt x="91" y="0"/>
                    </a:lnTo>
                    <a:lnTo>
                      <a:pt x="96" y="28"/>
                    </a:lnTo>
                    <a:lnTo>
                      <a:pt x="101" y="53"/>
                    </a:lnTo>
                    <a:lnTo>
                      <a:pt x="104" y="80"/>
                    </a:lnTo>
                    <a:lnTo>
                      <a:pt x="103" y="108"/>
                    </a:lnTo>
                    <a:close/>
                  </a:path>
                </a:pathLst>
              </a:custGeom>
              <a:solidFill>
                <a:srgbClr val="9e3f3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23" name=""/>
              <p:cNvSpPr/>
              <p:nvPr/>
            </p:nvSpPr>
            <p:spPr>
              <a:xfrm flipH="1">
                <a:off x="8849880" y="3778200"/>
                <a:ext cx="171360" cy="279360"/>
              </a:xfrm>
              <a:custGeom>
                <a:avLst/>
                <a:gdLst/>
                <a:ahLst/>
                <a:rect l="l" t="t" r="r" b="b"/>
                <a:pathLst>
                  <a:path w="108" h="176">
                    <a:moveTo>
                      <a:pt x="108" y="152"/>
                    </a:moveTo>
                    <a:lnTo>
                      <a:pt x="104" y="176"/>
                    </a:lnTo>
                    <a:lnTo>
                      <a:pt x="20" y="75"/>
                    </a:lnTo>
                    <a:lnTo>
                      <a:pt x="27" y="93"/>
                    </a:lnTo>
                    <a:lnTo>
                      <a:pt x="34" y="110"/>
                    </a:lnTo>
                    <a:lnTo>
                      <a:pt x="41" y="129"/>
                    </a:lnTo>
                    <a:lnTo>
                      <a:pt x="45" y="149"/>
                    </a:lnTo>
                    <a:lnTo>
                      <a:pt x="36" y="133"/>
                    </a:lnTo>
                    <a:lnTo>
                      <a:pt x="23" y="120"/>
                    </a:lnTo>
                    <a:lnTo>
                      <a:pt x="11" y="106"/>
                    </a:lnTo>
                    <a:lnTo>
                      <a:pt x="4" y="89"/>
                    </a:lnTo>
                    <a:lnTo>
                      <a:pt x="1" y="67"/>
                    </a:lnTo>
                    <a:lnTo>
                      <a:pt x="0" y="45"/>
                    </a:lnTo>
                    <a:lnTo>
                      <a:pt x="0" y="22"/>
                    </a:lnTo>
                    <a:lnTo>
                      <a:pt x="3" y="0"/>
                    </a:lnTo>
                    <a:lnTo>
                      <a:pt x="17" y="19"/>
                    </a:lnTo>
                    <a:lnTo>
                      <a:pt x="30" y="37"/>
                    </a:lnTo>
                    <a:lnTo>
                      <a:pt x="43" y="57"/>
                    </a:lnTo>
                    <a:lnTo>
                      <a:pt x="55" y="76"/>
                    </a:lnTo>
                    <a:lnTo>
                      <a:pt x="67" y="95"/>
                    </a:lnTo>
                    <a:lnTo>
                      <a:pt x="80" y="115"/>
                    </a:lnTo>
                    <a:lnTo>
                      <a:pt x="94" y="133"/>
                    </a:lnTo>
                    <a:lnTo>
                      <a:pt x="108" y="152"/>
                    </a:lnTo>
                    <a:close/>
                  </a:path>
                </a:pathLst>
              </a:custGeom>
              <a:solidFill>
                <a:srgbClr val="b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24" name=""/>
              <p:cNvSpPr/>
              <p:nvPr/>
            </p:nvSpPr>
            <p:spPr>
              <a:xfrm flipH="1">
                <a:off x="8686440" y="3946320"/>
                <a:ext cx="366480" cy="723960"/>
              </a:xfrm>
              <a:custGeom>
                <a:avLst/>
                <a:gdLst/>
                <a:ahLst/>
                <a:rect l="l" t="t" r="r" b="b"/>
                <a:pathLst>
                  <a:path w="231" h="456">
                    <a:moveTo>
                      <a:pt x="43" y="50"/>
                    </a:moveTo>
                    <a:lnTo>
                      <a:pt x="54" y="60"/>
                    </a:lnTo>
                    <a:lnTo>
                      <a:pt x="65" y="71"/>
                    </a:lnTo>
                    <a:lnTo>
                      <a:pt x="75" y="83"/>
                    </a:lnTo>
                    <a:lnTo>
                      <a:pt x="84" y="94"/>
                    </a:lnTo>
                    <a:lnTo>
                      <a:pt x="91" y="107"/>
                    </a:lnTo>
                    <a:lnTo>
                      <a:pt x="98" y="120"/>
                    </a:lnTo>
                    <a:lnTo>
                      <a:pt x="104" y="133"/>
                    </a:lnTo>
                    <a:lnTo>
                      <a:pt x="107" y="147"/>
                    </a:lnTo>
                    <a:lnTo>
                      <a:pt x="98" y="142"/>
                    </a:lnTo>
                    <a:lnTo>
                      <a:pt x="90" y="137"/>
                    </a:lnTo>
                    <a:lnTo>
                      <a:pt x="80" y="132"/>
                    </a:lnTo>
                    <a:lnTo>
                      <a:pt x="71" y="127"/>
                    </a:lnTo>
                    <a:lnTo>
                      <a:pt x="61" y="124"/>
                    </a:lnTo>
                    <a:lnTo>
                      <a:pt x="51" y="120"/>
                    </a:lnTo>
                    <a:lnTo>
                      <a:pt x="43" y="117"/>
                    </a:lnTo>
                    <a:lnTo>
                      <a:pt x="33" y="116"/>
                    </a:lnTo>
                    <a:lnTo>
                      <a:pt x="37" y="132"/>
                    </a:lnTo>
                    <a:lnTo>
                      <a:pt x="43" y="146"/>
                    </a:lnTo>
                    <a:lnTo>
                      <a:pt x="48" y="160"/>
                    </a:lnTo>
                    <a:lnTo>
                      <a:pt x="57" y="173"/>
                    </a:lnTo>
                    <a:lnTo>
                      <a:pt x="61" y="186"/>
                    </a:lnTo>
                    <a:lnTo>
                      <a:pt x="68" y="199"/>
                    </a:lnTo>
                    <a:lnTo>
                      <a:pt x="75" y="210"/>
                    </a:lnTo>
                    <a:lnTo>
                      <a:pt x="84" y="222"/>
                    </a:lnTo>
                    <a:lnTo>
                      <a:pt x="93" y="233"/>
                    </a:lnTo>
                    <a:lnTo>
                      <a:pt x="100" y="244"/>
                    </a:lnTo>
                    <a:lnTo>
                      <a:pt x="105" y="257"/>
                    </a:lnTo>
                    <a:lnTo>
                      <a:pt x="110" y="270"/>
                    </a:lnTo>
                    <a:lnTo>
                      <a:pt x="108" y="284"/>
                    </a:lnTo>
                    <a:lnTo>
                      <a:pt x="103" y="294"/>
                    </a:lnTo>
                    <a:lnTo>
                      <a:pt x="94" y="302"/>
                    </a:lnTo>
                    <a:lnTo>
                      <a:pt x="84" y="307"/>
                    </a:lnTo>
                    <a:lnTo>
                      <a:pt x="73" y="312"/>
                    </a:lnTo>
                    <a:lnTo>
                      <a:pt x="60" y="317"/>
                    </a:lnTo>
                    <a:lnTo>
                      <a:pt x="48" y="323"/>
                    </a:lnTo>
                    <a:lnTo>
                      <a:pt x="40" y="332"/>
                    </a:lnTo>
                    <a:lnTo>
                      <a:pt x="37" y="336"/>
                    </a:lnTo>
                    <a:lnTo>
                      <a:pt x="36" y="340"/>
                    </a:lnTo>
                    <a:lnTo>
                      <a:pt x="34" y="344"/>
                    </a:lnTo>
                    <a:lnTo>
                      <a:pt x="36" y="350"/>
                    </a:lnTo>
                    <a:lnTo>
                      <a:pt x="43" y="354"/>
                    </a:lnTo>
                    <a:lnTo>
                      <a:pt x="48" y="357"/>
                    </a:lnTo>
                    <a:lnTo>
                      <a:pt x="56" y="360"/>
                    </a:lnTo>
                    <a:lnTo>
                      <a:pt x="60" y="366"/>
                    </a:lnTo>
                    <a:lnTo>
                      <a:pt x="74" y="369"/>
                    </a:lnTo>
                    <a:lnTo>
                      <a:pt x="88" y="369"/>
                    </a:lnTo>
                    <a:lnTo>
                      <a:pt x="103" y="369"/>
                    </a:lnTo>
                    <a:lnTo>
                      <a:pt x="118" y="370"/>
                    </a:lnTo>
                    <a:lnTo>
                      <a:pt x="131" y="372"/>
                    </a:lnTo>
                    <a:lnTo>
                      <a:pt x="145" y="376"/>
                    </a:lnTo>
                    <a:lnTo>
                      <a:pt x="157" y="383"/>
                    </a:lnTo>
                    <a:lnTo>
                      <a:pt x="168" y="393"/>
                    </a:lnTo>
                    <a:lnTo>
                      <a:pt x="171" y="396"/>
                    </a:lnTo>
                    <a:lnTo>
                      <a:pt x="172" y="399"/>
                    </a:lnTo>
                    <a:lnTo>
                      <a:pt x="172" y="402"/>
                    </a:lnTo>
                    <a:lnTo>
                      <a:pt x="172" y="406"/>
                    </a:lnTo>
                    <a:lnTo>
                      <a:pt x="167" y="410"/>
                    </a:lnTo>
                    <a:lnTo>
                      <a:pt x="161" y="412"/>
                    </a:lnTo>
                    <a:lnTo>
                      <a:pt x="155" y="413"/>
                    </a:lnTo>
                    <a:lnTo>
                      <a:pt x="148" y="413"/>
                    </a:lnTo>
                    <a:lnTo>
                      <a:pt x="142" y="414"/>
                    </a:lnTo>
                    <a:lnTo>
                      <a:pt x="135" y="414"/>
                    </a:lnTo>
                    <a:lnTo>
                      <a:pt x="128" y="416"/>
                    </a:lnTo>
                    <a:lnTo>
                      <a:pt x="122" y="417"/>
                    </a:lnTo>
                    <a:lnTo>
                      <a:pt x="135" y="423"/>
                    </a:lnTo>
                    <a:lnTo>
                      <a:pt x="150" y="426"/>
                    </a:lnTo>
                    <a:lnTo>
                      <a:pt x="164" y="427"/>
                    </a:lnTo>
                    <a:lnTo>
                      <a:pt x="178" y="429"/>
                    </a:lnTo>
                    <a:lnTo>
                      <a:pt x="192" y="430"/>
                    </a:lnTo>
                    <a:lnTo>
                      <a:pt x="205" y="432"/>
                    </a:lnTo>
                    <a:lnTo>
                      <a:pt x="218" y="437"/>
                    </a:lnTo>
                    <a:lnTo>
                      <a:pt x="229" y="446"/>
                    </a:lnTo>
                    <a:lnTo>
                      <a:pt x="231" y="447"/>
                    </a:lnTo>
                    <a:lnTo>
                      <a:pt x="222" y="447"/>
                    </a:lnTo>
                    <a:lnTo>
                      <a:pt x="214" y="447"/>
                    </a:lnTo>
                    <a:lnTo>
                      <a:pt x="206" y="449"/>
                    </a:lnTo>
                    <a:lnTo>
                      <a:pt x="198" y="449"/>
                    </a:lnTo>
                    <a:lnTo>
                      <a:pt x="191" y="452"/>
                    </a:lnTo>
                    <a:lnTo>
                      <a:pt x="184" y="453"/>
                    </a:lnTo>
                    <a:lnTo>
                      <a:pt x="175" y="454"/>
                    </a:lnTo>
                    <a:lnTo>
                      <a:pt x="168" y="456"/>
                    </a:lnTo>
                    <a:lnTo>
                      <a:pt x="88" y="447"/>
                    </a:lnTo>
                    <a:lnTo>
                      <a:pt x="97" y="442"/>
                    </a:lnTo>
                    <a:lnTo>
                      <a:pt x="105" y="434"/>
                    </a:lnTo>
                    <a:lnTo>
                      <a:pt x="112" y="426"/>
                    </a:lnTo>
                    <a:lnTo>
                      <a:pt x="118" y="417"/>
                    </a:lnTo>
                    <a:lnTo>
                      <a:pt x="118" y="409"/>
                    </a:lnTo>
                    <a:lnTo>
                      <a:pt x="114" y="402"/>
                    </a:lnTo>
                    <a:lnTo>
                      <a:pt x="108" y="394"/>
                    </a:lnTo>
                    <a:lnTo>
                      <a:pt x="101" y="390"/>
                    </a:lnTo>
                    <a:lnTo>
                      <a:pt x="93" y="387"/>
                    </a:lnTo>
                    <a:lnTo>
                      <a:pt x="84" y="386"/>
                    </a:lnTo>
                    <a:lnTo>
                      <a:pt x="75" y="384"/>
                    </a:lnTo>
                    <a:lnTo>
                      <a:pt x="67" y="383"/>
                    </a:lnTo>
                    <a:lnTo>
                      <a:pt x="58" y="382"/>
                    </a:lnTo>
                    <a:lnTo>
                      <a:pt x="50" y="382"/>
                    </a:lnTo>
                    <a:lnTo>
                      <a:pt x="41" y="380"/>
                    </a:lnTo>
                    <a:lnTo>
                      <a:pt x="33" y="380"/>
                    </a:lnTo>
                    <a:lnTo>
                      <a:pt x="16" y="359"/>
                    </a:lnTo>
                    <a:lnTo>
                      <a:pt x="11" y="339"/>
                    </a:lnTo>
                    <a:lnTo>
                      <a:pt x="16" y="319"/>
                    </a:lnTo>
                    <a:lnTo>
                      <a:pt x="27" y="299"/>
                    </a:lnTo>
                    <a:lnTo>
                      <a:pt x="38" y="279"/>
                    </a:lnTo>
                    <a:lnTo>
                      <a:pt x="50" y="257"/>
                    </a:lnTo>
                    <a:lnTo>
                      <a:pt x="54" y="236"/>
                    </a:lnTo>
                    <a:lnTo>
                      <a:pt x="51" y="213"/>
                    </a:lnTo>
                    <a:lnTo>
                      <a:pt x="47" y="197"/>
                    </a:lnTo>
                    <a:lnTo>
                      <a:pt x="37" y="182"/>
                    </a:lnTo>
                    <a:lnTo>
                      <a:pt x="26" y="166"/>
                    </a:lnTo>
                    <a:lnTo>
                      <a:pt x="16" y="150"/>
                    </a:lnTo>
                    <a:lnTo>
                      <a:pt x="7" y="134"/>
                    </a:lnTo>
                    <a:lnTo>
                      <a:pt x="6" y="120"/>
                    </a:lnTo>
                    <a:lnTo>
                      <a:pt x="13" y="106"/>
                    </a:lnTo>
                    <a:lnTo>
                      <a:pt x="30" y="92"/>
                    </a:lnTo>
                    <a:lnTo>
                      <a:pt x="27" y="77"/>
                    </a:lnTo>
                    <a:lnTo>
                      <a:pt x="18" y="64"/>
                    </a:lnTo>
                    <a:lnTo>
                      <a:pt x="9" y="51"/>
                    </a:lnTo>
                    <a:lnTo>
                      <a:pt x="3" y="37"/>
                    </a:lnTo>
                    <a:lnTo>
                      <a:pt x="0" y="0"/>
                    </a:lnTo>
                    <a:lnTo>
                      <a:pt x="7" y="6"/>
                    </a:lnTo>
                    <a:lnTo>
                      <a:pt x="13" y="11"/>
                    </a:lnTo>
                    <a:lnTo>
                      <a:pt x="17" y="19"/>
                    </a:lnTo>
                    <a:lnTo>
                      <a:pt x="23" y="24"/>
                    </a:lnTo>
                    <a:lnTo>
                      <a:pt x="27" y="31"/>
                    </a:lnTo>
                    <a:lnTo>
                      <a:pt x="33" y="37"/>
                    </a:lnTo>
                    <a:lnTo>
                      <a:pt x="37" y="44"/>
                    </a:lnTo>
                    <a:lnTo>
                      <a:pt x="43" y="50"/>
                    </a:lnTo>
                    <a:close/>
                  </a:path>
                </a:pathLst>
              </a:custGeom>
              <a:solidFill>
                <a:srgbClr val="b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25" name=""/>
              <p:cNvSpPr/>
              <p:nvPr/>
            </p:nvSpPr>
            <p:spPr>
              <a:xfrm flipH="1">
                <a:off x="8489520" y="4019400"/>
                <a:ext cx="301680" cy="208080"/>
              </a:xfrm>
              <a:custGeom>
                <a:avLst/>
                <a:gdLst/>
                <a:ahLst/>
                <a:rect l="l" t="t" r="r" b="b"/>
                <a:pathLst>
                  <a:path w="190" h="131">
                    <a:moveTo>
                      <a:pt x="184" y="20"/>
                    </a:moveTo>
                    <a:lnTo>
                      <a:pt x="190" y="116"/>
                    </a:lnTo>
                    <a:lnTo>
                      <a:pt x="170" y="117"/>
                    </a:lnTo>
                    <a:lnTo>
                      <a:pt x="151" y="118"/>
                    </a:lnTo>
                    <a:lnTo>
                      <a:pt x="133" y="121"/>
                    </a:lnTo>
                    <a:lnTo>
                      <a:pt x="114" y="126"/>
                    </a:lnTo>
                    <a:lnTo>
                      <a:pt x="96" y="128"/>
                    </a:lnTo>
                    <a:lnTo>
                      <a:pt x="77" y="131"/>
                    </a:lnTo>
                    <a:lnTo>
                      <a:pt x="57" y="131"/>
                    </a:lnTo>
                    <a:lnTo>
                      <a:pt x="37" y="131"/>
                    </a:lnTo>
                    <a:lnTo>
                      <a:pt x="0" y="128"/>
                    </a:lnTo>
                    <a:lnTo>
                      <a:pt x="7" y="104"/>
                    </a:lnTo>
                    <a:lnTo>
                      <a:pt x="13" y="80"/>
                    </a:lnTo>
                    <a:lnTo>
                      <a:pt x="17" y="56"/>
                    </a:lnTo>
                    <a:lnTo>
                      <a:pt x="20" y="30"/>
                    </a:lnTo>
                    <a:lnTo>
                      <a:pt x="26" y="14"/>
                    </a:lnTo>
                    <a:lnTo>
                      <a:pt x="43" y="13"/>
                    </a:lnTo>
                    <a:lnTo>
                      <a:pt x="60" y="11"/>
                    </a:lnTo>
                    <a:lnTo>
                      <a:pt x="79" y="11"/>
                    </a:lnTo>
                    <a:lnTo>
                      <a:pt x="96" y="11"/>
                    </a:lnTo>
                    <a:lnTo>
                      <a:pt x="114" y="10"/>
                    </a:lnTo>
                    <a:lnTo>
                      <a:pt x="131" y="8"/>
                    </a:lnTo>
                    <a:lnTo>
                      <a:pt x="148" y="5"/>
                    </a:lnTo>
                    <a:lnTo>
                      <a:pt x="164" y="1"/>
                    </a:lnTo>
                    <a:lnTo>
                      <a:pt x="173" y="0"/>
                    </a:lnTo>
                    <a:lnTo>
                      <a:pt x="180" y="4"/>
                    </a:lnTo>
                    <a:lnTo>
                      <a:pt x="182" y="11"/>
                    </a:lnTo>
                    <a:lnTo>
                      <a:pt x="184" y="20"/>
                    </a:lnTo>
                    <a:close/>
                  </a:path>
                </a:pathLst>
              </a:custGeom>
              <a:solidFill>
                <a:srgbClr val="b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26" name=""/>
              <p:cNvSpPr/>
              <p:nvPr/>
            </p:nvSpPr>
            <p:spPr>
              <a:xfrm flipH="1">
                <a:off x="8232120" y="4100400"/>
                <a:ext cx="74880" cy="322200"/>
              </a:xfrm>
              <a:custGeom>
                <a:avLst/>
                <a:gdLst/>
                <a:ahLst/>
                <a:rect l="l" t="t" r="r" b="b"/>
                <a:pathLst>
                  <a:path w="47" h="203">
                    <a:moveTo>
                      <a:pt x="37" y="126"/>
                    </a:moveTo>
                    <a:lnTo>
                      <a:pt x="30" y="129"/>
                    </a:lnTo>
                    <a:lnTo>
                      <a:pt x="26" y="149"/>
                    </a:lnTo>
                    <a:lnTo>
                      <a:pt x="17" y="167"/>
                    </a:lnTo>
                    <a:lnTo>
                      <a:pt x="9" y="185"/>
                    </a:lnTo>
                    <a:lnTo>
                      <a:pt x="0" y="203"/>
                    </a:lnTo>
                    <a:lnTo>
                      <a:pt x="1" y="173"/>
                    </a:lnTo>
                    <a:lnTo>
                      <a:pt x="4" y="140"/>
                    </a:lnTo>
                    <a:lnTo>
                      <a:pt x="7" y="109"/>
                    </a:lnTo>
                    <a:lnTo>
                      <a:pt x="10" y="77"/>
                    </a:lnTo>
                    <a:lnTo>
                      <a:pt x="13" y="69"/>
                    </a:lnTo>
                    <a:lnTo>
                      <a:pt x="18" y="62"/>
                    </a:lnTo>
                    <a:lnTo>
                      <a:pt x="26" y="55"/>
                    </a:lnTo>
                    <a:lnTo>
                      <a:pt x="31" y="46"/>
                    </a:lnTo>
                    <a:lnTo>
                      <a:pt x="41" y="0"/>
                    </a:lnTo>
                    <a:lnTo>
                      <a:pt x="46" y="30"/>
                    </a:lnTo>
                    <a:lnTo>
                      <a:pt x="47" y="63"/>
                    </a:lnTo>
                    <a:lnTo>
                      <a:pt x="46" y="96"/>
                    </a:lnTo>
                    <a:lnTo>
                      <a:pt x="37" y="126"/>
                    </a:lnTo>
                    <a:close/>
                  </a:path>
                </a:pathLst>
              </a:custGeom>
              <a:solidFill>
                <a:srgbClr val="00359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27" name=""/>
              <p:cNvSpPr/>
              <p:nvPr/>
            </p:nvSpPr>
            <p:spPr>
              <a:xfrm flipH="1">
                <a:off x="8492400" y="4257720"/>
                <a:ext cx="81000" cy="155520"/>
              </a:xfrm>
              <a:custGeom>
                <a:avLst/>
                <a:gdLst/>
                <a:ahLst/>
                <a:rect l="l" t="t" r="r" b="b"/>
                <a:pathLst>
                  <a:path w="51" h="98">
                    <a:moveTo>
                      <a:pt x="41" y="0"/>
                    </a:moveTo>
                    <a:lnTo>
                      <a:pt x="45" y="24"/>
                    </a:lnTo>
                    <a:lnTo>
                      <a:pt x="50" y="48"/>
                    </a:lnTo>
                    <a:lnTo>
                      <a:pt x="51" y="73"/>
                    </a:lnTo>
                    <a:lnTo>
                      <a:pt x="50" y="98"/>
                    </a:lnTo>
                    <a:lnTo>
                      <a:pt x="44" y="88"/>
                    </a:lnTo>
                    <a:lnTo>
                      <a:pt x="40" y="78"/>
                    </a:lnTo>
                    <a:lnTo>
                      <a:pt x="33" y="68"/>
                    </a:lnTo>
                    <a:lnTo>
                      <a:pt x="24" y="60"/>
                    </a:lnTo>
                    <a:lnTo>
                      <a:pt x="20" y="61"/>
                    </a:lnTo>
                    <a:lnTo>
                      <a:pt x="20" y="67"/>
                    </a:lnTo>
                    <a:lnTo>
                      <a:pt x="20" y="71"/>
                    </a:lnTo>
                    <a:lnTo>
                      <a:pt x="21" y="74"/>
                    </a:lnTo>
                    <a:lnTo>
                      <a:pt x="16" y="56"/>
                    </a:lnTo>
                    <a:lnTo>
                      <a:pt x="10" y="37"/>
                    </a:lnTo>
                    <a:lnTo>
                      <a:pt x="4" y="18"/>
                    </a:lnTo>
                    <a:lnTo>
                      <a:pt x="0" y="0"/>
                    </a:lnTo>
                    <a:lnTo>
                      <a:pt x="41" y="0"/>
                    </a:lnTo>
                    <a:close/>
                  </a:path>
                </a:pathLst>
              </a:custGeom>
              <a:solidFill>
                <a:srgbClr val="b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28" name=""/>
              <p:cNvSpPr/>
              <p:nvPr/>
            </p:nvSpPr>
            <p:spPr>
              <a:xfrm flipH="1">
                <a:off x="6722280" y="4257720"/>
                <a:ext cx="677880" cy="545760"/>
              </a:xfrm>
              <a:custGeom>
                <a:avLst/>
                <a:gdLst/>
                <a:ahLst/>
                <a:rect l="l" t="t" r="r" b="b"/>
                <a:pathLst>
                  <a:path w="427" h="344">
                    <a:moveTo>
                      <a:pt x="251" y="34"/>
                    </a:moveTo>
                    <a:lnTo>
                      <a:pt x="271" y="47"/>
                    </a:lnTo>
                    <a:lnTo>
                      <a:pt x="291" y="60"/>
                    </a:lnTo>
                    <a:lnTo>
                      <a:pt x="312" y="70"/>
                    </a:lnTo>
                    <a:lnTo>
                      <a:pt x="333" y="78"/>
                    </a:lnTo>
                    <a:lnTo>
                      <a:pt x="356" y="87"/>
                    </a:lnTo>
                    <a:lnTo>
                      <a:pt x="379" y="94"/>
                    </a:lnTo>
                    <a:lnTo>
                      <a:pt x="402" y="100"/>
                    </a:lnTo>
                    <a:lnTo>
                      <a:pt x="425" y="106"/>
                    </a:lnTo>
                    <a:lnTo>
                      <a:pt x="427" y="113"/>
                    </a:lnTo>
                    <a:lnTo>
                      <a:pt x="427" y="121"/>
                    </a:lnTo>
                    <a:lnTo>
                      <a:pt x="427" y="130"/>
                    </a:lnTo>
                    <a:lnTo>
                      <a:pt x="426" y="138"/>
                    </a:lnTo>
                    <a:lnTo>
                      <a:pt x="420" y="137"/>
                    </a:lnTo>
                    <a:lnTo>
                      <a:pt x="415" y="136"/>
                    </a:lnTo>
                    <a:lnTo>
                      <a:pt x="409" y="134"/>
                    </a:lnTo>
                    <a:lnTo>
                      <a:pt x="405" y="131"/>
                    </a:lnTo>
                    <a:lnTo>
                      <a:pt x="399" y="130"/>
                    </a:lnTo>
                    <a:lnTo>
                      <a:pt x="393" y="128"/>
                    </a:lnTo>
                    <a:lnTo>
                      <a:pt x="387" y="126"/>
                    </a:lnTo>
                    <a:lnTo>
                      <a:pt x="382" y="124"/>
                    </a:lnTo>
                    <a:lnTo>
                      <a:pt x="375" y="123"/>
                    </a:lnTo>
                    <a:lnTo>
                      <a:pt x="366" y="120"/>
                    </a:lnTo>
                    <a:lnTo>
                      <a:pt x="359" y="118"/>
                    </a:lnTo>
                    <a:lnTo>
                      <a:pt x="350" y="117"/>
                    </a:lnTo>
                    <a:lnTo>
                      <a:pt x="343" y="116"/>
                    </a:lnTo>
                    <a:lnTo>
                      <a:pt x="335" y="116"/>
                    </a:lnTo>
                    <a:lnTo>
                      <a:pt x="328" y="114"/>
                    </a:lnTo>
                    <a:lnTo>
                      <a:pt x="321" y="113"/>
                    </a:lnTo>
                    <a:lnTo>
                      <a:pt x="329" y="120"/>
                    </a:lnTo>
                    <a:lnTo>
                      <a:pt x="339" y="127"/>
                    </a:lnTo>
                    <a:lnTo>
                      <a:pt x="349" y="133"/>
                    </a:lnTo>
                    <a:lnTo>
                      <a:pt x="359" y="138"/>
                    </a:lnTo>
                    <a:lnTo>
                      <a:pt x="369" y="143"/>
                    </a:lnTo>
                    <a:lnTo>
                      <a:pt x="379" y="148"/>
                    </a:lnTo>
                    <a:lnTo>
                      <a:pt x="387" y="154"/>
                    </a:lnTo>
                    <a:lnTo>
                      <a:pt x="397" y="161"/>
                    </a:lnTo>
                    <a:lnTo>
                      <a:pt x="362" y="186"/>
                    </a:lnTo>
                    <a:lnTo>
                      <a:pt x="340" y="157"/>
                    </a:lnTo>
                    <a:lnTo>
                      <a:pt x="319" y="126"/>
                    </a:lnTo>
                    <a:lnTo>
                      <a:pt x="296" y="94"/>
                    </a:lnTo>
                    <a:lnTo>
                      <a:pt x="271" y="64"/>
                    </a:lnTo>
                    <a:lnTo>
                      <a:pt x="242" y="38"/>
                    </a:lnTo>
                    <a:lnTo>
                      <a:pt x="212" y="21"/>
                    </a:lnTo>
                    <a:lnTo>
                      <a:pt x="177" y="14"/>
                    </a:lnTo>
                    <a:lnTo>
                      <a:pt x="137" y="20"/>
                    </a:lnTo>
                    <a:lnTo>
                      <a:pt x="150" y="26"/>
                    </a:lnTo>
                    <a:lnTo>
                      <a:pt x="162" y="31"/>
                    </a:lnTo>
                    <a:lnTo>
                      <a:pt x="174" y="36"/>
                    </a:lnTo>
                    <a:lnTo>
                      <a:pt x="187" y="41"/>
                    </a:lnTo>
                    <a:lnTo>
                      <a:pt x="199" y="47"/>
                    </a:lnTo>
                    <a:lnTo>
                      <a:pt x="211" y="54"/>
                    </a:lnTo>
                    <a:lnTo>
                      <a:pt x="222" y="63"/>
                    </a:lnTo>
                    <a:lnTo>
                      <a:pt x="232" y="73"/>
                    </a:lnTo>
                    <a:lnTo>
                      <a:pt x="241" y="87"/>
                    </a:lnTo>
                    <a:lnTo>
                      <a:pt x="249" y="100"/>
                    </a:lnTo>
                    <a:lnTo>
                      <a:pt x="259" y="114"/>
                    </a:lnTo>
                    <a:lnTo>
                      <a:pt x="271" y="127"/>
                    </a:lnTo>
                    <a:lnTo>
                      <a:pt x="282" y="138"/>
                    </a:lnTo>
                    <a:lnTo>
                      <a:pt x="296" y="147"/>
                    </a:lnTo>
                    <a:lnTo>
                      <a:pt x="311" y="156"/>
                    </a:lnTo>
                    <a:lnTo>
                      <a:pt x="326" y="160"/>
                    </a:lnTo>
                    <a:lnTo>
                      <a:pt x="333" y="167"/>
                    </a:lnTo>
                    <a:lnTo>
                      <a:pt x="340" y="176"/>
                    </a:lnTo>
                    <a:lnTo>
                      <a:pt x="348" y="183"/>
                    </a:lnTo>
                    <a:lnTo>
                      <a:pt x="356" y="187"/>
                    </a:lnTo>
                    <a:lnTo>
                      <a:pt x="349" y="193"/>
                    </a:lnTo>
                    <a:lnTo>
                      <a:pt x="340" y="197"/>
                    </a:lnTo>
                    <a:lnTo>
                      <a:pt x="332" y="201"/>
                    </a:lnTo>
                    <a:lnTo>
                      <a:pt x="323" y="206"/>
                    </a:lnTo>
                    <a:lnTo>
                      <a:pt x="316" y="211"/>
                    </a:lnTo>
                    <a:lnTo>
                      <a:pt x="309" y="217"/>
                    </a:lnTo>
                    <a:lnTo>
                      <a:pt x="303" y="224"/>
                    </a:lnTo>
                    <a:lnTo>
                      <a:pt x="299" y="233"/>
                    </a:lnTo>
                    <a:lnTo>
                      <a:pt x="301" y="241"/>
                    </a:lnTo>
                    <a:lnTo>
                      <a:pt x="299" y="250"/>
                    </a:lnTo>
                    <a:lnTo>
                      <a:pt x="296" y="258"/>
                    </a:lnTo>
                    <a:lnTo>
                      <a:pt x="292" y="266"/>
                    </a:lnTo>
                    <a:lnTo>
                      <a:pt x="285" y="273"/>
                    </a:lnTo>
                    <a:lnTo>
                      <a:pt x="276" y="277"/>
                    </a:lnTo>
                    <a:lnTo>
                      <a:pt x="266" y="280"/>
                    </a:lnTo>
                    <a:lnTo>
                      <a:pt x="258" y="284"/>
                    </a:lnTo>
                    <a:lnTo>
                      <a:pt x="252" y="254"/>
                    </a:lnTo>
                    <a:lnTo>
                      <a:pt x="254" y="221"/>
                    </a:lnTo>
                    <a:lnTo>
                      <a:pt x="255" y="190"/>
                    </a:lnTo>
                    <a:lnTo>
                      <a:pt x="249" y="160"/>
                    </a:lnTo>
                    <a:lnTo>
                      <a:pt x="241" y="148"/>
                    </a:lnTo>
                    <a:lnTo>
                      <a:pt x="231" y="138"/>
                    </a:lnTo>
                    <a:lnTo>
                      <a:pt x="222" y="127"/>
                    </a:lnTo>
                    <a:lnTo>
                      <a:pt x="215" y="116"/>
                    </a:lnTo>
                    <a:lnTo>
                      <a:pt x="199" y="106"/>
                    </a:lnTo>
                    <a:lnTo>
                      <a:pt x="182" y="97"/>
                    </a:lnTo>
                    <a:lnTo>
                      <a:pt x="165" y="88"/>
                    </a:lnTo>
                    <a:lnTo>
                      <a:pt x="148" y="83"/>
                    </a:lnTo>
                    <a:lnTo>
                      <a:pt x="131" y="77"/>
                    </a:lnTo>
                    <a:lnTo>
                      <a:pt x="113" y="73"/>
                    </a:lnTo>
                    <a:lnTo>
                      <a:pt x="94" y="68"/>
                    </a:lnTo>
                    <a:lnTo>
                      <a:pt x="77" y="64"/>
                    </a:lnTo>
                    <a:lnTo>
                      <a:pt x="83" y="71"/>
                    </a:lnTo>
                    <a:lnTo>
                      <a:pt x="90" y="77"/>
                    </a:lnTo>
                    <a:lnTo>
                      <a:pt x="97" y="83"/>
                    </a:lnTo>
                    <a:lnTo>
                      <a:pt x="105" y="87"/>
                    </a:lnTo>
                    <a:lnTo>
                      <a:pt x="113" y="91"/>
                    </a:lnTo>
                    <a:lnTo>
                      <a:pt x="121" y="96"/>
                    </a:lnTo>
                    <a:lnTo>
                      <a:pt x="130" y="100"/>
                    </a:lnTo>
                    <a:lnTo>
                      <a:pt x="137" y="106"/>
                    </a:lnTo>
                    <a:lnTo>
                      <a:pt x="150" y="123"/>
                    </a:lnTo>
                    <a:lnTo>
                      <a:pt x="161" y="138"/>
                    </a:lnTo>
                    <a:lnTo>
                      <a:pt x="172" y="157"/>
                    </a:lnTo>
                    <a:lnTo>
                      <a:pt x="182" y="174"/>
                    </a:lnTo>
                    <a:lnTo>
                      <a:pt x="192" y="191"/>
                    </a:lnTo>
                    <a:lnTo>
                      <a:pt x="202" y="208"/>
                    </a:lnTo>
                    <a:lnTo>
                      <a:pt x="215" y="226"/>
                    </a:lnTo>
                    <a:lnTo>
                      <a:pt x="228" y="241"/>
                    </a:lnTo>
                    <a:lnTo>
                      <a:pt x="248" y="293"/>
                    </a:lnTo>
                    <a:lnTo>
                      <a:pt x="241" y="300"/>
                    </a:lnTo>
                    <a:lnTo>
                      <a:pt x="235" y="307"/>
                    </a:lnTo>
                    <a:lnTo>
                      <a:pt x="228" y="316"/>
                    </a:lnTo>
                    <a:lnTo>
                      <a:pt x="221" y="323"/>
                    </a:lnTo>
                    <a:lnTo>
                      <a:pt x="214" y="328"/>
                    </a:lnTo>
                    <a:lnTo>
                      <a:pt x="207" y="336"/>
                    </a:lnTo>
                    <a:lnTo>
                      <a:pt x="198" y="340"/>
                    </a:lnTo>
                    <a:lnTo>
                      <a:pt x="190" y="344"/>
                    </a:lnTo>
                    <a:lnTo>
                      <a:pt x="185" y="326"/>
                    </a:lnTo>
                    <a:lnTo>
                      <a:pt x="180" y="308"/>
                    </a:lnTo>
                    <a:lnTo>
                      <a:pt x="174" y="291"/>
                    </a:lnTo>
                    <a:lnTo>
                      <a:pt x="167" y="276"/>
                    </a:lnTo>
                    <a:lnTo>
                      <a:pt x="160" y="258"/>
                    </a:lnTo>
                    <a:lnTo>
                      <a:pt x="152" y="241"/>
                    </a:lnTo>
                    <a:lnTo>
                      <a:pt x="147" y="224"/>
                    </a:lnTo>
                    <a:lnTo>
                      <a:pt x="141" y="207"/>
                    </a:lnTo>
                    <a:lnTo>
                      <a:pt x="135" y="196"/>
                    </a:lnTo>
                    <a:lnTo>
                      <a:pt x="128" y="184"/>
                    </a:lnTo>
                    <a:lnTo>
                      <a:pt x="121" y="174"/>
                    </a:lnTo>
                    <a:lnTo>
                      <a:pt x="113" y="163"/>
                    </a:lnTo>
                    <a:lnTo>
                      <a:pt x="104" y="153"/>
                    </a:lnTo>
                    <a:lnTo>
                      <a:pt x="97" y="141"/>
                    </a:lnTo>
                    <a:lnTo>
                      <a:pt x="88" y="131"/>
                    </a:lnTo>
                    <a:lnTo>
                      <a:pt x="80" y="121"/>
                    </a:lnTo>
                    <a:lnTo>
                      <a:pt x="71" y="116"/>
                    </a:lnTo>
                    <a:lnTo>
                      <a:pt x="61" y="111"/>
                    </a:lnTo>
                    <a:lnTo>
                      <a:pt x="51" y="107"/>
                    </a:lnTo>
                    <a:lnTo>
                      <a:pt x="41" y="106"/>
                    </a:lnTo>
                    <a:lnTo>
                      <a:pt x="31" y="103"/>
                    </a:lnTo>
                    <a:lnTo>
                      <a:pt x="21" y="101"/>
                    </a:lnTo>
                    <a:lnTo>
                      <a:pt x="10" y="100"/>
                    </a:lnTo>
                    <a:lnTo>
                      <a:pt x="0" y="98"/>
                    </a:lnTo>
                    <a:lnTo>
                      <a:pt x="9" y="87"/>
                    </a:lnTo>
                    <a:lnTo>
                      <a:pt x="17" y="76"/>
                    </a:lnTo>
                    <a:lnTo>
                      <a:pt x="24" y="63"/>
                    </a:lnTo>
                    <a:lnTo>
                      <a:pt x="31" y="50"/>
                    </a:lnTo>
                    <a:lnTo>
                      <a:pt x="40" y="40"/>
                    </a:lnTo>
                    <a:lnTo>
                      <a:pt x="50" y="30"/>
                    </a:lnTo>
                    <a:lnTo>
                      <a:pt x="63" y="23"/>
                    </a:lnTo>
                    <a:lnTo>
                      <a:pt x="77" y="20"/>
                    </a:lnTo>
                    <a:lnTo>
                      <a:pt x="91" y="21"/>
                    </a:lnTo>
                    <a:lnTo>
                      <a:pt x="105" y="20"/>
                    </a:lnTo>
                    <a:lnTo>
                      <a:pt x="117" y="16"/>
                    </a:lnTo>
                    <a:lnTo>
                      <a:pt x="130" y="11"/>
                    </a:lnTo>
                    <a:lnTo>
                      <a:pt x="141" y="6"/>
                    </a:lnTo>
                    <a:lnTo>
                      <a:pt x="154" y="3"/>
                    </a:lnTo>
                    <a:lnTo>
                      <a:pt x="167" y="0"/>
                    </a:lnTo>
                    <a:lnTo>
                      <a:pt x="181" y="1"/>
                    </a:lnTo>
                    <a:lnTo>
                      <a:pt x="192" y="0"/>
                    </a:lnTo>
                    <a:lnTo>
                      <a:pt x="201" y="1"/>
                    </a:lnTo>
                    <a:lnTo>
                      <a:pt x="211" y="6"/>
                    </a:lnTo>
                    <a:lnTo>
                      <a:pt x="219" y="10"/>
                    </a:lnTo>
                    <a:lnTo>
                      <a:pt x="227" y="16"/>
                    </a:lnTo>
                    <a:lnTo>
                      <a:pt x="235" y="21"/>
                    </a:lnTo>
                    <a:lnTo>
                      <a:pt x="242" y="28"/>
                    </a:lnTo>
                    <a:lnTo>
                      <a:pt x="251" y="34"/>
                    </a:lnTo>
                    <a:close/>
                  </a:path>
                </a:pathLst>
              </a:custGeom>
              <a:solidFill>
                <a:srgbClr val="b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29" name=""/>
              <p:cNvSpPr/>
              <p:nvPr/>
            </p:nvSpPr>
            <p:spPr>
              <a:xfrm flipH="1">
                <a:off x="7700040" y="4413240"/>
                <a:ext cx="608040" cy="490320"/>
              </a:xfrm>
              <a:custGeom>
                <a:avLst/>
                <a:gdLst/>
                <a:ahLst/>
                <a:rect l="l" t="t" r="r" b="b"/>
                <a:pathLst>
                  <a:path w="383" h="309">
                    <a:moveTo>
                      <a:pt x="200" y="32"/>
                    </a:moveTo>
                    <a:lnTo>
                      <a:pt x="200" y="35"/>
                    </a:lnTo>
                    <a:lnTo>
                      <a:pt x="202" y="36"/>
                    </a:lnTo>
                    <a:lnTo>
                      <a:pt x="203" y="39"/>
                    </a:lnTo>
                    <a:lnTo>
                      <a:pt x="206" y="42"/>
                    </a:lnTo>
                    <a:lnTo>
                      <a:pt x="210" y="43"/>
                    </a:lnTo>
                    <a:lnTo>
                      <a:pt x="213" y="45"/>
                    </a:lnTo>
                    <a:lnTo>
                      <a:pt x="215" y="48"/>
                    </a:lnTo>
                    <a:lnTo>
                      <a:pt x="215" y="50"/>
                    </a:lnTo>
                    <a:lnTo>
                      <a:pt x="229" y="62"/>
                    </a:lnTo>
                    <a:lnTo>
                      <a:pt x="245" y="70"/>
                    </a:lnTo>
                    <a:lnTo>
                      <a:pt x="262" y="79"/>
                    </a:lnTo>
                    <a:lnTo>
                      <a:pt x="279" y="85"/>
                    </a:lnTo>
                    <a:lnTo>
                      <a:pt x="297" y="89"/>
                    </a:lnTo>
                    <a:lnTo>
                      <a:pt x="317" y="90"/>
                    </a:lnTo>
                    <a:lnTo>
                      <a:pt x="336" y="92"/>
                    </a:lnTo>
                    <a:lnTo>
                      <a:pt x="356" y="90"/>
                    </a:lnTo>
                    <a:lnTo>
                      <a:pt x="378" y="146"/>
                    </a:lnTo>
                    <a:lnTo>
                      <a:pt x="376" y="149"/>
                    </a:lnTo>
                    <a:lnTo>
                      <a:pt x="371" y="152"/>
                    </a:lnTo>
                    <a:lnTo>
                      <a:pt x="367" y="153"/>
                    </a:lnTo>
                    <a:lnTo>
                      <a:pt x="363" y="153"/>
                    </a:lnTo>
                    <a:lnTo>
                      <a:pt x="364" y="180"/>
                    </a:lnTo>
                    <a:lnTo>
                      <a:pt x="363" y="210"/>
                    </a:lnTo>
                    <a:lnTo>
                      <a:pt x="367" y="238"/>
                    </a:lnTo>
                    <a:lnTo>
                      <a:pt x="381" y="260"/>
                    </a:lnTo>
                    <a:lnTo>
                      <a:pt x="383" y="265"/>
                    </a:lnTo>
                    <a:lnTo>
                      <a:pt x="370" y="268"/>
                    </a:lnTo>
                    <a:lnTo>
                      <a:pt x="357" y="269"/>
                    </a:lnTo>
                    <a:lnTo>
                      <a:pt x="344" y="270"/>
                    </a:lnTo>
                    <a:lnTo>
                      <a:pt x="331" y="273"/>
                    </a:lnTo>
                    <a:lnTo>
                      <a:pt x="319" y="275"/>
                    </a:lnTo>
                    <a:lnTo>
                      <a:pt x="307" y="279"/>
                    </a:lnTo>
                    <a:lnTo>
                      <a:pt x="296" y="286"/>
                    </a:lnTo>
                    <a:lnTo>
                      <a:pt x="286" y="295"/>
                    </a:lnTo>
                    <a:lnTo>
                      <a:pt x="270" y="303"/>
                    </a:lnTo>
                    <a:lnTo>
                      <a:pt x="253" y="309"/>
                    </a:lnTo>
                    <a:lnTo>
                      <a:pt x="235" y="309"/>
                    </a:lnTo>
                    <a:lnTo>
                      <a:pt x="217" y="309"/>
                    </a:lnTo>
                    <a:lnTo>
                      <a:pt x="198" y="306"/>
                    </a:lnTo>
                    <a:lnTo>
                      <a:pt x="179" y="305"/>
                    </a:lnTo>
                    <a:lnTo>
                      <a:pt x="162" y="305"/>
                    </a:lnTo>
                    <a:lnTo>
                      <a:pt x="143" y="306"/>
                    </a:lnTo>
                    <a:lnTo>
                      <a:pt x="136" y="305"/>
                    </a:lnTo>
                    <a:lnTo>
                      <a:pt x="131" y="300"/>
                    </a:lnTo>
                    <a:lnTo>
                      <a:pt x="126" y="296"/>
                    </a:lnTo>
                    <a:lnTo>
                      <a:pt x="122" y="290"/>
                    </a:lnTo>
                    <a:lnTo>
                      <a:pt x="121" y="280"/>
                    </a:lnTo>
                    <a:lnTo>
                      <a:pt x="122" y="272"/>
                    </a:lnTo>
                    <a:lnTo>
                      <a:pt x="126" y="263"/>
                    </a:lnTo>
                    <a:lnTo>
                      <a:pt x="131" y="255"/>
                    </a:lnTo>
                    <a:lnTo>
                      <a:pt x="125" y="249"/>
                    </a:lnTo>
                    <a:lnTo>
                      <a:pt x="119" y="242"/>
                    </a:lnTo>
                    <a:lnTo>
                      <a:pt x="112" y="236"/>
                    </a:lnTo>
                    <a:lnTo>
                      <a:pt x="105" y="229"/>
                    </a:lnTo>
                    <a:lnTo>
                      <a:pt x="101" y="222"/>
                    </a:lnTo>
                    <a:lnTo>
                      <a:pt x="96" y="215"/>
                    </a:lnTo>
                    <a:lnTo>
                      <a:pt x="95" y="208"/>
                    </a:lnTo>
                    <a:lnTo>
                      <a:pt x="96" y="199"/>
                    </a:lnTo>
                    <a:lnTo>
                      <a:pt x="102" y="193"/>
                    </a:lnTo>
                    <a:lnTo>
                      <a:pt x="111" y="190"/>
                    </a:lnTo>
                    <a:lnTo>
                      <a:pt x="119" y="190"/>
                    </a:lnTo>
                    <a:lnTo>
                      <a:pt x="128" y="192"/>
                    </a:lnTo>
                    <a:lnTo>
                      <a:pt x="128" y="192"/>
                    </a:lnTo>
                    <a:lnTo>
                      <a:pt x="129" y="192"/>
                    </a:lnTo>
                    <a:lnTo>
                      <a:pt x="131" y="193"/>
                    </a:lnTo>
                    <a:lnTo>
                      <a:pt x="132" y="193"/>
                    </a:lnTo>
                    <a:lnTo>
                      <a:pt x="135" y="189"/>
                    </a:lnTo>
                    <a:lnTo>
                      <a:pt x="135" y="183"/>
                    </a:lnTo>
                    <a:lnTo>
                      <a:pt x="135" y="179"/>
                    </a:lnTo>
                    <a:lnTo>
                      <a:pt x="133" y="175"/>
                    </a:lnTo>
                    <a:lnTo>
                      <a:pt x="122" y="168"/>
                    </a:lnTo>
                    <a:lnTo>
                      <a:pt x="109" y="159"/>
                    </a:lnTo>
                    <a:lnTo>
                      <a:pt x="102" y="149"/>
                    </a:lnTo>
                    <a:lnTo>
                      <a:pt x="102" y="135"/>
                    </a:lnTo>
                    <a:lnTo>
                      <a:pt x="106" y="130"/>
                    </a:lnTo>
                    <a:lnTo>
                      <a:pt x="111" y="126"/>
                    </a:lnTo>
                    <a:lnTo>
                      <a:pt x="116" y="123"/>
                    </a:lnTo>
                    <a:lnTo>
                      <a:pt x="122" y="120"/>
                    </a:lnTo>
                    <a:lnTo>
                      <a:pt x="128" y="118"/>
                    </a:lnTo>
                    <a:lnTo>
                      <a:pt x="135" y="116"/>
                    </a:lnTo>
                    <a:lnTo>
                      <a:pt x="141" y="115"/>
                    </a:lnTo>
                    <a:lnTo>
                      <a:pt x="146" y="113"/>
                    </a:lnTo>
                    <a:lnTo>
                      <a:pt x="135" y="96"/>
                    </a:lnTo>
                    <a:lnTo>
                      <a:pt x="128" y="78"/>
                    </a:lnTo>
                    <a:lnTo>
                      <a:pt x="121" y="60"/>
                    </a:lnTo>
                    <a:lnTo>
                      <a:pt x="109" y="43"/>
                    </a:lnTo>
                    <a:lnTo>
                      <a:pt x="136" y="23"/>
                    </a:lnTo>
                    <a:lnTo>
                      <a:pt x="131" y="23"/>
                    </a:lnTo>
                    <a:lnTo>
                      <a:pt x="125" y="25"/>
                    </a:lnTo>
                    <a:lnTo>
                      <a:pt x="119" y="26"/>
                    </a:lnTo>
                    <a:lnTo>
                      <a:pt x="112" y="28"/>
                    </a:lnTo>
                    <a:lnTo>
                      <a:pt x="106" y="29"/>
                    </a:lnTo>
                    <a:lnTo>
                      <a:pt x="101" y="30"/>
                    </a:lnTo>
                    <a:lnTo>
                      <a:pt x="94" y="32"/>
                    </a:lnTo>
                    <a:lnTo>
                      <a:pt x="88" y="32"/>
                    </a:lnTo>
                    <a:lnTo>
                      <a:pt x="76" y="33"/>
                    </a:lnTo>
                    <a:lnTo>
                      <a:pt x="65" y="35"/>
                    </a:lnTo>
                    <a:lnTo>
                      <a:pt x="54" y="38"/>
                    </a:lnTo>
                    <a:lnTo>
                      <a:pt x="42" y="42"/>
                    </a:lnTo>
                    <a:lnTo>
                      <a:pt x="32" y="46"/>
                    </a:lnTo>
                    <a:lnTo>
                      <a:pt x="21" y="50"/>
                    </a:lnTo>
                    <a:lnTo>
                      <a:pt x="11" y="55"/>
                    </a:lnTo>
                    <a:lnTo>
                      <a:pt x="0" y="58"/>
                    </a:lnTo>
                    <a:lnTo>
                      <a:pt x="7" y="50"/>
                    </a:lnTo>
                    <a:lnTo>
                      <a:pt x="15" y="46"/>
                    </a:lnTo>
                    <a:lnTo>
                      <a:pt x="24" y="42"/>
                    </a:lnTo>
                    <a:lnTo>
                      <a:pt x="32" y="39"/>
                    </a:lnTo>
                    <a:lnTo>
                      <a:pt x="41" y="35"/>
                    </a:lnTo>
                    <a:lnTo>
                      <a:pt x="48" y="30"/>
                    </a:lnTo>
                    <a:lnTo>
                      <a:pt x="54" y="23"/>
                    </a:lnTo>
                    <a:lnTo>
                      <a:pt x="58" y="15"/>
                    </a:lnTo>
                    <a:lnTo>
                      <a:pt x="69" y="10"/>
                    </a:lnTo>
                    <a:lnTo>
                      <a:pt x="82" y="6"/>
                    </a:lnTo>
                    <a:lnTo>
                      <a:pt x="95" y="3"/>
                    </a:lnTo>
                    <a:lnTo>
                      <a:pt x="108" y="2"/>
                    </a:lnTo>
                    <a:lnTo>
                      <a:pt x="121" y="2"/>
                    </a:lnTo>
                    <a:lnTo>
                      <a:pt x="135" y="0"/>
                    </a:lnTo>
                    <a:lnTo>
                      <a:pt x="148" y="0"/>
                    </a:lnTo>
                    <a:lnTo>
                      <a:pt x="160" y="0"/>
                    </a:lnTo>
                    <a:lnTo>
                      <a:pt x="172" y="5"/>
                    </a:lnTo>
                    <a:lnTo>
                      <a:pt x="183" y="12"/>
                    </a:lnTo>
                    <a:lnTo>
                      <a:pt x="192" y="22"/>
                    </a:lnTo>
                    <a:lnTo>
                      <a:pt x="200" y="32"/>
                    </a:lnTo>
                    <a:close/>
                  </a:path>
                </a:pathLst>
              </a:custGeom>
              <a:solidFill>
                <a:srgbClr val="ffbfb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30" name=""/>
              <p:cNvSpPr/>
              <p:nvPr/>
            </p:nvSpPr>
            <p:spPr>
              <a:xfrm flipH="1">
                <a:off x="7178040" y="4475160"/>
                <a:ext cx="471600" cy="326880"/>
              </a:xfrm>
              <a:custGeom>
                <a:avLst/>
                <a:gdLst/>
                <a:ahLst/>
                <a:rect l="l" t="t" r="r" b="b"/>
                <a:pathLst>
                  <a:path w="297" h="206">
                    <a:moveTo>
                      <a:pt x="265" y="77"/>
                    </a:moveTo>
                    <a:lnTo>
                      <a:pt x="270" y="91"/>
                    </a:lnTo>
                    <a:lnTo>
                      <a:pt x="255" y="94"/>
                    </a:lnTo>
                    <a:lnTo>
                      <a:pt x="241" y="100"/>
                    </a:lnTo>
                    <a:lnTo>
                      <a:pt x="228" y="107"/>
                    </a:lnTo>
                    <a:lnTo>
                      <a:pt x="217" y="116"/>
                    </a:lnTo>
                    <a:lnTo>
                      <a:pt x="204" y="124"/>
                    </a:lnTo>
                    <a:lnTo>
                      <a:pt x="191" y="133"/>
                    </a:lnTo>
                    <a:lnTo>
                      <a:pt x="178" y="141"/>
                    </a:lnTo>
                    <a:lnTo>
                      <a:pt x="166" y="147"/>
                    </a:lnTo>
                    <a:lnTo>
                      <a:pt x="157" y="151"/>
                    </a:lnTo>
                    <a:lnTo>
                      <a:pt x="150" y="156"/>
                    </a:lnTo>
                    <a:lnTo>
                      <a:pt x="141" y="159"/>
                    </a:lnTo>
                    <a:lnTo>
                      <a:pt x="133" y="161"/>
                    </a:lnTo>
                    <a:lnTo>
                      <a:pt x="124" y="164"/>
                    </a:lnTo>
                    <a:lnTo>
                      <a:pt x="116" y="167"/>
                    </a:lnTo>
                    <a:lnTo>
                      <a:pt x="106" y="170"/>
                    </a:lnTo>
                    <a:lnTo>
                      <a:pt x="97" y="171"/>
                    </a:lnTo>
                    <a:lnTo>
                      <a:pt x="97" y="176"/>
                    </a:lnTo>
                    <a:lnTo>
                      <a:pt x="123" y="176"/>
                    </a:lnTo>
                    <a:lnTo>
                      <a:pt x="149" y="174"/>
                    </a:lnTo>
                    <a:lnTo>
                      <a:pt x="173" y="171"/>
                    </a:lnTo>
                    <a:lnTo>
                      <a:pt x="197" y="166"/>
                    </a:lnTo>
                    <a:lnTo>
                      <a:pt x="220" y="160"/>
                    </a:lnTo>
                    <a:lnTo>
                      <a:pt x="244" y="151"/>
                    </a:lnTo>
                    <a:lnTo>
                      <a:pt x="265" y="141"/>
                    </a:lnTo>
                    <a:lnTo>
                      <a:pt x="287" y="130"/>
                    </a:lnTo>
                    <a:lnTo>
                      <a:pt x="290" y="137"/>
                    </a:lnTo>
                    <a:lnTo>
                      <a:pt x="292" y="144"/>
                    </a:lnTo>
                    <a:lnTo>
                      <a:pt x="294" y="151"/>
                    </a:lnTo>
                    <a:lnTo>
                      <a:pt x="297" y="160"/>
                    </a:lnTo>
                    <a:lnTo>
                      <a:pt x="284" y="161"/>
                    </a:lnTo>
                    <a:lnTo>
                      <a:pt x="271" y="164"/>
                    </a:lnTo>
                    <a:lnTo>
                      <a:pt x="260" y="167"/>
                    </a:lnTo>
                    <a:lnTo>
                      <a:pt x="248" y="171"/>
                    </a:lnTo>
                    <a:lnTo>
                      <a:pt x="235" y="176"/>
                    </a:lnTo>
                    <a:lnTo>
                      <a:pt x="224" y="180"/>
                    </a:lnTo>
                    <a:lnTo>
                      <a:pt x="213" y="184"/>
                    </a:lnTo>
                    <a:lnTo>
                      <a:pt x="200" y="187"/>
                    </a:lnTo>
                    <a:lnTo>
                      <a:pt x="183" y="190"/>
                    </a:lnTo>
                    <a:lnTo>
                      <a:pt x="166" y="191"/>
                    </a:lnTo>
                    <a:lnTo>
                      <a:pt x="149" y="194"/>
                    </a:lnTo>
                    <a:lnTo>
                      <a:pt x="131" y="197"/>
                    </a:lnTo>
                    <a:lnTo>
                      <a:pt x="114" y="200"/>
                    </a:lnTo>
                    <a:lnTo>
                      <a:pt x="96" y="203"/>
                    </a:lnTo>
                    <a:lnTo>
                      <a:pt x="79" y="204"/>
                    </a:lnTo>
                    <a:lnTo>
                      <a:pt x="60" y="206"/>
                    </a:lnTo>
                    <a:lnTo>
                      <a:pt x="60" y="181"/>
                    </a:lnTo>
                    <a:lnTo>
                      <a:pt x="59" y="157"/>
                    </a:lnTo>
                    <a:lnTo>
                      <a:pt x="56" y="133"/>
                    </a:lnTo>
                    <a:lnTo>
                      <a:pt x="56" y="110"/>
                    </a:lnTo>
                    <a:lnTo>
                      <a:pt x="52" y="107"/>
                    </a:lnTo>
                    <a:lnTo>
                      <a:pt x="46" y="104"/>
                    </a:lnTo>
                    <a:lnTo>
                      <a:pt x="42" y="103"/>
                    </a:lnTo>
                    <a:lnTo>
                      <a:pt x="36" y="101"/>
                    </a:lnTo>
                    <a:lnTo>
                      <a:pt x="30" y="100"/>
                    </a:lnTo>
                    <a:lnTo>
                      <a:pt x="25" y="100"/>
                    </a:lnTo>
                    <a:lnTo>
                      <a:pt x="19" y="99"/>
                    </a:lnTo>
                    <a:lnTo>
                      <a:pt x="13" y="99"/>
                    </a:lnTo>
                    <a:lnTo>
                      <a:pt x="13" y="84"/>
                    </a:lnTo>
                    <a:lnTo>
                      <a:pt x="10" y="71"/>
                    </a:lnTo>
                    <a:lnTo>
                      <a:pt x="6" y="59"/>
                    </a:lnTo>
                    <a:lnTo>
                      <a:pt x="0" y="47"/>
                    </a:lnTo>
                    <a:lnTo>
                      <a:pt x="19" y="47"/>
                    </a:lnTo>
                    <a:lnTo>
                      <a:pt x="37" y="44"/>
                    </a:lnTo>
                    <a:lnTo>
                      <a:pt x="55" y="40"/>
                    </a:lnTo>
                    <a:lnTo>
                      <a:pt x="70" y="34"/>
                    </a:lnTo>
                    <a:lnTo>
                      <a:pt x="87" y="29"/>
                    </a:lnTo>
                    <a:lnTo>
                      <a:pt x="104" y="24"/>
                    </a:lnTo>
                    <a:lnTo>
                      <a:pt x="121" y="20"/>
                    </a:lnTo>
                    <a:lnTo>
                      <a:pt x="139" y="17"/>
                    </a:lnTo>
                    <a:lnTo>
                      <a:pt x="149" y="13"/>
                    </a:lnTo>
                    <a:lnTo>
                      <a:pt x="159" y="10"/>
                    </a:lnTo>
                    <a:lnTo>
                      <a:pt x="168" y="6"/>
                    </a:lnTo>
                    <a:lnTo>
                      <a:pt x="180" y="3"/>
                    </a:lnTo>
                    <a:lnTo>
                      <a:pt x="190" y="0"/>
                    </a:lnTo>
                    <a:lnTo>
                      <a:pt x="201" y="1"/>
                    </a:lnTo>
                    <a:lnTo>
                      <a:pt x="211" y="4"/>
                    </a:lnTo>
                    <a:lnTo>
                      <a:pt x="221" y="10"/>
                    </a:lnTo>
                    <a:lnTo>
                      <a:pt x="228" y="19"/>
                    </a:lnTo>
                    <a:lnTo>
                      <a:pt x="234" y="26"/>
                    </a:lnTo>
                    <a:lnTo>
                      <a:pt x="240" y="34"/>
                    </a:lnTo>
                    <a:lnTo>
                      <a:pt x="245" y="43"/>
                    </a:lnTo>
                    <a:lnTo>
                      <a:pt x="251" y="51"/>
                    </a:lnTo>
                    <a:lnTo>
                      <a:pt x="255" y="60"/>
                    </a:lnTo>
                    <a:lnTo>
                      <a:pt x="261" y="69"/>
                    </a:lnTo>
                    <a:lnTo>
                      <a:pt x="265" y="77"/>
                    </a:lnTo>
                    <a:close/>
                  </a:path>
                </a:pathLst>
              </a:custGeom>
              <a:solidFill>
                <a:srgbClr val="ffbfb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31" name=""/>
              <p:cNvSpPr/>
              <p:nvPr/>
            </p:nvSpPr>
            <p:spPr>
              <a:xfrm flipH="1">
                <a:off x="8514720" y="4516200"/>
                <a:ext cx="139680" cy="85680"/>
              </a:xfrm>
              <a:custGeom>
                <a:avLst/>
                <a:gdLst/>
                <a:ahLst/>
                <a:rect l="l" t="t" r="r" b="b"/>
                <a:pathLst>
                  <a:path w="88" h="54">
                    <a:moveTo>
                      <a:pt x="88" y="30"/>
                    </a:moveTo>
                    <a:lnTo>
                      <a:pt x="88" y="34"/>
                    </a:lnTo>
                    <a:lnTo>
                      <a:pt x="87" y="37"/>
                    </a:lnTo>
                    <a:lnTo>
                      <a:pt x="84" y="40"/>
                    </a:lnTo>
                    <a:lnTo>
                      <a:pt x="79" y="41"/>
                    </a:lnTo>
                    <a:lnTo>
                      <a:pt x="72" y="41"/>
                    </a:lnTo>
                    <a:lnTo>
                      <a:pt x="67" y="43"/>
                    </a:lnTo>
                    <a:lnTo>
                      <a:pt x="62" y="48"/>
                    </a:lnTo>
                    <a:lnTo>
                      <a:pt x="58" y="54"/>
                    </a:lnTo>
                    <a:lnTo>
                      <a:pt x="54" y="47"/>
                    </a:lnTo>
                    <a:lnTo>
                      <a:pt x="48" y="38"/>
                    </a:lnTo>
                    <a:lnTo>
                      <a:pt x="42" y="33"/>
                    </a:lnTo>
                    <a:lnTo>
                      <a:pt x="37" y="25"/>
                    </a:lnTo>
                    <a:lnTo>
                      <a:pt x="28" y="21"/>
                    </a:lnTo>
                    <a:lnTo>
                      <a:pt x="21" y="17"/>
                    </a:lnTo>
                    <a:lnTo>
                      <a:pt x="14" y="14"/>
                    </a:lnTo>
                    <a:lnTo>
                      <a:pt x="5" y="11"/>
                    </a:lnTo>
                    <a:lnTo>
                      <a:pt x="4" y="8"/>
                    </a:lnTo>
                    <a:lnTo>
                      <a:pt x="2" y="7"/>
                    </a:lnTo>
                    <a:lnTo>
                      <a:pt x="1" y="4"/>
                    </a:lnTo>
                    <a:lnTo>
                      <a:pt x="0" y="3"/>
                    </a:lnTo>
                    <a:lnTo>
                      <a:pt x="12" y="1"/>
                    </a:lnTo>
                    <a:lnTo>
                      <a:pt x="25" y="0"/>
                    </a:lnTo>
                    <a:lnTo>
                      <a:pt x="38" y="0"/>
                    </a:lnTo>
                    <a:lnTo>
                      <a:pt x="51" y="3"/>
                    </a:lnTo>
                    <a:lnTo>
                      <a:pt x="62" y="5"/>
                    </a:lnTo>
                    <a:lnTo>
                      <a:pt x="72" y="11"/>
                    </a:lnTo>
                    <a:lnTo>
                      <a:pt x="81" y="20"/>
                    </a:lnTo>
                    <a:lnTo>
                      <a:pt x="88" y="30"/>
                    </a:lnTo>
                    <a:close/>
                  </a:path>
                </a:pathLst>
              </a:custGeom>
              <a:solidFill>
                <a:srgbClr val="bfffff"/>
              </a:solidFill>
              <a:ln w="0">
                <a:noFill/>
              </a:ln>
            </p:spPr>
            <p:style>
              <a:lnRef idx="0"/>
              <a:fillRef idx="0"/>
              <a:effectRef idx="0"/>
              <a:fontRef idx="minor"/>
            </p:style>
            <p:txBody>
              <a:bodyPr lIns="90000" rIns="90000" tIns="38880" bIns="38880" anchor="t">
                <a:noAutofit/>
              </a:bodyPr>
              <a:p>
                <a:endParaRPr b="0" lang="en-US" sz="2400" strike="noStrike" u="none">
                  <a:solidFill>
                    <a:srgbClr val="ffffff"/>
                  </a:solidFill>
                  <a:effectLst/>
                  <a:uFillTx/>
                  <a:latin typeface="Times New Roman"/>
                </a:endParaRPr>
              </a:p>
            </p:txBody>
          </p:sp>
          <p:sp>
            <p:nvSpPr>
              <p:cNvPr id="2432" name=""/>
              <p:cNvSpPr/>
              <p:nvPr/>
            </p:nvSpPr>
            <p:spPr>
              <a:xfrm flipH="1">
                <a:off x="8524080" y="4643280"/>
                <a:ext cx="82440" cy="185760"/>
              </a:xfrm>
              <a:custGeom>
                <a:avLst/>
                <a:gdLst/>
                <a:ahLst/>
                <a:rect l="l" t="t" r="r" b="b"/>
                <a:pathLst>
                  <a:path w="52" h="117">
                    <a:moveTo>
                      <a:pt x="52" y="51"/>
                    </a:moveTo>
                    <a:lnTo>
                      <a:pt x="51" y="68"/>
                    </a:lnTo>
                    <a:lnTo>
                      <a:pt x="48" y="84"/>
                    </a:lnTo>
                    <a:lnTo>
                      <a:pt x="45" y="100"/>
                    </a:lnTo>
                    <a:lnTo>
                      <a:pt x="42" y="117"/>
                    </a:lnTo>
                    <a:lnTo>
                      <a:pt x="34" y="88"/>
                    </a:lnTo>
                    <a:lnTo>
                      <a:pt x="28" y="58"/>
                    </a:lnTo>
                    <a:lnTo>
                      <a:pt x="18" y="31"/>
                    </a:lnTo>
                    <a:lnTo>
                      <a:pt x="1" y="7"/>
                    </a:lnTo>
                    <a:lnTo>
                      <a:pt x="0" y="0"/>
                    </a:lnTo>
                    <a:lnTo>
                      <a:pt x="8" y="4"/>
                    </a:lnTo>
                    <a:lnTo>
                      <a:pt x="17" y="8"/>
                    </a:lnTo>
                    <a:lnTo>
                      <a:pt x="25" y="13"/>
                    </a:lnTo>
                    <a:lnTo>
                      <a:pt x="34" y="18"/>
                    </a:lnTo>
                    <a:lnTo>
                      <a:pt x="41" y="24"/>
                    </a:lnTo>
                    <a:lnTo>
                      <a:pt x="48" y="31"/>
                    </a:lnTo>
                    <a:lnTo>
                      <a:pt x="51" y="41"/>
                    </a:lnTo>
                    <a:lnTo>
                      <a:pt x="52" y="51"/>
                    </a:lnTo>
                    <a:close/>
                  </a:path>
                </a:pathLst>
              </a:custGeom>
              <a:solidFill>
                <a:srgbClr val="b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33" name=""/>
              <p:cNvSpPr/>
              <p:nvPr/>
            </p:nvSpPr>
            <p:spPr>
              <a:xfrm flipH="1">
                <a:off x="7606800" y="4659120"/>
                <a:ext cx="76320" cy="112680"/>
              </a:xfrm>
              <a:custGeom>
                <a:avLst/>
                <a:gdLst/>
                <a:ahLst/>
                <a:rect l="l" t="t" r="r" b="b"/>
                <a:pathLst>
                  <a:path w="48" h="71">
                    <a:moveTo>
                      <a:pt x="41" y="0"/>
                    </a:moveTo>
                    <a:lnTo>
                      <a:pt x="43" y="17"/>
                    </a:lnTo>
                    <a:lnTo>
                      <a:pt x="46" y="33"/>
                    </a:lnTo>
                    <a:lnTo>
                      <a:pt x="47" y="48"/>
                    </a:lnTo>
                    <a:lnTo>
                      <a:pt x="48" y="65"/>
                    </a:lnTo>
                    <a:lnTo>
                      <a:pt x="43" y="65"/>
                    </a:lnTo>
                    <a:lnTo>
                      <a:pt x="39" y="67"/>
                    </a:lnTo>
                    <a:lnTo>
                      <a:pt x="33" y="67"/>
                    </a:lnTo>
                    <a:lnTo>
                      <a:pt x="27" y="67"/>
                    </a:lnTo>
                    <a:lnTo>
                      <a:pt x="21" y="68"/>
                    </a:lnTo>
                    <a:lnTo>
                      <a:pt x="17" y="68"/>
                    </a:lnTo>
                    <a:lnTo>
                      <a:pt x="11" y="70"/>
                    </a:lnTo>
                    <a:lnTo>
                      <a:pt x="6" y="71"/>
                    </a:lnTo>
                    <a:lnTo>
                      <a:pt x="0" y="8"/>
                    </a:lnTo>
                    <a:lnTo>
                      <a:pt x="10" y="5"/>
                    </a:lnTo>
                    <a:lnTo>
                      <a:pt x="20" y="3"/>
                    </a:lnTo>
                    <a:lnTo>
                      <a:pt x="30" y="0"/>
                    </a:lnTo>
                    <a:lnTo>
                      <a:pt x="41" y="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34" name=""/>
              <p:cNvSpPr/>
              <p:nvPr/>
            </p:nvSpPr>
            <p:spPr>
              <a:xfrm flipH="1">
                <a:off x="8819640" y="4701960"/>
                <a:ext cx="185760" cy="108000"/>
              </a:xfrm>
              <a:custGeom>
                <a:avLst/>
                <a:gdLst/>
                <a:ahLst/>
                <a:rect l="l" t="t" r="r" b="b"/>
                <a:pathLst>
                  <a:path w="117" h="68">
                    <a:moveTo>
                      <a:pt x="115" y="8"/>
                    </a:moveTo>
                    <a:lnTo>
                      <a:pt x="117" y="38"/>
                    </a:lnTo>
                    <a:lnTo>
                      <a:pt x="104" y="38"/>
                    </a:lnTo>
                    <a:lnTo>
                      <a:pt x="91" y="41"/>
                    </a:lnTo>
                    <a:lnTo>
                      <a:pt x="78" y="44"/>
                    </a:lnTo>
                    <a:lnTo>
                      <a:pt x="67" y="47"/>
                    </a:lnTo>
                    <a:lnTo>
                      <a:pt x="55" y="53"/>
                    </a:lnTo>
                    <a:lnTo>
                      <a:pt x="44" y="57"/>
                    </a:lnTo>
                    <a:lnTo>
                      <a:pt x="33" y="63"/>
                    </a:lnTo>
                    <a:lnTo>
                      <a:pt x="21" y="68"/>
                    </a:lnTo>
                    <a:lnTo>
                      <a:pt x="13" y="57"/>
                    </a:lnTo>
                    <a:lnTo>
                      <a:pt x="4" y="44"/>
                    </a:lnTo>
                    <a:lnTo>
                      <a:pt x="0" y="31"/>
                    </a:lnTo>
                    <a:lnTo>
                      <a:pt x="6" y="17"/>
                    </a:lnTo>
                    <a:lnTo>
                      <a:pt x="17" y="10"/>
                    </a:lnTo>
                    <a:lnTo>
                      <a:pt x="31" y="4"/>
                    </a:lnTo>
                    <a:lnTo>
                      <a:pt x="44" y="1"/>
                    </a:lnTo>
                    <a:lnTo>
                      <a:pt x="58" y="0"/>
                    </a:lnTo>
                    <a:lnTo>
                      <a:pt x="74" y="1"/>
                    </a:lnTo>
                    <a:lnTo>
                      <a:pt x="88" y="3"/>
                    </a:lnTo>
                    <a:lnTo>
                      <a:pt x="102" y="6"/>
                    </a:lnTo>
                    <a:lnTo>
                      <a:pt x="115" y="8"/>
                    </a:lnTo>
                    <a:close/>
                  </a:path>
                </a:pathLst>
              </a:custGeom>
              <a:solidFill>
                <a:srgbClr val="b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35" name=""/>
              <p:cNvSpPr/>
              <p:nvPr/>
            </p:nvSpPr>
            <p:spPr>
              <a:xfrm flipH="1">
                <a:off x="8546760" y="4803480"/>
                <a:ext cx="366480" cy="936720"/>
              </a:xfrm>
              <a:custGeom>
                <a:avLst/>
                <a:gdLst/>
                <a:ahLst/>
                <a:rect l="l" t="t" r="r" b="b"/>
                <a:pathLst>
                  <a:path w="231" h="590">
                    <a:moveTo>
                      <a:pt x="211" y="97"/>
                    </a:moveTo>
                    <a:lnTo>
                      <a:pt x="220" y="129"/>
                    </a:lnTo>
                    <a:lnTo>
                      <a:pt x="218" y="160"/>
                    </a:lnTo>
                    <a:lnTo>
                      <a:pt x="210" y="193"/>
                    </a:lnTo>
                    <a:lnTo>
                      <a:pt x="203" y="223"/>
                    </a:lnTo>
                    <a:lnTo>
                      <a:pt x="201" y="253"/>
                    </a:lnTo>
                    <a:lnTo>
                      <a:pt x="193" y="280"/>
                    </a:lnTo>
                    <a:lnTo>
                      <a:pt x="183" y="306"/>
                    </a:lnTo>
                    <a:lnTo>
                      <a:pt x="170" y="332"/>
                    </a:lnTo>
                    <a:lnTo>
                      <a:pt x="170" y="346"/>
                    </a:lnTo>
                    <a:lnTo>
                      <a:pt x="174" y="356"/>
                    </a:lnTo>
                    <a:lnTo>
                      <a:pt x="181" y="364"/>
                    </a:lnTo>
                    <a:lnTo>
                      <a:pt x="191" y="372"/>
                    </a:lnTo>
                    <a:lnTo>
                      <a:pt x="201" y="379"/>
                    </a:lnTo>
                    <a:lnTo>
                      <a:pt x="211" y="386"/>
                    </a:lnTo>
                    <a:lnTo>
                      <a:pt x="220" y="394"/>
                    </a:lnTo>
                    <a:lnTo>
                      <a:pt x="224" y="406"/>
                    </a:lnTo>
                    <a:lnTo>
                      <a:pt x="231" y="443"/>
                    </a:lnTo>
                    <a:lnTo>
                      <a:pt x="230" y="482"/>
                    </a:lnTo>
                    <a:lnTo>
                      <a:pt x="224" y="520"/>
                    </a:lnTo>
                    <a:lnTo>
                      <a:pt x="218" y="559"/>
                    </a:lnTo>
                    <a:lnTo>
                      <a:pt x="211" y="560"/>
                    </a:lnTo>
                    <a:lnTo>
                      <a:pt x="203" y="562"/>
                    </a:lnTo>
                    <a:lnTo>
                      <a:pt x="194" y="560"/>
                    </a:lnTo>
                    <a:lnTo>
                      <a:pt x="187" y="557"/>
                    </a:lnTo>
                    <a:lnTo>
                      <a:pt x="178" y="544"/>
                    </a:lnTo>
                    <a:lnTo>
                      <a:pt x="174" y="530"/>
                    </a:lnTo>
                    <a:lnTo>
                      <a:pt x="173" y="514"/>
                    </a:lnTo>
                    <a:lnTo>
                      <a:pt x="177" y="499"/>
                    </a:lnTo>
                    <a:lnTo>
                      <a:pt x="171" y="483"/>
                    </a:lnTo>
                    <a:lnTo>
                      <a:pt x="168" y="467"/>
                    </a:lnTo>
                    <a:lnTo>
                      <a:pt x="164" y="452"/>
                    </a:lnTo>
                    <a:lnTo>
                      <a:pt x="154" y="439"/>
                    </a:lnTo>
                    <a:lnTo>
                      <a:pt x="147" y="434"/>
                    </a:lnTo>
                    <a:lnTo>
                      <a:pt x="140" y="432"/>
                    </a:lnTo>
                    <a:lnTo>
                      <a:pt x="133" y="427"/>
                    </a:lnTo>
                    <a:lnTo>
                      <a:pt x="126" y="424"/>
                    </a:lnTo>
                    <a:lnTo>
                      <a:pt x="118" y="422"/>
                    </a:lnTo>
                    <a:lnTo>
                      <a:pt x="110" y="420"/>
                    </a:lnTo>
                    <a:lnTo>
                      <a:pt x="103" y="419"/>
                    </a:lnTo>
                    <a:lnTo>
                      <a:pt x="96" y="417"/>
                    </a:lnTo>
                    <a:lnTo>
                      <a:pt x="109" y="430"/>
                    </a:lnTo>
                    <a:lnTo>
                      <a:pt x="116" y="447"/>
                    </a:lnTo>
                    <a:lnTo>
                      <a:pt x="118" y="466"/>
                    </a:lnTo>
                    <a:lnTo>
                      <a:pt x="121" y="484"/>
                    </a:lnTo>
                    <a:lnTo>
                      <a:pt x="126" y="504"/>
                    </a:lnTo>
                    <a:lnTo>
                      <a:pt x="120" y="502"/>
                    </a:lnTo>
                    <a:lnTo>
                      <a:pt x="114" y="497"/>
                    </a:lnTo>
                    <a:lnTo>
                      <a:pt x="109" y="493"/>
                    </a:lnTo>
                    <a:lnTo>
                      <a:pt x="103" y="489"/>
                    </a:lnTo>
                    <a:lnTo>
                      <a:pt x="97" y="486"/>
                    </a:lnTo>
                    <a:lnTo>
                      <a:pt x="90" y="483"/>
                    </a:lnTo>
                    <a:lnTo>
                      <a:pt x="84" y="480"/>
                    </a:lnTo>
                    <a:lnTo>
                      <a:pt x="77" y="479"/>
                    </a:lnTo>
                    <a:lnTo>
                      <a:pt x="73" y="494"/>
                    </a:lnTo>
                    <a:lnTo>
                      <a:pt x="70" y="512"/>
                    </a:lnTo>
                    <a:lnTo>
                      <a:pt x="69" y="529"/>
                    </a:lnTo>
                    <a:lnTo>
                      <a:pt x="67" y="547"/>
                    </a:lnTo>
                    <a:lnTo>
                      <a:pt x="69" y="550"/>
                    </a:lnTo>
                    <a:lnTo>
                      <a:pt x="71" y="554"/>
                    </a:lnTo>
                    <a:lnTo>
                      <a:pt x="71" y="559"/>
                    </a:lnTo>
                    <a:lnTo>
                      <a:pt x="70" y="563"/>
                    </a:lnTo>
                    <a:lnTo>
                      <a:pt x="64" y="567"/>
                    </a:lnTo>
                    <a:lnTo>
                      <a:pt x="59" y="570"/>
                    </a:lnTo>
                    <a:lnTo>
                      <a:pt x="53" y="574"/>
                    </a:lnTo>
                    <a:lnTo>
                      <a:pt x="47" y="577"/>
                    </a:lnTo>
                    <a:lnTo>
                      <a:pt x="42" y="580"/>
                    </a:lnTo>
                    <a:lnTo>
                      <a:pt x="36" y="584"/>
                    </a:lnTo>
                    <a:lnTo>
                      <a:pt x="30" y="587"/>
                    </a:lnTo>
                    <a:lnTo>
                      <a:pt x="24" y="590"/>
                    </a:lnTo>
                    <a:lnTo>
                      <a:pt x="20" y="560"/>
                    </a:lnTo>
                    <a:lnTo>
                      <a:pt x="16" y="530"/>
                    </a:lnTo>
                    <a:lnTo>
                      <a:pt x="12" y="502"/>
                    </a:lnTo>
                    <a:lnTo>
                      <a:pt x="9" y="472"/>
                    </a:lnTo>
                    <a:lnTo>
                      <a:pt x="19" y="460"/>
                    </a:lnTo>
                    <a:lnTo>
                      <a:pt x="29" y="449"/>
                    </a:lnTo>
                    <a:lnTo>
                      <a:pt x="40" y="437"/>
                    </a:lnTo>
                    <a:lnTo>
                      <a:pt x="50" y="427"/>
                    </a:lnTo>
                    <a:lnTo>
                      <a:pt x="59" y="414"/>
                    </a:lnTo>
                    <a:lnTo>
                      <a:pt x="66" y="403"/>
                    </a:lnTo>
                    <a:lnTo>
                      <a:pt x="71" y="389"/>
                    </a:lnTo>
                    <a:lnTo>
                      <a:pt x="73" y="374"/>
                    </a:lnTo>
                    <a:lnTo>
                      <a:pt x="74" y="366"/>
                    </a:lnTo>
                    <a:lnTo>
                      <a:pt x="74" y="359"/>
                    </a:lnTo>
                    <a:lnTo>
                      <a:pt x="71" y="352"/>
                    </a:lnTo>
                    <a:lnTo>
                      <a:pt x="71" y="344"/>
                    </a:lnTo>
                    <a:lnTo>
                      <a:pt x="74" y="310"/>
                    </a:lnTo>
                    <a:lnTo>
                      <a:pt x="73" y="277"/>
                    </a:lnTo>
                    <a:lnTo>
                      <a:pt x="66" y="244"/>
                    </a:lnTo>
                    <a:lnTo>
                      <a:pt x="53" y="216"/>
                    </a:lnTo>
                    <a:lnTo>
                      <a:pt x="47" y="192"/>
                    </a:lnTo>
                    <a:lnTo>
                      <a:pt x="40" y="167"/>
                    </a:lnTo>
                    <a:lnTo>
                      <a:pt x="32" y="144"/>
                    </a:lnTo>
                    <a:lnTo>
                      <a:pt x="22" y="122"/>
                    </a:lnTo>
                    <a:lnTo>
                      <a:pt x="19" y="99"/>
                    </a:lnTo>
                    <a:lnTo>
                      <a:pt x="13" y="77"/>
                    </a:lnTo>
                    <a:lnTo>
                      <a:pt x="6" y="56"/>
                    </a:lnTo>
                    <a:lnTo>
                      <a:pt x="0" y="34"/>
                    </a:lnTo>
                    <a:lnTo>
                      <a:pt x="15" y="26"/>
                    </a:lnTo>
                    <a:lnTo>
                      <a:pt x="29" y="17"/>
                    </a:lnTo>
                    <a:lnTo>
                      <a:pt x="44" y="10"/>
                    </a:lnTo>
                    <a:lnTo>
                      <a:pt x="60" y="4"/>
                    </a:lnTo>
                    <a:lnTo>
                      <a:pt x="77" y="2"/>
                    </a:lnTo>
                    <a:lnTo>
                      <a:pt x="94" y="0"/>
                    </a:lnTo>
                    <a:lnTo>
                      <a:pt x="111" y="0"/>
                    </a:lnTo>
                    <a:lnTo>
                      <a:pt x="128" y="4"/>
                    </a:lnTo>
                    <a:lnTo>
                      <a:pt x="144" y="10"/>
                    </a:lnTo>
                    <a:lnTo>
                      <a:pt x="157" y="19"/>
                    </a:lnTo>
                    <a:lnTo>
                      <a:pt x="168" y="29"/>
                    </a:lnTo>
                    <a:lnTo>
                      <a:pt x="178" y="42"/>
                    </a:lnTo>
                    <a:lnTo>
                      <a:pt x="188" y="56"/>
                    </a:lnTo>
                    <a:lnTo>
                      <a:pt x="195" y="70"/>
                    </a:lnTo>
                    <a:lnTo>
                      <a:pt x="204" y="84"/>
                    </a:lnTo>
                    <a:lnTo>
                      <a:pt x="211" y="97"/>
                    </a:lnTo>
                    <a:close/>
                  </a:path>
                </a:pathLst>
              </a:custGeom>
              <a:solidFill>
                <a:srgbClr val="ffbfb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36" name=""/>
              <p:cNvSpPr/>
              <p:nvPr/>
            </p:nvSpPr>
            <p:spPr>
              <a:xfrm flipH="1">
                <a:off x="7322400" y="4876560"/>
                <a:ext cx="641160" cy="181080"/>
              </a:xfrm>
              <a:custGeom>
                <a:avLst/>
                <a:gdLst/>
                <a:ahLst/>
                <a:rect l="l" t="t" r="r" b="b"/>
                <a:pathLst>
                  <a:path w="404" h="114">
                    <a:moveTo>
                      <a:pt x="404" y="11"/>
                    </a:moveTo>
                    <a:lnTo>
                      <a:pt x="385" y="20"/>
                    </a:lnTo>
                    <a:lnTo>
                      <a:pt x="366" y="27"/>
                    </a:lnTo>
                    <a:lnTo>
                      <a:pt x="347" y="30"/>
                    </a:lnTo>
                    <a:lnTo>
                      <a:pt x="325" y="33"/>
                    </a:lnTo>
                    <a:lnTo>
                      <a:pt x="304" y="34"/>
                    </a:lnTo>
                    <a:lnTo>
                      <a:pt x="284" y="37"/>
                    </a:lnTo>
                    <a:lnTo>
                      <a:pt x="263" y="38"/>
                    </a:lnTo>
                    <a:lnTo>
                      <a:pt x="243" y="43"/>
                    </a:lnTo>
                    <a:lnTo>
                      <a:pt x="220" y="47"/>
                    </a:lnTo>
                    <a:lnTo>
                      <a:pt x="198" y="51"/>
                    </a:lnTo>
                    <a:lnTo>
                      <a:pt x="176" y="56"/>
                    </a:lnTo>
                    <a:lnTo>
                      <a:pt x="153" y="60"/>
                    </a:lnTo>
                    <a:lnTo>
                      <a:pt x="131" y="66"/>
                    </a:lnTo>
                    <a:lnTo>
                      <a:pt x="109" y="71"/>
                    </a:lnTo>
                    <a:lnTo>
                      <a:pt x="87" y="77"/>
                    </a:lnTo>
                    <a:lnTo>
                      <a:pt x="66" y="84"/>
                    </a:lnTo>
                    <a:lnTo>
                      <a:pt x="59" y="84"/>
                    </a:lnTo>
                    <a:lnTo>
                      <a:pt x="52" y="84"/>
                    </a:lnTo>
                    <a:lnTo>
                      <a:pt x="46" y="86"/>
                    </a:lnTo>
                    <a:lnTo>
                      <a:pt x="40" y="88"/>
                    </a:lnTo>
                    <a:lnTo>
                      <a:pt x="50" y="93"/>
                    </a:lnTo>
                    <a:lnTo>
                      <a:pt x="60" y="94"/>
                    </a:lnTo>
                    <a:lnTo>
                      <a:pt x="72" y="96"/>
                    </a:lnTo>
                    <a:lnTo>
                      <a:pt x="83" y="96"/>
                    </a:lnTo>
                    <a:lnTo>
                      <a:pt x="94" y="94"/>
                    </a:lnTo>
                    <a:lnTo>
                      <a:pt x="104" y="94"/>
                    </a:lnTo>
                    <a:lnTo>
                      <a:pt x="116" y="94"/>
                    </a:lnTo>
                    <a:lnTo>
                      <a:pt x="126" y="96"/>
                    </a:lnTo>
                    <a:lnTo>
                      <a:pt x="113" y="104"/>
                    </a:lnTo>
                    <a:lnTo>
                      <a:pt x="99" y="110"/>
                    </a:lnTo>
                    <a:lnTo>
                      <a:pt x="84" y="113"/>
                    </a:lnTo>
                    <a:lnTo>
                      <a:pt x="69" y="114"/>
                    </a:lnTo>
                    <a:lnTo>
                      <a:pt x="53" y="114"/>
                    </a:lnTo>
                    <a:lnTo>
                      <a:pt x="39" y="111"/>
                    </a:lnTo>
                    <a:lnTo>
                      <a:pt x="23" y="107"/>
                    </a:lnTo>
                    <a:lnTo>
                      <a:pt x="10" y="101"/>
                    </a:lnTo>
                    <a:lnTo>
                      <a:pt x="6" y="94"/>
                    </a:lnTo>
                    <a:lnTo>
                      <a:pt x="3" y="86"/>
                    </a:lnTo>
                    <a:lnTo>
                      <a:pt x="2" y="77"/>
                    </a:lnTo>
                    <a:lnTo>
                      <a:pt x="0" y="68"/>
                    </a:lnTo>
                    <a:lnTo>
                      <a:pt x="18" y="66"/>
                    </a:lnTo>
                    <a:lnTo>
                      <a:pt x="35" y="64"/>
                    </a:lnTo>
                    <a:lnTo>
                      <a:pt x="53" y="61"/>
                    </a:lnTo>
                    <a:lnTo>
                      <a:pt x="70" y="60"/>
                    </a:lnTo>
                    <a:lnTo>
                      <a:pt x="87" y="57"/>
                    </a:lnTo>
                    <a:lnTo>
                      <a:pt x="104" y="53"/>
                    </a:lnTo>
                    <a:lnTo>
                      <a:pt x="120" y="47"/>
                    </a:lnTo>
                    <a:lnTo>
                      <a:pt x="136" y="40"/>
                    </a:lnTo>
                    <a:lnTo>
                      <a:pt x="153" y="30"/>
                    </a:lnTo>
                    <a:lnTo>
                      <a:pt x="171" y="21"/>
                    </a:lnTo>
                    <a:lnTo>
                      <a:pt x="190" y="13"/>
                    </a:lnTo>
                    <a:lnTo>
                      <a:pt x="210" y="7"/>
                    </a:lnTo>
                    <a:lnTo>
                      <a:pt x="230" y="3"/>
                    </a:lnTo>
                    <a:lnTo>
                      <a:pt x="250" y="0"/>
                    </a:lnTo>
                    <a:lnTo>
                      <a:pt x="271" y="0"/>
                    </a:lnTo>
                    <a:lnTo>
                      <a:pt x="292" y="3"/>
                    </a:lnTo>
                    <a:lnTo>
                      <a:pt x="305" y="6"/>
                    </a:lnTo>
                    <a:lnTo>
                      <a:pt x="319" y="7"/>
                    </a:lnTo>
                    <a:lnTo>
                      <a:pt x="334" y="8"/>
                    </a:lnTo>
                    <a:lnTo>
                      <a:pt x="347" y="8"/>
                    </a:lnTo>
                    <a:lnTo>
                      <a:pt x="361" y="10"/>
                    </a:lnTo>
                    <a:lnTo>
                      <a:pt x="375" y="10"/>
                    </a:lnTo>
                    <a:lnTo>
                      <a:pt x="389" y="11"/>
                    </a:lnTo>
                    <a:lnTo>
                      <a:pt x="404" y="11"/>
                    </a:lnTo>
                    <a:close/>
                  </a:path>
                </a:pathLst>
              </a:custGeom>
              <a:solidFill>
                <a:srgbClr val="b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37" name=""/>
              <p:cNvSpPr/>
              <p:nvPr/>
            </p:nvSpPr>
            <p:spPr>
              <a:xfrm flipH="1">
                <a:off x="7169760" y="4892400"/>
                <a:ext cx="133560" cy="120960"/>
              </a:xfrm>
              <a:custGeom>
                <a:avLst/>
                <a:gdLst/>
                <a:ahLst/>
                <a:rect l="l" t="t" r="r" b="b"/>
                <a:pathLst>
                  <a:path w="84" h="76">
                    <a:moveTo>
                      <a:pt x="84" y="34"/>
                    </a:moveTo>
                    <a:lnTo>
                      <a:pt x="76" y="44"/>
                    </a:lnTo>
                    <a:lnTo>
                      <a:pt x="67" y="53"/>
                    </a:lnTo>
                    <a:lnTo>
                      <a:pt x="57" y="58"/>
                    </a:lnTo>
                    <a:lnTo>
                      <a:pt x="47" y="64"/>
                    </a:lnTo>
                    <a:lnTo>
                      <a:pt x="36" y="68"/>
                    </a:lnTo>
                    <a:lnTo>
                      <a:pt x="25" y="71"/>
                    </a:lnTo>
                    <a:lnTo>
                      <a:pt x="13" y="73"/>
                    </a:lnTo>
                    <a:lnTo>
                      <a:pt x="0" y="76"/>
                    </a:lnTo>
                    <a:lnTo>
                      <a:pt x="0" y="64"/>
                    </a:lnTo>
                    <a:lnTo>
                      <a:pt x="6" y="58"/>
                    </a:lnTo>
                    <a:lnTo>
                      <a:pt x="16" y="54"/>
                    </a:lnTo>
                    <a:lnTo>
                      <a:pt x="25" y="50"/>
                    </a:lnTo>
                    <a:lnTo>
                      <a:pt x="32" y="44"/>
                    </a:lnTo>
                    <a:lnTo>
                      <a:pt x="39" y="38"/>
                    </a:lnTo>
                    <a:lnTo>
                      <a:pt x="46" y="33"/>
                    </a:lnTo>
                    <a:lnTo>
                      <a:pt x="52" y="26"/>
                    </a:lnTo>
                    <a:lnTo>
                      <a:pt x="59" y="20"/>
                    </a:lnTo>
                    <a:lnTo>
                      <a:pt x="66" y="13"/>
                    </a:lnTo>
                    <a:lnTo>
                      <a:pt x="72" y="6"/>
                    </a:lnTo>
                    <a:lnTo>
                      <a:pt x="79" y="0"/>
                    </a:lnTo>
                    <a:lnTo>
                      <a:pt x="84" y="34"/>
                    </a:lnTo>
                    <a:close/>
                  </a:path>
                </a:pathLst>
              </a:custGeom>
              <a:solidFill>
                <a:srgbClr val="b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38" name=""/>
              <p:cNvSpPr/>
              <p:nvPr/>
            </p:nvSpPr>
            <p:spPr>
              <a:xfrm flipH="1">
                <a:off x="8284680" y="4903560"/>
                <a:ext cx="68400" cy="351000"/>
              </a:xfrm>
              <a:custGeom>
                <a:avLst/>
                <a:gdLst/>
                <a:ahLst/>
                <a:rect l="l" t="t" r="r" b="b"/>
                <a:pathLst>
                  <a:path w="43" h="221">
                    <a:moveTo>
                      <a:pt x="42" y="126"/>
                    </a:moveTo>
                    <a:lnTo>
                      <a:pt x="30" y="149"/>
                    </a:lnTo>
                    <a:lnTo>
                      <a:pt x="20" y="171"/>
                    </a:lnTo>
                    <a:lnTo>
                      <a:pt x="12" y="197"/>
                    </a:lnTo>
                    <a:lnTo>
                      <a:pt x="3" y="221"/>
                    </a:lnTo>
                    <a:lnTo>
                      <a:pt x="2" y="221"/>
                    </a:lnTo>
                    <a:lnTo>
                      <a:pt x="0" y="193"/>
                    </a:lnTo>
                    <a:lnTo>
                      <a:pt x="2" y="163"/>
                    </a:lnTo>
                    <a:lnTo>
                      <a:pt x="5" y="134"/>
                    </a:lnTo>
                    <a:lnTo>
                      <a:pt x="6" y="104"/>
                    </a:lnTo>
                    <a:lnTo>
                      <a:pt x="19" y="81"/>
                    </a:lnTo>
                    <a:lnTo>
                      <a:pt x="25" y="54"/>
                    </a:lnTo>
                    <a:lnTo>
                      <a:pt x="26" y="26"/>
                    </a:lnTo>
                    <a:lnTo>
                      <a:pt x="35" y="0"/>
                    </a:lnTo>
                    <a:lnTo>
                      <a:pt x="38" y="31"/>
                    </a:lnTo>
                    <a:lnTo>
                      <a:pt x="42" y="61"/>
                    </a:lnTo>
                    <a:lnTo>
                      <a:pt x="43" y="93"/>
                    </a:lnTo>
                    <a:lnTo>
                      <a:pt x="42" y="126"/>
                    </a:lnTo>
                    <a:close/>
                  </a:path>
                </a:pathLst>
              </a:custGeom>
              <a:solidFill>
                <a:srgbClr val="00359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39" name=""/>
              <p:cNvSpPr/>
              <p:nvPr/>
            </p:nvSpPr>
            <p:spPr>
              <a:xfrm flipH="1">
                <a:off x="7059240" y="5041800"/>
                <a:ext cx="193680" cy="217440"/>
              </a:xfrm>
              <a:custGeom>
                <a:avLst/>
                <a:gdLst/>
                <a:ahLst/>
                <a:rect l="l" t="t" r="r" b="b"/>
                <a:pathLst>
                  <a:path w="122" h="137">
                    <a:moveTo>
                      <a:pt x="121" y="69"/>
                    </a:moveTo>
                    <a:lnTo>
                      <a:pt x="122" y="86"/>
                    </a:lnTo>
                    <a:lnTo>
                      <a:pt x="122" y="103"/>
                    </a:lnTo>
                    <a:lnTo>
                      <a:pt x="122" y="120"/>
                    </a:lnTo>
                    <a:lnTo>
                      <a:pt x="122" y="137"/>
                    </a:lnTo>
                    <a:lnTo>
                      <a:pt x="106" y="124"/>
                    </a:lnTo>
                    <a:lnTo>
                      <a:pt x="91" y="112"/>
                    </a:lnTo>
                    <a:lnTo>
                      <a:pt x="75" y="99"/>
                    </a:lnTo>
                    <a:lnTo>
                      <a:pt x="59" y="86"/>
                    </a:lnTo>
                    <a:lnTo>
                      <a:pt x="44" y="73"/>
                    </a:lnTo>
                    <a:lnTo>
                      <a:pt x="30" y="59"/>
                    </a:lnTo>
                    <a:lnTo>
                      <a:pt x="14" y="46"/>
                    </a:lnTo>
                    <a:lnTo>
                      <a:pt x="0" y="32"/>
                    </a:lnTo>
                    <a:lnTo>
                      <a:pt x="7" y="27"/>
                    </a:lnTo>
                    <a:lnTo>
                      <a:pt x="14" y="24"/>
                    </a:lnTo>
                    <a:lnTo>
                      <a:pt x="22" y="22"/>
                    </a:lnTo>
                    <a:lnTo>
                      <a:pt x="30" y="17"/>
                    </a:lnTo>
                    <a:lnTo>
                      <a:pt x="38" y="14"/>
                    </a:lnTo>
                    <a:lnTo>
                      <a:pt x="45" y="10"/>
                    </a:lnTo>
                    <a:lnTo>
                      <a:pt x="52" y="6"/>
                    </a:lnTo>
                    <a:lnTo>
                      <a:pt x="59" y="0"/>
                    </a:lnTo>
                    <a:lnTo>
                      <a:pt x="69" y="6"/>
                    </a:lnTo>
                    <a:lnTo>
                      <a:pt x="79" y="12"/>
                    </a:lnTo>
                    <a:lnTo>
                      <a:pt x="89" y="19"/>
                    </a:lnTo>
                    <a:lnTo>
                      <a:pt x="98" y="27"/>
                    </a:lnTo>
                    <a:lnTo>
                      <a:pt x="105" y="37"/>
                    </a:lnTo>
                    <a:lnTo>
                      <a:pt x="112" y="47"/>
                    </a:lnTo>
                    <a:lnTo>
                      <a:pt x="116" y="59"/>
                    </a:lnTo>
                    <a:lnTo>
                      <a:pt x="121" y="69"/>
                    </a:lnTo>
                    <a:close/>
                  </a:path>
                </a:pathLst>
              </a:custGeom>
              <a:solidFill>
                <a:srgbClr val="3f9e9e"/>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40" name=""/>
              <p:cNvSpPr/>
              <p:nvPr/>
            </p:nvSpPr>
            <p:spPr>
              <a:xfrm flipH="1">
                <a:off x="7497360" y="5056200"/>
                <a:ext cx="242640" cy="60120"/>
              </a:xfrm>
              <a:custGeom>
                <a:avLst/>
                <a:gdLst/>
                <a:ahLst/>
                <a:rect l="l" t="t" r="r" b="b"/>
                <a:pathLst>
                  <a:path w="153" h="38">
                    <a:moveTo>
                      <a:pt x="153" y="0"/>
                    </a:moveTo>
                    <a:lnTo>
                      <a:pt x="139" y="15"/>
                    </a:lnTo>
                    <a:lnTo>
                      <a:pt x="122" y="27"/>
                    </a:lnTo>
                    <a:lnTo>
                      <a:pt x="103" y="33"/>
                    </a:lnTo>
                    <a:lnTo>
                      <a:pt x="83" y="35"/>
                    </a:lnTo>
                    <a:lnTo>
                      <a:pt x="63" y="35"/>
                    </a:lnTo>
                    <a:lnTo>
                      <a:pt x="42" y="35"/>
                    </a:lnTo>
                    <a:lnTo>
                      <a:pt x="20" y="35"/>
                    </a:lnTo>
                    <a:lnTo>
                      <a:pt x="0" y="38"/>
                    </a:lnTo>
                    <a:lnTo>
                      <a:pt x="15" y="31"/>
                    </a:lnTo>
                    <a:lnTo>
                      <a:pt x="29" y="27"/>
                    </a:lnTo>
                    <a:lnTo>
                      <a:pt x="43" y="23"/>
                    </a:lnTo>
                    <a:lnTo>
                      <a:pt x="59" y="20"/>
                    </a:lnTo>
                    <a:lnTo>
                      <a:pt x="73" y="17"/>
                    </a:lnTo>
                    <a:lnTo>
                      <a:pt x="89" y="14"/>
                    </a:lnTo>
                    <a:lnTo>
                      <a:pt x="103" y="11"/>
                    </a:lnTo>
                    <a:lnTo>
                      <a:pt x="117" y="7"/>
                    </a:lnTo>
                    <a:lnTo>
                      <a:pt x="127" y="5"/>
                    </a:lnTo>
                    <a:lnTo>
                      <a:pt x="136" y="4"/>
                    </a:lnTo>
                    <a:lnTo>
                      <a:pt x="144" y="1"/>
                    </a:lnTo>
                    <a:lnTo>
                      <a:pt x="153" y="0"/>
                    </a:lnTo>
                    <a:close/>
                  </a:path>
                </a:pathLst>
              </a:custGeom>
              <a:solidFill>
                <a:srgbClr val="bfffff"/>
              </a:solidFill>
              <a:ln w="0">
                <a:noFill/>
              </a:ln>
            </p:spPr>
            <p:style>
              <a:lnRef idx="0"/>
              <a:fillRef idx="0"/>
              <a:effectRef idx="0"/>
              <a:fontRef idx="minor"/>
            </p:style>
            <p:txBody>
              <a:bodyPr lIns="90000" rIns="90000" tIns="13320" bIns="13320" anchor="t">
                <a:noAutofit/>
              </a:bodyPr>
              <a:p>
                <a:endParaRPr b="0" lang="en-US" sz="2400" strike="noStrike" u="none">
                  <a:solidFill>
                    <a:srgbClr val="ffffff"/>
                  </a:solidFill>
                  <a:effectLst/>
                  <a:uFillTx/>
                  <a:latin typeface="Times New Roman"/>
                </a:endParaRPr>
              </a:p>
            </p:txBody>
          </p:sp>
          <p:sp>
            <p:nvSpPr>
              <p:cNvPr id="2441" name=""/>
              <p:cNvSpPr/>
              <p:nvPr/>
            </p:nvSpPr>
            <p:spPr>
              <a:xfrm flipH="1">
                <a:off x="6952320" y="5190840"/>
                <a:ext cx="384120" cy="644760"/>
              </a:xfrm>
              <a:custGeom>
                <a:avLst/>
                <a:gdLst/>
                <a:ahLst/>
                <a:rect l="l" t="t" r="r" b="b"/>
                <a:pathLst>
                  <a:path w="242" h="406">
                    <a:moveTo>
                      <a:pt x="182" y="112"/>
                    </a:moveTo>
                    <a:lnTo>
                      <a:pt x="187" y="128"/>
                    </a:lnTo>
                    <a:lnTo>
                      <a:pt x="192" y="142"/>
                    </a:lnTo>
                    <a:lnTo>
                      <a:pt x="198" y="158"/>
                    </a:lnTo>
                    <a:lnTo>
                      <a:pt x="204" y="172"/>
                    </a:lnTo>
                    <a:lnTo>
                      <a:pt x="211" y="186"/>
                    </a:lnTo>
                    <a:lnTo>
                      <a:pt x="218" y="200"/>
                    </a:lnTo>
                    <a:lnTo>
                      <a:pt x="225" y="215"/>
                    </a:lnTo>
                    <a:lnTo>
                      <a:pt x="234" y="229"/>
                    </a:lnTo>
                    <a:lnTo>
                      <a:pt x="236" y="246"/>
                    </a:lnTo>
                    <a:lnTo>
                      <a:pt x="228" y="275"/>
                    </a:lnTo>
                    <a:lnTo>
                      <a:pt x="224" y="306"/>
                    </a:lnTo>
                    <a:lnTo>
                      <a:pt x="228" y="338"/>
                    </a:lnTo>
                    <a:lnTo>
                      <a:pt x="242" y="365"/>
                    </a:lnTo>
                    <a:lnTo>
                      <a:pt x="242" y="373"/>
                    </a:lnTo>
                    <a:lnTo>
                      <a:pt x="241" y="382"/>
                    </a:lnTo>
                    <a:lnTo>
                      <a:pt x="239" y="392"/>
                    </a:lnTo>
                    <a:lnTo>
                      <a:pt x="242" y="400"/>
                    </a:lnTo>
                    <a:lnTo>
                      <a:pt x="238" y="403"/>
                    </a:lnTo>
                    <a:lnTo>
                      <a:pt x="232" y="405"/>
                    </a:lnTo>
                    <a:lnTo>
                      <a:pt x="226" y="406"/>
                    </a:lnTo>
                    <a:lnTo>
                      <a:pt x="221" y="406"/>
                    </a:lnTo>
                    <a:lnTo>
                      <a:pt x="215" y="406"/>
                    </a:lnTo>
                    <a:lnTo>
                      <a:pt x="209" y="405"/>
                    </a:lnTo>
                    <a:lnTo>
                      <a:pt x="204" y="405"/>
                    </a:lnTo>
                    <a:lnTo>
                      <a:pt x="198" y="405"/>
                    </a:lnTo>
                    <a:lnTo>
                      <a:pt x="192" y="395"/>
                    </a:lnTo>
                    <a:lnTo>
                      <a:pt x="185" y="386"/>
                    </a:lnTo>
                    <a:lnTo>
                      <a:pt x="178" y="378"/>
                    </a:lnTo>
                    <a:lnTo>
                      <a:pt x="171" y="369"/>
                    </a:lnTo>
                    <a:lnTo>
                      <a:pt x="164" y="360"/>
                    </a:lnTo>
                    <a:lnTo>
                      <a:pt x="157" y="350"/>
                    </a:lnTo>
                    <a:lnTo>
                      <a:pt x="150" y="342"/>
                    </a:lnTo>
                    <a:lnTo>
                      <a:pt x="145" y="332"/>
                    </a:lnTo>
                    <a:lnTo>
                      <a:pt x="155" y="338"/>
                    </a:lnTo>
                    <a:lnTo>
                      <a:pt x="167" y="342"/>
                    </a:lnTo>
                    <a:lnTo>
                      <a:pt x="177" y="348"/>
                    </a:lnTo>
                    <a:lnTo>
                      <a:pt x="187" y="353"/>
                    </a:lnTo>
                    <a:lnTo>
                      <a:pt x="197" y="360"/>
                    </a:lnTo>
                    <a:lnTo>
                      <a:pt x="206" y="366"/>
                    </a:lnTo>
                    <a:lnTo>
                      <a:pt x="216" y="370"/>
                    </a:lnTo>
                    <a:lnTo>
                      <a:pt x="226" y="376"/>
                    </a:lnTo>
                    <a:lnTo>
                      <a:pt x="225" y="366"/>
                    </a:lnTo>
                    <a:lnTo>
                      <a:pt x="221" y="356"/>
                    </a:lnTo>
                    <a:lnTo>
                      <a:pt x="215" y="348"/>
                    </a:lnTo>
                    <a:lnTo>
                      <a:pt x="208" y="339"/>
                    </a:lnTo>
                    <a:lnTo>
                      <a:pt x="201" y="330"/>
                    </a:lnTo>
                    <a:lnTo>
                      <a:pt x="192" y="322"/>
                    </a:lnTo>
                    <a:lnTo>
                      <a:pt x="185" y="313"/>
                    </a:lnTo>
                    <a:lnTo>
                      <a:pt x="178" y="305"/>
                    </a:lnTo>
                    <a:lnTo>
                      <a:pt x="168" y="288"/>
                    </a:lnTo>
                    <a:lnTo>
                      <a:pt x="159" y="272"/>
                    </a:lnTo>
                    <a:lnTo>
                      <a:pt x="151" y="255"/>
                    </a:lnTo>
                    <a:lnTo>
                      <a:pt x="141" y="239"/>
                    </a:lnTo>
                    <a:lnTo>
                      <a:pt x="150" y="245"/>
                    </a:lnTo>
                    <a:lnTo>
                      <a:pt x="158" y="252"/>
                    </a:lnTo>
                    <a:lnTo>
                      <a:pt x="167" y="258"/>
                    </a:lnTo>
                    <a:lnTo>
                      <a:pt x="175" y="265"/>
                    </a:lnTo>
                    <a:lnTo>
                      <a:pt x="184" y="270"/>
                    </a:lnTo>
                    <a:lnTo>
                      <a:pt x="192" y="276"/>
                    </a:lnTo>
                    <a:lnTo>
                      <a:pt x="201" y="282"/>
                    </a:lnTo>
                    <a:lnTo>
                      <a:pt x="209" y="288"/>
                    </a:lnTo>
                    <a:lnTo>
                      <a:pt x="205" y="265"/>
                    </a:lnTo>
                    <a:lnTo>
                      <a:pt x="197" y="243"/>
                    </a:lnTo>
                    <a:lnTo>
                      <a:pt x="188" y="220"/>
                    </a:lnTo>
                    <a:lnTo>
                      <a:pt x="178" y="199"/>
                    </a:lnTo>
                    <a:lnTo>
                      <a:pt x="165" y="183"/>
                    </a:lnTo>
                    <a:lnTo>
                      <a:pt x="155" y="168"/>
                    </a:lnTo>
                    <a:lnTo>
                      <a:pt x="144" y="152"/>
                    </a:lnTo>
                    <a:lnTo>
                      <a:pt x="134" y="135"/>
                    </a:lnTo>
                    <a:lnTo>
                      <a:pt x="122" y="119"/>
                    </a:lnTo>
                    <a:lnTo>
                      <a:pt x="110" y="103"/>
                    </a:lnTo>
                    <a:lnTo>
                      <a:pt x="97" y="89"/>
                    </a:lnTo>
                    <a:lnTo>
                      <a:pt x="81" y="75"/>
                    </a:lnTo>
                    <a:lnTo>
                      <a:pt x="0" y="0"/>
                    </a:lnTo>
                    <a:lnTo>
                      <a:pt x="26" y="9"/>
                    </a:lnTo>
                    <a:lnTo>
                      <a:pt x="51" y="18"/>
                    </a:lnTo>
                    <a:lnTo>
                      <a:pt x="77" y="28"/>
                    </a:lnTo>
                    <a:lnTo>
                      <a:pt x="101" y="39"/>
                    </a:lnTo>
                    <a:lnTo>
                      <a:pt x="124" y="53"/>
                    </a:lnTo>
                    <a:lnTo>
                      <a:pt x="145" y="69"/>
                    </a:lnTo>
                    <a:lnTo>
                      <a:pt x="165" y="89"/>
                    </a:lnTo>
                    <a:lnTo>
                      <a:pt x="182" y="112"/>
                    </a:lnTo>
                    <a:close/>
                  </a:path>
                </a:pathLst>
              </a:custGeom>
              <a:solidFill>
                <a:srgbClr val="3f9e9e"/>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42" name=""/>
              <p:cNvSpPr/>
              <p:nvPr/>
            </p:nvSpPr>
            <p:spPr>
              <a:xfrm flipH="1">
                <a:off x="7447680" y="5354640"/>
                <a:ext cx="322200" cy="114120"/>
              </a:xfrm>
              <a:custGeom>
                <a:avLst/>
                <a:gdLst/>
                <a:ahLst/>
                <a:rect l="l" t="t" r="r" b="b"/>
                <a:pathLst>
                  <a:path w="203" h="72">
                    <a:moveTo>
                      <a:pt x="203" y="72"/>
                    </a:moveTo>
                    <a:lnTo>
                      <a:pt x="185" y="63"/>
                    </a:lnTo>
                    <a:lnTo>
                      <a:pt x="165" y="55"/>
                    </a:lnTo>
                    <a:lnTo>
                      <a:pt x="145" y="47"/>
                    </a:lnTo>
                    <a:lnTo>
                      <a:pt x="125" y="40"/>
                    </a:lnTo>
                    <a:lnTo>
                      <a:pt x="103" y="35"/>
                    </a:lnTo>
                    <a:lnTo>
                      <a:pt x="82" y="30"/>
                    </a:lnTo>
                    <a:lnTo>
                      <a:pt x="61" y="26"/>
                    </a:lnTo>
                    <a:lnTo>
                      <a:pt x="38" y="23"/>
                    </a:lnTo>
                    <a:lnTo>
                      <a:pt x="0" y="26"/>
                    </a:lnTo>
                    <a:lnTo>
                      <a:pt x="14" y="19"/>
                    </a:lnTo>
                    <a:lnTo>
                      <a:pt x="29" y="12"/>
                    </a:lnTo>
                    <a:lnTo>
                      <a:pt x="45" y="6"/>
                    </a:lnTo>
                    <a:lnTo>
                      <a:pt x="62" y="2"/>
                    </a:lnTo>
                    <a:lnTo>
                      <a:pt x="79" y="0"/>
                    </a:lnTo>
                    <a:lnTo>
                      <a:pt x="96" y="2"/>
                    </a:lnTo>
                    <a:lnTo>
                      <a:pt x="112" y="6"/>
                    </a:lnTo>
                    <a:lnTo>
                      <a:pt x="128" y="15"/>
                    </a:lnTo>
                    <a:lnTo>
                      <a:pt x="138" y="22"/>
                    </a:lnTo>
                    <a:lnTo>
                      <a:pt x="148" y="27"/>
                    </a:lnTo>
                    <a:lnTo>
                      <a:pt x="158" y="35"/>
                    </a:lnTo>
                    <a:lnTo>
                      <a:pt x="166" y="42"/>
                    </a:lnTo>
                    <a:lnTo>
                      <a:pt x="176" y="49"/>
                    </a:lnTo>
                    <a:lnTo>
                      <a:pt x="185" y="56"/>
                    </a:lnTo>
                    <a:lnTo>
                      <a:pt x="195" y="63"/>
                    </a:lnTo>
                    <a:lnTo>
                      <a:pt x="203" y="72"/>
                    </a:lnTo>
                    <a:close/>
                  </a:path>
                </a:pathLst>
              </a:custGeom>
              <a:solidFill>
                <a:srgbClr val="3f9e9e"/>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43" name=""/>
              <p:cNvSpPr/>
              <p:nvPr/>
            </p:nvSpPr>
            <p:spPr>
              <a:xfrm flipH="1">
                <a:off x="7292160" y="5479920"/>
                <a:ext cx="530280" cy="200160"/>
              </a:xfrm>
              <a:custGeom>
                <a:avLst/>
                <a:gdLst/>
                <a:ahLst/>
                <a:rect l="l" t="t" r="r" b="b"/>
                <a:pathLst>
                  <a:path w="334" h="126">
                    <a:moveTo>
                      <a:pt x="183" y="24"/>
                    </a:moveTo>
                    <a:lnTo>
                      <a:pt x="202" y="31"/>
                    </a:lnTo>
                    <a:lnTo>
                      <a:pt x="221" y="38"/>
                    </a:lnTo>
                    <a:lnTo>
                      <a:pt x="238" y="47"/>
                    </a:lnTo>
                    <a:lnTo>
                      <a:pt x="256" y="54"/>
                    </a:lnTo>
                    <a:lnTo>
                      <a:pt x="273" y="63"/>
                    </a:lnTo>
                    <a:lnTo>
                      <a:pt x="292" y="71"/>
                    </a:lnTo>
                    <a:lnTo>
                      <a:pt x="309" y="80"/>
                    </a:lnTo>
                    <a:lnTo>
                      <a:pt x="327" y="87"/>
                    </a:lnTo>
                    <a:lnTo>
                      <a:pt x="330" y="90"/>
                    </a:lnTo>
                    <a:lnTo>
                      <a:pt x="333" y="93"/>
                    </a:lnTo>
                    <a:lnTo>
                      <a:pt x="334" y="96"/>
                    </a:lnTo>
                    <a:lnTo>
                      <a:pt x="334" y="100"/>
                    </a:lnTo>
                    <a:lnTo>
                      <a:pt x="320" y="91"/>
                    </a:lnTo>
                    <a:lnTo>
                      <a:pt x="306" y="83"/>
                    </a:lnTo>
                    <a:lnTo>
                      <a:pt x="289" y="77"/>
                    </a:lnTo>
                    <a:lnTo>
                      <a:pt x="272" y="71"/>
                    </a:lnTo>
                    <a:lnTo>
                      <a:pt x="255" y="66"/>
                    </a:lnTo>
                    <a:lnTo>
                      <a:pt x="238" y="60"/>
                    </a:lnTo>
                    <a:lnTo>
                      <a:pt x="221" y="54"/>
                    </a:lnTo>
                    <a:lnTo>
                      <a:pt x="203" y="48"/>
                    </a:lnTo>
                    <a:lnTo>
                      <a:pt x="191" y="47"/>
                    </a:lnTo>
                    <a:lnTo>
                      <a:pt x="178" y="44"/>
                    </a:lnTo>
                    <a:lnTo>
                      <a:pt x="164" y="43"/>
                    </a:lnTo>
                    <a:lnTo>
                      <a:pt x="151" y="41"/>
                    </a:lnTo>
                    <a:lnTo>
                      <a:pt x="136" y="40"/>
                    </a:lnTo>
                    <a:lnTo>
                      <a:pt x="124" y="38"/>
                    </a:lnTo>
                    <a:lnTo>
                      <a:pt x="109" y="37"/>
                    </a:lnTo>
                    <a:lnTo>
                      <a:pt x="97" y="37"/>
                    </a:lnTo>
                    <a:lnTo>
                      <a:pt x="102" y="44"/>
                    </a:lnTo>
                    <a:lnTo>
                      <a:pt x="108" y="50"/>
                    </a:lnTo>
                    <a:lnTo>
                      <a:pt x="114" y="56"/>
                    </a:lnTo>
                    <a:lnTo>
                      <a:pt x="119" y="61"/>
                    </a:lnTo>
                    <a:lnTo>
                      <a:pt x="127" y="67"/>
                    </a:lnTo>
                    <a:lnTo>
                      <a:pt x="134" y="73"/>
                    </a:lnTo>
                    <a:lnTo>
                      <a:pt x="139" y="77"/>
                    </a:lnTo>
                    <a:lnTo>
                      <a:pt x="146" y="83"/>
                    </a:lnTo>
                    <a:lnTo>
                      <a:pt x="155" y="87"/>
                    </a:lnTo>
                    <a:lnTo>
                      <a:pt x="162" y="93"/>
                    </a:lnTo>
                    <a:lnTo>
                      <a:pt x="171" y="98"/>
                    </a:lnTo>
                    <a:lnTo>
                      <a:pt x="178" y="103"/>
                    </a:lnTo>
                    <a:lnTo>
                      <a:pt x="185" y="108"/>
                    </a:lnTo>
                    <a:lnTo>
                      <a:pt x="192" y="114"/>
                    </a:lnTo>
                    <a:lnTo>
                      <a:pt x="201" y="120"/>
                    </a:lnTo>
                    <a:lnTo>
                      <a:pt x="208" y="126"/>
                    </a:lnTo>
                    <a:lnTo>
                      <a:pt x="189" y="117"/>
                    </a:lnTo>
                    <a:lnTo>
                      <a:pt x="169" y="110"/>
                    </a:lnTo>
                    <a:lnTo>
                      <a:pt x="149" y="103"/>
                    </a:lnTo>
                    <a:lnTo>
                      <a:pt x="129" y="97"/>
                    </a:lnTo>
                    <a:lnTo>
                      <a:pt x="109" y="90"/>
                    </a:lnTo>
                    <a:lnTo>
                      <a:pt x="91" y="80"/>
                    </a:lnTo>
                    <a:lnTo>
                      <a:pt x="74" y="70"/>
                    </a:lnTo>
                    <a:lnTo>
                      <a:pt x="57" y="56"/>
                    </a:lnTo>
                    <a:lnTo>
                      <a:pt x="0" y="4"/>
                    </a:lnTo>
                    <a:lnTo>
                      <a:pt x="0" y="1"/>
                    </a:lnTo>
                    <a:lnTo>
                      <a:pt x="1" y="1"/>
                    </a:lnTo>
                    <a:lnTo>
                      <a:pt x="3" y="0"/>
                    </a:lnTo>
                    <a:lnTo>
                      <a:pt x="4" y="0"/>
                    </a:lnTo>
                    <a:lnTo>
                      <a:pt x="25" y="6"/>
                    </a:lnTo>
                    <a:lnTo>
                      <a:pt x="48" y="8"/>
                    </a:lnTo>
                    <a:lnTo>
                      <a:pt x="71" y="10"/>
                    </a:lnTo>
                    <a:lnTo>
                      <a:pt x="94" y="10"/>
                    </a:lnTo>
                    <a:lnTo>
                      <a:pt x="118" y="10"/>
                    </a:lnTo>
                    <a:lnTo>
                      <a:pt x="141" y="11"/>
                    </a:lnTo>
                    <a:lnTo>
                      <a:pt x="164" y="16"/>
                    </a:lnTo>
                    <a:lnTo>
                      <a:pt x="183" y="24"/>
                    </a:lnTo>
                    <a:close/>
                  </a:path>
                </a:pathLst>
              </a:custGeom>
              <a:solidFill>
                <a:srgbClr val="3f9e9e"/>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44" name=""/>
              <p:cNvSpPr/>
              <p:nvPr/>
            </p:nvSpPr>
            <p:spPr>
              <a:xfrm flipH="1">
                <a:off x="7784640" y="5532480"/>
                <a:ext cx="1247760" cy="768240"/>
              </a:xfrm>
              <a:custGeom>
                <a:avLst/>
                <a:gdLst/>
                <a:ahLst/>
                <a:rect l="l" t="t" r="r" b="b"/>
                <a:pathLst>
                  <a:path w="786" h="484">
                    <a:moveTo>
                      <a:pt x="786" y="305"/>
                    </a:moveTo>
                    <a:lnTo>
                      <a:pt x="438" y="484"/>
                    </a:lnTo>
                    <a:lnTo>
                      <a:pt x="430" y="483"/>
                    </a:lnTo>
                    <a:lnTo>
                      <a:pt x="413" y="475"/>
                    </a:lnTo>
                    <a:lnTo>
                      <a:pt x="389" y="464"/>
                    </a:lnTo>
                    <a:lnTo>
                      <a:pt x="359" y="448"/>
                    </a:lnTo>
                    <a:lnTo>
                      <a:pt x="326" y="431"/>
                    </a:lnTo>
                    <a:lnTo>
                      <a:pt x="289" y="410"/>
                    </a:lnTo>
                    <a:lnTo>
                      <a:pt x="249" y="387"/>
                    </a:lnTo>
                    <a:lnTo>
                      <a:pt x="209" y="364"/>
                    </a:lnTo>
                    <a:lnTo>
                      <a:pt x="169" y="340"/>
                    </a:lnTo>
                    <a:lnTo>
                      <a:pt x="132" y="317"/>
                    </a:lnTo>
                    <a:lnTo>
                      <a:pt x="97" y="295"/>
                    </a:lnTo>
                    <a:lnTo>
                      <a:pt x="65" y="277"/>
                    </a:lnTo>
                    <a:lnTo>
                      <a:pt x="38" y="260"/>
                    </a:lnTo>
                    <a:lnTo>
                      <a:pt x="17" y="248"/>
                    </a:lnTo>
                    <a:lnTo>
                      <a:pt x="4" y="240"/>
                    </a:lnTo>
                    <a:lnTo>
                      <a:pt x="0" y="237"/>
                    </a:lnTo>
                    <a:lnTo>
                      <a:pt x="28" y="220"/>
                    </a:lnTo>
                    <a:lnTo>
                      <a:pt x="55" y="203"/>
                    </a:lnTo>
                    <a:lnTo>
                      <a:pt x="81" y="187"/>
                    </a:lnTo>
                    <a:lnTo>
                      <a:pt x="105" y="170"/>
                    </a:lnTo>
                    <a:lnTo>
                      <a:pt x="131" y="153"/>
                    </a:lnTo>
                    <a:lnTo>
                      <a:pt x="156" y="135"/>
                    </a:lnTo>
                    <a:lnTo>
                      <a:pt x="182" y="117"/>
                    </a:lnTo>
                    <a:lnTo>
                      <a:pt x="211" y="98"/>
                    </a:lnTo>
                    <a:lnTo>
                      <a:pt x="218" y="107"/>
                    </a:lnTo>
                    <a:lnTo>
                      <a:pt x="226" y="115"/>
                    </a:lnTo>
                    <a:lnTo>
                      <a:pt x="236" y="120"/>
                    </a:lnTo>
                    <a:lnTo>
                      <a:pt x="248" y="124"/>
                    </a:lnTo>
                    <a:lnTo>
                      <a:pt x="258" y="127"/>
                    </a:lnTo>
                    <a:lnTo>
                      <a:pt x="269" y="128"/>
                    </a:lnTo>
                    <a:lnTo>
                      <a:pt x="282" y="128"/>
                    </a:lnTo>
                    <a:lnTo>
                      <a:pt x="293" y="127"/>
                    </a:lnTo>
                    <a:lnTo>
                      <a:pt x="302" y="124"/>
                    </a:lnTo>
                    <a:lnTo>
                      <a:pt x="310" y="123"/>
                    </a:lnTo>
                    <a:lnTo>
                      <a:pt x="317" y="120"/>
                    </a:lnTo>
                    <a:lnTo>
                      <a:pt x="325" y="114"/>
                    </a:lnTo>
                    <a:lnTo>
                      <a:pt x="323" y="107"/>
                    </a:lnTo>
                    <a:lnTo>
                      <a:pt x="325" y="98"/>
                    </a:lnTo>
                    <a:lnTo>
                      <a:pt x="326" y="91"/>
                    </a:lnTo>
                    <a:lnTo>
                      <a:pt x="329" y="85"/>
                    </a:lnTo>
                    <a:lnTo>
                      <a:pt x="330" y="15"/>
                    </a:lnTo>
                    <a:lnTo>
                      <a:pt x="363" y="0"/>
                    </a:lnTo>
                    <a:lnTo>
                      <a:pt x="786" y="305"/>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pic>
          <p:nvPicPr>
            <p:cNvPr id="2445" name="" descr=""/>
            <p:cNvPicPr/>
            <p:nvPr/>
          </p:nvPicPr>
          <p:blipFill>
            <a:blip r:embed="rId1"/>
            <a:stretch/>
          </p:blipFill>
          <p:spPr>
            <a:xfrm>
              <a:off x="3505320" y="2895480"/>
              <a:ext cx="3552840" cy="3714840"/>
            </a:xfrm>
            <a:prstGeom prst="rect">
              <a:avLst/>
            </a:prstGeom>
            <a:noFill/>
            <a:ln w="0">
              <a:noFill/>
            </a:ln>
          </p:spPr>
        </p:pic>
      </p:grpSp>
    </p:spTree>
  </p:cSld>
  <p:transition spd="med">
    <p:dissolve/>
  </p:transition>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75ff96"/>
        </a:solidFill>
      </p:bgPr>
    </p:bg>
    <p:spTree>
      <p:nvGrpSpPr>
        <p:cNvPr id="1" name=""/>
        <p:cNvGrpSpPr/>
        <p:nvPr/>
      </p:nvGrpSpPr>
      <p:grpSpPr>
        <a:xfrm>
          <a:off x="0" y="0"/>
          <a:ext cx="0" cy="0"/>
          <a:chOff x="0" y="0"/>
          <a:chExt cx="0" cy="0"/>
        </a:xfrm>
      </p:grpSpPr>
      <p:sp>
        <p:nvSpPr>
          <p:cNvPr id="2446"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WORKPLACE ROMANCE</a:t>
            </a:r>
            <a:br>
              <a:rPr sz="3600"/>
            </a:br>
            <a:r>
              <a:rPr b="1" lang="en-US" sz="3600" strike="noStrike" u="none">
                <a:solidFill>
                  <a:srgbClr val="081d58"/>
                </a:solidFill>
                <a:effectLst/>
                <a:uFillTx/>
                <a:latin typeface="Times New Roman"/>
              </a:rPr>
              <a:t>Practical Issues</a:t>
            </a:r>
            <a:endParaRPr b="1" lang="en-US" sz="3600" strike="noStrike" u="none">
              <a:solidFill>
                <a:srgbClr val="081d58"/>
              </a:solidFill>
              <a:effectLst/>
              <a:uFillTx/>
              <a:latin typeface="Times New Roman"/>
            </a:endParaRPr>
          </a:p>
        </p:txBody>
      </p:sp>
      <p:grpSp>
        <p:nvGrpSpPr>
          <p:cNvPr id="2447" name=""/>
          <p:cNvGrpSpPr/>
          <p:nvPr/>
        </p:nvGrpSpPr>
        <p:grpSpPr>
          <a:xfrm>
            <a:off x="4057920" y="1003320"/>
            <a:ext cx="4606200" cy="5606280"/>
            <a:chOff x="4057920" y="1003320"/>
            <a:chExt cx="4606200" cy="5606280"/>
          </a:xfrm>
        </p:grpSpPr>
        <p:grpSp>
          <p:nvGrpSpPr>
            <p:cNvPr id="2448" name=""/>
            <p:cNvGrpSpPr/>
            <p:nvPr/>
          </p:nvGrpSpPr>
          <p:grpSpPr>
            <a:xfrm>
              <a:off x="4057920" y="3301560"/>
              <a:ext cx="2781720" cy="3308040"/>
              <a:chOff x="4057920" y="3301560"/>
              <a:chExt cx="2781720" cy="3308040"/>
            </a:xfrm>
          </p:grpSpPr>
          <p:sp>
            <p:nvSpPr>
              <p:cNvPr id="2449" name=""/>
              <p:cNvSpPr/>
              <p:nvPr/>
            </p:nvSpPr>
            <p:spPr>
              <a:xfrm flipH="1">
                <a:off x="4057560" y="3709440"/>
                <a:ext cx="2564280" cy="2864520"/>
              </a:xfrm>
              <a:custGeom>
                <a:avLst/>
                <a:gdLst/>
                <a:ahLst/>
                <a:rect l="l" t="t" r="r" b="b"/>
                <a:pathLst>
                  <a:path w="4166" h="4015">
                    <a:moveTo>
                      <a:pt x="159" y="4015"/>
                    </a:moveTo>
                    <a:lnTo>
                      <a:pt x="4007" y="4015"/>
                    </a:lnTo>
                    <a:lnTo>
                      <a:pt x="4166" y="3988"/>
                    </a:lnTo>
                    <a:lnTo>
                      <a:pt x="4046" y="3653"/>
                    </a:lnTo>
                    <a:lnTo>
                      <a:pt x="3871" y="2863"/>
                    </a:lnTo>
                    <a:lnTo>
                      <a:pt x="3749" y="2059"/>
                    </a:lnTo>
                    <a:lnTo>
                      <a:pt x="3628" y="1323"/>
                    </a:lnTo>
                    <a:lnTo>
                      <a:pt x="3550" y="614"/>
                    </a:lnTo>
                    <a:lnTo>
                      <a:pt x="3510" y="199"/>
                    </a:lnTo>
                    <a:lnTo>
                      <a:pt x="3187" y="51"/>
                    </a:lnTo>
                    <a:lnTo>
                      <a:pt x="2124" y="0"/>
                    </a:lnTo>
                    <a:lnTo>
                      <a:pt x="1061" y="26"/>
                    </a:lnTo>
                    <a:lnTo>
                      <a:pt x="50" y="171"/>
                    </a:lnTo>
                    <a:lnTo>
                      <a:pt x="0" y="241"/>
                    </a:lnTo>
                    <a:lnTo>
                      <a:pt x="0" y="655"/>
                    </a:lnTo>
                    <a:lnTo>
                      <a:pt x="38" y="1259"/>
                    </a:lnTo>
                    <a:lnTo>
                      <a:pt x="50" y="1726"/>
                    </a:lnTo>
                    <a:lnTo>
                      <a:pt x="211" y="3705"/>
                    </a:lnTo>
                    <a:lnTo>
                      <a:pt x="184" y="3906"/>
                    </a:lnTo>
                    <a:lnTo>
                      <a:pt x="159" y="4015"/>
                    </a:lnTo>
                    <a:close/>
                  </a:path>
                </a:pathLst>
              </a:custGeom>
              <a:solidFill>
                <a:srgbClr val="622100"/>
              </a:solidFill>
              <a:ln w="1440">
                <a:solidFill>
                  <a:srgbClr val="6221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50" name=""/>
              <p:cNvSpPr/>
              <p:nvPr/>
            </p:nvSpPr>
            <p:spPr>
              <a:xfrm flipH="1">
                <a:off x="4430160" y="4032360"/>
                <a:ext cx="529560" cy="1021680"/>
              </a:xfrm>
              <a:custGeom>
                <a:avLst/>
                <a:gdLst/>
                <a:ahLst/>
                <a:rect l="l" t="t" r="r" b="b"/>
                <a:pathLst>
                  <a:path w="861" h="1433">
                    <a:moveTo>
                      <a:pt x="0" y="214"/>
                    </a:moveTo>
                    <a:lnTo>
                      <a:pt x="52" y="0"/>
                    </a:lnTo>
                    <a:lnTo>
                      <a:pt x="52" y="256"/>
                    </a:lnTo>
                    <a:lnTo>
                      <a:pt x="204" y="16"/>
                    </a:lnTo>
                    <a:lnTo>
                      <a:pt x="283" y="28"/>
                    </a:lnTo>
                    <a:lnTo>
                      <a:pt x="135" y="311"/>
                    </a:lnTo>
                    <a:lnTo>
                      <a:pt x="511" y="109"/>
                    </a:lnTo>
                    <a:lnTo>
                      <a:pt x="634" y="176"/>
                    </a:lnTo>
                    <a:lnTo>
                      <a:pt x="564" y="311"/>
                    </a:lnTo>
                    <a:lnTo>
                      <a:pt x="715" y="324"/>
                    </a:lnTo>
                    <a:lnTo>
                      <a:pt x="741" y="686"/>
                    </a:lnTo>
                    <a:lnTo>
                      <a:pt x="364" y="807"/>
                    </a:lnTo>
                    <a:lnTo>
                      <a:pt x="741" y="807"/>
                    </a:lnTo>
                    <a:lnTo>
                      <a:pt x="781" y="1155"/>
                    </a:lnTo>
                    <a:lnTo>
                      <a:pt x="861" y="1433"/>
                    </a:lnTo>
                    <a:lnTo>
                      <a:pt x="701" y="1141"/>
                    </a:lnTo>
                    <a:lnTo>
                      <a:pt x="618" y="908"/>
                    </a:lnTo>
                    <a:lnTo>
                      <a:pt x="445" y="856"/>
                    </a:lnTo>
                    <a:lnTo>
                      <a:pt x="283" y="833"/>
                    </a:lnTo>
                    <a:lnTo>
                      <a:pt x="270" y="765"/>
                    </a:lnTo>
                    <a:lnTo>
                      <a:pt x="187" y="660"/>
                    </a:lnTo>
                    <a:lnTo>
                      <a:pt x="147" y="419"/>
                    </a:lnTo>
                    <a:lnTo>
                      <a:pt x="0" y="336"/>
                    </a:lnTo>
                    <a:lnTo>
                      <a:pt x="0" y="214"/>
                    </a:lnTo>
                    <a:close/>
                  </a:path>
                </a:pathLst>
              </a:custGeom>
              <a:solidFill>
                <a:srgbClr val="ff0000"/>
              </a:solidFill>
              <a:ln w="144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51" name=""/>
              <p:cNvSpPr/>
              <p:nvPr/>
            </p:nvSpPr>
            <p:spPr>
              <a:xfrm flipH="1">
                <a:off x="6144480" y="4185000"/>
                <a:ext cx="198000" cy="432360"/>
              </a:xfrm>
              <a:custGeom>
                <a:avLst/>
                <a:gdLst/>
                <a:ahLst/>
                <a:rect l="l" t="t" r="r" b="b"/>
                <a:pathLst>
                  <a:path w="321" h="606">
                    <a:moveTo>
                      <a:pt x="107" y="606"/>
                    </a:moveTo>
                    <a:lnTo>
                      <a:pt x="54" y="432"/>
                    </a:lnTo>
                    <a:lnTo>
                      <a:pt x="121" y="298"/>
                    </a:lnTo>
                    <a:lnTo>
                      <a:pt x="0" y="54"/>
                    </a:lnTo>
                    <a:lnTo>
                      <a:pt x="227" y="241"/>
                    </a:lnTo>
                    <a:lnTo>
                      <a:pt x="282" y="0"/>
                    </a:lnTo>
                    <a:lnTo>
                      <a:pt x="321" y="136"/>
                    </a:lnTo>
                    <a:lnTo>
                      <a:pt x="267" y="322"/>
                    </a:lnTo>
                    <a:lnTo>
                      <a:pt x="175" y="551"/>
                    </a:lnTo>
                    <a:lnTo>
                      <a:pt x="107" y="606"/>
                    </a:lnTo>
                    <a:close/>
                  </a:path>
                </a:pathLst>
              </a:custGeom>
              <a:solidFill>
                <a:srgbClr val="ff0000"/>
              </a:solidFill>
              <a:ln w="144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52" name=""/>
              <p:cNvSpPr/>
              <p:nvPr/>
            </p:nvSpPr>
            <p:spPr>
              <a:xfrm flipH="1">
                <a:off x="4447080" y="4548600"/>
                <a:ext cx="2360880" cy="1833840"/>
              </a:xfrm>
              <a:custGeom>
                <a:avLst/>
                <a:gdLst/>
                <a:ahLst/>
                <a:rect l="l" t="t" r="r" b="b"/>
                <a:pathLst>
                  <a:path w="3837" h="2569">
                    <a:moveTo>
                      <a:pt x="460" y="307"/>
                    </a:moveTo>
                    <a:lnTo>
                      <a:pt x="565" y="267"/>
                    </a:lnTo>
                    <a:lnTo>
                      <a:pt x="863" y="213"/>
                    </a:lnTo>
                    <a:lnTo>
                      <a:pt x="2262" y="0"/>
                    </a:lnTo>
                    <a:lnTo>
                      <a:pt x="2584" y="95"/>
                    </a:lnTo>
                    <a:lnTo>
                      <a:pt x="3394" y="200"/>
                    </a:lnTo>
                    <a:lnTo>
                      <a:pt x="3554" y="283"/>
                    </a:lnTo>
                    <a:lnTo>
                      <a:pt x="3703" y="535"/>
                    </a:lnTo>
                    <a:lnTo>
                      <a:pt x="3783" y="867"/>
                    </a:lnTo>
                    <a:lnTo>
                      <a:pt x="3837" y="1112"/>
                    </a:lnTo>
                    <a:lnTo>
                      <a:pt x="3825" y="1497"/>
                    </a:lnTo>
                    <a:lnTo>
                      <a:pt x="3783" y="1914"/>
                    </a:lnTo>
                    <a:lnTo>
                      <a:pt x="3755" y="2155"/>
                    </a:lnTo>
                    <a:lnTo>
                      <a:pt x="3325" y="2569"/>
                    </a:lnTo>
                    <a:lnTo>
                      <a:pt x="847" y="2463"/>
                    </a:lnTo>
                    <a:lnTo>
                      <a:pt x="301" y="2316"/>
                    </a:lnTo>
                    <a:lnTo>
                      <a:pt x="123" y="1808"/>
                    </a:lnTo>
                    <a:lnTo>
                      <a:pt x="0" y="1165"/>
                    </a:lnTo>
                    <a:lnTo>
                      <a:pt x="0" y="735"/>
                    </a:lnTo>
                    <a:lnTo>
                      <a:pt x="247" y="402"/>
                    </a:lnTo>
                    <a:lnTo>
                      <a:pt x="460" y="307"/>
                    </a:lnTo>
                    <a:close/>
                  </a:path>
                </a:pathLst>
              </a:custGeom>
              <a:solidFill>
                <a:srgbClr val="00c200"/>
              </a:solidFill>
              <a:ln w="1440">
                <a:solidFill>
                  <a:srgbClr val="00c2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53" name=""/>
              <p:cNvSpPr/>
              <p:nvPr/>
            </p:nvSpPr>
            <p:spPr>
              <a:xfrm flipH="1">
                <a:off x="4423680" y="4777200"/>
                <a:ext cx="727200" cy="1424160"/>
              </a:xfrm>
              <a:custGeom>
                <a:avLst/>
                <a:gdLst/>
                <a:ahLst/>
                <a:rect l="l" t="t" r="r" b="b"/>
                <a:pathLst>
                  <a:path w="1181" h="1996">
                    <a:moveTo>
                      <a:pt x="242" y="483"/>
                    </a:moveTo>
                    <a:lnTo>
                      <a:pt x="335" y="735"/>
                    </a:lnTo>
                    <a:lnTo>
                      <a:pt x="388" y="873"/>
                    </a:lnTo>
                    <a:lnTo>
                      <a:pt x="525" y="1245"/>
                    </a:lnTo>
                    <a:lnTo>
                      <a:pt x="525" y="1554"/>
                    </a:lnTo>
                    <a:lnTo>
                      <a:pt x="619" y="1417"/>
                    </a:lnTo>
                    <a:lnTo>
                      <a:pt x="754" y="1765"/>
                    </a:lnTo>
                    <a:lnTo>
                      <a:pt x="888" y="1765"/>
                    </a:lnTo>
                    <a:lnTo>
                      <a:pt x="901" y="1501"/>
                    </a:lnTo>
                    <a:lnTo>
                      <a:pt x="754" y="1326"/>
                    </a:lnTo>
                    <a:lnTo>
                      <a:pt x="754" y="1069"/>
                    </a:lnTo>
                    <a:lnTo>
                      <a:pt x="496" y="696"/>
                    </a:lnTo>
                    <a:lnTo>
                      <a:pt x="979" y="873"/>
                    </a:lnTo>
                    <a:lnTo>
                      <a:pt x="915" y="749"/>
                    </a:lnTo>
                    <a:lnTo>
                      <a:pt x="1036" y="709"/>
                    </a:lnTo>
                    <a:lnTo>
                      <a:pt x="1062" y="523"/>
                    </a:lnTo>
                    <a:lnTo>
                      <a:pt x="901" y="508"/>
                    </a:lnTo>
                    <a:lnTo>
                      <a:pt x="955" y="406"/>
                    </a:lnTo>
                    <a:lnTo>
                      <a:pt x="846" y="322"/>
                    </a:lnTo>
                    <a:lnTo>
                      <a:pt x="846" y="160"/>
                    </a:lnTo>
                    <a:lnTo>
                      <a:pt x="915" y="0"/>
                    </a:lnTo>
                    <a:lnTo>
                      <a:pt x="1079" y="388"/>
                    </a:lnTo>
                    <a:lnTo>
                      <a:pt x="1090" y="605"/>
                    </a:lnTo>
                    <a:lnTo>
                      <a:pt x="1181" y="766"/>
                    </a:lnTo>
                    <a:lnTo>
                      <a:pt x="1158" y="1044"/>
                    </a:lnTo>
                    <a:lnTo>
                      <a:pt x="1105" y="1287"/>
                    </a:lnTo>
                    <a:lnTo>
                      <a:pt x="1181" y="1580"/>
                    </a:lnTo>
                    <a:lnTo>
                      <a:pt x="1090" y="1849"/>
                    </a:lnTo>
                    <a:lnTo>
                      <a:pt x="835" y="1996"/>
                    </a:lnTo>
                    <a:lnTo>
                      <a:pt x="496" y="1886"/>
                    </a:lnTo>
                    <a:lnTo>
                      <a:pt x="349" y="1580"/>
                    </a:lnTo>
                    <a:lnTo>
                      <a:pt x="0" y="578"/>
                    </a:lnTo>
                    <a:lnTo>
                      <a:pt x="242" y="483"/>
                    </a:lnTo>
                    <a:close/>
                  </a:path>
                </a:pathLst>
              </a:custGeom>
              <a:solidFill>
                <a:srgbClr val="004200"/>
              </a:solidFill>
              <a:ln w="1440">
                <a:solidFill>
                  <a:srgbClr val="0042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54" name=""/>
              <p:cNvSpPr/>
              <p:nvPr/>
            </p:nvSpPr>
            <p:spPr>
              <a:xfrm flipH="1">
                <a:off x="4570200" y="4557600"/>
                <a:ext cx="804960" cy="734760"/>
              </a:xfrm>
              <a:custGeom>
                <a:avLst/>
                <a:gdLst/>
                <a:ahLst/>
                <a:rect l="l" t="t" r="r" b="b"/>
                <a:pathLst>
                  <a:path w="1308" h="1030">
                    <a:moveTo>
                      <a:pt x="122" y="0"/>
                    </a:moveTo>
                    <a:lnTo>
                      <a:pt x="298" y="0"/>
                    </a:lnTo>
                    <a:lnTo>
                      <a:pt x="553" y="52"/>
                    </a:lnTo>
                    <a:lnTo>
                      <a:pt x="1066" y="187"/>
                    </a:lnTo>
                    <a:lnTo>
                      <a:pt x="1266" y="280"/>
                    </a:lnTo>
                    <a:lnTo>
                      <a:pt x="1308" y="350"/>
                    </a:lnTo>
                    <a:lnTo>
                      <a:pt x="1200" y="294"/>
                    </a:lnTo>
                    <a:lnTo>
                      <a:pt x="1023" y="321"/>
                    </a:lnTo>
                    <a:lnTo>
                      <a:pt x="890" y="417"/>
                    </a:lnTo>
                    <a:lnTo>
                      <a:pt x="878" y="508"/>
                    </a:lnTo>
                    <a:lnTo>
                      <a:pt x="944" y="722"/>
                    </a:lnTo>
                    <a:lnTo>
                      <a:pt x="984" y="842"/>
                    </a:lnTo>
                    <a:lnTo>
                      <a:pt x="1066" y="695"/>
                    </a:lnTo>
                    <a:lnTo>
                      <a:pt x="1160" y="912"/>
                    </a:lnTo>
                    <a:lnTo>
                      <a:pt x="1050" y="1030"/>
                    </a:lnTo>
                    <a:lnTo>
                      <a:pt x="796" y="616"/>
                    </a:lnTo>
                    <a:lnTo>
                      <a:pt x="473" y="376"/>
                    </a:lnTo>
                    <a:lnTo>
                      <a:pt x="41" y="350"/>
                    </a:lnTo>
                    <a:lnTo>
                      <a:pt x="0" y="69"/>
                    </a:lnTo>
                    <a:lnTo>
                      <a:pt x="122" y="0"/>
                    </a:lnTo>
                    <a:close/>
                  </a:path>
                </a:pathLst>
              </a:custGeom>
              <a:solidFill>
                <a:srgbClr val="004200"/>
              </a:solidFill>
              <a:ln w="1440">
                <a:solidFill>
                  <a:srgbClr val="0042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55" name=""/>
              <p:cNvSpPr/>
              <p:nvPr/>
            </p:nvSpPr>
            <p:spPr>
              <a:xfrm flipH="1">
                <a:off x="5284080" y="4758480"/>
                <a:ext cx="711360" cy="1605600"/>
              </a:xfrm>
              <a:custGeom>
                <a:avLst/>
                <a:gdLst/>
                <a:ahLst/>
                <a:rect l="l" t="t" r="r" b="b"/>
                <a:pathLst>
                  <a:path w="1158" h="2250">
                    <a:moveTo>
                      <a:pt x="716" y="1929"/>
                    </a:moveTo>
                    <a:lnTo>
                      <a:pt x="609" y="1434"/>
                    </a:lnTo>
                    <a:lnTo>
                      <a:pt x="272" y="672"/>
                    </a:lnTo>
                    <a:lnTo>
                      <a:pt x="272" y="883"/>
                    </a:lnTo>
                    <a:lnTo>
                      <a:pt x="325" y="1057"/>
                    </a:lnTo>
                    <a:lnTo>
                      <a:pt x="299" y="1259"/>
                    </a:lnTo>
                    <a:lnTo>
                      <a:pt x="609" y="1820"/>
                    </a:lnTo>
                    <a:lnTo>
                      <a:pt x="242" y="1326"/>
                    </a:lnTo>
                    <a:lnTo>
                      <a:pt x="136" y="1083"/>
                    </a:lnTo>
                    <a:lnTo>
                      <a:pt x="0" y="415"/>
                    </a:lnTo>
                    <a:lnTo>
                      <a:pt x="123" y="0"/>
                    </a:lnTo>
                    <a:lnTo>
                      <a:pt x="445" y="804"/>
                    </a:lnTo>
                    <a:lnTo>
                      <a:pt x="929" y="1849"/>
                    </a:lnTo>
                    <a:lnTo>
                      <a:pt x="1158" y="2250"/>
                    </a:lnTo>
                    <a:lnTo>
                      <a:pt x="834" y="2103"/>
                    </a:lnTo>
                    <a:lnTo>
                      <a:pt x="716" y="1929"/>
                    </a:lnTo>
                    <a:close/>
                  </a:path>
                </a:pathLst>
              </a:custGeom>
              <a:solidFill>
                <a:srgbClr val="004200"/>
              </a:solidFill>
              <a:ln w="1440">
                <a:solidFill>
                  <a:srgbClr val="0042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56" name=""/>
              <p:cNvSpPr/>
              <p:nvPr/>
            </p:nvSpPr>
            <p:spPr>
              <a:xfrm flipH="1">
                <a:off x="6111000" y="4661640"/>
                <a:ext cx="330840" cy="945720"/>
              </a:xfrm>
              <a:custGeom>
                <a:avLst/>
                <a:gdLst/>
                <a:ahLst/>
                <a:rect l="l" t="t" r="r" b="b"/>
                <a:pathLst>
                  <a:path w="539" h="1328">
                    <a:moveTo>
                      <a:pt x="0" y="110"/>
                    </a:moveTo>
                    <a:lnTo>
                      <a:pt x="216" y="485"/>
                    </a:lnTo>
                    <a:lnTo>
                      <a:pt x="337" y="593"/>
                    </a:lnTo>
                    <a:lnTo>
                      <a:pt x="337" y="768"/>
                    </a:lnTo>
                    <a:lnTo>
                      <a:pt x="227" y="1062"/>
                    </a:lnTo>
                    <a:lnTo>
                      <a:pt x="80" y="686"/>
                    </a:lnTo>
                    <a:lnTo>
                      <a:pt x="205" y="1328"/>
                    </a:lnTo>
                    <a:lnTo>
                      <a:pt x="389" y="983"/>
                    </a:lnTo>
                    <a:lnTo>
                      <a:pt x="539" y="698"/>
                    </a:lnTo>
                    <a:lnTo>
                      <a:pt x="283" y="0"/>
                    </a:lnTo>
                    <a:lnTo>
                      <a:pt x="95" y="70"/>
                    </a:lnTo>
                    <a:lnTo>
                      <a:pt x="0" y="110"/>
                    </a:lnTo>
                    <a:close/>
                  </a:path>
                </a:pathLst>
              </a:custGeom>
              <a:solidFill>
                <a:srgbClr val="004200"/>
              </a:solidFill>
              <a:ln w="1440">
                <a:solidFill>
                  <a:srgbClr val="0042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57" name=""/>
              <p:cNvSpPr/>
              <p:nvPr/>
            </p:nvSpPr>
            <p:spPr>
              <a:xfrm flipH="1">
                <a:off x="5920200" y="4758480"/>
                <a:ext cx="894960" cy="1528560"/>
              </a:xfrm>
              <a:custGeom>
                <a:avLst/>
                <a:gdLst/>
                <a:ahLst/>
                <a:rect l="l" t="t" r="r" b="b"/>
                <a:pathLst>
                  <a:path w="1454" h="2143">
                    <a:moveTo>
                      <a:pt x="509" y="0"/>
                    </a:moveTo>
                    <a:lnTo>
                      <a:pt x="242" y="201"/>
                    </a:lnTo>
                    <a:lnTo>
                      <a:pt x="298" y="442"/>
                    </a:lnTo>
                    <a:lnTo>
                      <a:pt x="135" y="470"/>
                    </a:lnTo>
                    <a:lnTo>
                      <a:pt x="106" y="710"/>
                    </a:lnTo>
                    <a:lnTo>
                      <a:pt x="188" y="967"/>
                    </a:lnTo>
                    <a:lnTo>
                      <a:pt x="298" y="1125"/>
                    </a:lnTo>
                    <a:lnTo>
                      <a:pt x="201" y="1259"/>
                    </a:lnTo>
                    <a:lnTo>
                      <a:pt x="259" y="1326"/>
                    </a:lnTo>
                    <a:lnTo>
                      <a:pt x="524" y="1192"/>
                    </a:lnTo>
                    <a:lnTo>
                      <a:pt x="472" y="1110"/>
                    </a:lnTo>
                    <a:lnTo>
                      <a:pt x="618" y="1006"/>
                    </a:lnTo>
                    <a:lnTo>
                      <a:pt x="524" y="762"/>
                    </a:lnTo>
                    <a:lnTo>
                      <a:pt x="390" y="484"/>
                    </a:lnTo>
                    <a:lnTo>
                      <a:pt x="577" y="632"/>
                    </a:lnTo>
                    <a:lnTo>
                      <a:pt x="565" y="484"/>
                    </a:lnTo>
                    <a:lnTo>
                      <a:pt x="458" y="187"/>
                    </a:lnTo>
                    <a:lnTo>
                      <a:pt x="606" y="403"/>
                    </a:lnTo>
                    <a:lnTo>
                      <a:pt x="701" y="776"/>
                    </a:lnTo>
                    <a:lnTo>
                      <a:pt x="713" y="1245"/>
                    </a:lnTo>
                    <a:lnTo>
                      <a:pt x="524" y="1487"/>
                    </a:lnTo>
                    <a:lnTo>
                      <a:pt x="524" y="1393"/>
                    </a:lnTo>
                    <a:lnTo>
                      <a:pt x="351" y="1444"/>
                    </a:lnTo>
                    <a:lnTo>
                      <a:pt x="351" y="1647"/>
                    </a:lnTo>
                    <a:lnTo>
                      <a:pt x="445" y="1688"/>
                    </a:lnTo>
                    <a:lnTo>
                      <a:pt x="524" y="1552"/>
                    </a:lnTo>
                    <a:lnTo>
                      <a:pt x="539" y="1715"/>
                    </a:lnTo>
                    <a:lnTo>
                      <a:pt x="633" y="1727"/>
                    </a:lnTo>
                    <a:lnTo>
                      <a:pt x="633" y="1836"/>
                    </a:lnTo>
                    <a:lnTo>
                      <a:pt x="674" y="1820"/>
                    </a:lnTo>
                    <a:lnTo>
                      <a:pt x="674" y="1515"/>
                    </a:lnTo>
                    <a:lnTo>
                      <a:pt x="833" y="1676"/>
                    </a:lnTo>
                    <a:lnTo>
                      <a:pt x="889" y="1820"/>
                    </a:lnTo>
                    <a:lnTo>
                      <a:pt x="1006" y="1862"/>
                    </a:lnTo>
                    <a:lnTo>
                      <a:pt x="995" y="1662"/>
                    </a:lnTo>
                    <a:lnTo>
                      <a:pt x="1145" y="1502"/>
                    </a:lnTo>
                    <a:lnTo>
                      <a:pt x="1237" y="1179"/>
                    </a:lnTo>
                    <a:lnTo>
                      <a:pt x="1266" y="950"/>
                    </a:lnTo>
                    <a:lnTo>
                      <a:pt x="1266" y="900"/>
                    </a:lnTo>
                    <a:lnTo>
                      <a:pt x="1050" y="829"/>
                    </a:lnTo>
                    <a:lnTo>
                      <a:pt x="929" y="1204"/>
                    </a:lnTo>
                    <a:lnTo>
                      <a:pt x="929" y="1339"/>
                    </a:lnTo>
                    <a:lnTo>
                      <a:pt x="848" y="1300"/>
                    </a:lnTo>
                    <a:lnTo>
                      <a:pt x="768" y="1378"/>
                    </a:lnTo>
                    <a:lnTo>
                      <a:pt x="768" y="1272"/>
                    </a:lnTo>
                    <a:lnTo>
                      <a:pt x="848" y="1139"/>
                    </a:lnTo>
                    <a:lnTo>
                      <a:pt x="983" y="750"/>
                    </a:lnTo>
                    <a:lnTo>
                      <a:pt x="1454" y="926"/>
                    </a:lnTo>
                    <a:lnTo>
                      <a:pt x="1266" y="1727"/>
                    </a:lnTo>
                    <a:lnTo>
                      <a:pt x="1116" y="2103"/>
                    </a:lnTo>
                    <a:lnTo>
                      <a:pt x="458" y="2143"/>
                    </a:lnTo>
                    <a:lnTo>
                      <a:pt x="269" y="1913"/>
                    </a:lnTo>
                    <a:lnTo>
                      <a:pt x="69" y="1393"/>
                    </a:lnTo>
                    <a:lnTo>
                      <a:pt x="0" y="657"/>
                    </a:lnTo>
                    <a:lnTo>
                      <a:pt x="12" y="457"/>
                    </a:lnTo>
                    <a:lnTo>
                      <a:pt x="242" y="109"/>
                    </a:lnTo>
                    <a:lnTo>
                      <a:pt x="509" y="0"/>
                    </a:lnTo>
                    <a:close/>
                  </a:path>
                </a:pathLst>
              </a:custGeom>
              <a:solidFill>
                <a:srgbClr val="004200"/>
              </a:solidFill>
              <a:ln w="1440">
                <a:solidFill>
                  <a:srgbClr val="0042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58" name=""/>
              <p:cNvSpPr/>
              <p:nvPr/>
            </p:nvSpPr>
            <p:spPr>
              <a:xfrm flipH="1">
                <a:off x="5072040" y="4548600"/>
                <a:ext cx="896040" cy="1866600"/>
              </a:xfrm>
              <a:custGeom>
                <a:avLst/>
                <a:gdLst/>
                <a:ahLst/>
                <a:rect l="l" t="t" r="r" b="b"/>
                <a:pathLst>
                  <a:path w="1456" h="2618">
                    <a:moveTo>
                      <a:pt x="907" y="10"/>
                    </a:moveTo>
                    <a:lnTo>
                      <a:pt x="954" y="244"/>
                    </a:lnTo>
                    <a:lnTo>
                      <a:pt x="1217" y="1177"/>
                    </a:lnTo>
                    <a:lnTo>
                      <a:pt x="1456" y="2019"/>
                    </a:lnTo>
                    <a:lnTo>
                      <a:pt x="1403" y="2334"/>
                    </a:lnTo>
                    <a:lnTo>
                      <a:pt x="1223" y="2618"/>
                    </a:lnTo>
                    <a:lnTo>
                      <a:pt x="1021" y="2379"/>
                    </a:lnTo>
                    <a:lnTo>
                      <a:pt x="684" y="1722"/>
                    </a:lnTo>
                    <a:lnTo>
                      <a:pt x="367" y="1056"/>
                    </a:lnTo>
                    <a:lnTo>
                      <a:pt x="206" y="663"/>
                    </a:lnTo>
                    <a:lnTo>
                      <a:pt x="87" y="351"/>
                    </a:lnTo>
                    <a:lnTo>
                      <a:pt x="0" y="130"/>
                    </a:lnTo>
                    <a:lnTo>
                      <a:pt x="775" y="0"/>
                    </a:lnTo>
                    <a:lnTo>
                      <a:pt x="907" y="10"/>
                    </a:lnTo>
                    <a:close/>
                  </a:path>
                </a:pathLst>
              </a:custGeom>
              <a:solidFill>
                <a:srgbClr val="ffffff"/>
              </a:solidFill>
              <a:ln w="14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59" name=""/>
              <p:cNvSpPr/>
              <p:nvPr/>
            </p:nvSpPr>
            <p:spPr>
              <a:xfrm flipH="1">
                <a:off x="5128560" y="4580280"/>
                <a:ext cx="559800" cy="1742400"/>
              </a:xfrm>
              <a:custGeom>
                <a:avLst/>
                <a:gdLst/>
                <a:ahLst/>
                <a:rect l="l" t="t" r="r" b="b"/>
                <a:pathLst>
                  <a:path w="909" h="2441">
                    <a:moveTo>
                      <a:pt x="347" y="145"/>
                    </a:moveTo>
                    <a:lnTo>
                      <a:pt x="394" y="171"/>
                    </a:lnTo>
                    <a:lnTo>
                      <a:pt x="407" y="219"/>
                    </a:lnTo>
                    <a:lnTo>
                      <a:pt x="398" y="273"/>
                    </a:lnTo>
                    <a:lnTo>
                      <a:pt x="280" y="439"/>
                    </a:lnTo>
                    <a:lnTo>
                      <a:pt x="214" y="491"/>
                    </a:lnTo>
                    <a:lnTo>
                      <a:pt x="306" y="458"/>
                    </a:lnTo>
                    <a:lnTo>
                      <a:pt x="306" y="517"/>
                    </a:lnTo>
                    <a:lnTo>
                      <a:pt x="247" y="598"/>
                    </a:lnTo>
                    <a:lnTo>
                      <a:pt x="135" y="664"/>
                    </a:lnTo>
                    <a:lnTo>
                      <a:pt x="0" y="652"/>
                    </a:lnTo>
                    <a:lnTo>
                      <a:pt x="148" y="797"/>
                    </a:lnTo>
                    <a:lnTo>
                      <a:pt x="187" y="803"/>
                    </a:lnTo>
                    <a:lnTo>
                      <a:pt x="260" y="723"/>
                    </a:lnTo>
                    <a:lnTo>
                      <a:pt x="359" y="539"/>
                    </a:lnTo>
                    <a:lnTo>
                      <a:pt x="433" y="439"/>
                    </a:lnTo>
                    <a:lnTo>
                      <a:pt x="469" y="664"/>
                    </a:lnTo>
                    <a:lnTo>
                      <a:pt x="602" y="1169"/>
                    </a:lnTo>
                    <a:lnTo>
                      <a:pt x="627" y="1469"/>
                    </a:lnTo>
                    <a:lnTo>
                      <a:pt x="386" y="1995"/>
                    </a:lnTo>
                    <a:lnTo>
                      <a:pt x="548" y="2306"/>
                    </a:lnTo>
                    <a:lnTo>
                      <a:pt x="785" y="2173"/>
                    </a:lnTo>
                    <a:lnTo>
                      <a:pt x="735" y="2376"/>
                    </a:lnTo>
                    <a:lnTo>
                      <a:pt x="696" y="2382"/>
                    </a:lnTo>
                    <a:lnTo>
                      <a:pt x="627" y="2354"/>
                    </a:lnTo>
                    <a:lnTo>
                      <a:pt x="696" y="2441"/>
                    </a:lnTo>
                    <a:lnTo>
                      <a:pt x="804" y="2423"/>
                    </a:lnTo>
                    <a:lnTo>
                      <a:pt x="909" y="2083"/>
                    </a:lnTo>
                    <a:lnTo>
                      <a:pt x="876" y="1608"/>
                    </a:lnTo>
                    <a:lnTo>
                      <a:pt x="489" y="245"/>
                    </a:lnTo>
                    <a:lnTo>
                      <a:pt x="447" y="0"/>
                    </a:lnTo>
                    <a:lnTo>
                      <a:pt x="352" y="14"/>
                    </a:lnTo>
                    <a:lnTo>
                      <a:pt x="347" y="145"/>
                    </a:lnTo>
                    <a:close/>
                  </a:path>
                </a:pathLst>
              </a:custGeom>
              <a:solidFill>
                <a:srgbClr val="b2b2b2"/>
              </a:solidFill>
              <a:ln w="144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60" name=""/>
              <p:cNvSpPr/>
              <p:nvPr/>
            </p:nvSpPr>
            <p:spPr>
              <a:xfrm flipH="1">
                <a:off x="4816800" y="4129200"/>
                <a:ext cx="396360" cy="987480"/>
              </a:xfrm>
              <a:custGeom>
                <a:avLst/>
                <a:gdLst/>
                <a:ahLst/>
                <a:rect l="l" t="t" r="r" b="b"/>
                <a:pathLst>
                  <a:path w="643" h="1384">
                    <a:moveTo>
                      <a:pt x="122" y="1384"/>
                    </a:moveTo>
                    <a:lnTo>
                      <a:pt x="365" y="1266"/>
                    </a:lnTo>
                    <a:lnTo>
                      <a:pt x="472" y="1102"/>
                    </a:lnTo>
                    <a:lnTo>
                      <a:pt x="643" y="737"/>
                    </a:lnTo>
                    <a:lnTo>
                      <a:pt x="640" y="680"/>
                    </a:lnTo>
                    <a:lnTo>
                      <a:pt x="591" y="637"/>
                    </a:lnTo>
                    <a:lnTo>
                      <a:pt x="513" y="557"/>
                    </a:lnTo>
                    <a:lnTo>
                      <a:pt x="509" y="516"/>
                    </a:lnTo>
                    <a:lnTo>
                      <a:pt x="505" y="453"/>
                    </a:lnTo>
                    <a:lnTo>
                      <a:pt x="487" y="399"/>
                    </a:lnTo>
                    <a:lnTo>
                      <a:pt x="485" y="323"/>
                    </a:lnTo>
                    <a:lnTo>
                      <a:pt x="477" y="293"/>
                    </a:lnTo>
                    <a:lnTo>
                      <a:pt x="430" y="265"/>
                    </a:lnTo>
                    <a:lnTo>
                      <a:pt x="421" y="173"/>
                    </a:lnTo>
                    <a:lnTo>
                      <a:pt x="378" y="9"/>
                    </a:lnTo>
                    <a:lnTo>
                      <a:pt x="360" y="0"/>
                    </a:lnTo>
                    <a:lnTo>
                      <a:pt x="311" y="33"/>
                    </a:lnTo>
                    <a:lnTo>
                      <a:pt x="103" y="413"/>
                    </a:lnTo>
                    <a:lnTo>
                      <a:pt x="0" y="453"/>
                    </a:lnTo>
                    <a:lnTo>
                      <a:pt x="4" y="481"/>
                    </a:lnTo>
                    <a:lnTo>
                      <a:pt x="38" y="516"/>
                    </a:lnTo>
                    <a:lnTo>
                      <a:pt x="59" y="540"/>
                    </a:lnTo>
                    <a:lnTo>
                      <a:pt x="77" y="593"/>
                    </a:lnTo>
                    <a:lnTo>
                      <a:pt x="14" y="812"/>
                    </a:lnTo>
                    <a:lnTo>
                      <a:pt x="26" y="852"/>
                    </a:lnTo>
                    <a:lnTo>
                      <a:pt x="26" y="904"/>
                    </a:lnTo>
                    <a:lnTo>
                      <a:pt x="4" y="1100"/>
                    </a:lnTo>
                    <a:lnTo>
                      <a:pt x="9" y="1211"/>
                    </a:lnTo>
                    <a:lnTo>
                      <a:pt x="38" y="1288"/>
                    </a:lnTo>
                    <a:lnTo>
                      <a:pt x="74" y="1324"/>
                    </a:lnTo>
                    <a:lnTo>
                      <a:pt x="109" y="1353"/>
                    </a:lnTo>
                    <a:lnTo>
                      <a:pt x="122" y="1384"/>
                    </a:lnTo>
                    <a:close/>
                  </a:path>
                </a:pathLst>
              </a:custGeom>
              <a:solidFill>
                <a:srgbClr val="ffc281"/>
              </a:solidFill>
              <a:ln w="1440">
                <a:solidFill>
                  <a:srgbClr val="ffc281"/>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61" name=""/>
              <p:cNvSpPr/>
              <p:nvPr/>
            </p:nvSpPr>
            <p:spPr>
              <a:xfrm flipH="1">
                <a:off x="4885920" y="4928400"/>
                <a:ext cx="261000" cy="282240"/>
              </a:xfrm>
              <a:custGeom>
                <a:avLst/>
                <a:gdLst/>
                <a:ahLst/>
                <a:rect l="l" t="t" r="r" b="b"/>
                <a:pathLst>
                  <a:path w="422" h="396">
                    <a:moveTo>
                      <a:pt x="0" y="249"/>
                    </a:moveTo>
                    <a:lnTo>
                      <a:pt x="113" y="203"/>
                    </a:lnTo>
                    <a:lnTo>
                      <a:pt x="196" y="154"/>
                    </a:lnTo>
                    <a:lnTo>
                      <a:pt x="317" y="69"/>
                    </a:lnTo>
                    <a:lnTo>
                      <a:pt x="382" y="0"/>
                    </a:lnTo>
                    <a:lnTo>
                      <a:pt x="422" y="80"/>
                    </a:lnTo>
                    <a:lnTo>
                      <a:pt x="387" y="145"/>
                    </a:lnTo>
                    <a:lnTo>
                      <a:pt x="339" y="203"/>
                    </a:lnTo>
                    <a:lnTo>
                      <a:pt x="237" y="277"/>
                    </a:lnTo>
                    <a:lnTo>
                      <a:pt x="172" y="330"/>
                    </a:lnTo>
                    <a:lnTo>
                      <a:pt x="97" y="383"/>
                    </a:lnTo>
                    <a:lnTo>
                      <a:pt x="60" y="396"/>
                    </a:lnTo>
                    <a:lnTo>
                      <a:pt x="9" y="277"/>
                    </a:lnTo>
                    <a:lnTo>
                      <a:pt x="0" y="249"/>
                    </a:lnTo>
                    <a:close/>
                  </a:path>
                </a:pathLst>
              </a:custGeom>
              <a:solidFill>
                <a:srgbClr val="ffffff"/>
              </a:solidFill>
              <a:ln w="14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62" name=""/>
              <p:cNvSpPr/>
              <p:nvPr/>
            </p:nvSpPr>
            <p:spPr>
              <a:xfrm flipH="1">
                <a:off x="4944240" y="5045400"/>
                <a:ext cx="206640" cy="168120"/>
              </a:xfrm>
              <a:custGeom>
                <a:avLst/>
                <a:gdLst/>
                <a:ahLst/>
                <a:rect l="l" t="t" r="r" b="b"/>
                <a:pathLst>
                  <a:path w="335" h="235">
                    <a:moveTo>
                      <a:pt x="178" y="0"/>
                    </a:moveTo>
                    <a:lnTo>
                      <a:pt x="87" y="80"/>
                    </a:lnTo>
                    <a:lnTo>
                      <a:pt x="113" y="161"/>
                    </a:lnTo>
                    <a:lnTo>
                      <a:pt x="221" y="108"/>
                    </a:lnTo>
                    <a:lnTo>
                      <a:pt x="335" y="39"/>
                    </a:lnTo>
                    <a:lnTo>
                      <a:pt x="188" y="156"/>
                    </a:lnTo>
                    <a:lnTo>
                      <a:pt x="123" y="207"/>
                    </a:lnTo>
                    <a:lnTo>
                      <a:pt x="66" y="235"/>
                    </a:lnTo>
                    <a:lnTo>
                      <a:pt x="0" y="96"/>
                    </a:lnTo>
                    <a:lnTo>
                      <a:pt x="108" y="47"/>
                    </a:lnTo>
                    <a:lnTo>
                      <a:pt x="178" y="0"/>
                    </a:lnTo>
                    <a:close/>
                  </a:path>
                </a:pathLst>
              </a:custGeom>
              <a:solidFill>
                <a:srgbClr val="b2b2b2"/>
              </a:solidFill>
              <a:ln w="144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63" name=""/>
              <p:cNvSpPr/>
              <p:nvPr/>
            </p:nvSpPr>
            <p:spPr>
              <a:xfrm flipH="1">
                <a:off x="5059440" y="4514400"/>
                <a:ext cx="255960" cy="236880"/>
              </a:xfrm>
              <a:custGeom>
                <a:avLst/>
                <a:gdLst/>
                <a:ahLst/>
                <a:rect l="l" t="t" r="r" b="b"/>
                <a:pathLst>
                  <a:path w="415" h="332">
                    <a:moveTo>
                      <a:pt x="14" y="332"/>
                    </a:moveTo>
                    <a:lnTo>
                      <a:pt x="142" y="331"/>
                    </a:lnTo>
                    <a:lnTo>
                      <a:pt x="239" y="226"/>
                    </a:lnTo>
                    <a:lnTo>
                      <a:pt x="343" y="97"/>
                    </a:lnTo>
                    <a:lnTo>
                      <a:pt x="415" y="11"/>
                    </a:lnTo>
                    <a:lnTo>
                      <a:pt x="395" y="0"/>
                    </a:lnTo>
                    <a:lnTo>
                      <a:pt x="265" y="17"/>
                    </a:lnTo>
                    <a:lnTo>
                      <a:pt x="169" y="140"/>
                    </a:lnTo>
                    <a:lnTo>
                      <a:pt x="0" y="323"/>
                    </a:lnTo>
                    <a:lnTo>
                      <a:pt x="14" y="332"/>
                    </a:lnTo>
                    <a:close/>
                  </a:path>
                </a:pathLst>
              </a:custGeom>
              <a:solidFill>
                <a:srgbClr val="ffffff"/>
              </a:solidFill>
              <a:ln w="14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64" name=""/>
              <p:cNvSpPr/>
              <p:nvPr/>
            </p:nvSpPr>
            <p:spPr>
              <a:xfrm flipH="1">
                <a:off x="4973760" y="4074840"/>
                <a:ext cx="100800" cy="238320"/>
              </a:xfrm>
              <a:custGeom>
                <a:avLst/>
                <a:gdLst/>
                <a:ahLst/>
                <a:rect l="l" t="t" r="r" b="b"/>
                <a:pathLst>
                  <a:path w="165" h="335">
                    <a:moveTo>
                      <a:pt x="32" y="0"/>
                    </a:moveTo>
                    <a:lnTo>
                      <a:pt x="34" y="119"/>
                    </a:lnTo>
                    <a:lnTo>
                      <a:pt x="29" y="225"/>
                    </a:lnTo>
                    <a:lnTo>
                      <a:pt x="0" y="335"/>
                    </a:lnTo>
                    <a:lnTo>
                      <a:pt x="55" y="327"/>
                    </a:lnTo>
                    <a:lnTo>
                      <a:pt x="101" y="269"/>
                    </a:lnTo>
                    <a:lnTo>
                      <a:pt x="91" y="196"/>
                    </a:lnTo>
                    <a:lnTo>
                      <a:pt x="93" y="147"/>
                    </a:lnTo>
                    <a:lnTo>
                      <a:pt x="114" y="106"/>
                    </a:lnTo>
                    <a:lnTo>
                      <a:pt x="134" y="86"/>
                    </a:lnTo>
                    <a:lnTo>
                      <a:pt x="165" y="95"/>
                    </a:lnTo>
                    <a:lnTo>
                      <a:pt x="161" y="61"/>
                    </a:lnTo>
                    <a:lnTo>
                      <a:pt x="152" y="37"/>
                    </a:lnTo>
                    <a:lnTo>
                      <a:pt x="65" y="6"/>
                    </a:lnTo>
                    <a:lnTo>
                      <a:pt x="32" y="0"/>
                    </a:lnTo>
                    <a:close/>
                  </a:path>
                </a:pathLst>
              </a:custGeom>
              <a:solidFill>
                <a:srgbClr val="ffffff"/>
              </a:solidFill>
              <a:ln w="14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65" name=""/>
              <p:cNvSpPr/>
              <p:nvPr/>
            </p:nvSpPr>
            <p:spPr>
              <a:xfrm flipH="1">
                <a:off x="5852880" y="4551840"/>
                <a:ext cx="418320" cy="685080"/>
              </a:xfrm>
              <a:custGeom>
                <a:avLst/>
                <a:gdLst/>
                <a:ahLst/>
                <a:rect l="l" t="t" r="r" b="b"/>
                <a:pathLst>
                  <a:path w="681" h="960">
                    <a:moveTo>
                      <a:pt x="233" y="893"/>
                    </a:moveTo>
                    <a:lnTo>
                      <a:pt x="217" y="808"/>
                    </a:lnTo>
                    <a:lnTo>
                      <a:pt x="0" y="216"/>
                    </a:lnTo>
                    <a:lnTo>
                      <a:pt x="9" y="174"/>
                    </a:lnTo>
                    <a:lnTo>
                      <a:pt x="280" y="9"/>
                    </a:lnTo>
                    <a:lnTo>
                      <a:pt x="328" y="0"/>
                    </a:lnTo>
                    <a:lnTo>
                      <a:pt x="361" y="5"/>
                    </a:lnTo>
                    <a:lnTo>
                      <a:pt x="580" y="73"/>
                    </a:lnTo>
                    <a:lnTo>
                      <a:pt x="681" y="211"/>
                    </a:lnTo>
                    <a:lnTo>
                      <a:pt x="617" y="216"/>
                    </a:lnTo>
                    <a:lnTo>
                      <a:pt x="593" y="211"/>
                    </a:lnTo>
                    <a:lnTo>
                      <a:pt x="536" y="195"/>
                    </a:lnTo>
                    <a:lnTo>
                      <a:pt x="612" y="342"/>
                    </a:lnTo>
                    <a:lnTo>
                      <a:pt x="612" y="391"/>
                    </a:lnTo>
                    <a:lnTo>
                      <a:pt x="568" y="581"/>
                    </a:lnTo>
                    <a:lnTo>
                      <a:pt x="565" y="654"/>
                    </a:lnTo>
                    <a:lnTo>
                      <a:pt x="551" y="709"/>
                    </a:lnTo>
                    <a:lnTo>
                      <a:pt x="527" y="755"/>
                    </a:lnTo>
                    <a:lnTo>
                      <a:pt x="498" y="960"/>
                    </a:lnTo>
                    <a:lnTo>
                      <a:pt x="378" y="950"/>
                    </a:lnTo>
                    <a:lnTo>
                      <a:pt x="282" y="914"/>
                    </a:lnTo>
                    <a:lnTo>
                      <a:pt x="233" y="893"/>
                    </a:lnTo>
                    <a:close/>
                  </a:path>
                </a:pathLst>
              </a:custGeom>
              <a:solidFill>
                <a:srgbClr val="ffc281"/>
              </a:solidFill>
              <a:ln w="1440">
                <a:solidFill>
                  <a:srgbClr val="ffc281"/>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66" name=""/>
              <p:cNvSpPr/>
              <p:nvPr/>
            </p:nvSpPr>
            <p:spPr>
              <a:xfrm flipH="1">
                <a:off x="5888160" y="5138280"/>
                <a:ext cx="326160" cy="249840"/>
              </a:xfrm>
              <a:custGeom>
                <a:avLst/>
                <a:gdLst/>
                <a:ahLst/>
                <a:rect l="l" t="t" r="r" b="b"/>
                <a:pathLst>
                  <a:path w="530" h="349">
                    <a:moveTo>
                      <a:pt x="0" y="222"/>
                    </a:moveTo>
                    <a:lnTo>
                      <a:pt x="68" y="270"/>
                    </a:lnTo>
                    <a:lnTo>
                      <a:pt x="135" y="299"/>
                    </a:lnTo>
                    <a:lnTo>
                      <a:pt x="213" y="321"/>
                    </a:lnTo>
                    <a:lnTo>
                      <a:pt x="348" y="342"/>
                    </a:lnTo>
                    <a:lnTo>
                      <a:pt x="487" y="349"/>
                    </a:lnTo>
                    <a:lnTo>
                      <a:pt x="530" y="142"/>
                    </a:lnTo>
                    <a:lnTo>
                      <a:pt x="298" y="128"/>
                    </a:lnTo>
                    <a:lnTo>
                      <a:pt x="187" y="98"/>
                    </a:lnTo>
                    <a:lnTo>
                      <a:pt x="110" y="59"/>
                    </a:lnTo>
                    <a:lnTo>
                      <a:pt x="41" y="0"/>
                    </a:lnTo>
                    <a:lnTo>
                      <a:pt x="0" y="222"/>
                    </a:lnTo>
                    <a:close/>
                  </a:path>
                </a:pathLst>
              </a:custGeom>
              <a:solidFill>
                <a:srgbClr val="ffffff"/>
              </a:solidFill>
              <a:ln w="14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67" name=""/>
              <p:cNvSpPr/>
              <p:nvPr/>
            </p:nvSpPr>
            <p:spPr>
              <a:xfrm flipH="1">
                <a:off x="6117120" y="5128560"/>
                <a:ext cx="101880" cy="188280"/>
              </a:xfrm>
              <a:custGeom>
                <a:avLst/>
                <a:gdLst/>
                <a:ahLst/>
                <a:rect l="l" t="t" r="r" b="b"/>
                <a:pathLst>
                  <a:path w="166" h="264">
                    <a:moveTo>
                      <a:pt x="38" y="6"/>
                    </a:moveTo>
                    <a:lnTo>
                      <a:pt x="83" y="0"/>
                    </a:lnTo>
                    <a:lnTo>
                      <a:pt x="125" y="0"/>
                    </a:lnTo>
                    <a:lnTo>
                      <a:pt x="166" y="96"/>
                    </a:lnTo>
                    <a:lnTo>
                      <a:pt x="63" y="33"/>
                    </a:lnTo>
                    <a:lnTo>
                      <a:pt x="38" y="264"/>
                    </a:lnTo>
                    <a:lnTo>
                      <a:pt x="0" y="237"/>
                    </a:lnTo>
                    <a:lnTo>
                      <a:pt x="27" y="10"/>
                    </a:lnTo>
                    <a:lnTo>
                      <a:pt x="38" y="6"/>
                    </a:lnTo>
                    <a:close/>
                  </a:path>
                </a:pathLst>
              </a:custGeom>
              <a:solidFill>
                <a:srgbClr val="b2b2b2"/>
              </a:solidFill>
              <a:ln w="144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68" name=""/>
              <p:cNvSpPr/>
              <p:nvPr/>
            </p:nvSpPr>
            <p:spPr>
              <a:xfrm flipH="1">
                <a:off x="5878800" y="5229720"/>
                <a:ext cx="253440" cy="173880"/>
              </a:xfrm>
              <a:custGeom>
                <a:avLst/>
                <a:gdLst/>
                <a:ahLst/>
                <a:rect l="l" t="t" r="r" b="b"/>
                <a:pathLst>
                  <a:path w="412" h="244">
                    <a:moveTo>
                      <a:pt x="145" y="2"/>
                    </a:moveTo>
                    <a:lnTo>
                      <a:pt x="257" y="44"/>
                    </a:lnTo>
                    <a:lnTo>
                      <a:pt x="233" y="193"/>
                    </a:lnTo>
                    <a:lnTo>
                      <a:pt x="126" y="195"/>
                    </a:lnTo>
                    <a:lnTo>
                      <a:pt x="0" y="178"/>
                    </a:lnTo>
                    <a:lnTo>
                      <a:pt x="203" y="227"/>
                    </a:lnTo>
                    <a:lnTo>
                      <a:pt x="377" y="244"/>
                    </a:lnTo>
                    <a:lnTo>
                      <a:pt x="395" y="59"/>
                    </a:lnTo>
                    <a:lnTo>
                      <a:pt x="412" y="10"/>
                    </a:lnTo>
                    <a:lnTo>
                      <a:pt x="234" y="0"/>
                    </a:lnTo>
                    <a:lnTo>
                      <a:pt x="145" y="2"/>
                    </a:lnTo>
                    <a:close/>
                  </a:path>
                </a:pathLst>
              </a:custGeom>
              <a:solidFill>
                <a:srgbClr val="b2b2b2"/>
              </a:solidFill>
              <a:ln w="144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69" name=""/>
              <p:cNvSpPr/>
              <p:nvPr/>
            </p:nvSpPr>
            <p:spPr>
              <a:xfrm flipH="1">
                <a:off x="4983120" y="3317400"/>
                <a:ext cx="1402200" cy="1401120"/>
              </a:xfrm>
              <a:custGeom>
                <a:avLst/>
                <a:gdLst/>
                <a:ahLst/>
                <a:rect l="l" t="t" r="r" b="b"/>
                <a:pathLst>
                  <a:path w="2280" h="1963">
                    <a:moveTo>
                      <a:pt x="0" y="1963"/>
                    </a:moveTo>
                    <a:lnTo>
                      <a:pt x="114" y="1938"/>
                    </a:lnTo>
                    <a:lnTo>
                      <a:pt x="195" y="1915"/>
                    </a:lnTo>
                    <a:lnTo>
                      <a:pt x="287" y="1841"/>
                    </a:lnTo>
                    <a:lnTo>
                      <a:pt x="436" y="1678"/>
                    </a:lnTo>
                    <a:lnTo>
                      <a:pt x="693" y="1409"/>
                    </a:lnTo>
                    <a:lnTo>
                      <a:pt x="2170" y="976"/>
                    </a:lnTo>
                    <a:lnTo>
                      <a:pt x="2206" y="943"/>
                    </a:lnTo>
                    <a:lnTo>
                      <a:pt x="2244" y="875"/>
                    </a:lnTo>
                    <a:lnTo>
                      <a:pt x="2270" y="748"/>
                    </a:lnTo>
                    <a:lnTo>
                      <a:pt x="2280" y="574"/>
                    </a:lnTo>
                    <a:lnTo>
                      <a:pt x="2248" y="418"/>
                    </a:lnTo>
                    <a:lnTo>
                      <a:pt x="2157" y="246"/>
                    </a:lnTo>
                    <a:lnTo>
                      <a:pt x="1973" y="124"/>
                    </a:lnTo>
                    <a:lnTo>
                      <a:pt x="1658" y="55"/>
                    </a:lnTo>
                    <a:lnTo>
                      <a:pt x="1430" y="0"/>
                    </a:lnTo>
                    <a:lnTo>
                      <a:pt x="1184" y="61"/>
                    </a:lnTo>
                    <a:lnTo>
                      <a:pt x="1027" y="175"/>
                    </a:lnTo>
                    <a:lnTo>
                      <a:pt x="886" y="377"/>
                    </a:lnTo>
                    <a:lnTo>
                      <a:pt x="817" y="543"/>
                    </a:lnTo>
                    <a:lnTo>
                      <a:pt x="752" y="699"/>
                    </a:lnTo>
                    <a:lnTo>
                      <a:pt x="725" y="790"/>
                    </a:lnTo>
                    <a:lnTo>
                      <a:pt x="711" y="881"/>
                    </a:lnTo>
                    <a:lnTo>
                      <a:pt x="663" y="928"/>
                    </a:lnTo>
                    <a:lnTo>
                      <a:pt x="607" y="1005"/>
                    </a:lnTo>
                    <a:lnTo>
                      <a:pt x="529" y="1145"/>
                    </a:lnTo>
                    <a:lnTo>
                      <a:pt x="475" y="1323"/>
                    </a:lnTo>
                    <a:lnTo>
                      <a:pt x="397" y="1483"/>
                    </a:lnTo>
                    <a:lnTo>
                      <a:pt x="332" y="1629"/>
                    </a:lnTo>
                    <a:lnTo>
                      <a:pt x="282" y="1718"/>
                    </a:lnTo>
                    <a:lnTo>
                      <a:pt x="221" y="1798"/>
                    </a:lnTo>
                    <a:lnTo>
                      <a:pt x="136" y="1879"/>
                    </a:lnTo>
                    <a:lnTo>
                      <a:pt x="56" y="1932"/>
                    </a:lnTo>
                    <a:lnTo>
                      <a:pt x="0" y="1963"/>
                    </a:lnTo>
                    <a:close/>
                  </a:path>
                </a:pathLst>
              </a:custGeom>
              <a:solidFill>
                <a:srgbClr val="ffff00"/>
              </a:solidFill>
              <a:ln w="1440">
                <a:solidFill>
                  <a:srgbClr val="ffff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70" name=""/>
              <p:cNvSpPr/>
              <p:nvPr/>
            </p:nvSpPr>
            <p:spPr>
              <a:xfrm flipH="1">
                <a:off x="5067360" y="3772440"/>
                <a:ext cx="881280" cy="1054800"/>
              </a:xfrm>
              <a:custGeom>
                <a:avLst/>
                <a:gdLst/>
                <a:ahLst/>
                <a:rect l="l" t="t" r="r" b="b"/>
                <a:pathLst>
                  <a:path w="1432" h="1478">
                    <a:moveTo>
                      <a:pt x="98" y="0"/>
                    </a:moveTo>
                    <a:lnTo>
                      <a:pt x="51" y="47"/>
                    </a:lnTo>
                    <a:lnTo>
                      <a:pt x="26" y="112"/>
                    </a:lnTo>
                    <a:lnTo>
                      <a:pt x="14" y="176"/>
                    </a:lnTo>
                    <a:lnTo>
                      <a:pt x="26" y="373"/>
                    </a:lnTo>
                    <a:lnTo>
                      <a:pt x="80" y="722"/>
                    </a:lnTo>
                    <a:lnTo>
                      <a:pt x="0" y="1104"/>
                    </a:lnTo>
                    <a:lnTo>
                      <a:pt x="229" y="1243"/>
                    </a:lnTo>
                    <a:lnTo>
                      <a:pt x="368" y="1432"/>
                    </a:lnTo>
                    <a:lnTo>
                      <a:pt x="495" y="1478"/>
                    </a:lnTo>
                    <a:lnTo>
                      <a:pt x="770" y="1190"/>
                    </a:lnTo>
                    <a:lnTo>
                      <a:pt x="870" y="1181"/>
                    </a:lnTo>
                    <a:lnTo>
                      <a:pt x="989" y="1072"/>
                    </a:lnTo>
                    <a:lnTo>
                      <a:pt x="1091" y="993"/>
                    </a:lnTo>
                    <a:lnTo>
                      <a:pt x="1181" y="880"/>
                    </a:lnTo>
                    <a:lnTo>
                      <a:pt x="1275" y="803"/>
                    </a:lnTo>
                    <a:lnTo>
                      <a:pt x="1374" y="612"/>
                    </a:lnTo>
                    <a:lnTo>
                      <a:pt x="1432" y="385"/>
                    </a:lnTo>
                    <a:lnTo>
                      <a:pt x="1414" y="340"/>
                    </a:lnTo>
                    <a:lnTo>
                      <a:pt x="1364" y="333"/>
                    </a:lnTo>
                    <a:lnTo>
                      <a:pt x="1332" y="282"/>
                    </a:lnTo>
                    <a:lnTo>
                      <a:pt x="1230" y="245"/>
                    </a:lnTo>
                    <a:lnTo>
                      <a:pt x="1215" y="167"/>
                    </a:lnTo>
                    <a:lnTo>
                      <a:pt x="1075" y="135"/>
                    </a:lnTo>
                    <a:lnTo>
                      <a:pt x="1021" y="108"/>
                    </a:lnTo>
                    <a:lnTo>
                      <a:pt x="963" y="112"/>
                    </a:lnTo>
                    <a:lnTo>
                      <a:pt x="973" y="83"/>
                    </a:lnTo>
                    <a:lnTo>
                      <a:pt x="917" y="83"/>
                    </a:lnTo>
                    <a:lnTo>
                      <a:pt x="973" y="12"/>
                    </a:lnTo>
                    <a:lnTo>
                      <a:pt x="653" y="50"/>
                    </a:lnTo>
                    <a:lnTo>
                      <a:pt x="584" y="66"/>
                    </a:lnTo>
                    <a:lnTo>
                      <a:pt x="306" y="83"/>
                    </a:lnTo>
                    <a:lnTo>
                      <a:pt x="188" y="47"/>
                    </a:lnTo>
                    <a:lnTo>
                      <a:pt x="98" y="0"/>
                    </a:lnTo>
                    <a:close/>
                  </a:path>
                </a:pathLst>
              </a:custGeom>
              <a:solidFill>
                <a:srgbClr val="ffc281"/>
              </a:solidFill>
              <a:ln w="1440">
                <a:solidFill>
                  <a:srgbClr val="ffc281"/>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71" name=""/>
              <p:cNvSpPr/>
              <p:nvPr/>
            </p:nvSpPr>
            <p:spPr>
              <a:xfrm flipH="1">
                <a:off x="5785920" y="4036320"/>
                <a:ext cx="136440" cy="182520"/>
              </a:xfrm>
              <a:custGeom>
                <a:avLst/>
                <a:gdLst/>
                <a:ahLst/>
                <a:rect l="l" t="t" r="r" b="b"/>
                <a:pathLst>
                  <a:path w="222" h="256">
                    <a:moveTo>
                      <a:pt x="222" y="139"/>
                    </a:moveTo>
                    <a:lnTo>
                      <a:pt x="222" y="121"/>
                    </a:lnTo>
                    <a:lnTo>
                      <a:pt x="220" y="104"/>
                    </a:lnTo>
                    <a:lnTo>
                      <a:pt x="219" y="87"/>
                    </a:lnTo>
                    <a:lnTo>
                      <a:pt x="213" y="70"/>
                    </a:lnTo>
                    <a:lnTo>
                      <a:pt x="207" y="57"/>
                    </a:lnTo>
                    <a:lnTo>
                      <a:pt x="195" y="42"/>
                    </a:lnTo>
                    <a:lnTo>
                      <a:pt x="186" y="30"/>
                    </a:lnTo>
                    <a:lnTo>
                      <a:pt x="172" y="18"/>
                    </a:lnTo>
                    <a:lnTo>
                      <a:pt x="159" y="12"/>
                    </a:lnTo>
                    <a:lnTo>
                      <a:pt x="144" y="7"/>
                    </a:lnTo>
                    <a:lnTo>
                      <a:pt x="128" y="2"/>
                    </a:lnTo>
                    <a:lnTo>
                      <a:pt x="115" y="0"/>
                    </a:lnTo>
                    <a:lnTo>
                      <a:pt x="99" y="2"/>
                    </a:lnTo>
                    <a:lnTo>
                      <a:pt x="85" y="9"/>
                    </a:lnTo>
                    <a:lnTo>
                      <a:pt x="69" y="14"/>
                    </a:lnTo>
                    <a:lnTo>
                      <a:pt x="53" y="21"/>
                    </a:lnTo>
                    <a:lnTo>
                      <a:pt x="43" y="31"/>
                    </a:lnTo>
                    <a:lnTo>
                      <a:pt x="30" y="43"/>
                    </a:lnTo>
                    <a:lnTo>
                      <a:pt x="22" y="59"/>
                    </a:lnTo>
                    <a:lnTo>
                      <a:pt x="15" y="73"/>
                    </a:lnTo>
                    <a:lnTo>
                      <a:pt x="8" y="90"/>
                    </a:lnTo>
                    <a:lnTo>
                      <a:pt x="2" y="109"/>
                    </a:lnTo>
                    <a:lnTo>
                      <a:pt x="0" y="126"/>
                    </a:lnTo>
                    <a:lnTo>
                      <a:pt x="0" y="143"/>
                    </a:lnTo>
                    <a:lnTo>
                      <a:pt x="2" y="160"/>
                    </a:lnTo>
                    <a:lnTo>
                      <a:pt x="9" y="175"/>
                    </a:lnTo>
                    <a:lnTo>
                      <a:pt x="15" y="191"/>
                    </a:lnTo>
                    <a:lnTo>
                      <a:pt x="23" y="205"/>
                    </a:lnTo>
                    <a:lnTo>
                      <a:pt x="32" y="221"/>
                    </a:lnTo>
                    <a:lnTo>
                      <a:pt x="44" y="231"/>
                    </a:lnTo>
                    <a:lnTo>
                      <a:pt x="57" y="239"/>
                    </a:lnTo>
                    <a:lnTo>
                      <a:pt x="70" y="249"/>
                    </a:lnTo>
                    <a:lnTo>
                      <a:pt x="90" y="254"/>
                    </a:lnTo>
                    <a:lnTo>
                      <a:pt x="100" y="256"/>
                    </a:lnTo>
                    <a:lnTo>
                      <a:pt x="118" y="256"/>
                    </a:lnTo>
                    <a:lnTo>
                      <a:pt x="132" y="255"/>
                    </a:lnTo>
                    <a:lnTo>
                      <a:pt x="147" y="250"/>
                    </a:lnTo>
                    <a:lnTo>
                      <a:pt x="161" y="243"/>
                    </a:lnTo>
                    <a:lnTo>
                      <a:pt x="176" y="233"/>
                    </a:lnTo>
                    <a:lnTo>
                      <a:pt x="188" y="224"/>
                    </a:lnTo>
                    <a:lnTo>
                      <a:pt x="197" y="209"/>
                    </a:lnTo>
                    <a:lnTo>
                      <a:pt x="209" y="196"/>
                    </a:lnTo>
                    <a:lnTo>
                      <a:pt x="213" y="180"/>
                    </a:lnTo>
                    <a:lnTo>
                      <a:pt x="219" y="162"/>
                    </a:lnTo>
                    <a:lnTo>
                      <a:pt x="222" y="145"/>
                    </a:lnTo>
                    <a:lnTo>
                      <a:pt x="222" y="139"/>
                    </a:lnTo>
                    <a:close/>
                  </a:path>
                </a:pathLst>
              </a:custGeom>
              <a:solidFill>
                <a:srgbClr val="ff0000"/>
              </a:solidFill>
              <a:ln w="144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72" name=""/>
              <p:cNvSpPr/>
              <p:nvPr/>
            </p:nvSpPr>
            <p:spPr>
              <a:xfrm flipH="1">
                <a:off x="5801760" y="4079160"/>
                <a:ext cx="30600" cy="60120"/>
              </a:xfrm>
              <a:custGeom>
                <a:avLst/>
                <a:gdLst/>
                <a:ahLst/>
                <a:rect l="l" t="t" r="r" b="b"/>
                <a:pathLst>
                  <a:path w="50" h="85">
                    <a:moveTo>
                      <a:pt x="19" y="0"/>
                    </a:moveTo>
                    <a:lnTo>
                      <a:pt x="0" y="31"/>
                    </a:lnTo>
                    <a:lnTo>
                      <a:pt x="9" y="58"/>
                    </a:lnTo>
                    <a:lnTo>
                      <a:pt x="9" y="85"/>
                    </a:lnTo>
                    <a:lnTo>
                      <a:pt x="50" y="79"/>
                    </a:lnTo>
                    <a:lnTo>
                      <a:pt x="50" y="43"/>
                    </a:lnTo>
                    <a:lnTo>
                      <a:pt x="41" y="18"/>
                    </a:lnTo>
                    <a:lnTo>
                      <a:pt x="19" y="0"/>
                    </a:lnTo>
                    <a:close/>
                  </a:path>
                </a:pathLst>
              </a:custGeom>
              <a:solidFill>
                <a:srgbClr val="ffffff"/>
              </a:solidFill>
              <a:ln w="1440">
                <a:solidFill>
                  <a:srgbClr val="ffffff"/>
                </a:solidFill>
                <a:round/>
              </a:ln>
            </p:spPr>
            <p:style>
              <a:lnRef idx="0"/>
              <a:fillRef idx="0"/>
              <a:effectRef idx="0"/>
              <a:fontRef idx="minor"/>
            </p:style>
            <p:txBody>
              <a:bodyPr lIns="90000" rIns="90000" tIns="13320" bIns="13320" anchor="t">
                <a:noAutofit/>
              </a:bodyPr>
              <a:p>
                <a:endParaRPr b="0" lang="en-US" sz="2400" strike="noStrike" u="none">
                  <a:solidFill>
                    <a:srgbClr val="ffffff"/>
                  </a:solidFill>
                  <a:effectLst/>
                  <a:uFillTx/>
                  <a:latin typeface="Times New Roman"/>
                </a:endParaRPr>
              </a:p>
            </p:txBody>
          </p:sp>
          <p:sp>
            <p:nvSpPr>
              <p:cNvPr id="2473" name=""/>
              <p:cNvSpPr/>
              <p:nvPr/>
            </p:nvSpPr>
            <p:spPr>
              <a:xfrm flipH="1">
                <a:off x="5148720" y="4042080"/>
                <a:ext cx="88560" cy="59760"/>
              </a:xfrm>
              <a:custGeom>
                <a:avLst/>
                <a:gdLst/>
                <a:ahLst/>
                <a:rect l="l" t="t" r="r" b="b"/>
                <a:pathLst>
                  <a:path w="142" h="85">
                    <a:moveTo>
                      <a:pt x="0" y="20"/>
                    </a:moveTo>
                    <a:lnTo>
                      <a:pt x="30" y="66"/>
                    </a:lnTo>
                    <a:lnTo>
                      <a:pt x="90" y="83"/>
                    </a:lnTo>
                    <a:lnTo>
                      <a:pt x="142" y="85"/>
                    </a:lnTo>
                    <a:lnTo>
                      <a:pt x="137" y="19"/>
                    </a:lnTo>
                    <a:lnTo>
                      <a:pt x="86" y="0"/>
                    </a:lnTo>
                    <a:lnTo>
                      <a:pt x="37" y="5"/>
                    </a:lnTo>
                    <a:lnTo>
                      <a:pt x="0" y="20"/>
                    </a:lnTo>
                    <a:close/>
                  </a:path>
                </a:pathLst>
              </a:custGeom>
              <a:solidFill>
                <a:srgbClr val="ffffff"/>
              </a:solidFill>
              <a:ln w="1440">
                <a:solidFill>
                  <a:srgbClr val="ffffff"/>
                </a:solidFill>
                <a:round/>
              </a:ln>
            </p:spPr>
            <p:style>
              <a:lnRef idx="0"/>
              <a:fillRef idx="0"/>
              <a:effectRef idx="0"/>
              <a:fontRef idx="minor"/>
            </p:style>
            <p:txBody>
              <a:bodyPr lIns="90000" rIns="90000" tIns="12960" bIns="12960" anchor="t">
                <a:noAutofit/>
              </a:bodyPr>
              <a:p>
                <a:endParaRPr b="0" lang="en-US" sz="2400" strike="noStrike" u="none">
                  <a:solidFill>
                    <a:srgbClr val="ffffff"/>
                  </a:solidFill>
                  <a:effectLst/>
                  <a:uFillTx/>
                  <a:latin typeface="Times New Roman"/>
                </a:endParaRPr>
              </a:p>
            </p:txBody>
          </p:sp>
          <p:sp>
            <p:nvSpPr>
              <p:cNvPr id="2474" name=""/>
              <p:cNvSpPr/>
              <p:nvPr/>
            </p:nvSpPr>
            <p:spPr>
              <a:xfrm flipH="1">
                <a:off x="5404680" y="3948120"/>
                <a:ext cx="125280" cy="76680"/>
              </a:xfrm>
              <a:custGeom>
                <a:avLst/>
                <a:gdLst/>
                <a:ahLst/>
                <a:rect l="l" t="t" r="r" b="b"/>
                <a:pathLst>
                  <a:path w="203" h="108">
                    <a:moveTo>
                      <a:pt x="0" y="27"/>
                    </a:moveTo>
                    <a:lnTo>
                      <a:pt x="54" y="73"/>
                    </a:lnTo>
                    <a:lnTo>
                      <a:pt x="114" y="93"/>
                    </a:lnTo>
                    <a:lnTo>
                      <a:pt x="162" y="108"/>
                    </a:lnTo>
                    <a:lnTo>
                      <a:pt x="203" y="108"/>
                    </a:lnTo>
                    <a:lnTo>
                      <a:pt x="195" y="68"/>
                    </a:lnTo>
                    <a:lnTo>
                      <a:pt x="181" y="38"/>
                    </a:lnTo>
                    <a:lnTo>
                      <a:pt x="151" y="8"/>
                    </a:lnTo>
                    <a:lnTo>
                      <a:pt x="121" y="0"/>
                    </a:lnTo>
                    <a:lnTo>
                      <a:pt x="70" y="0"/>
                    </a:lnTo>
                    <a:lnTo>
                      <a:pt x="27" y="16"/>
                    </a:lnTo>
                    <a:lnTo>
                      <a:pt x="0" y="27"/>
                    </a:lnTo>
                    <a:close/>
                  </a:path>
                </a:pathLst>
              </a:custGeom>
              <a:solidFill>
                <a:srgbClr val="ffffff"/>
              </a:solidFill>
              <a:ln w="1440">
                <a:solidFill>
                  <a:srgbClr val="ffffff"/>
                </a:solidFill>
                <a:round/>
              </a:ln>
            </p:spPr>
            <p:style>
              <a:lnRef idx="0"/>
              <a:fillRef idx="0"/>
              <a:effectRef idx="0"/>
              <a:fontRef idx="minor"/>
            </p:style>
            <p:txBody>
              <a:bodyPr lIns="90000" rIns="90000" tIns="29880" bIns="29880" anchor="t">
                <a:noAutofit/>
              </a:bodyPr>
              <a:p>
                <a:endParaRPr b="0" lang="en-US" sz="2400" strike="noStrike" u="none">
                  <a:solidFill>
                    <a:srgbClr val="ffffff"/>
                  </a:solidFill>
                  <a:effectLst/>
                  <a:uFillTx/>
                  <a:latin typeface="Times New Roman"/>
                </a:endParaRPr>
              </a:p>
            </p:txBody>
          </p:sp>
          <p:sp>
            <p:nvSpPr>
              <p:cNvPr id="2475" name=""/>
              <p:cNvSpPr/>
              <p:nvPr/>
            </p:nvSpPr>
            <p:spPr>
              <a:xfrm flipH="1">
                <a:off x="5212440" y="4046400"/>
                <a:ext cx="41400" cy="39600"/>
              </a:xfrm>
              <a:custGeom>
                <a:avLst/>
                <a:gdLst/>
                <a:ahLst/>
                <a:rect l="l" t="t" r="r" b="b"/>
                <a:pathLst>
                  <a:path w="68" h="56">
                    <a:moveTo>
                      <a:pt x="0" y="34"/>
                    </a:moveTo>
                    <a:lnTo>
                      <a:pt x="23" y="34"/>
                    </a:lnTo>
                    <a:lnTo>
                      <a:pt x="65" y="56"/>
                    </a:lnTo>
                    <a:lnTo>
                      <a:pt x="59" y="37"/>
                    </a:lnTo>
                    <a:lnTo>
                      <a:pt x="59" y="19"/>
                    </a:lnTo>
                    <a:lnTo>
                      <a:pt x="68" y="0"/>
                    </a:lnTo>
                    <a:lnTo>
                      <a:pt x="27" y="16"/>
                    </a:lnTo>
                    <a:lnTo>
                      <a:pt x="0" y="34"/>
                    </a:lnTo>
                    <a:close/>
                  </a:path>
                </a:pathLst>
              </a:custGeom>
              <a:solidFill>
                <a:srgbClr val="b2b2b2"/>
              </a:solidFill>
              <a:ln w="1440">
                <a:solidFill>
                  <a:srgbClr val="b2b2b2"/>
                </a:solidFill>
                <a:round/>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2476" name=""/>
              <p:cNvSpPr/>
              <p:nvPr/>
            </p:nvSpPr>
            <p:spPr>
              <a:xfrm flipH="1">
                <a:off x="5479560" y="3952080"/>
                <a:ext cx="50400" cy="54000"/>
              </a:xfrm>
              <a:custGeom>
                <a:avLst/>
                <a:gdLst/>
                <a:ahLst/>
                <a:rect l="l" t="t" r="r" b="b"/>
                <a:pathLst>
                  <a:path w="80" h="75">
                    <a:moveTo>
                      <a:pt x="52" y="0"/>
                    </a:moveTo>
                    <a:lnTo>
                      <a:pt x="52" y="45"/>
                    </a:lnTo>
                    <a:lnTo>
                      <a:pt x="80" y="75"/>
                    </a:lnTo>
                    <a:lnTo>
                      <a:pt x="41" y="62"/>
                    </a:lnTo>
                    <a:lnTo>
                      <a:pt x="0" y="21"/>
                    </a:lnTo>
                    <a:lnTo>
                      <a:pt x="37" y="0"/>
                    </a:lnTo>
                    <a:lnTo>
                      <a:pt x="52" y="0"/>
                    </a:lnTo>
                    <a:close/>
                  </a:path>
                </a:pathLst>
              </a:custGeom>
              <a:solidFill>
                <a:srgbClr val="b2b2b2"/>
              </a:solidFill>
              <a:ln w="1440">
                <a:solidFill>
                  <a:srgbClr val="b2b2b2"/>
                </a:solidFill>
                <a:round/>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2477" name=""/>
              <p:cNvSpPr/>
              <p:nvPr/>
            </p:nvSpPr>
            <p:spPr>
              <a:xfrm flipH="1">
                <a:off x="5148360" y="4049280"/>
                <a:ext cx="33120" cy="45360"/>
              </a:xfrm>
              <a:custGeom>
                <a:avLst/>
                <a:gdLst/>
                <a:ahLst/>
                <a:rect l="l" t="t" r="r" b="b"/>
                <a:pathLst>
                  <a:path w="53" h="64">
                    <a:moveTo>
                      <a:pt x="0" y="8"/>
                    </a:moveTo>
                    <a:lnTo>
                      <a:pt x="1" y="30"/>
                    </a:lnTo>
                    <a:lnTo>
                      <a:pt x="0" y="42"/>
                    </a:lnTo>
                    <a:lnTo>
                      <a:pt x="17" y="64"/>
                    </a:lnTo>
                    <a:lnTo>
                      <a:pt x="53" y="59"/>
                    </a:lnTo>
                    <a:lnTo>
                      <a:pt x="36" y="0"/>
                    </a:lnTo>
                    <a:lnTo>
                      <a:pt x="0" y="8"/>
                    </a:lnTo>
                    <a:close/>
                  </a:path>
                </a:pathLst>
              </a:custGeom>
              <a:solidFill>
                <a:srgbClr val="00ffff"/>
              </a:solidFill>
              <a:ln w="1440">
                <a:solidFill>
                  <a:srgbClr val="00ffff"/>
                </a:solidFill>
                <a:round/>
              </a:ln>
            </p:spPr>
            <p:style>
              <a:lnRef idx="0"/>
              <a:fillRef idx="0"/>
              <a:effectRef idx="0"/>
              <a:fontRef idx="minor"/>
            </p:style>
            <p:txBody>
              <a:bodyPr lIns="90000" rIns="90000" tIns="-1440" bIns="-1440" anchor="t">
                <a:noAutofit/>
              </a:bodyPr>
              <a:p>
                <a:endParaRPr b="0" lang="en-US" sz="2400" strike="noStrike" u="none">
                  <a:solidFill>
                    <a:srgbClr val="ffffff"/>
                  </a:solidFill>
                  <a:effectLst/>
                  <a:uFillTx/>
                  <a:latin typeface="Times New Roman"/>
                </a:endParaRPr>
              </a:p>
            </p:txBody>
          </p:sp>
          <p:sp>
            <p:nvSpPr>
              <p:cNvPr id="2478" name=""/>
              <p:cNvSpPr/>
              <p:nvPr/>
            </p:nvSpPr>
            <p:spPr>
              <a:xfrm flipH="1">
                <a:off x="5418000" y="3963600"/>
                <a:ext cx="36720" cy="50040"/>
              </a:xfrm>
              <a:custGeom>
                <a:avLst/>
                <a:gdLst/>
                <a:ahLst/>
                <a:rect l="l" t="t" r="r" b="b"/>
                <a:pathLst>
                  <a:path w="60" h="71">
                    <a:moveTo>
                      <a:pt x="10" y="5"/>
                    </a:moveTo>
                    <a:lnTo>
                      <a:pt x="0" y="64"/>
                    </a:lnTo>
                    <a:lnTo>
                      <a:pt x="31" y="71"/>
                    </a:lnTo>
                    <a:lnTo>
                      <a:pt x="60" y="51"/>
                    </a:lnTo>
                    <a:lnTo>
                      <a:pt x="60" y="16"/>
                    </a:lnTo>
                    <a:lnTo>
                      <a:pt x="41" y="0"/>
                    </a:lnTo>
                    <a:lnTo>
                      <a:pt x="10" y="5"/>
                    </a:lnTo>
                    <a:close/>
                  </a:path>
                </a:pathLst>
              </a:custGeom>
              <a:solidFill>
                <a:srgbClr val="00ffff"/>
              </a:solidFill>
              <a:ln w="1440">
                <a:solidFill>
                  <a:srgbClr val="00ffff"/>
                </a:solidFill>
                <a:round/>
              </a:ln>
            </p:spPr>
            <p:style>
              <a:lnRef idx="0"/>
              <a:fillRef idx="0"/>
              <a:effectRef idx="0"/>
              <a:fontRef idx="minor"/>
            </p:style>
            <p:txBody>
              <a:bodyPr lIns="90000" rIns="90000" tIns="3240" bIns="3240" anchor="t">
                <a:noAutofit/>
              </a:bodyPr>
              <a:p>
                <a:endParaRPr b="0" lang="en-US" sz="2400" strike="noStrike" u="none">
                  <a:solidFill>
                    <a:srgbClr val="ffffff"/>
                  </a:solidFill>
                  <a:effectLst/>
                  <a:uFillTx/>
                  <a:latin typeface="Times New Roman"/>
                </a:endParaRPr>
              </a:p>
            </p:txBody>
          </p:sp>
          <p:sp>
            <p:nvSpPr>
              <p:cNvPr id="2479" name=""/>
              <p:cNvSpPr/>
              <p:nvPr/>
            </p:nvSpPr>
            <p:spPr>
              <a:xfrm flipH="1">
                <a:off x="5150520" y="4057920"/>
                <a:ext cx="18360" cy="27000"/>
              </a:xfrm>
              <a:custGeom>
                <a:avLst/>
                <a:gdLst/>
                <a:ahLst/>
                <a:rect l="l" t="t" r="r" b="b"/>
                <a:pathLst>
                  <a:path w="32" h="38">
                    <a:moveTo>
                      <a:pt x="0" y="9"/>
                    </a:moveTo>
                    <a:lnTo>
                      <a:pt x="1" y="29"/>
                    </a:lnTo>
                    <a:lnTo>
                      <a:pt x="22" y="38"/>
                    </a:lnTo>
                    <a:lnTo>
                      <a:pt x="32" y="6"/>
                    </a:lnTo>
                    <a:lnTo>
                      <a:pt x="15" y="0"/>
                    </a:lnTo>
                    <a:lnTo>
                      <a:pt x="0" y="9"/>
                    </a:lnTo>
                    <a:close/>
                  </a:path>
                </a:pathLst>
              </a:custGeom>
              <a:solidFill>
                <a:srgbClr val="ffffff"/>
              </a:solidFill>
              <a:ln w="1440">
                <a:solidFill>
                  <a:srgbClr val="ffffff"/>
                </a:solidFill>
                <a:round/>
              </a:ln>
            </p:spPr>
            <p:style>
              <a:lnRef idx="0"/>
              <a:fillRef idx="0"/>
              <a:effectRef idx="0"/>
              <a:fontRef idx="minor"/>
            </p:style>
            <p:txBody>
              <a:bodyPr lIns="90000" rIns="90000" tIns="-19800" bIns="-19800" anchor="t">
                <a:noAutofit/>
              </a:bodyPr>
              <a:p>
                <a:endParaRPr b="0" lang="en-US" sz="2400" strike="noStrike" u="none">
                  <a:solidFill>
                    <a:srgbClr val="ffffff"/>
                  </a:solidFill>
                  <a:effectLst/>
                  <a:uFillTx/>
                  <a:latin typeface="Times New Roman"/>
                </a:endParaRPr>
              </a:p>
            </p:txBody>
          </p:sp>
          <p:sp>
            <p:nvSpPr>
              <p:cNvPr id="2480" name=""/>
              <p:cNvSpPr/>
              <p:nvPr/>
            </p:nvSpPr>
            <p:spPr>
              <a:xfrm flipH="1">
                <a:off x="5421600" y="3969360"/>
                <a:ext cx="22320" cy="27000"/>
              </a:xfrm>
              <a:custGeom>
                <a:avLst/>
                <a:gdLst/>
                <a:ahLst/>
                <a:rect l="l" t="t" r="r" b="b"/>
                <a:pathLst>
                  <a:path w="36" h="39">
                    <a:moveTo>
                      <a:pt x="0" y="15"/>
                    </a:moveTo>
                    <a:lnTo>
                      <a:pt x="12" y="39"/>
                    </a:lnTo>
                    <a:lnTo>
                      <a:pt x="36" y="27"/>
                    </a:lnTo>
                    <a:lnTo>
                      <a:pt x="32" y="6"/>
                    </a:lnTo>
                    <a:lnTo>
                      <a:pt x="17" y="0"/>
                    </a:lnTo>
                    <a:lnTo>
                      <a:pt x="0" y="15"/>
                    </a:lnTo>
                    <a:close/>
                  </a:path>
                </a:pathLst>
              </a:custGeom>
              <a:solidFill>
                <a:srgbClr val="ffffff"/>
              </a:solidFill>
              <a:ln w="1440">
                <a:solidFill>
                  <a:srgbClr val="ffffff"/>
                </a:solidFill>
                <a:round/>
              </a:ln>
            </p:spPr>
            <p:style>
              <a:lnRef idx="0"/>
              <a:fillRef idx="0"/>
              <a:effectRef idx="0"/>
              <a:fontRef idx="minor"/>
            </p:style>
            <p:txBody>
              <a:bodyPr lIns="90000" rIns="90000" tIns="-19800" bIns="-19800" anchor="t">
                <a:noAutofit/>
              </a:bodyPr>
              <a:p>
                <a:endParaRPr b="0" lang="en-US" sz="2400" strike="noStrike" u="none">
                  <a:solidFill>
                    <a:srgbClr val="ffffff"/>
                  </a:solidFill>
                  <a:effectLst/>
                  <a:uFillTx/>
                  <a:latin typeface="Times New Roman"/>
                </a:endParaRPr>
              </a:p>
            </p:txBody>
          </p:sp>
          <p:sp>
            <p:nvSpPr>
              <p:cNvPr id="2481" name=""/>
              <p:cNvSpPr/>
              <p:nvPr/>
            </p:nvSpPr>
            <p:spPr>
              <a:xfrm flipH="1">
                <a:off x="5370120" y="4341960"/>
                <a:ext cx="147600" cy="72720"/>
              </a:xfrm>
              <a:custGeom>
                <a:avLst/>
                <a:gdLst/>
                <a:ahLst/>
                <a:rect l="l" t="t" r="r" b="b"/>
                <a:pathLst>
                  <a:path w="240" h="103">
                    <a:moveTo>
                      <a:pt x="240" y="67"/>
                    </a:moveTo>
                    <a:lnTo>
                      <a:pt x="163" y="103"/>
                    </a:lnTo>
                    <a:lnTo>
                      <a:pt x="0" y="4"/>
                    </a:lnTo>
                    <a:lnTo>
                      <a:pt x="71" y="0"/>
                    </a:lnTo>
                    <a:lnTo>
                      <a:pt x="133" y="11"/>
                    </a:lnTo>
                    <a:lnTo>
                      <a:pt x="213" y="40"/>
                    </a:lnTo>
                    <a:lnTo>
                      <a:pt x="240" y="67"/>
                    </a:lnTo>
                    <a:close/>
                  </a:path>
                </a:pathLst>
              </a:custGeom>
              <a:solidFill>
                <a:srgbClr val="ffffff"/>
              </a:solidFill>
              <a:ln w="1440">
                <a:solidFill>
                  <a:srgbClr val="ffffff"/>
                </a:solidFill>
                <a:round/>
              </a:ln>
            </p:spPr>
            <p:style>
              <a:lnRef idx="0"/>
              <a:fillRef idx="0"/>
              <a:effectRef idx="0"/>
              <a:fontRef idx="minor"/>
            </p:style>
            <p:txBody>
              <a:bodyPr lIns="90000" rIns="90000" tIns="25920" bIns="25920" anchor="t">
                <a:noAutofit/>
              </a:bodyPr>
              <a:p>
                <a:endParaRPr b="0" lang="en-US" sz="2400" strike="noStrike" u="none">
                  <a:solidFill>
                    <a:srgbClr val="ffffff"/>
                  </a:solidFill>
                  <a:effectLst/>
                  <a:uFillTx/>
                  <a:latin typeface="Times New Roman"/>
                </a:endParaRPr>
              </a:p>
            </p:txBody>
          </p:sp>
          <p:sp>
            <p:nvSpPr>
              <p:cNvPr id="2482" name=""/>
              <p:cNvSpPr/>
              <p:nvPr/>
            </p:nvSpPr>
            <p:spPr>
              <a:xfrm flipH="1">
                <a:off x="5329440" y="4356360"/>
                <a:ext cx="173520" cy="102240"/>
              </a:xfrm>
              <a:custGeom>
                <a:avLst/>
                <a:gdLst/>
                <a:ahLst/>
                <a:rect l="l" t="t" r="r" b="b"/>
                <a:pathLst>
                  <a:path w="282" h="145">
                    <a:moveTo>
                      <a:pt x="0" y="0"/>
                    </a:moveTo>
                    <a:lnTo>
                      <a:pt x="5" y="42"/>
                    </a:lnTo>
                    <a:lnTo>
                      <a:pt x="77" y="107"/>
                    </a:lnTo>
                    <a:lnTo>
                      <a:pt x="178" y="145"/>
                    </a:lnTo>
                    <a:lnTo>
                      <a:pt x="223" y="135"/>
                    </a:lnTo>
                    <a:lnTo>
                      <a:pt x="275" y="97"/>
                    </a:lnTo>
                    <a:lnTo>
                      <a:pt x="282" y="68"/>
                    </a:lnTo>
                    <a:lnTo>
                      <a:pt x="249" y="61"/>
                    </a:lnTo>
                    <a:lnTo>
                      <a:pt x="151" y="71"/>
                    </a:lnTo>
                    <a:lnTo>
                      <a:pt x="93" y="42"/>
                    </a:lnTo>
                    <a:lnTo>
                      <a:pt x="25" y="16"/>
                    </a:lnTo>
                    <a:lnTo>
                      <a:pt x="0" y="0"/>
                    </a:lnTo>
                    <a:close/>
                  </a:path>
                </a:pathLst>
              </a:custGeom>
              <a:solidFill>
                <a:srgbClr val="ff0000"/>
              </a:solidFill>
              <a:ln w="144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83" name=""/>
              <p:cNvSpPr/>
              <p:nvPr/>
            </p:nvSpPr>
            <p:spPr>
              <a:xfrm flipH="1">
                <a:off x="5418000" y="4407480"/>
                <a:ext cx="28080" cy="14040"/>
              </a:xfrm>
              <a:custGeom>
                <a:avLst/>
                <a:gdLst/>
                <a:ahLst/>
                <a:rect l="l" t="t" r="r" b="b"/>
                <a:pathLst>
                  <a:path w="45" h="22">
                    <a:moveTo>
                      <a:pt x="0" y="0"/>
                    </a:moveTo>
                    <a:lnTo>
                      <a:pt x="35" y="22"/>
                    </a:lnTo>
                    <a:lnTo>
                      <a:pt x="45" y="22"/>
                    </a:lnTo>
                    <a:lnTo>
                      <a:pt x="35" y="7"/>
                    </a:lnTo>
                    <a:lnTo>
                      <a:pt x="0" y="0"/>
                    </a:lnTo>
                    <a:close/>
                  </a:path>
                </a:pathLst>
              </a:custGeom>
              <a:solidFill>
                <a:srgbClr val="ffffff"/>
              </a:solidFill>
              <a:ln w="1440">
                <a:solidFill>
                  <a:srgbClr val="ffffff"/>
                </a:solidFill>
                <a:round/>
              </a:ln>
            </p:spPr>
            <p:style>
              <a:lnRef idx="0"/>
              <a:fillRef idx="0"/>
              <a:effectRef idx="0"/>
              <a:fontRef idx="minor"/>
            </p:style>
            <p:txBody>
              <a:bodyPr lIns="90000" rIns="90000" tIns="-32760" bIns="-32760" anchor="t">
                <a:noAutofit/>
              </a:bodyPr>
              <a:p>
                <a:endParaRPr b="0" lang="en-US" sz="2400" strike="noStrike" u="none">
                  <a:solidFill>
                    <a:srgbClr val="ffffff"/>
                  </a:solidFill>
                  <a:effectLst/>
                  <a:uFillTx/>
                  <a:latin typeface="Times New Roman"/>
                </a:endParaRPr>
              </a:p>
            </p:txBody>
          </p:sp>
          <p:sp>
            <p:nvSpPr>
              <p:cNvPr id="2484" name=""/>
              <p:cNvSpPr/>
              <p:nvPr/>
            </p:nvSpPr>
            <p:spPr>
              <a:xfrm flipH="1">
                <a:off x="5384880" y="4421880"/>
                <a:ext cx="8640" cy="3960"/>
              </a:xfrm>
              <a:custGeom>
                <a:avLst/>
                <a:gdLst/>
                <a:ahLst/>
                <a:rect l="l" t="t" r="r" b="b"/>
                <a:pathLst>
                  <a:path w="15" h="4">
                    <a:moveTo>
                      <a:pt x="0" y="0"/>
                    </a:moveTo>
                    <a:lnTo>
                      <a:pt x="15" y="4"/>
                    </a:lnTo>
                    <a:lnTo>
                      <a:pt x="15" y="0"/>
                    </a:lnTo>
                    <a:lnTo>
                      <a:pt x="0" y="0"/>
                    </a:lnTo>
                    <a:close/>
                  </a:path>
                </a:pathLst>
              </a:custGeom>
              <a:solidFill>
                <a:srgbClr val="ffffff"/>
              </a:solidFill>
              <a:ln w="1440">
                <a:solidFill>
                  <a:srgbClr val="ffffff"/>
                </a:solidFill>
                <a:round/>
              </a:ln>
            </p:spPr>
            <p:style>
              <a:lnRef idx="0"/>
              <a:fillRef idx="0"/>
              <a:effectRef idx="0"/>
              <a:fontRef idx="minor"/>
            </p:style>
            <p:txBody>
              <a:bodyPr lIns="90000" rIns="90000" tIns="-42840" bIns="-42840" anchor="t">
                <a:noAutofit/>
              </a:bodyPr>
              <a:p>
                <a:endParaRPr b="0" lang="en-US" sz="2400" strike="noStrike" u="none">
                  <a:solidFill>
                    <a:srgbClr val="ffffff"/>
                  </a:solidFill>
                  <a:effectLst/>
                  <a:uFillTx/>
                  <a:latin typeface="Times New Roman"/>
                </a:endParaRPr>
              </a:p>
            </p:txBody>
          </p:sp>
          <p:sp>
            <p:nvSpPr>
              <p:cNvPr id="2485" name=""/>
              <p:cNvSpPr/>
              <p:nvPr/>
            </p:nvSpPr>
            <p:spPr>
              <a:xfrm flipH="1">
                <a:off x="5321880" y="3852360"/>
                <a:ext cx="250920" cy="112680"/>
              </a:xfrm>
              <a:custGeom>
                <a:avLst/>
                <a:gdLst/>
                <a:ahLst/>
                <a:rect l="l" t="t" r="r" b="b"/>
                <a:pathLst>
                  <a:path w="406" h="158">
                    <a:moveTo>
                      <a:pt x="0" y="38"/>
                    </a:moveTo>
                    <a:lnTo>
                      <a:pt x="122" y="0"/>
                    </a:lnTo>
                    <a:lnTo>
                      <a:pt x="294" y="15"/>
                    </a:lnTo>
                    <a:lnTo>
                      <a:pt x="285" y="41"/>
                    </a:lnTo>
                    <a:lnTo>
                      <a:pt x="347" y="75"/>
                    </a:lnTo>
                    <a:lnTo>
                      <a:pt x="359" y="66"/>
                    </a:lnTo>
                    <a:lnTo>
                      <a:pt x="403" y="124"/>
                    </a:lnTo>
                    <a:lnTo>
                      <a:pt x="406" y="158"/>
                    </a:lnTo>
                    <a:lnTo>
                      <a:pt x="330" y="128"/>
                    </a:lnTo>
                    <a:lnTo>
                      <a:pt x="306" y="84"/>
                    </a:lnTo>
                    <a:lnTo>
                      <a:pt x="245" y="80"/>
                    </a:lnTo>
                    <a:lnTo>
                      <a:pt x="173" y="41"/>
                    </a:lnTo>
                    <a:lnTo>
                      <a:pt x="29" y="41"/>
                    </a:lnTo>
                    <a:lnTo>
                      <a:pt x="0" y="38"/>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86" name=""/>
              <p:cNvSpPr/>
              <p:nvPr/>
            </p:nvSpPr>
            <p:spPr>
              <a:xfrm flipH="1">
                <a:off x="5322240" y="3940920"/>
                <a:ext cx="163440" cy="350640"/>
              </a:xfrm>
              <a:custGeom>
                <a:avLst/>
                <a:gdLst/>
                <a:ahLst/>
                <a:rect l="l" t="t" r="r" b="b"/>
                <a:pathLst>
                  <a:path w="266" h="492">
                    <a:moveTo>
                      <a:pt x="244" y="26"/>
                    </a:moveTo>
                    <a:lnTo>
                      <a:pt x="244" y="57"/>
                    </a:lnTo>
                    <a:lnTo>
                      <a:pt x="196" y="57"/>
                    </a:lnTo>
                    <a:lnTo>
                      <a:pt x="145" y="11"/>
                    </a:lnTo>
                    <a:lnTo>
                      <a:pt x="105" y="0"/>
                    </a:lnTo>
                    <a:lnTo>
                      <a:pt x="150" y="39"/>
                    </a:lnTo>
                    <a:lnTo>
                      <a:pt x="169" y="88"/>
                    </a:lnTo>
                    <a:lnTo>
                      <a:pt x="169" y="108"/>
                    </a:lnTo>
                    <a:lnTo>
                      <a:pt x="145" y="125"/>
                    </a:lnTo>
                    <a:lnTo>
                      <a:pt x="161" y="148"/>
                    </a:lnTo>
                    <a:lnTo>
                      <a:pt x="154" y="177"/>
                    </a:lnTo>
                    <a:lnTo>
                      <a:pt x="139" y="204"/>
                    </a:lnTo>
                    <a:lnTo>
                      <a:pt x="69" y="236"/>
                    </a:lnTo>
                    <a:lnTo>
                      <a:pt x="0" y="274"/>
                    </a:lnTo>
                    <a:lnTo>
                      <a:pt x="161" y="252"/>
                    </a:lnTo>
                    <a:lnTo>
                      <a:pt x="161" y="289"/>
                    </a:lnTo>
                    <a:lnTo>
                      <a:pt x="74" y="381"/>
                    </a:lnTo>
                    <a:lnTo>
                      <a:pt x="74" y="428"/>
                    </a:lnTo>
                    <a:lnTo>
                      <a:pt x="92" y="451"/>
                    </a:lnTo>
                    <a:lnTo>
                      <a:pt x="92" y="408"/>
                    </a:lnTo>
                    <a:lnTo>
                      <a:pt x="121" y="373"/>
                    </a:lnTo>
                    <a:lnTo>
                      <a:pt x="169" y="367"/>
                    </a:lnTo>
                    <a:lnTo>
                      <a:pt x="185" y="451"/>
                    </a:lnTo>
                    <a:lnTo>
                      <a:pt x="229" y="492"/>
                    </a:lnTo>
                    <a:lnTo>
                      <a:pt x="229" y="412"/>
                    </a:lnTo>
                    <a:lnTo>
                      <a:pt x="250" y="337"/>
                    </a:lnTo>
                    <a:lnTo>
                      <a:pt x="244" y="193"/>
                    </a:lnTo>
                    <a:lnTo>
                      <a:pt x="266" y="95"/>
                    </a:lnTo>
                    <a:lnTo>
                      <a:pt x="257" y="57"/>
                    </a:lnTo>
                    <a:lnTo>
                      <a:pt x="244" y="26"/>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87" name=""/>
              <p:cNvSpPr/>
              <p:nvPr/>
            </p:nvSpPr>
            <p:spPr>
              <a:xfrm flipH="1">
                <a:off x="5288400" y="4250520"/>
                <a:ext cx="129240" cy="66960"/>
              </a:xfrm>
              <a:custGeom>
                <a:avLst/>
                <a:gdLst/>
                <a:ahLst/>
                <a:rect l="l" t="t" r="r" b="b"/>
                <a:pathLst>
                  <a:path w="210" h="93">
                    <a:moveTo>
                      <a:pt x="0" y="5"/>
                    </a:moveTo>
                    <a:lnTo>
                      <a:pt x="39" y="0"/>
                    </a:lnTo>
                    <a:lnTo>
                      <a:pt x="69" y="5"/>
                    </a:lnTo>
                    <a:lnTo>
                      <a:pt x="103" y="34"/>
                    </a:lnTo>
                    <a:lnTo>
                      <a:pt x="124" y="50"/>
                    </a:lnTo>
                    <a:lnTo>
                      <a:pt x="210" y="71"/>
                    </a:lnTo>
                    <a:lnTo>
                      <a:pt x="118" y="93"/>
                    </a:lnTo>
                    <a:lnTo>
                      <a:pt x="69" y="24"/>
                    </a:lnTo>
                    <a:lnTo>
                      <a:pt x="43" y="16"/>
                    </a:lnTo>
                    <a:lnTo>
                      <a:pt x="0" y="5"/>
                    </a:lnTo>
                    <a:close/>
                  </a:path>
                </a:pathLst>
              </a:custGeom>
              <a:solidFill>
                <a:srgbClr val="000000"/>
              </a:solidFill>
              <a:ln w="1440">
                <a:solidFill>
                  <a:srgbClr val="000000"/>
                </a:solidFill>
                <a:round/>
              </a:ln>
            </p:spPr>
            <p:style>
              <a:lnRef idx="0"/>
              <a:fillRef idx="0"/>
              <a:effectRef idx="0"/>
              <a:fontRef idx="minor"/>
            </p:style>
            <p:txBody>
              <a:bodyPr lIns="90000" rIns="90000" tIns="20160" bIns="20160" anchor="t">
                <a:noAutofit/>
              </a:bodyPr>
              <a:p>
                <a:endParaRPr b="0" lang="en-US" sz="2400" strike="noStrike" u="none">
                  <a:solidFill>
                    <a:srgbClr val="ffffff"/>
                  </a:solidFill>
                  <a:effectLst/>
                  <a:uFillTx/>
                  <a:latin typeface="Times New Roman"/>
                </a:endParaRPr>
              </a:p>
            </p:txBody>
          </p:sp>
          <p:sp>
            <p:nvSpPr>
              <p:cNvPr id="2488" name=""/>
              <p:cNvSpPr/>
              <p:nvPr/>
            </p:nvSpPr>
            <p:spPr>
              <a:xfrm flipH="1">
                <a:off x="5394600" y="3920760"/>
                <a:ext cx="178560" cy="112320"/>
              </a:xfrm>
              <a:custGeom>
                <a:avLst/>
                <a:gdLst/>
                <a:ahLst/>
                <a:rect l="l" t="t" r="r" b="b"/>
                <a:pathLst>
                  <a:path w="290" h="160">
                    <a:moveTo>
                      <a:pt x="191" y="40"/>
                    </a:moveTo>
                    <a:lnTo>
                      <a:pt x="182" y="68"/>
                    </a:lnTo>
                    <a:lnTo>
                      <a:pt x="191" y="124"/>
                    </a:lnTo>
                    <a:lnTo>
                      <a:pt x="201" y="117"/>
                    </a:lnTo>
                    <a:lnTo>
                      <a:pt x="209" y="83"/>
                    </a:lnTo>
                    <a:lnTo>
                      <a:pt x="241" y="83"/>
                    </a:lnTo>
                    <a:lnTo>
                      <a:pt x="241" y="112"/>
                    </a:lnTo>
                    <a:lnTo>
                      <a:pt x="214" y="128"/>
                    </a:lnTo>
                    <a:lnTo>
                      <a:pt x="232" y="133"/>
                    </a:lnTo>
                    <a:lnTo>
                      <a:pt x="261" y="112"/>
                    </a:lnTo>
                    <a:lnTo>
                      <a:pt x="261" y="146"/>
                    </a:lnTo>
                    <a:lnTo>
                      <a:pt x="232" y="149"/>
                    </a:lnTo>
                    <a:lnTo>
                      <a:pt x="273" y="160"/>
                    </a:lnTo>
                    <a:lnTo>
                      <a:pt x="290" y="154"/>
                    </a:lnTo>
                    <a:lnTo>
                      <a:pt x="285" y="103"/>
                    </a:lnTo>
                    <a:lnTo>
                      <a:pt x="245" y="55"/>
                    </a:lnTo>
                    <a:lnTo>
                      <a:pt x="245" y="29"/>
                    </a:lnTo>
                    <a:lnTo>
                      <a:pt x="219" y="9"/>
                    </a:lnTo>
                    <a:lnTo>
                      <a:pt x="168" y="0"/>
                    </a:lnTo>
                    <a:lnTo>
                      <a:pt x="97" y="5"/>
                    </a:lnTo>
                    <a:lnTo>
                      <a:pt x="50" y="37"/>
                    </a:lnTo>
                    <a:lnTo>
                      <a:pt x="13" y="22"/>
                    </a:lnTo>
                    <a:lnTo>
                      <a:pt x="0" y="50"/>
                    </a:lnTo>
                    <a:lnTo>
                      <a:pt x="46" y="86"/>
                    </a:lnTo>
                    <a:lnTo>
                      <a:pt x="59" y="83"/>
                    </a:lnTo>
                    <a:lnTo>
                      <a:pt x="46" y="103"/>
                    </a:lnTo>
                    <a:lnTo>
                      <a:pt x="92" y="133"/>
                    </a:lnTo>
                    <a:lnTo>
                      <a:pt x="173" y="128"/>
                    </a:lnTo>
                    <a:lnTo>
                      <a:pt x="118" y="107"/>
                    </a:lnTo>
                    <a:lnTo>
                      <a:pt x="78" y="68"/>
                    </a:lnTo>
                    <a:lnTo>
                      <a:pt x="113" y="50"/>
                    </a:lnTo>
                    <a:lnTo>
                      <a:pt x="161" y="40"/>
                    </a:lnTo>
                    <a:lnTo>
                      <a:pt x="191" y="4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89" name=""/>
              <p:cNvSpPr/>
              <p:nvPr/>
            </p:nvSpPr>
            <p:spPr>
              <a:xfrm flipH="1">
                <a:off x="5308560" y="4333320"/>
                <a:ext cx="220320" cy="81360"/>
              </a:xfrm>
              <a:custGeom>
                <a:avLst/>
                <a:gdLst/>
                <a:ahLst/>
                <a:rect l="l" t="t" r="r" b="b"/>
                <a:pathLst>
                  <a:path w="358" h="113">
                    <a:moveTo>
                      <a:pt x="0" y="5"/>
                    </a:moveTo>
                    <a:lnTo>
                      <a:pt x="161" y="0"/>
                    </a:lnTo>
                    <a:lnTo>
                      <a:pt x="238" y="48"/>
                    </a:lnTo>
                    <a:lnTo>
                      <a:pt x="313" y="52"/>
                    </a:lnTo>
                    <a:lnTo>
                      <a:pt x="358" y="113"/>
                    </a:lnTo>
                    <a:lnTo>
                      <a:pt x="288" y="100"/>
                    </a:lnTo>
                    <a:lnTo>
                      <a:pt x="190" y="108"/>
                    </a:lnTo>
                    <a:lnTo>
                      <a:pt x="235" y="79"/>
                    </a:lnTo>
                    <a:lnTo>
                      <a:pt x="214" y="60"/>
                    </a:lnTo>
                    <a:lnTo>
                      <a:pt x="151" y="38"/>
                    </a:lnTo>
                    <a:lnTo>
                      <a:pt x="102" y="21"/>
                    </a:lnTo>
                    <a:lnTo>
                      <a:pt x="74" y="21"/>
                    </a:lnTo>
                    <a:lnTo>
                      <a:pt x="17" y="16"/>
                    </a:lnTo>
                    <a:lnTo>
                      <a:pt x="0" y="5"/>
                    </a:lnTo>
                    <a:close/>
                  </a:path>
                </a:pathLst>
              </a:custGeom>
              <a:solidFill>
                <a:srgbClr val="000000"/>
              </a:solidFill>
              <a:ln w="1440">
                <a:solidFill>
                  <a:srgbClr val="000000"/>
                </a:solidFill>
                <a:round/>
              </a:ln>
            </p:spPr>
            <p:style>
              <a:lnRef idx="0"/>
              <a:fillRef idx="0"/>
              <a:effectRef idx="0"/>
              <a:fontRef idx="minor"/>
            </p:style>
            <p:txBody>
              <a:bodyPr lIns="90000" rIns="90000" tIns="34560" bIns="34560" anchor="t">
                <a:noAutofit/>
              </a:bodyPr>
              <a:p>
                <a:endParaRPr b="0" lang="en-US" sz="2400" strike="noStrike" u="none">
                  <a:solidFill>
                    <a:srgbClr val="ffffff"/>
                  </a:solidFill>
                  <a:effectLst/>
                  <a:uFillTx/>
                  <a:latin typeface="Times New Roman"/>
                </a:endParaRPr>
              </a:p>
            </p:txBody>
          </p:sp>
          <p:sp>
            <p:nvSpPr>
              <p:cNvPr id="2490" name=""/>
              <p:cNvSpPr/>
              <p:nvPr/>
            </p:nvSpPr>
            <p:spPr>
              <a:xfrm flipH="1">
                <a:off x="5345640" y="4340160"/>
                <a:ext cx="185760" cy="122760"/>
              </a:xfrm>
              <a:custGeom>
                <a:avLst/>
                <a:gdLst/>
                <a:ahLst/>
                <a:rect l="l" t="t" r="r" b="b"/>
                <a:pathLst>
                  <a:path w="301" h="170">
                    <a:moveTo>
                      <a:pt x="0" y="0"/>
                    </a:moveTo>
                    <a:lnTo>
                      <a:pt x="68" y="111"/>
                    </a:lnTo>
                    <a:lnTo>
                      <a:pt x="128" y="154"/>
                    </a:lnTo>
                    <a:lnTo>
                      <a:pt x="205" y="170"/>
                    </a:lnTo>
                    <a:lnTo>
                      <a:pt x="257" y="170"/>
                    </a:lnTo>
                    <a:lnTo>
                      <a:pt x="301" y="158"/>
                    </a:lnTo>
                    <a:lnTo>
                      <a:pt x="295" y="142"/>
                    </a:lnTo>
                    <a:lnTo>
                      <a:pt x="275" y="142"/>
                    </a:lnTo>
                    <a:lnTo>
                      <a:pt x="226" y="148"/>
                    </a:lnTo>
                    <a:lnTo>
                      <a:pt x="197" y="142"/>
                    </a:lnTo>
                    <a:lnTo>
                      <a:pt x="151" y="132"/>
                    </a:lnTo>
                    <a:lnTo>
                      <a:pt x="123" y="119"/>
                    </a:lnTo>
                    <a:lnTo>
                      <a:pt x="114" y="80"/>
                    </a:lnTo>
                    <a:lnTo>
                      <a:pt x="85" y="83"/>
                    </a:lnTo>
                    <a:lnTo>
                      <a:pt x="80" y="58"/>
                    </a:lnTo>
                    <a:lnTo>
                      <a:pt x="54" y="58"/>
                    </a:lnTo>
                    <a:lnTo>
                      <a:pt x="50" y="32"/>
                    </a:lnTo>
                    <a:lnTo>
                      <a:pt x="123" y="68"/>
                    </a:lnTo>
                    <a:lnTo>
                      <a:pt x="177" y="89"/>
                    </a:lnTo>
                    <a:lnTo>
                      <a:pt x="205" y="116"/>
                    </a:lnTo>
                    <a:lnTo>
                      <a:pt x="193" y="89"/>
                    </a:lnTo>
                    <a:lnTo>
                      <a:pt x="167" y="73"/>
                    </a:lnTo>
                    <a:lnTo>
                      <a:pt x="40" y="10"/>
                    </a:lnTo>
                    <a:lnTo>
                      <a:pt x="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91" name=""/>
              <p:cNvSpPr/>
              <p:nvPr/>
            </p:nvSpPr>
            <p:spPr>
              <a:xfrm flipH="1">
                <a:off x="4893480" y="3993840"/>
                <a:ext cx="915840" cy="847440"/>
              </a:xfrm>
              <a:custGeom>
                <a:avLst/>
                <a:gdLst/>
                <a:ahLst/>
                <a:rect l="l" t="t" r="r" b="b"/>
                <a:pathLst>
                  <a:path w="1487" h="1189">
                    <a:moveTo>
                      <a:pt x="1125" y="200"/>
                    </a:moveTo>
                    <a:lnTo>
                      <a:pt x="1115" y="285"/>
                    </a:lnTo>
                    <a:lnTo>
                      <a:pt x="1095" y="369"/>
                    </a:lnTo>
                    <a:lnTo>
                      <a:pt x="1070" y="432"/>
                    </a:lnTo>
                    <a:lnTo>
                      <a:pt x="1020" y="497"/>
                    </a:lnTo>
                    <a:lnTo>
                      <a:pt x="957" y="545"/>
                    </a:lnTo>
                    <a:lnTo>
                      <a:pt x="887" y="614"/>
                    </a:lnTo>
                    <a:lnTo>
                      <a:pt x="802" y="718"/>
                    </a:lnTo>
                    <a:lnTo>
                      <a:pt x="645" y="838"/>
                    </a:lnTo>
                    <a:lnTo>
                      <a:pt x="598" y="854"/>
                    </a:lnTo>
                    <a:lnTo>
                      <a:pt x="537" y="860"/>
                    </a:lnTo>
                    <a:lnTo>
                      <a:pt x="455" y="848"/>
                    </a:lnTo>
                    <a:lnTo>
                      <a:pt x="337" y="788"/>
                    </a:lnTo>
                    <a:lnTo>
                      <a:pt x="294" y="758"/>
                    </a:lnTo>
                    <a:lnTo>
                      <a:pt x="162" y="606"/>
                    </a:lnTo>
                    <a:lnTo>
                      <a:pt x="75" y="476"/>
                    </a:lnTo>
                    <a:lnTo>
                      <a:pt x="36" y="403"/>
                    </a:lnTo>
                    <a:lnTo>
                      <a:pt x="27" y="346"/>
                    </a:lnTo>
                    <a:lnTo>
                      <a:pt x="23" y="254"/>
                    </a:lnTo>
                    <a:lnTo>
                      <a:pt x="0" y="285"/>
                    </a:lnTo>
                    <a:lnTo>
                      <a:pt x="6" y="392"/>
                    </a:lnTo>
                    <a:lnTo>
                      <a:pt x="23" y="492"/>
                    </a:lnTo>
                    <a:lnTo>
                      <a:pt x="85" y="673"/>
                    </a:lnTo>
                    <a:lnTo>
                      <a:pt x="162" y="822"/>
                    </a:lnTo>
                    <a:lnTo>
                      <a:pt x="246" y="943"/>
                    </a:lnTo>
                    <a:lnTo>
                      <a:pt x="324" y="1039"/>
                    </a:lnTo>
                    <a:lnTo>
                      <a:pt x="337" y="1062"/>
                    </a:lnTo>
                    <a:lnTo>
                      <a:pt x="294" y="1114"/>
                    </a:lnTo>
                    <a:lnTo>
                      <a:pt x="246" y="1162"/>
                    </a:lnTo>
                    <a:lnTo>
                      <a:pt x="324" y="1189"/>
                    </a:lnTo>
                    <a:lnTo>
                      <a:pt x="380" y="1180"/>
                    </a:lnTo>
                    <a:lnTo>
                      <a:pt x="462" y="1120"/>
                    </a:lnTo>
                    <a:lnTo>
                      <a:pt x="506" y="1054"/>
                    </a:lnTo>
                    <a:lnTo>
                      <a:pt x="545" y="981"/>
                    </a:lnTo>
                    <a:lnTo>
                      <a:pt x="572" y="897"/>
                    </a:lnTo>
                    <a:lnTo>
                      <a:pt x="572" y="875"/>
                    </a:lnTo>
                    <a:lnTo>
                      <a:pt x="629" y="864"/>
                    </a:lnTo>
                    <a:lnTo>
                      <a:pt x="699" y="814"/>
                    </a:lnTo>
                    <a:lnTo>
                      <a:pt x="828" y="723"/>
                    </a:lnTo>
                    <a:lnTo>
                      <a:pt x="925" y="614"/>
                    </a:lnTo>
                    <a:lnTo>
                      <a:pt x="1001" y="542"/>
                    </a:lnTo>
                    <a:lnTo>
                      <a:pt x="1042" y="508"/>
                    </a:lnTo>
                    <a:lnTo>
                      <a:pt x="1111" y="542"/>
                    </a:lnTo>
                    <a:lnTo>
                      <a:pt x="1073" y="598"/>
                    </a:lnTo>
                    <a:lnTo>
                      <a:pt x="1131" y="528"/>
                    </a:lnTo>
                    <a:lnTo>
                      <a:pt x="1187" y="454"/>
                    </a:lnTo>
                    <a:lnTo>
                      <a:pt x="1218" y="449"/>
                    </a:lnTo>
                    <a:lnTo>
                      <a:pt x="1426" y="481"/>
                    </a:lnTo>
                    <a:lnTo>
                      <a:pt x="1444" y="502"/>
                    </a:lnTo>
                    <a:lnTo>
                      <a:pt x="1452" y="614"/>
                    </a:lnTo>
                    <a:lnTo>
                      <a:pt x="1469" y="669"/>
                    </a:lnTo>
                    <a:lnTo>
                      <a:pt x="1469" y="713"/>
                    </a:lnTo>
                    <a:lnTo>
                      <a:pt x="1487" y="731"/>
                    </a:lnTo>
                    <a:lnTo>
                      <a:pt x="1480" y="652"/>
                    </a:lnTo>
                    <a:lnTo>
                      <a:pt x="1464" y="598"/>
                    </a:lnTo>
                    <a:lnTo>
                      <a:pt x="1452" y="497"/>
                    </a:lnTo>
                    <a:lnTo>
                      <a:pt x="1430" y="454"/>
                    </a:lnTo>
                    <a:lnTo>
                      <a:pt x="1399" y="444"/>
                    </a:lnTo>
                    <a:lnTo>
                      <a:pt x="1399" y="377"/>
                    </a:lnTo>
                    <a:lnTo>
                      <a:pt x="1352" y="215"/>
                    </a:lnTo>
                    <a:lnTo>
                      <a:pt x="1381" y="369"/>
                    </a:lnTo>
                    <a:lnTo>
                      <a:pt x="1381" y="444"/>
                    </a:lnTo>
                    <a:lnTo>
                      <a:pt x="1282" y="437"/>
                    </a:lnTo>
                    <a:lnTo>
                      <a:pt x="1306" y="392"/>
                    </a:lnTo>
                    <a:lnTo>
                      <a:pt x="1300" y="361"/>
                    </a:lnTo>
                    <a:lnTo>
                      <a:pt x="1286" y="321"/>
                    </a:lnTo>
                    <a:lnTo>
                      <a:pt x="1286" y="259"/>
                    </a:lnTo>
                    <a:lnTo>
                      <a:pt x="1308" y="215"/>
                    </a:lnTo>
                    <a:lnTo>
                      <a:pt x="1327" y="200"/>
                    </a:lnTo>
                    <a:lnTo>
                      <a:pt x="1306" y="211"/>
                    </a:lnTo>
                    <a:lnTo>
                      <a:pt x="1277" y="254"/>
                    </a:lnTo>
                    <a:lnTo>
                      <a:pt x="1273" y="291"/>
                    </a:lnTo>
                    <a:lnTo>
                      <a:pt x="1277" y="334"/>
                    </a:lnTo>
                    <a:lnTo>
                      <a:pt x="1286" y="377"/>
                    </a:lnTo>
                    <a:lnTo>
                      <a:pt x="1282" y="395"/>
                    </a:lnTo>
                    <a:lnTo>
                      <a:pt x="1256" y="432"/>
                    </a:lnTo>
                    <a:lnTo>
                      <a:pt x="1214" y="437"/>
                    </a:lnTo>
                    <a:lnTo>
                      <a:pt x="1227" y="361"/>
                    </a:lnTo>
                    <a:lnTo>
                      <a:pt x="1234" y="200"/>
                    </a:lnTo>
                    <a:lnTo>
                      <a:pt x="1234" y="130"/>
                    </a:lnTo>
                    <a:lnTo>
                      <a:pt x="1347" y="157"/>
                    </a:lnTo>
                    <a:lnTo>
                      <a:pt x="1363" y="190"/>
                    </a:lnTo>
                    <a:lnTo>
                      <a:pt x="1358" y="152"/>
                    </a:lnTo>
                    <a:lnTo>
                      <a:pt x="1234" y="77"/>
                    </a:lnTo>
                    <a:lnTo>
                      <a:pt x="1256" y="0"/>
                    </a:lnTo>
                    <a:lnTo>
                      <a:pt x="1172" y="34"/>
                    </a:lnTo>
                    <a:lnTo>
                      <a:pt x="1182" y="99"/>
                    </a:lnTo>
                    <a:lnTo>
                      <a:pt x="1158" y="142"/>
                    </a:lnTo>
                    <a:lnTo>
                      <a:pt x="1137" y="169"/>
                    </a:lnTo>
                    <a:lnTo>
                      <a:pt x="1125" y="20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92" name=""/>
              <p:cNvSpPr/>
              <p:nvPr/>
            </p:nvSpPr>
            <p:spPr>
              <a:xfrm flipH="1">
                <a:off x="5062680" y="3468240"/>
                <a:ext cx="815760" cy="567720"/>
              </a:xfrm>
              <a:custGeom>
                <a:avLst/>
                <a:gdLst/>
                <a:ahLst/>
                <a:rect l="l" t="t" r="r" b="b"/>
                <a:pathLst>
                  <a:path w="1326" h="796">
                    <a:moveTo>
                      <a:pt x="1286" y="782"/>
                    </a:moveTo>
                    <a:lnTo>
                      <a:pt x="1243" y="796"/>
                    </a:lnTo>
                    <a:lnTo>
                      <a:pt x="1217" y="745"/>
                    </a:lnTo>
                    <a:lnTo>
                      <a:pt x="1159" y="736"/>
                    </a:lnTo>
                    <a:lnTo>
                      <a:pt x="1159" y="701"/>
                    </a:lnTo>
                    <a:lnTo>
                      <a:pt x="1106" y="716"/>
                    </a:lnTo>
                    <a:lnTo>
                      <a:pt x="1093" y="673"/>
                    </a:lnTo>
                    <a:lnTo>
                      <a:pt x="1085" y="622"/>
                    </a:lnTo>
                    <a:lnTo>
                      <a:pt x="1060" y="670"/>
                    </a:lnTo>
                    <a:lnTo>
                      <a:pt x="999" y="649"/>
                    </a:lnTo>
                    <a:lnTo>
                      <a:pt x="1017" y="607"/>
                    </a:lnTo>
                    <a:lnTo>
                      <a:pt x="968" y="633"/>
                    </a:lnTo>
                    <a:lnTo>
                      <a:pt x="886" y="597"/>
                    </a:lnTo>
                    <a:lnTo>
                      <a:pt x="929" y="553"/>
                    </a:lnTo>
                    <a:lnTo>
                      <a:pt x="865" y="558"/>
                    </a:lnTo>
                    <a:lnTo>
                      <a:pt x="805" y="558"/>
                    </a:lnTo>
                    <a:lnTo>
                      <a:pt x="839" y="527"/>
                    </a:lnTo>
                    <a:lnTo>
                      <a:pt x="757" y="531"/>
                    </a:lnTo>
                    <a:lnTo>
                      <a:pt x="816" y="483"/>
                    </a:lnTo>
                    <a:lnTo>
                      <a:pt x="850" y="445"/>
                    </a:lnTo>
                    <a:lnTo>
                      <a:pt x="775" y="479"/>
                    </a:lnTo>
                    <a:lnTo>
                      <a:pt x="660" y="495"/>
                    </a:lnTo>
                    <a:lnTo>
                      <a:pt x="593" y="509"/>
                    </a:lnTo>
                    <a:lnTo>
                      <a:pt x="546" y="521"/>
                    </a:lnTo>
                    <a:lnTo>
                      <a:pt x="555" y="490"/>
                    </a:lnTo>
                    <a:lnTo>
                      <a:pt x="412" y="558"/>
                    </a:lnTo>
                    <a:lnTo>
                      <a:pt x="406" y="509"/>
                    </a:lnTo>
                    <a:lnTo>
                      <a:pt x="320" y="576"/>
                    </a:lnTo>
                    <a:lnTo>
                      <a:pt x="251" y="585"/>
                    </a:lnTo>
                    <a:lnTo>
                      <a:pt x="192" y="576"/>
                    </a:lnTo>
                    <a:lnTo>
                      <a:pt x="170" y="618"/>
                    </a:lnTo>
                    <a:lnTo>
                      <a:pt x="112" y="576"/>
                    </a:lnTo>
                    <a:lnTo>
                      <a:pt x="76" y="516"/>
                    </a:lnTo>
                    <a:lnTo>
                      <a:pt x="44" y="474"/>
                    </a:lnTo>
                    <a:lnTo>
                      <a:pt x="0" y="450"/>
                    </a:lnTo>
                    <a:lnTo>
                      <a:pt x="81" y="450"/>
                    </a:lnTo>
                    <a:lnTo>
                      <a:pt x="148" y="468"/>
                    </a:lnTo>
                    <a:lnTo>
                      <a:pt x="104" y="420"/>
                    </a:lnTo>
                    <a:lnTo>
                      <a:pt x="181" y="415"/>
                    </a:lnTo>
                    <a:lnTo>
                      <a:pt x="148" y="388"/>
                    </a:lnTo>
                    <a:lnTo>
                      <a:pt x="256" y="276"/>
                    </a:lnTo>
                    <a:lnTo>
                      <a:pt x="337" y="272"/>
                    </a:lnTo>
                    <a:lnTo>
                      <a:pt x="392" y="229"/>
                    </a:lnTo>
                    <a:lnTo>
                      <a:pt x="290" y="241"/>
                    </a:lnTo>
                    <a:lnTo>
                      <a:pt x="395" y="204"/>
                    </a:lnTo>
                    <a:lnTo>
                      <a:pt x="483" y="155"/>
                    </a:lnTo>
                    <a:lnTo>
                      <a:pt x="347" y="161"/>
                    </a:lnTo>
                    <a:lnTo>
                      <a:pt x="471" y="101"/>
                    </a:lnTo>
                    <a:lnTo>
                      <a:pt x="604" y="32"/>
                    </a:lnTo>
                    <a:lnTo>
                      <a:pt x="747" y="0"/>
                    </a:lnTo>
                    <a:lnTo>
                      <a:pt x="632" y="112"/>
                    </a:lnTo>
                    <a:lnTo>
                      <a:pt x="843" y="71"/>
                    </a:lnTo>
                    <a:lnTo>
                      <a:pt x="710" y="149"/>
                    </a:lnTo>
                    <a:lnTo>
                      <a:pt x="632" y="221"/>
                    </a:lnTo>
                    <a:lnTo>
                      <a:pt x="728" y="175"/>
                    </a:lnTo>
                    <a:lnTo>
                      <a:pt x="641" y="272"/>
                    </a:lnTo>
                    <a:lnTo>
                      <a:pt x="555" y="339"/>
                    </a:lnTo>
                    <a:lnTo>
                      <a:pt x="471" y="395"/>
                    </a:lnTo>
                    <a:lnTo>
                      <a:pt x="614" y="358"/>
                    </a:lnTo>
                    <a:lnTo>
                      <a:pt x="747" y="283"/>
                    </a:lnTo>
                    <a:lnTo>
                      <a:pt x="641" y="380"/>
                    </a:lnTo>
                    <a:lnTo>
                      <a:pt x="503" y="483"/>
                    </a:lnTo>
                    <a:lnTo>
                      <a:pt x="649" y="432"/>
                    </a:lnTo>
                    <a:lnTo>
                      <a:pt x="769" y="368"/>
                    </a:lnTo>
                    <a:lnTo>
                      <a:pt x="850" y="320"/>
                    </a:lnTo>
                    <a:lnTo>
                      <a:pt x="816" y="395"/>
                    </a:lnTo>
                    <a:lnTo>
                      <a:pt x="893" y="339"/>
                    </a:lnTo>
                    <a:lnTo>
                      <a:pt x="968" y="276"/>
                    </a:lnTo>
                    <a:lnTo>
                      <a:pt x="914" y="384"/>
                    </a:lnTo>
                    <a:lnTo>
                      <a:pt x="872" y="441"/>
                    </a:lnTo>
                    <a:lnTo>
                      <a:pt x="816" y="503"/>
                    </a:lnTo>
                    <a:lnTo>
                      <a:pt x="909" y="450"/>
                    </a:lnTo>
                    <a:lnTo>
                      <a:pt x="961" y="415"/>
                    </a:lnTo>
                    <a:lnTo>
                      <a:pt x="925" y="500"/>
                    </a:lnTo>
                    <a:lnTo>
                      <a:pt x="899" y="527"/>
                    </a:lnTo>
                    <a:lnTo>
                      <a:pt x="951" y="516"/>
                    </a:lnTo>
                    <a:lnTo>
                      <a:pt x="1010" y="479"/>
                    </a:lnTo>
                    <a:lnTo>
                      <a:pt x="1060" y="432"/>
                    </a:lnTo>
                    <a:lnTo>
                      <a:pt x="1093" y="380"/>
                    </a:lnTo>
                    <a:lnTo>
                      <a:pt x="1113" y="339"/>
                    </a:lnTo>
                    <a:lnTo>
                      <a:pt x="1095" y="420"/>
                    </a:lnTo>
                    <a:lnTo>
                      <a:pt x="1069" y="500"/>
                    </a:lnTo>
                    <a:lnTo>
                      <a:pt x="1033" y="576"/>
                    </a:lnTo>
                    <a:lnTo>
                      <a:pt x="1102" y="509"/>
                    </a:lnTo>
                    <a:lnTo>
                      <a:pt x="1154" y="432"/>
                    </a:lnTo>
                    <a:lnTo>
                      <a:pt x="1142" y="549"/>
                    </a:lnTo>
                    <a:lnTo>
                      <a:pt x="1132" y="642"/>
                    </a:lnTo>
                    <a:lnTo>
                      <a:pt x="1170" y="597"/>
                    </a:lnTo>
                    <a:lnTo>
                      <a:pt x="1170" y="655"/>
                    </a:lnTo>
                    <a:lnTo>
                      <a:pt x="1211" y="613"/>
                    </a:lnTo>
                    <a:lnTo>
                      <a:pt x="1243" y="553"/>
                    </a:lnTo>
                    <a:lnTo>
                      <a:pt x="1270" y="468"/>
                    </a:lnTo>
                    <a:lnTo>
                      <a:pt x="1266" y="568"/>
                    </a:lnTo>
                    <a:lnTo>
                      <a:pt x="1254" y="633"/>
                    </a:lnTo>
                    <a:lnTo>
                      <a:pt x="1237" y="683"/>
                    </a:lnTo>
                    <a:lnTo>
                      <a:pt x="1286" y="618"/>
                    </a:lnTo>
                    <a:lnTo>
                      <a:pt x="1284" y="692"/>
                    </a:lnTo>
                    <a:lnTo>
                      <a:pt x="1270" y="750"/>
                    </a:lnTo>
                    <a:lnTo>
                      <a:pt x="1326" y="719"/>
                    </a:lnTo>
                    <a:lnTo>
                      <a:pt x="1326" y="757"/>
                    </a:lnTo>
                    <a:lnTo>
                      <a:pt x="1286" y="782"/>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93" name=""/>
              <p:cNvSpPr/>
              <p:nvPr/>
            </p:nvSpPr>
            <p:spPr>
              <a:xfrm flipH="1">
                <a:off x="4979880" y="3301560"/>
                <a:ext cx="952560" cy="641880"/>
              </a:xfrm>
              <a:custGeom>
                <a:avLst/>
                <a:gdLst/>
                <a:ahLst/>
                <a:rect l="l" t="t" r="r" b="b"/>
                <a:pathLst>
                  <a:path w="1549" h="901">
                    <a:moveTo>
                      <a:pt x="901" y="326"/>
                    </a:moveTo>
                    <a:lnTo>
                      <a:pt x="1015" y="295"/>
                    </a:lnTo>
                    <a:lnTo>
                      <a:pt x="955" y="347"/>
                    </a:lnTo>
                    <a:lnTo>
                      <a:pt x="880" y="456"/>
                    </a:lnTo>
                    <a:lnTo>
                      <a:pt x="970" y="390"/>
                    </a:lnTo>
                    <a:lnTo>
                      <a:pt x="1058" y="342"/>
                    </a:lnTo>
                    <a:lnTo>
                      <a:pt x="1123" y="300"/>
                    </a:lnTo>
                    <a:lnTo>
                      <a:pt x="1089" y="362"/>
                    </a:lnTo>
                    <a:lnTo>
                      <a:pt x="1004" y="464"/>
                    </a:lnTo>
                    <a:lnTo>
                      <a:pt x="1132" y="352"/>
                    </a:lnTo>
                    <a:lnTo>
                      <a:pt x="1175" y="295"/>
                    </a:lnTo>
                    <a:lnTo>
                      <a:pt x="1159" y="362"/>
                    </a:lnTo>
                    <a:lnTo>
                      <a:pt x="1116" y="439"/>
                    </a:lnTo>
                    <a:lnTo>
                      <a:pt x="1207" y="326"/>
                    </a:lnTo>
                    <a:lnTo>
                      <a:pt x="1232" y="284"/>
                    </a:lnTo>
                    <a:lnTo>
                      <a:pt x="1228" y="347"/>
                    </a:lnTo>
                    <a:lnTo>
                      <a:pt x="1222" y="496"/>
                    </a:lnTo>
                    <a:lnTo>
                      <a:pt x="1260" y="384"/>
                    </a:lnTo>
                    <a:lnTo>
                      <a:pt x="1275" y="288"/>
                    </a:lnTo>
                    <a:lnTo>
                      <a:pt x="1301" y="375"/>
                    </a:lnTo>
                    <a:lnTo>
                      <a:pt x="1301" y="491"/>
                    </a:lnTo>
                    <a:lnTo>
                      <a:pt x="1339" y="369"/>
                    </a:lnTo>
                    <a:lnTo>
                      <a:pt x="1395" y="439"/>
                    </a:lnTo>
                    <a:lnTo>
                      <a:pt x="1384" y="326"/>
                    </a:lnTo>
                    <a:lnTo>
                      <a:pt x="1368" y="252"/>
                    </a:lnTo>
                    <a:lnTo>
                      <a:pt x="1458" y="375"/>
                    </a:lnTo>
                    <a:lnTo>
                      <a:pt x="1508" y="507"/>
                    </a:lnTo>
                    <a:lnTo>
                      <a:pt x="1529" y="645"/>
                    </a:lnTo>
                    <a:lnTo>
                      <a:pt x="1521" y="751"/>
                    </a:lnTo>
                    <a:lnTo>
                      <a:pt x="1502" y="901"/>
                    </a:lnTo>
                    <a:lnTo>
                      <a:pt x="1537" y="730"/>
                    </a:lnTo>
                    <a:lnTo>
                      <a:pt x="1549" y="619"/>
                    </a:lnTo>
                    <a:lnTo>
                      <a:pt x="1532" y="503"/>
                    </a:lnTo>
                    <a:lnTo>
                      <a:pt x="1494" y="384"/>
                    </a:lnTo>
                    <a:lnTo>
                      <a:pt x="1436" y="284"/>
                    </a:lnTo>
                    <a:lnTo>
                      <a:pt x="1317" y="158"/>
                    </a:lnTo>
                    <a:lnTo>
                      <a:pt x="1203" y="98"/>
                    </a:lnTo>
                    <a:lnTo>
                      <a:pt x="1070" y="67"/>
                    </a:lnTo>
                    <a:lnTo>
                      <a:pt x="1012" y="67"/>
                    </a:lnTo>
                    <a:lnTo>
                      <a:pt x="945" y="24"/>
                    </a:lnTo>
                    <a:lnTo>
                      <a:pt x="805" y="0"/>
                    </a:lnTo>
                    <a:lnTo>
                      <a:pt x="674" y="6"/>
                    </a:lnTo>
                    <a:lnTo>
                      <a:pt x="535" y="35"/>
                    </a:lnTo>
                    <a:lnTo>
                      <a:pt x="422" y="77"/>
                    </a:lnTo>
                    <a:lnTo>
                      <a:pt x="309" y="158"/>
                    </a:lnTo>
                    <a:lnTo>
                      <a:pt x="220" y="267"/>
                    </a:lnTo>
                    <a:lnTo>
                      <a:pt x="127" y="416"/>
                    </a:lnTo>
                    <a:lnTo>
                      <a:pt x="63" y="545"/>
                    </a:lnTo>
                    <a:lnTo>
                      <a:pt x="21" y="667"/>
                    </a:lnTo>
                    <a:lnTo>
                      <a:pt x="0" y="766"/>
                    </a:lnTo>
                    <a:lnTo>
                      <a:pt x="32" y="709"/>
                    </a:lnTo>
                    <a:lnTo>
                      <a:pt x="73" y="680"/>
                    </a:lnTo>
                    <a:lnTo>
                      <a:pt x="123" y="697"/>
                    </a:lnTo>
                    <a:lnTo>
                      <a:pt x="208" y="709"/>
                    </a:lnTo>
                    <a:lnTo>
                      <a:pt x="123" y="667"/>
                    </a:lnTo>
                    <a:lnTo>
                      <a:pt x="85" y="641"/>
                    </a:lnTo>
                    <a:lnTo>
                      <a:pt x="144" y="571"/>
                    </a:lnTo>
                    <a:lnTo>
                      <a:pt x="95" y="596"/>
                    </a:lnTo>
                    <a:lnTo>
                      <a:pt x="134" y="518"/>
                    </a:lnTo>
                    <a:lnTo>
                      <a:pt x="194" y="470"/>
                    </a:lnTo>
                    <a:lnTo>
                      <a:pt x="144" y="470"/>
                    </a:lnTo>
                    <a:lnTo>
                      <a:pt x="197" y="384"/>
                    </a:lnTo>
                    <a:lnTo>
                      <a:pt x="291" y="326"/>
                    </a:lnTo>
                    <a:lnTo>
                      <a:pt x="245" y="306"/>
                    </a:lnTo>
                    <a:lnTo>
                      <a:pt x="364" y="181"/>
                    </a:lnTo>
                    <a:lnTo>
                      <a:pt x="437" y="169"/>
                    </a:lnTo>
                    <a:lnTo>
                      <a:pt x="400" y="135"/>
                    </a:lnTo>
                    <a:lnTo>
                      <a:pt x="485" y="86"/>
                    </a:lnTo>
                    <a:lnTo>
                      <a:pt x="593" y="67"/>
                    </a:lnTo>
                    <a:lnTo>
                      <a:pt x="708" y="67"/>
                    </a:lnTo>
                    <a:lnTo>
                      <a:pt x="668" y="86"/>
                    </a:lnTo>
                    <a:lnTo>
                      <a:pt x="782" y="98"/>
                    </a:lnTo>
                    <a:lnTo>
                      <a:pt x="837" y="113"/>
                    </a:lnTo>
                    <a:lnTo>
                      <a:pt x="734" y="141"/>
                    </a:lnTo>
                    <a:lnTo>
                      <a:pt x="546" y="172"/>
                    </a:lnTo>
                    <a:lnTo>
                      <a:pt x="664" y="189"/>
                    </a:lnTo>
                    <a:lnTo>
                      <a:pt x="607" y="218"/>
                    </a:lnTo>
                    <a:lnTo>
                      <a:pt x="390" y="300"/>
                    </a:lnTo>
                    <a:lnTo>
                      <a:pt x="482" y="321"/>
                    </a:lnTo>
                    <a:lnTo>
                      <a:pt x="394" y="356"/>
                    </a:lnTo>
                    <a:lnTo>
                      <a:pt x="546" y="356"/>
                    </a:lnTo>
                    <a:lnTo>
                      <a:pt x="338" y="416"/>
                    </a:lnTo>
                    <a:lnTo>
                      <a:pt x="394" y="439"/>
                    </a:lnTo>
                    <a:lnTo>
                      <a:pt x="338" y="464"/>
                    </a:lnTo>
                    <a:lnTo>
                      <a:pt x="346" y="491"/>
                    </a:lnTo>
                    <a:lnTo>
                      <a:pt x="282" y="524"/>
                    </a:lnTo>
                    <a:lnTo>
                      <a:pt x="309" y="565"/>
                    </a:lnTo>
                    <a:lnTo>
                      <a:pt x="245" y="583"/>
                    </a:lnTo>
                    <a:lnTo>
                      <a:pt x="298" y="630"/>
                    </a:lnTo>
                    <a:lnTo>
                      <a:pt x="726" y="390"/>
                    </a:lnTo>
                    <a:lnTo>
                      <a:pt x="901" y="326"/>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94" name=""/>
              <p:cNvSpPr/>
              <p:nvPr/>
            </p:nvSpPr>
            <p:spPr>
              <a:xfrm flipH="1">
                <a:off x="5812200" y="3836880"/>
                <a:ext cx="66240" cy="206640"/>
              </a:xfrm>
              <a:custGeom>
                <a:avLst/>
                <a:gdLst/>
                <a:ahLst/>
                <a:rect l="l" t="t" r="r" b="b"/>
                <a:pathLst>
                  <a:path w="107" h="289">
                    <a:moveTo>
                      <a:pt x="81" y="200"/>
                    </a:moveTo>
                    <a:lnTo>
                      <a:pt x="107" y="154"/>
                    </a:lnTo>
                    <a:lnTo>
                      <a:pt x="107" y="113"/>
                    </a:lnTo>
                    <a:lnTo>
                      <a:pt x="98" y="91"/>
                    </a:lnTo>
                    <a:lnTo>
                      <a:pt x="70" y="97"/>
                    </a:lnTo>
                    <a:lnTo>
                      <a:pt x="59" y="88"/>
                    </a:lnTo>
                    <a:lnTo>
                      <a:pt x="49" y="37"/>
                    </a:lnTo>
                    <a:lnTo>
                      <a:pt x="27" y="0"/>
                    </a:lnTo>
                    <a:lnTo>
                      <a:pt x="44" y="60"/>
                    </a:lnTo>
                    <a:lnTo>
                      <a:pt x="37" y="88"/>
                    </a:lnTo>
                    <a:lnTo>
                      <a:pt x="0" y="146"/>
                    </a:lnTo>
                    <a:lnTo>
                      <a:pt x="0" y="200"/>
                    </a:lnTo>
                    <a:lnTo>
                      <a:pt x="21" y="224"/>
                    </a:lnTo>
                    <a:lnTo>
                      <a:pt x="89" y="266"/>
                    </a:lnTo>
                    <a:lnTo>
                      <a:pt x="98" y="289"/>
                    </a:lnTo>
                    <a:lnTo>
                      <a:pt x="104" y="263"/>
                    </a:lnTo>
                    <a:lnTo>
                      <a:pt x="81" y="212"/>
                    </a:lnTo>
                    <a:lnTo>
                      <a:pt x="81" y="20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95" name=""/>
              <p:cNvSpPr/>
              <p:nvPr/>
            </p:nvSpPr>
            <p:spPr>
              <a:xfrm flipH="1">
                <a:off x="5860800" y="3817800"/>
                <a:ext cx="49320" cy="151200"/>
              </a:xfrm>
              <a:custGeom>
                <a:avLst/>
                <a:gdLst/>
                <a:ahLst/>
                <a:rect l="l" t="t" r="r" b="b"/>
                <a:pathLst>
                  <a:path w="80" h="211">
                    <a:moveTo>
                      <a:pt x="70" y="10"/>
                    </a:moveTo>
                    <a:lnTo>
                      <a:pt x="44" y="0"/>
                    </a:lnTo>
                    <a:lnTo>
                      <a:pt x="6" y="26"/>
                    </a:lnTo>
                    <a:lnTo>
                      <a:pt x="0" y="117"/>
                    </a:lnTo>
                    <a:lnTo>
                      <a:pt x="18" y="211"/>
                    </a:lnTo>
                    <a:lnTo>
                      <a:pt x="11" y="117"/>
                    </a:lnTo>
                    <a:lnTo>
                      <a:pt x="44" y="46"/>
                    </a:lnTo>
                    <a:lnTo>
                      <a:pt x="80" y="26"/>
                    </a:lnTo>
                    <a:lnTo>
                      <a:pt x="70" y="1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96" name=""/>
              <p:cNvSpPr/>
              <p:nvPr/>
            </p:nvSpPr>
            <p:spPr>
              <a:xfrm flipH="1">
                <a:off x="5785920" y="4036320"/>
                <a:ext cx="136440" cy="182520"/>
              </a:xfrm>
              <a:custGeom>
                <a:avLst/>
                <a:gdLst/>
                <a:ahLst/>
                <a:rect l="l" t="t" r="r" b="b"/>
                <a:pathLst>
                  <a:path w="222" h="256">
                    <a:moveTo>
                      <a:pt x="222" y="139"/>
                    </a:moveTo>
                    <a:lnTo>
                      <a:pt x="222" y="121"/>
                    </a:lnTo>
                    <a:lnTo>
                      <a:pt x="220" y="104"/>
                    </a:lnTo>
                    <a:lnTo>
                      <a:pt x="219" y="87"/>
                    </a:lnTo>
                    <a:lnTo>
                      <a:pt x="213" y="70"/>
                    </a:lnTo>
                    <a:lnTo>
                      <a:pt x="207" y="57"/>
                    </a:lnTo>
                    <a:lnTo>
                      <a:pt x="195" y="42"/>
                    </a:lnTo>
                    <a:lnTo>
                      <a:pt x="186" y="30"/>
                    </a:lnTo>
                    <a:lnTo>
                      <a:pt x="172" y="18"/>
                    </a:lnTo>
                    <a:lnTo>
                      <a:pt x="159" y="12"/>
                    </a:lnTo>
                    <a:lnTo>
                      <a:pt x="144" y="7"/>
                    </a:lnTo>
                    <a:lnTo>
                      <a:pt x="128" y="2"/>
                    </a:lnTo>
                    <a:lnTo>
                      <a:pt x="115" y="0"/>
                    </a:lnTo>
                    <a:lnTo>
                      <a:pt x="99" y="2"/>
                    </a:lnTo>
                    <a:lnTo>
                      <a:pt x="85" y="9"/>
                    </a:lnTo>
                    <a:lnTo>
                      <a:pt x="69" y="14"/>
                    </a:lnTo>
                    <a:lnTo>
                      <a:pt x="53" y="21"/>
                    </a:lnTo>
                    <a:lnTo>
                      <a:pt x="43" y="31"/>
                    </a:lnTo>
                    <a:lnTo>
                      <a:pt x="30" y="43"/>
                    </a:lnTo>
                    <a:lnTo>
                      <a:pt x="22" y="59"/>
                    </a:lnTo>
                    <a:lnTo>
                      <a:pt x="15" y="73"/>
                    </a:lnTo>
                    <a:lnTo>
                      <a:pt x="8" y="90"/>
                    </a:lnTo>
                    <a:lnTo>
                      <a:pt x="2" y="109"/>
                    </a:lnTo>
                    <a:lnTo>
                      <a:pt x="0" y="126"/>
                    </a:lnTo>
                    <a:lnTo>
                      <a:pt x="0" y="143"/>
                    </a:lnTo>
                    <a:lnTo>
                      <a:pt x="2" y="160"/>
                    </a:lnTo>
                    <a:lnTo>
                      <a:pt x="9" y="175"/>
                    </a:lnTo>
                    <a:lnTo>
                      <a:pt x="15" y="191"/>
                    </a:lnTo>
                    <a:lnTo>
                      <a:pt x="23" y="205"/>
                    </a:lnTo>
                    <a:lnTo>
                      <a:pt x="32" y="221"/>
                    </a:lnTo>
                    <a:lnTo>
                      <a:pt x="44" y="231"/>
                    </a:lnTo>
                    <a:lnTo>
                      <a:pt x="57" y="239"/>
                    </a:lnTo>
                    <a:lnTo>
                      <a:pt x="70" y="249"/>
                    </a:lnTo>
                    <a:lnTo>
                      <a:pt x="90" y="254"/>
                    </a:lnTo>
                    <a:lnTo>
                      <a:pt x="100" y="256"/>
                    </a:lnTo>
                    <a:lnTo>
                      <a:pt x="118" y="256"/>
                    </a:lnTo>
                    <a:lnTo>
                      <a:pt x="132" y="255"/>
                    </a:lnTo>
                    <a:lnTo>
                      <a:pt x="147" y="250"/>
                    </a:lnTo>
                    <a:lnTo>
                      <a:pt x="161" y="243"/>
                    </a:lnTo>
                    <a:lnTo>
                      <a:pt x="176" y="233"/>
                    </a:lnTo>
                    <a:lnTo>
                      <a:pt x="188" y="224"/>
                    </a:lnTo>
                    <a:lnTo>
                      <a:pt x="197" y="209"/>
                    </a:lnTo>
                    <a:lnTo>
                      <a:pt x="209" y="196"/>
                    </a:lnTo>
                    <a:lnTo>
                      <a:pt x="213" y="180"/>
                    </a:lnTo>
                    <a:lnTo>
                      <a:pt x="219" y="162"/>
                    </a:lnTo>
                    <a:lnTo>
                      <a:pt x="222" y="145"/>
                    </a:lnTo>
                    <a:lnTo>
                      <a:pt x="222" y="139"/>
                    </a:lnTo>
                    <a:close/>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97" name=""/>
              <p:cNvSpPr/>
              <p:nvPr/>
            </p:nvSpPr>
            <p:spPr>
              <a:xfrm flipH="1">
                <a:off x="5785560" y="3882240"/>
                <a:ext cx="171000" cy="484920"/>
              </a:xfrm>
              <a:custGeom>
                <a:avLst/>
                <a:gdLst/>
                <a:ahLst/>
                <a:rect l="l" t="t" r="r" b="b"/>
                <a:pathLst>
                  <a:path w="276" h="681">
                    <a:moveTo>
                      <a:pt x="32" y="0"/>
                    </a:moveTo>
                    <a:lnTo>
                      <a:pt x="32" y="87"/>
                    </a:lnTo>
                    <a:lnTo>
                      <a:pt x="47" y="191"/>
                    </a:lnTo>
                    <a:lnTo>
                      <a:pt x="70" y="284"/>
                    </a:lnTo>
                    <a:lnTo>
                      <a:pt x="59" y="309"/>
                    </a:lnTo>
                    <a:lnTo>
                      <a:pt x="53" y="362"/>
                    </a:lnTo>
                    <a:lnTo>
                      <a:pt x="64" y="411"/>
                    </a:lnTo>
                    <a:lnTo>
                      <a:pt x="86" y="442"/>
                    </a:lnTo>
                    <a:lnTo>
                      <a:pt x="119" y="464"/>
                    </a:lnTo>
                    <a:lnTo>
                      <a:pt x="149" y="473"/>
                    </a:lnTo>
                    <a:lnTo>
                      <a:pt x="204" y="469"/>
                    </a:lnTo>
                    <a:lnTo>
                      <a:pt x="246" y="442"/>
                    </a:lnTo>
                    <a:lnTo>
                      <a:pt x="263" y="416"/>
                    </a:lnTo>
                    <a:lnTo>
                      <a:pt x="276" y="362"/>
                    </a:lnTo>
                    <a:lnTo>
                      <a:pt x="273" y="416"/>
                    </a:lnTo>
                    <a:lnTo>
                      <a:pt x="267" y="473"/>
                    </a:lnTo>
                    <a:lnTo>
                      <a:pt x="226" y="511"/>
                    </a:lnTo>
                    <a:lnTo>
                      <a:pt x="187" y="523"/>
                    </a:lnTo>
                    <a:lnTo>
                      <a:pt x="177" y="589"/>
                    </a:lnTo>
                    <a:lnTo>
                      <a:pt x="139" y="681"/>
                    </a:lnTo>
                    <a:lnTo>
                      <a:pt x="10" y="442"/>
                    </a:lnTo>
                    <a:lnTo>
                      <a:pt x="0" y="284"/>
                    </a:lnTo>
                    <a:lnTo>
                      <a:pt x="0" y="166"/>
                    </a:lnTo>
                    <a:lnTo>
                      <a:pt x="20" y="43"/>
                    </a:lnTo>
                    <a:lnTo>
                      <a:pt x="32"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98" name=""/>
              <p:cNvSpPr/>
              <p:nvPr/>
            </p:nvSpPr>
            <p:spPr>
              <a:xfrm flipH="1">
                <a:off x="5727240" y="3883680"/>
                <a:ext cx="550080" cy="896400"/>
              </a:xfrm>
              <a:custGeom>
                <a:avLst/>
                <a:gdLst/>
                <a:ahLst/>
                <a:rect l="l" t="t" r="r" b="b"/>
                <a:pathLst>
                  <a:path w="893" h="1257">
                    <a:moveTo>
                      <a:pt x="551" y="0"/>
                    </a:moveTo>
                    <a:lnTo>
                      <a:pt x="510" y="136"/>
                    </a:lnTo>
                    <a:lnTo>
                      <a:pt x="502" y="254"/>
                    </a:lnTo>
                    <a:lnTo>
                      <a:pt x="495" y="363"/>
                    </a:lnTo>
                    <a:lnTo>
                      <a:pt x="490" y="440"/>
                    </a:lnTo>
                    <a:lnTo>
                      <a:pt x="477" y="516"/>
                    </a:lnTo>
                    <a:lnTo>
                      <a:pt x="461" y="588"/>
                    </a:lnTo>
                    <a:lnTo>
                      <a:pt x="461" y="476"/>
                    </a:lnTo>
                    <a:lnTo>
                      <a:pt x="440" y="377"/>
                    </a:lnTo>
                    <a:lnTo>
                      <a:pt x="446" y="485"/>
                    </a:lnTo>
                    <a:lnTo>
                      <a:pt x="436" y="556"/>
                    </a:lnTo>
                    <a:lnTo>
                      <a:pt x="416" y="617"/>
                    </a:lnTo>
                    <a:lnTo>
                      <a:pt x="357" y="758"/>
                    </a:lnTo>
                    <a:lnTo>
                      <a:pt x="392" y="623"/>
                    </a:lnTo>
                    <a:lnTo>
                      <a:pt x="402" y="506"/>
                    </a:lnTo>
                    <a:lnTo>
                      <a:pt x="371" y="623"/>
                    </a:lnTo>
                    <a:lnTo>
                      <a:pt x="317" y="739"/>
                    </a:lnTo>
                    <a:lnTo>
                      <a:pt x="242" y="863"/>
                    </a:lnTo>
                    <a:lnTo>
                      <a:pt x="265" y="751"/>
                    </a:lnTo>
                    <a:lnTo>
                      <a:pt x="191" y="921"/>
                    </a:lnTo>
                    <a:lnTo>
                      <a:pt x="94" y="1053"/>
                    </a:lnTo>
                    <a:lnTo>
                      <a:pt x="0" y="1133"/>
                    </a:lnTo>
                    <a:lnTo>
                      <a:pt x="288" y="950"/>
                    </a:lnTo>
                    <a:lnTo>
                      <a:pt x="346" y="941"/>
                    </a:lnTo>
                    <a:lnTo>
                      <a:pt x="580" y="1017"/>
                    </a:lnTo>
                    <a:lnTo>
                      <a:pt x="678" y="1146"/>
                    </a:lnTo>
                    <a:lnTo>
                      <a:pt x="621" y="1154"/>
                    </a:lnTo>
                    <a:lnTo>
                      <a:pt x="565" y="1133"/>
                    </a:lnTo>
                    <a:lnTo>
                      <a:pt x="531" y="1116"/>
                    </a:lnTo>
                    <a:lnTo>
                      <a:pt x="555" y="1141"/>
                    </a:lnTo>
                    <a:lnTo>
                      <a:pt x="621" y="1157"/>
                    </a:lnTo>
                    <a:lnTo>
                      <a:pt x="670" y="1157"/>
                    </a:lnTo>
                    <a:lnTo>
                      <a:pt x="699" y="1154"/>
                    </a:lnTo>
                    <a:lnTo>
                      <a:pt x="690" y="1112"/>
                    </a:lnTo>
                    <a:lnTo>
                      <a:pt x="794" y="1167"/>
                    </a:lnTo>
                    <a:lnTo>
                      <a:pt x="893" y="1257"/>
                    </a:lnTo>
                    <a:lnTo>
                      <a:pt x="819" y="1162"/>
                    </a:lnTo>
                    <a:lnTo>
                      <a:pt x="842" y="1129"/>
                    </a:lnTo>
                    <a:lnTo>
                      <a:pt x="760" y="1058"/>
                    </a:lnTo>
                    <a:lnTo>
                      <a:pt x="666" y="997"/>
                    </a:lnTo>
                    <a:lnTo>
                      <a:pt x="560" y="932"/>
                    </a:lnTo>
                    <a:lnTo>
                      <a:pt x="616" y="782"/>
                    </a:lnTo>
                    <a:lnTo>
                      <a:pt x="666" y="679"/>
                    </a:lnTo>
                    <a:lnTo>
                      <a:pt x="694" y="604"/>
                    </a:lnTo>
                    <a:lnTo>
                      <a:pt x="725" y="495"/>
                    </a:lnTo>
                    <a:lnTo>
                      <a:pt x="616" y="471"/>
                    </a:lnTo>
                    <a:lnTo>
                      <a:pt x="565" y="406"/>
                    </a:lnTo>
                    <a:lnTo>
                      <a:pt x="546" y="258"/>
                    </a:lnTo>
                    <a:lnTo>
                      <a:pt x="551"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99" name=""/>
              <p:cNvSpPr/>
              <p:nvPr/>
            </p:nvSpPr>
            <p:spPr>
              <a:xfrm flipH="1">
                <a:off x="5944680" y="3912120"/>
                <a:ext cx="381600" cy="763560"/>
              </a:xfrm>
              <a:custGeom>
                <a:avLst/>
                <a:gdLst/>
                <a:ahLst/>
                <a:rect l="l" t="t" r="r" b="b"/>
                <a:pathLst>
                  <a:path w="620" h="1071">
                    <a:moveTo>
                      <a:pt x="620" y="0"/>
                    </a:moveTo>
                    <a:lnTo>
                      <a:pt x="590" y="66"/>
                    </a:lnTo>
                    <a:lnTo>
                      <a:pt x="508" y="167"/>
                    </a:lnTo>
                    <a:lnTo>
                      <a:pt x="440" y="261"/>
                    </a:lnTo>
                    <a:lnTo>
                      <a:pt x="393" y="365"/>
                    </a:lnTo>
                    <a:lnTo>
                      <a:pt x="345" y="503"/>
                    </a:lnTo>
                    <a:lnTo>
                      <a:pt x="297" y="638"/>
                    </a:lnTo>
                    <a:lnTo>
                      <a:pt x="235" y="771"/>
                    </a:lnTo>
                    <a:lnTo>
                      <a:pt x="160" y="905"/>
                    </a:lnTo>
                    <a:lnTo>
                      <a:pt x="94" y="978"/>
                    </a:lnTo>
                    <a:lnTo>
                      <a:pt x="34" y="1043"/>
                    </a:lnTo>
                    <a:lnTo>
                      <a:pt x="0" y="1071"/>
                    </a:lnTo>
                    <a:lnTo>
                      <a:pt x="58" y="1034"/>
                    </a:lnTo>
                    <a:lnTo>
                      <a:pt x="160" y="934"/>
                    </a:lnTo>
                    <a:lnTo>
                      <a:pt x="226" y="837"/>
                    </a:lnTo>
                    <a:lnTo>
                      <a:pt x="294" y="700"/>
                    </a:lnTo>
                    <a:lnTo>
                      <a:pt x="397" y="475"/>
                    </a:lnTo>
                    <a:lnTo>
                      <a:pt x="447" y="305"/>
                    </a:lnTo>
                    <a:lnTo>
                      <a:pt x="502" y="197"/>
                    </a:lnTo>
                    <a:lnTo>
                      <a:pt x="545" y="130"/>
                    </a:lnTo>
                    <a:lnTo>
                      <a:pt x="601" y="54"/>
                    </a:lnTo>
                    <a:lnTo>
                      <a:pt x="62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00" name=""/>
              <p:cNvSpPr/>
              <p:nvPr/>
            </p:nvSpPr>
            <p:spPr>
              <a:xfrm flipH="1">
                <a:off x="5981760" y="4608720"/>
                <a:ext cx="308520" cy="587880"/>
              </a:xfrm>
              <a:custGeom>
                <a:avLst/>
                <a:gdLst/>
                <a:ahLst/>
                <a:rect l="l" t="t" r="r" b="b"/>
                <a:pathLst>
                  <a:path w="502" h="823">
                    <a:moveTo>
                      <a:pt x="239" y="798"/>
                    </a:moveTo>
                    <a:lnTo>
                      <a:pt x="236" y="743"/>
                    </a:lnTo>
                    <a:lnTo>
                      <a:pt x="6" y="205"/>
                    </a:lnTo>
                    <a:lnTo>
                      <a:pt x="0" y="150"/>
                    </a:lnTo>
                    <a:lnTo>
                      <a:pt x="15" y="116"/>
                    </a:lnTo>
                    <a:lnTo>
                      <a:pt x="60" y="90"/>
                    </a:lnTo>
                    <a:lnTo>
                      <a:pt x="53" y="112"/>
                    </a:lnTo>
                    <a:lnTo>
                      <a:pt x="55" y="129"/>
                    </a:lnTo>
                    <a:lnTo>
                      <a:pt x="81" y="129"/>
                    </a:lnTo>
                    <a:lnTo>
                      <a:pt x="398" y="0"/>
                    </a:lnTo>
                    <a:lnTo>
                      <a:pt x="438" y="2"/>
                    </a:lnTo>
                    <a:lnTo>
                      <a:pt x="478" y="21"/>
                    </a:lnTo>
                    <a:lnTo>
                      <a:pt x="438" y="21"/>
                    </a:lnTo>
                    <a:lnTo>
                      <a:pt x="218" y="112"/>
                    </a:lnTo>
                    <a:lnTo>
                      <a:pt x="335" y="99"/>
                    </a:lnTo>
                    <a:lnTo>
                      <a:pt x="502" y="90"/>
                    </a:lnTo>
                    <a:lnTo>
                      <a:pt x="264" y="129"/>
                    </a:lnTo>
                    <a:lnTo>
                      <a:pt x="174" y="145"/>
                    </a:lnTo>
                    <a:lnTo>
                      <a:pt x="148" y="165"/>
                    </a:lnTo>
                    <a:lnTo>
                      <a:pt x="148" y="200"/>
                    </a:lnTo>
                    <a:lnTo>
                      <a:pt x="183" y="261"/>
                    </a:lnTo>
                    <a:lnTo>
                      <a:pt x="213" y="295"/>
                    </a:lnTo>
                    <a:lnTo>
                      <a:pt x="228" y="205"/>
                    </a:lnTo>
                    <a:lnTo>
                      <a:pt x="251" y="175"/>
                    </a:lnTo>
                    <a:lnTo>
                      <a:pt x="245" y="218"/>
                    </a:lnTo>
                    <a:lnTo>
                      <a:pt x="251" y="275"/>
                    </a:lnTo>
                    <a:lnTo>
                      <a:pt x="264" y="316"/>
                    </a:lnTo>
                    <a:lnTo>
                      <a:pt x="281" y="337"/>
                    </a:lnTo>
                    <a:lnTo>
                      <a:pt x="258" y="346"/>
                    </a:lnTo>
                    <a:lnTo>
                      <a:pt x="251" y="437"/>
                    </a:lnTo>
                    <a:lnTo>
                      <a:pt x="260" y="644"/>
                    </a:lnTo>
                    <a:lnTo>
                      <a:pt x="281" y="798"/>
                    </a:lnTo>
                    <a:lnTo>
                      <a:pt x="289" y="823"/>
                    </a:lnTo>
                    <a:lnTo>
                      <a:pt x="239" y="798"/>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01" name=""/>
              <p:cNvSpPr/>
              <p:nvPr/>
            </p:nvSpPr>
            <p:spPr>
              <a:xfrm flipH="1">
                <a:off x="5890680" y="4655880"/>
                <a:ext cx="111960" cy="307800"/>
              </a:xfrm>
              <a:custGeom>
                <a:avLst/>
                <a:gdLst/>
                <a:ahLst/>
                <a:rect l="l" t="t" r="r" b="b"/>
                <a:pathLst>
                  <a:path w="182" h="430">
                    <a:moveTo>
                      <a:pt x="64" y="0"/>
                    </a:moveTo>
                    <a:lnTo>
                      <a:pt x="90" y="20"/>
                    </a:lnTo>
                    <a:lnTo>
                      <a:pt x="182" y="196"/>
                    </a:lnTo>
                    <a:lnTo>
                      <a:pt x="178" y="257"/>
                    </a:lnTo>
                    <a:lnTo>
                      <a:pt x="139" y="430"/>
                    </a:lnTo>
                    <a:lnTo>
                      <a:pt x="105" y="415"/>
                    </a:lnTo>
                    <a:lnTo>
                      <a:pt x="75" y="384"/>
                    </a:lnTo>
                    <a:lnTo>
                      <a:pt x="56" y="356"/>
                    </a:lnTo>
                    <a:lnTo>
                      <a:pt x="31" y="420"/>
                    </a:lnTo>
                    <a:lnTo>
                      <a:pt x="0" y="394"/>
                    </a:lnTo>
                    <a:lnTo>
                      <a:pt x="24" y="394"/>
                    </a:lnTo>
                    <a:lnTo>
                      <a:pt x="49" y="339"/>
                    </a:lnTo>
                    <a:lnTo>
                      <a:pt x="105" y="257"/>
                    </a:lnTo>
                    <a:lnTo>
                      <a:pt x="105" y="370"/>
                    </a:lnTo>
                    <a:lnTo>
                      <a:pt x="129" y="409"/>
                    </a:lnTo>
                    <a:lnTo>
                      <a:pt x="170" y="221"/>
                    </a:lnTo>
                    <a:lnTo>
                      <a:pt x="170" y="194"/>
                    </a:lnTo>
                    <a:lnTo>
                      <a:pt x="78" y="20"/>
                    </a:lnTo>
                    <a:lnTo>
                      <a:pt x="64"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02" name=""/>
              <p:cNvSpPr/>
              <p:nvPr/>
            </p:nvSpPr>
            <p:spPr>
              <a:xfrm flipH="1">
                <a:off x="5981760" y="4751280"/>
                <a:ext cx="84600" cy="201240"/>
              </a:xfrm>
              <a:custGeom>
                <a:avLst/>
                <a:gdLst/>
                <a:ahLst/>
                <a:rect l="l" t="t" r="r" b="b"/>
                <a:pathLst>
                  <a:path w="138" h="282">
                    <a:moveTo>
                      <a:pt x="29" y="32"/>
                    </a:moveTo>
                    <a:lnTo>
                      <a:pt x="29" y="61"/>
                    </a:lnTo>
                    <a:lnTo>
                      <a:pt x="25" y="84"/>
                    </a:lnTo>
                    <a:lnTo>
                      <a:pt x="0" y="116"/>
                    </a:lnTo>
                    <a:lnTo>
                      <a:pt x="34" y="148"/>
                    </a:lnTo>
                    <a:lnTo>
                      <a:pt x="53" y="211"/>
                    </a:lnTo>
                    <a:lnTo>
                      <a:pt x="86" y="261"/>
                    </a:lnTo>
                    <a:lnTo>
                      <a:pt x="135" y="282"/>
                    </a:lnTo>
                    <a:lnTo>
                      <a:pt x="104" y="254"/>
                    </a:lnTo>
                    <a:lnTo>
                      <a:pt x="89" y="217"/>
                    </a:lnTo>
                    <a:lnTo>
                      <a:pt x="89" y="178"/>
                    </a:lnTo>
                    <a:lnTo>
                      <a:pt x="104" y="153"/>
                    </a:lnTo>
                    <a:lnTo>
                      <a:pt x="138" y="107"/>
                    </a:lnTo>
                    <a:lnTo>
                      <a:pt x="110" y="107"/>
                    </a:lnTo>
                    <a:lnTo>
                      <a:pt x="80" y="95"/>
                    </a:lnTo>
                    <a:lnTo>
                      <a:pt x="74" y="75"/>
                    </a:lnTo>
                    <a:lnTo>
                      <a:pt x="86" y="32"/>
                    </a:lnTo>
                    <a:lnTo>
                      <a:pt x="110" y="0"/>
                    </a:lnTo>
                    <a:lnTo>
                      <a:pt x="74" y="35"/>
                    </a:lnTo>
                    <a:lnTo>
                      <a:pt x="43" y="35"/>
                    </a:lnTo>
                    <a:lnTo>
                      <a:pt x="29" y="32"/>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03" name=""/>
              <p:cNvSpPr/>
              <p:nvPr/>
            </p:nvSpPr>
            <p:spPr>
              <a:xfrm flipH="1">
                <a:off x="5866920" y="4948560"/>
                <a:ext cx="332280" cy="303840"/>
              </a:xfrm>
              <a:custGeom>
                <a:avLst/>
                <a:gdLst/>
                <a:ahLst/>
                <a:rect l="l" t="t" r="r" b="b"/>
                <a:pathLst>
                  <a:path w="540" h="425">
                    <a:moveTo>
                      <a:pt x="445" y="11"/>
                    </a:moveTo>
                    <a:lnTo>
                      <a:pt x="449" y="56"/>
                    </a:lnTo>
                    <a:lnTo>
                      <a:pt x="439" y="115"/>
                    </a:lnTo>
                    <a:lnTo>
                      <a:pt x="420" y="153"/>
                    </a:lnTo>
                    <a:lnTo>
                      <a:pt x="384" y="173"/>
                    </a:lnTo>
                    <a:lnTo>
                      <a:pt x="360" y="118"/>
                    </a:lnTo>
                    <a:lnTo>
                      <a:pt x="360" y="211"/>
                    </a:lnTo>
                    <a:lnTo>
                      <a:pt x="351" y="303"/>
                    </a:lnTo>
                    <a:lnTo>
                      <a:pt x="335" y="385"/>
                    </a:lnTo>
                    <a:lnTo>
                      <a:pt x="266" y="380"/>
                    </a:lnTo>
                    <a:lnTo>
                      <a:pt x="167" y="353"/>
                    </a:lnTo>
                    <a:lnTo>
                      <a:pt x="88" y="314"/>
                    </a:lnTo>
                    <a:lnTo>
                      <a:pt x="29" y="272"/>
                    </a:lnTo>
                    <a:lnTo>
                      <a:pt x="16" y="257"/>
                    </a:lnTo>
                    <a:lnTo>
                      <a:pt x="51" y="253"/>
                    </a:lnTo>
                    <a:lnTo>
                      <a:pt x="0" y="253"/>
                    </a:lnTo>
                    <a:lnTo>
                      <a:pt x="10" y="272"/>
                    </a:lnTo>
                    <a:lnTo>
                      <a:pt x="91" y="343"/>
                    </a:lnTo>
                    <a:lnTo>
                      <a:pt x="211" y="396"/>
                    </a:lnTo>
                    <a:lnTo>
                      <a:pt x="369" y="425"/>
                    </a:lnTo>
                    <a:lnTo>
                      <a:pt x="498" y="419"/>
                    </a:lnTo>
                    <a:lnTo>
                      <a:pt x="540" y="405"/>
                    </a:lnTo>
                    <a:lnTo>
                      <a:pt x="523" y="396"/>
                    </a:lnTo>
                    <a:lnTo>
                      <a:pt x="410" y="347"/>
                    </a:lnTo>
                    <a:lnTo>
                      <a:pt x="425" y="203"/>
                    </a:lnTo>
                    <a:lnTo>
                      <a:pt x="454" y="123"/>
                    </a:lnTo>
                    <a:lnTo>
                      <a:pt x="459" y="56"/>
                    </a:lnTo>
                    <a:lnTo>
                      <a:pt x="454" y="0"/>
                    </a:lnTo>
                    <a:lnTo>
                      <a:pt x="445" y="11"/>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04" name=""/>
              <p:cNvSpPr/>
              <p:nvPr/>
            </p:nvSpPr>
            <p:spPr>
              <a:xfrm flipH="1">
                <a:off x="5923080" y="3702240"/>
                <a:ext cx="709920" cy="1111680"/>
              </a:xfrm>
              <a:custGeom>
                <a:avLst/>
                <a:gdLst/>
                <a:ahLst/>
                <a:rect l="l" t="t" r="r" b="b"/>
                <a:pathLst>
                  <a:path w="1153" h="1559">
                    <a:moveTo>
                      <a:pt x="1146" y="16"/>
                    </a:moveTo>
                    <a:lnTo>
                      <a:pt x="1114" y="98"/>
                    </a:lnTo>
                    <a:lnTo>
                      <a:pt x="1101" y="189"/>
                    </a:lnTo>
                    <a:lnTo>
                      <a:pt x="1084" y="265"/>
                    </a:lnTo>
                    <a:lnTo>
                      <a:pt x="1061" y="311"/>
                    </a:lnTo>
                    <a:lnTo>
                      <a:pt x="1024" y="365"/>
                    </a:lnTo>
                    <a:lnTo>
                      <a:pt x="970" y="433"/>
                    </a:lnTo>
                    <a:lnTo>
                      <a:pt x="918" y="517"/>
                    </a:lnTo>
                    <a:lnTo>
                      <a:pt x="878" y="599"/>
                    </a:lnTo>
                    <a:lnTo>
                      <a:pt x="818" y="746"/>
                    </a:lnTo>
                    <a:lnTo>
                      <a:pt x="795" y="827"/>
                    </a:lnTo>
                    <a:lnTo>
                      <a:pt x="755" y="716"/>
                    </a:lnTo>
                    <a:lnTo>
                      <a:pt x="708" y="652"/>
                    </a:lnTo>
                    <a:lnTo>
                      <a:pt x="635" y="595"/>
                    </a:lnTo>
                    <a:lnTo>
                      <a:pt x="673" y="737"/>
                    </a:lnTo>
                    <a:lnTo>
                      <a:pt x="673" y="790"/>
                    </a:lnTo>
                    <a:lnTo>
                      <a:pt x="627" y="728"/>
                    </a:lnTo>
                    <a:lnTo>
                      <a:pt x="563" y="669"/>
                    </a:lnTo>
                    <a:lnTo>
                      <a:pt x="490" y="631"/>
                    </a:lnTo>
                    <a:lnTo>
                      <a:pt x="407" y="595"/>
                    </a:lnTo>
                    <a:lnTo>
                      <a:pt x="320" y="578"/>
                    </a:lnTo>
                    <a:lnTo>
                      <a:pt x="275" y="578"/>
                    </a:lnTo>
                    <a:lnTo>
                      <a:pt x="281" y="595"/>
                    </a:lnTo>
                    <a:lnTo>
                      <a:pt x="423" y="669"/>
                    </a:lnTo>
                    <a:lnTo>
                      <a:pt x="281" y="674"/>
                    </a:lnTo>
                    <a:lnTo>
                      <a:pt x="281" y="728"/>
                    </a:lnTo>
                    <a:lnTo>
                      <a:pt x="423" y="804"/>
                    </a:lnTo>
                    <a:lnTo>
                      <a:pt x="304" y="827"/>
                    </a:lnTo>
                    <a:lnTo>
                      <a:pt x="281" y="871"/>
                    </a:lnTo>
                    <a:lnTo>
                      <a:pt x="412" y="890"/>
                    </a:lnTo>
                    <a:lnTo>
                      <a:pt x="381" y="995"/>
                    </a:lnTo>
                    <a:lnTo>
                      <a:pt x="381" y="1110"/>
                    </a:lnTo>
                    <a:lnTo>
                      <a:pt x="443" y="1366"/>
                    </a:lnTo>
                    <a:lnTo>
                      <a:pt x="520" y="1360"/>
                    </a:lnTo>
                    <a:lnTo>
                      <a:pt x="412" y="1421"/>
                    </a:lnTo>
                    <a:lnTo>
                      <a:pt x="251" y="1470"/>
                    </a:lnTo>
                    <a:lnTo>
                      <a:pt x="243" y="1279"/>
                    </a:lnTo>
                    <a:lnTo>
                      <a:pt x="212" y="944"/>
                    </a:lnTo>
                    <a:lnTo>
                      <a:pt x="188" y="631"/>
                    </a:lnTo>
                    <a:lnTo>
                      <a:pt x="158" y="441"/>
                    </a:lnTo>
                    <a:lnTo>
                      <a:pt x="123" y="275"/>
                    </a:lnTo>
                    <a:lnTo>
                      <a:pt x="90" y="210"/>
                    </a:lnTo>
                    <a:lnTo>
                      <a:pt x="62" y="210"/>
                    </a:lnTo>
                    <a:lnTo>
                      <a:pt x="30" y="287"/>
                    </a:lnTo>
                    <a:lnTo>
                      <a:pt x="23" y="538"/>
                    </a:lnTo>
                    <a:lnTo>
                      <a:pt x="47" y="1010"/>
                    </a:lnTo>
                    <a:lnTo>
                      <a:pt x="67" y="1534"/>
                    </a:lnTo>
                    <a:lnTo>
                      <a:pt x="37" y="1559"/>
                    </a:lnTo>
                    <a:lnTo>
                      <a:pt x="0" y="631"/>
                    </a:lnTo>
                    <a:lnTo>
                      <a:pt x="0" y="380"/>
                    </a:lnTo>
                    <a:lnTo>
                      <a:pt x="17" y="241"/>
                    </a:lnTo>
                    <a:lnTo>
                      <a:pt x="47" y="189"/>
                    </a:lnTo>
                    <a:lnTo>
                      <a:pt x="113" y="148"/>
                    </a:lnTo>
                    <a:lnTo>
                      <a:pt x="398" y="89"/>
                    </a:lnTo>
                    <a:lnTo>
                      <a:pt x="724" y="31"/>
                    </a:lnTo>
                    <a:lnTo>
                      <a:pt x="1084" y="0"/>
                    </a:lnTo>
                    <a:lnTo>
                      <a:pt x="1153" y="0"/>
                    </a:lnTo>
                    <a:lnTo>
                      <a:pt x="1146" y="16"/>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05" name=""/>
              <p:cNvSpPr/>
              <p:nvPr/>
            </p:nvSpPr>
            <p:spPr>
              <a:xfrm flipH="1">
                <a:off x="4430520" y="3658320"/>
                <a:ext cx="569880" cy="480600"/>
              </a:xfrm>
              <a:custGeom>
                <a:avLst/>
                <a:gdLst/>
                <a:ahLst/>
                <a:rect l="l" t="t" r="r" b="b"/>
                <a:pathLst>
                  <a:path w="927" h="675">
                    <a:moveTo>
                      <a:pt x="0" y="356"/>
                    </a:moveTo>
                    <a:lnTo>
                      <a:pt x="60" y="326"/>
                    </a:lnTo>
                    <a:lnTo>
                      <a:pt x="60" y="578"/>
                    </a:lnTo>
                    <a:lnTo>
                      <a:pt x="124" y="456"/>
                    </a:lnTo>
                    <a:lnTo>
                      <a:pt x="229" y="294"/>
                    </a:lnTo>
                    <a:lnTo>
                      <a:pt x="278" y="271"/>
                    </a:lnTo>
                    <a:lnTo>
                      <a:pt x="307" y="271"/>
                    </a:lnTo>
                    <a:lnTo>
                      <a:pt x="193" y="569"/>
                    </a:lnTo>
                    <a:lnTo>
                      <a:pt x="282" y="418"/>
                    </a:lnTo>
                    <a:lnTo>
                      <a:pt x="370" y="356"/>
                    </a:lnTo>
                    <a:lnTo>
                      <a:pt x="430" y="283"/>
                    </a:lnTo>
                    <a:lnTo>
                      <a:pt x="521" y="234"/>
                    </a:lnTo>
                    <a:lnTo>
                      <a:pt x="376" y="456"/>
                    </a:lnTo>
                    <a:lnTo>
                      <a:pt x="568" y="372"/>
                    </a:lnTo>
                    <a:lnTo>
                      <a:pt x="698" y="372"/>
                    </a:lnTo>
                    <a:lnTo>
                      <a:pt x="605" y="441"/>
                    </a:lnTo>
                    <a:lnTo>
                      <a:pt x="436" y="516"/>
                    </a:lnTo>
                    <a:lnTo>
                      <a:pt x="323" y="675"/>
                    </a:lnTo>
                    <a:lnTo>
                      <a:pt x="491" y="546"/>
                    </a:lnTo>
                    <a:lnTo>
                      <a:pt x="927" y="379"/>
                    </a:lnTo>
                    <a:lnTo>
                      <a:pt x="927" y="283"/>
                    </a:lnTo>
                    <a:lnTo>
                      <a:pt x="903" y="196"/>
                    </a:lnTo>
                    <a:lnTo>
                      <a:pt x="851" y="144"/>
                    </a:lnTo>
                    <a:lnTo>
                      <a:pt x="767" y="92"/>
                    </a:lnTo>
                    <a:lnTo>
                      <a:pt x="476" y="44"/>
                    </a:lnTo>
                    <a:lnTo>
                      <a:pt x="237" y="23"/>
                    </a:lnTo>
                    <a:lnTo>
                      <a:pt x="17" y="0"/>
                    </a:lnTo>
                    <a:lnTo>
                      <a:pt x="32" y="115"/>
                    </a:lnTo>
                    <a:lnTo>
                      <a:pt x="17" y="234"/>
                    </a:lnTo>
                    <a:lnTo>
                      <a:pt x="0" y="356"/>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06" name=""/>
              <p:cNvSpPr/>
              <p:nvPr/>
            </p:nvSpPr>
            <p:spPr>
              <a:xfrm flipH="1">
                <a:off x="4943880" y="4380480"/>
                <a:ext cx="106920" cy="64080"/>
              </a:xfrm>
              <a:custGeom>
                <a:avLst/>
                <a:gdLst/>
                <a:ahLst/>
                <a:rect l="l" t="t" r="r" b="b"/>
                <a:pathLst>
                  <a:path w="174" h="89">
                    <a:moveTo>
                      <a:pt x="142" y="44"/>
                    </a:moveTo>
                    <a:lnTo>
                      <a:pt x="14" y="0"/>
                    </a:lnTo>
                    <a:lnTo>
                      <a:pt x="0" y="0"/>
                    </a:lnTo>
                    <a:lnTo>
                      <a:pt x="174" y="89"/>
                    </a:lnTo>
                    <a:lnTo>
                      <a:pt x="142" y="44"/>
                    </a:lnTo>
                    <a:close/>
                  </a:path>
                </a:pathLst>
              </a:custGeom>
              <a:solidFill>
                <a:srgbClr val="000000"/>
              </a:solidFill>
              <a:ln w="1440">
                <a:solidFill>
                  <a:srgbClr val="000000"/>
                </a:solidFill>
                <a:round/>
              </a:ln>
            </p:spPr>
            <p:style>
              <a:lnRef idx="0"/>
              <a:fillRef idx="0"/>
              <a:effectRef idx="0"/>
              <a:fontRef idx="minor"/>
            </p:style>
            <p:txBody>
              <a:bodyPr lIns="90000" rIns="90000" tIns="17280" bIns="17280" anchor="t">
                <a:noAutofit/>
              </a:bodyPr>
              <a:p>
                <a:endParaRPr b="0" lang="en-US" sz="2400" strike="noStrike" u="none">
                  <a:solidFill>
                    <a:srgbClr val="ffffff"/>
                  </a:solidFill>
                  <a:effectLst/>
                  <a:uFillTx/>
                  <a:latin typeface="Times New Roman"/>
                </a:endParaRPr>
              </a:p>
            </p:txBody>
          </p:sp>
          <p:sp>
            <p:nvSpPr>
              <p:cNvPr id="2507" name=""/>
              <p:cNvSpPr/>
              <p:nvPr/>
            </p:nvSpPr>
            <p:spPr>
              <a:xfrm flipH="1">
                <a:off x="5050800" y="4390560"/>
                <a:ext cx="264600" cy="363600"/>
              </a:xfrm>
              <a:custGeom>
                <a:avLst/>
                <a:gdLst/>
                <a:ahLst/>
                <a:rect l="l" t="t" r="r" b="b"/>
                <a:pathLst>
                  <a:path w="429" h="510">
                    <a:moveTo>
                      <a:pt x="381" y="0"/>
                    </a:moveTo>
                    <a:lnTo>
                      <a:pt x="146" y="85"/>
                    </a:lnTo>
                    <a:lnTo>
                      <a:pt x="146" y="108"/>
                    </a:lnTo>
                    <a:lnTo>
                      <a:pt x="182" y="146"/>
                    </a:lnTo>
                    <a:lnTo>
                      <a:pt x="207" y="163"/>
                    </a:lnTo>
                    <a:lnTo>
                      <a:pt x="116" y="267"/>
                    </a:lnTo>
                    <a:lnTo>
                      <a:pt x="0" y="388"/>
                    </a:lnTo>
                    <a:lnTo>
                      <a:pt x="0" y="510"/>
                    </a:lnTo>
                    <a:lnTo>
                      <a:pt x="146" y="510"/>
                    </a:lnTo>
                    <a:lnTo>
                      <a:pt x="251" y="402"/>
                    </a:lnTo>
                    <a:lnTo>
                      <a:pt x="352" y="283"/>
                    </a:lnTo>
                    <a:lnTo>
                      <a:pt x="429" y="192"/>
                    </a:lnTo>
                    <a:lnTo>
                      <a:pt x="414" y="163"/>
                    </a:lnTo>
                    <a:lnTo>
                      <a:pt x="335" y="176"/>
                    </a:lnTo>
                    <a:lnTo>
                      <a:pt x="268" y="192"/>
                    </a:lnTo>
                    <a:lnTo>
                      <a:pt x="404" y="185"/>
                    </a:lnTo>
                    <a:lnTo>
                      <a:pt x="228" y="388"/>
                    </a:lnTo>
                    <a:lnTo>
                      <a:pt x="129" y="495"/>
                    </a:lnTo>
                    <a:lnTo>
                      <a:pt x="15" y="495"/>
                    </a:lnTo>
                    <a:lnTo>
                      <a:pt x="214" y="283"/>
                    </a:lnTo>
                    <a:lnTo>
                      <a:pt x="268" y="206"/>
                    </a:lnTo>
                    <a:lnTo>
                      <a:pt x="236" y="185"/>
                    </a:lnTo>
                    <a:lnTo>
                      <a:pt x="228" y="140"/>
                    </a:lnTo>
                    <a:lnTo>
                      <a:pt x="175" y="116"/>
                    </a:lnTo>
                    <a:lnTo>
                      <a:pt x="175" y="92"/>
                    </a:lnTo>
                    <a:lnTo>
                      <a:pt x="381"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08" name=""/>
              <p:cNvSpPr/>
              <p:nvPr/>
            </p:nvSpPr>
            <p:spPr>
              <a:xfrm flipH="1">
                <a:off x="4915800" y="4514400"/>
                <a:ext cx="244800" cy="490680"/>
              </a:xfrm>
              <a:custGeom>
                <a:avLst/>
                <a:gdLst/>
                <a:ahLst/>
                <a:rect l="l" t="t" r="r" b="b"/>
                <a:pathLst>
                  <a:path w="399" h="687">
                    <a:moveTo>
                      <a:pt x="178" y="0"/>
                    </a:moveTo>
                    <a:lnTo>
                      <a:pt x="215" y="38"/>
                    </a:lnTo>
                    <a:lnTo>
                      <a:pt x="292" y="69"/>
                    </a:lnTo>
                    <a:lnTo>
                      <a:pt x="393" y="131"/>
                    </a:lnTo>
                    <a:lnTo>
                      <a:pt x="316" y="131"/>
                    </a:lnTo>
                    <a:lnTo>
                      <a:pt x="316" y="152"/>
                    </a:lnTo>
                    <a:lnTo>
                      <a:pt x="399" y="268"/>
                    </a:lnTo>
                    <a:lnTo>
                      <a:pt x="328" y="220"/>
                    </a:lnTo>
                    <a:lnTo>
                      <a:pt x="301" y="251"/>
                    </a:lnTo>
                    <a:lnTo>
                      <a:pt x="301" y="372"/>
                    </a:lnTo>
                    <a:lnTo>
                      <a:pt x="267" y="341"/>
                    </a:lnTo>
                    <a:lnTo>
                      <a:pt x="238" y="419"/>
                    </a:lnTo>
                    <a:lnTo>
                      <a:pt x="178" y="473"/>
                    </a:lnTo>
                    <a:lnTo>
                      <a:pt x="145" y="526"/>
                    </a:lnTo>
                    <a:lnTo>
                      <a:pt x="125" y="579"/>
                    </a:lnTo>
                    <a:lnTo>
                      <a:pt x="115" y="631"/>
                    </a:lnTo>
                    <a:lnTo>
                      <a:pt x="109" y="687"/>
                    </a:lnTo>
                    <a:lnTo>
                      <a:pt x="61" y="631"/>
                    </a:lnTo>
                    <a:lnTo>
                      <a:pt x="54" y="585"/>
                    </a:lnTo>
                    <a:lnTo>
                      <a:pt x="46" y="526"/>
                    </a:lnTo>
                    <a:lnTo>
                      <a:pt x="69" y="426"/>
                    </a:lnTo>
                    <a:lnTo>
                      <a:pt x="61" y="389"/>
                    </a:lnTo>
                    <a:lnTo>
                      <a:pt x="0" y="341"/>
                    </a:lnTo>
                    <a:lnTo>
                      <a:pt x="69" y="258"/>
                    </a:lnTo>
                    <a:lnTo>
                      <a:pt x="153" y="139"/>
                    </a:lnTo>
                    <a:lnTo>
                      <a:pt x="169" y="91"/>
                    </a:lnTo>
                    <a:lnTo>
                      <a:pt x="163" y="23"/>
                    </a:lnTo>
                    <a:lnTo>
                      <a:pt x="178"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09" name=""/>
              <p:cNvSpPr/>
              <p:nvPr/>
            </p:nvSpPr>
            <p:spPr>
              <a:xfrm flipH="1">
                <a:off x="5109120" y="4624560"/>
                <a:ext cx="33120" cy="125280"/>
              </a:xfrm>
              <a:custGeom>
                <a:avLst/>
                <a:gdLst/>
                <a:ahLst/>
                <a:rect l="l" t="t" r="r" b="b"/>
                <a:pathLst>
                  <a:path w="53" h="178">
                    <a:moveTo>
                      <a:pt x="38" y="0"/>
                    </a:moveTo>
                    <a:lnTo>
                      <a:pt x="53" y="91"/>
                    </a:lnTo>
                    <a:lnTo>
                      <a:pt x="0" y="178"/>
                    </a:lnTo>
                    <a:lnTo>
                      <a:pt x="6" y="116"/>
                    </a:lnTo>
                    <a:lnTo>
                      <a:pt x="6" y="51"/>
                    </a:lnTo>
                    <a:lnTo>
                      <a:pt x="0" y="28"/>
                    </a:lnTo>
                    <a:lnTo>
                      <a:pt x="38"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10" name=""/>
              <p:cNvSpPr/>
              <p:nvPr/>
            </p:nvSpPr>
            <p:spPr>
              <a:xfrm flipH="1">
                <a:off x="4596120" y="4537440"/>
                <a:ext cx="498240" cy="673200"/>
              </a:xfrm>
              <a:custGeom>
                <a:avLst/>
                <a:gdLst/>
                <a:ahLst/>
                <a:rect l="l" t="t" r="r" b="b"/>
                <a:pathLst>
                  <a:path w="809" h="946">
                    <a:moveTo>
                      <a:pt x="326" y="0"/>
                    </a:moveTo>
                    <a:lnTo>
                      <a:pt x="429" y="109"/>
                    </a:lnTo>
                    <a:lnTo>
                      <a:pt x="433" y="150"/>
                    </a:lnTo>
                    <a:lnTo>
                      <a:pt x="335" y="373"/>
                    </a:lnTo>
                    <a:lnTo>
                      <a:pt x="235" y="562"/>
                    </a:lnTo>
                    <a:lnTo>
                      <a:pt x="44" y="761"/>
                    </a:lnTo>
                    <a:lnTo>
                      <a:pt x="207" y="657"/>
                    </a:lnTo>
                    <a:lnTo>
                      <a:pt x="275" y="578"/>
                    </a:lnTo>
                    <a:lnTo>
                      <a:pt x="296" y="555"/>
                    </a:lnTo>
                    <a:lnTo>
                      <a:pt x="319" y="618"/>
                    </a:lnTo>
                    <a:lnTo>
                      <a:pt x="275" y="722"/>
                    </a:lnTo>
                    <a:lnTo>
                      <a:pt x="198" y="783"/>
                    </a:lnTo>
                    <a:lnTo>
                      <a:pt x="0" y="946"/>
                    </a:lnTo>
                    <a:lnTo>
                      <a:pt x="284" y="745"/>
                    </a:lnTo>
                    <a:lnTo>
                      <a:pt x="335" y="693"/>
                    </a:lnTo>
                    <a:lnTo>
                      <a:pt x="351" y="618"/>
                    </a:lnTo>
                    <a:lnTo>
                      <a:pt x="319" y="571"/>
                    </a:lnTo>
                    <a:lnTo>
                      <a:pt x="319" y="518"/>
                    </a:lnTo>
                    <a:lnTo>
                      <a:pt x="380" y="396"/>
                    </a:lnTo>
                    <a:lnTo>
                      <a:pt x="468" y="311"/>
                    </a:lnTo>
                    <a:lnTo>
                      <a:pt x="565" y="276"/>
                    </a:lnTo>
                    <a:lnTo>
                      <a:pt x="642" y="260"/>
                    </a:lnTo>
                    <a:lnTo>
                      <a:pt x="723" y="266"/>
                    </a:lnTo>
                    <a:lnTo>
                      <a:pt x="809" y="304"/>
                    </a:lnTo>
                    <a:lnTo>
                      <a:pt x="762" y="244"/>
                    </a:lnTo>
                    <a:lnTo>
                      <a:pt x="704" y="190"/>
                    </a:lnTo>
                    <a:lnTo>
                      <a:pt x="603" y="168"/>
                    </a:lnTo>
                    <a:lnTo>
                      <a:pt x="549" y="173"/>
                    </a:lnTo>
                    <a:lnTo>
                      <a:pt x="492" y="160"/>
                    </a:lnTo>
                    <a:lnTo>
                      <a:pt x="444" y="101"/>
                    </a:lnTo>
                    <a:lnTo>
                      <a:pt x="396" y="47"/>
                    </a:lnTo>
                    <a:lnTo>
                      <a:pt x="326"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11" name=""/>
              <p:cNvSpPr/>
              <p:nvPr/>
            </p:nvSpPr>
            <p:spPr>
              <a:xfrm flipH="1">
                <a:off x="4534200" y="4872600"/>
                <a:ext cx="79560" cy="195480"/>
              </a:xfrm>
              <a:custGeom>
                <a:avLst/>
                <a:gdLst/>
                <a:ahLst/>
                <a:rect l="l" t="t" r="r" b="b"/>
                <a:pathLst>
                  <a:path w="130" h="273">
                    <a:moveTo>
                      <a:pt x="70" y="0"/>
                    </a:moveTo>
                    <a:lnTo>
                      <a:pt x="30" y="24"/>
                    </a:lnTo>
                    <a:lnTo>
                      <a:pt x="0" y="90"/>
                    </a:lnTo>
                    <a:lnTo>
                      <a:pt x="0" y="154"/>
                    </a:lnTo>
                    <a:lnTo>
                      <a:pt x="22" y="228"/>
                    </a:lnTo>
                    <a:lnTo>
                      <a:pt x="93" y="273"/>
                    </a:lnTo>
                    <a:lnTo>
                      <a:pt x="116" y="273"/>
                    </a:lnTo>
                    <a:lnTo>
                      <a:pt x="130" y="228"/>
                    </a:lnTo>
                    <a:lnTo>
                      <a:pt x="121" y="168"/>
                    </a:lnTo>
                    <a:lnTo>
                      <a:pt x="78" y="154"/>
                    </a:lnTo>
                    <a:lnTo>
                      <a:pt x="22" y="139"/>
                    </a:lnTo>
                    <a:lnTo>
                      <a:pt x="22" y="83"/>
                    </a:lnTo>
                    <a:lnTo>
                      <a:pt x="45" y="31"/>
                    </a:lnTo>
                    <a:lnTo>
                      <a:pt x="7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12" name=""/>
              <p:cNvSpPr/>
              <p:nvPr/>
            </p:nvSpPr>
            <p:spPr>
              <a:xfrm flipH="1">
                <a:off x="4354200" y="4535640"/>
                <a:ext cx="2485080" cy="2039400"/>
              </a:xfrm>
              <a:custGeom>
                <a:avLst/>
                <a:gdLst/>
                <a:ahLst/>
                <a:rect l="l" t="t" r="r" b="b"/>
                <a:pathLst>
                  <a:path w="4038" h="2857">
                    <a:moveTo>
                      <a:pt x="589" y="291"/>
                    </a:moveTo>
                    <a:lnTo>
                      <a:pt x="238" y="424"/>
                    </a:lnTo>
                    <a:lnTo>
                      <a:pt x="105" y="649"/>
                    </a:lnTo>
                    <a:lnTo>
                      <a:pt x="13" y="821"/>
                    </a:lnTo>
                    <a:lnTo>
                      <a:pt x="0" y="1331"/>
                    </a:lnTo>
                    <a:lnTo>
                      <a:pt x="49" y="1556"/>
                    </a:lnTo>
                    <a:lnTo>
                      <a:pt x="49" y="1766"/>
                    </a:lnTo>
                    <a:lnTo>
                      <a:pt x="160" y="1921"/>
                    </a:lnTo>
                    <a:lnTo>
                      <a:pt x="382" y="2500"/>
                    </a:lnTo>
                    <a:lnTo>
                      <a:pt x="514" y="2535"/>
                    </a:lnTo>
                    <a:lnTo>
                      <a:pt x="706" y="2657"/>
                    </a:lnTo>
                    <a:lnTo>
                      <a:pt x="819" y="2686"/>
                    </a:lnTo>
                    <a:lnTo>
                      <a:pt x="819" y="2857"/>
                    </a:lnTo>
                    <a:lnTo>
                      <a:pt x="3925" y="2857"/>
                    </a:lnTo>
                    <a:lnTo>
                      <a:pt x="3795" y="2620"/>
                    </a:lnTo>
                    <a:lnTo>
                      <a:pt x="3795" y="2489"/>
                    </a:lnTo>
                    <a:lnTo>
                      <a:pt x="3690" y="2364"/>
                    </a:lnTo>
                    <a:lnTo>
                      <a:pt x="3981" y="2092"/>
                    </a:lnTo>
                    <a:lnTo>
                      <a:pt x="3981" y="2027"/>
                    </a:lnTo>
                    <a:lnTo>
                      <a:pt x="4038" y="1866"/>
                    </a:lnTo>
                    <a:lnTo>
                      <a:pt x="4038" y="1696"/>
                    </a:lnTo>
                    <a:lnTo>
                      <a:pt x="3899" y="1534"/>
                    </a:lnTo>
                    <a:lnTo>
                      <a:pt x="3944" y="1282"/>
                    </a:lnTo>
                    <a:lnTo>
                      <a:pt x="3944" y="1056"/>
                    </a:lnTo>
                    <a:lnTo>
                      <a:pt x="3852" y="915"/>
                    </a:lnTo>
                    <a:lnTo>
                      <a:pt x="3852" y="1027"/>
                    </a:lnTo>
                    <a:lnTo>
                      <a:pt x="3709" y="1131"/>
                    </a:lnTo>
                    <a:lnTo>
                      <a:pt x="3623" y="1104"/>
                    </a:lnTo>
                    <a:lnTo>
                      <a:pt x="3757" y="1178"/>
                    </a:lnTo>
                    <a:lnTo>
                      <a:pt x="3899" y="1237"/>
                    </a:lnTo>
                    <a:lnTo>
                      <a:pt x="3899" y="1282"/>
                    </a:lnTo>
                    <a:lnTo>
                      <a:pt x="3729" y="1253"/>
                    </a:lnTo>
                    <a:lnTo>
                      <a:pt x="3509" y="1153"/>
                    </a:lnTo>
                    <a:lnTo>
                      <a:pt x="3270" y="774"/>
                    </a:lnTo>
                    <a:lnTo>
                      <a:pt x="3396" y="1006"/>
                    </a:lnTo>
                    <a:lnTo>
                      <a:pt x="3264" y="1064"/>
                    </a:lnTo>
                    <a:lnTo>
                      <a:pt x="3321" y="1131"/>
                    </a:lnTo>
                    <a:lnTo>
                      <a:pt x="3330" y="1187"/>
                    </a:lnTo>
                    <a:lnTo>
                      <a:pt x="3573" y="1309"/>
                    </a:lnTo>
                    <a:lnTo>
                      <a:pt x="3729" y="1593"/>
                    </a:lnTo>
                    <a:lnTo>
                      <a:pt x="3718" y="1737"/>
                    </a:lnTo>
                    <a:lnTo>
                      <a:pt x="3804" y="1809"/>
                    </a:lnTo>
                    <a:lnTo>
                      <a:pt x="3718" y="2043"/>
                    </a:lnTo>
                    <a:lnTo>
                      <a:pt x="3832" y="2043"/>
                    </a:lnTo>
                    <a:lnTo>
                      <a:pt x="3795" y="2138"/>
                    </a:lnTo>
                    <a:lnTo>
                      <a:pt x="3613" y="2217"/>
                    </a:lnTo>
                    <a:lnTo>
                      <a:pt x="3433" y="2160"/>
                    </a:lnTo>
                    <a:lnTo>
                      <a:pt x="3292" y="2160"/>
                    </a:lnTo>
                    <a:lnTo>
                      <a:pt x="3149" y="1921"/>
                    </a:lnTo>
                    <a:lnTo>
                      <a:pt x="3149" y="1518"/>
                    </a:lnTo>
                    <a:lnTo>
                      <a:pt x="3001" y="1160"/>
                    </a:lnTo>
                    <a:lnTo>
                      <a:pt x="3082" y="1113"/>
                    </a:lnTo>
                    <a:lnTo>
                      <a:pt x="2959" y="1064"/>
                    </a:lnTo>
                    <a:lnTo>
                      <a:pt x="2873" y="915"/>
                    </a:lnTo>
                    <a:lnTo>
                      <a:pt x="2816" y="943"/>
                    </a:lnTo>
                    <a:lnTo>
                      <a:pt x="2759" y="811"/>
                    </a:lnTo>
                    <a:lnTo>
                      <a:pt x="2847" y="762"/>
                    </a:lnTo>
                    <a:lnTo>
                      <a:pt x="2742" y="774"/>
                    </a:lnTo>
                    <a:lnTo>
                      <a:pt x="2676" y="696"/>
                    </a:lnTo>
                    <a:lnTo>
                      <a:pt x="2657" y="612"/>
                    </a:lnTo>
                    <a:lnTo>
                      <a:pt x="2666" y="518"/>
                    </a:lnTo>
                    <a:lnTo>
                      <a:pt x="2666" y="386"/>
                    </a:lnTo>
                    <a:lnTo>
                      <a:pt x="2666" y="320"/>
                    </a:lnTo>
                    <a:lnTo>
                      <a:pt x="2437" y="338"/>
                    </a:lnTo>
                    <a:lnTo>
                      <a:pt x="2437" y="175"/>
                    </a:lnTo>
                    <a:lnTo>
                      <a:pt x="2571" y="27"/>
                    </a:lnTo>
                    <a:lnTo>
                      <a:pt x="2524" y="27"/>
                    </a:lnTo>
                    <a:lnTo>
                      <a:pt x="2447" y="0"/>
                    </a:lnTo>
                    <a:lnTo>
                      <a:pt x="2344" y="83"/>
                    </a:lnTo>
                    <a:lnTo>
                      <a:pt x="2304" y="104"/>
                    </a:lnTo>
                    <a:lnTo>
                      <a:pt x="2314" y="188"/>
                    </a:lnTo>
                    <a:lnTo>
                      <a:pt x="2294" y="273"/>
                    </a:lnTo>
                    <a:lnTo>
                      <a:pt x="2248" y="377"/>
                    </a:lnTo>
                    <a:lnTo>
                      <a:pt x="2172" y="480"/>
                    </a:lnTo>
                    <a:lnTo>
                      <a:pt x="2227" y="451"/>
                    </a:lnTo>
                    <a:lnTo>
                      <a:pt x="2227" y="537"/>
                    </a:lnTo>
                    <a:lnTo>
                      <a:pt x="2181" y="612"/>
                    </a:lnTo>
                    <a:lnTo>
                      <a:pt x="2098" y="717"/>
                    </a:lnTo>
                    <a:lnTo>
                      <a:pt x="2220" y="602"/>
                    </a:lnTo>
                    <a:lnTo>
                      <a:pt x="2294" y="507"/>
                    </a:lnTo>
                    <a:lnTo>
                      <a:pt x="2351" y="424"/>
                    </a:lnTo>
                    <a:lnTo>
                      <a:pt x="2398" y="706"/>
                    </a:lnTo>
                    <a:lnTo>
                      <a:pt x="2477" y="1027"/>
                    </a:lnTo>
                    <a:lnTo>
                      <a:pt x="2558" y="1366"/>
                    </a:lnTo>
                    <a:lnTo>
                      <a:pt x="2676" y="1766"/>
                    </a:lnTo>
                    <a:lnTo>
                      <a:pt x="2730" y="1949"/>
                    </a:lnTo>
                    <a:lnTo>
                      <a:pt x="2742" y="2092"/>
                    </a:lnTo>
                    <a:lnTo>
                      <a:pt x="2713" y="2234"/>
                    </a:lnTo>
                    <a:lnTo>
                      <a:pt x="2619" y="2472"/>
                    </a:lnTo>
                    <a:lnTo>
                      <a:pt x="2571" y="2480"/>
                    </a:lnTo>
                    <a:lnTo>
                      <a:pt x="2532" y="2451"/>
                    </a:lnTo>
                    <a:lnTo>
                      <a:pt x="2276" y="1999"/>
                    </a:lnTo>
                    <a:lnTo>
                      <a:pt x="1935" y="1358"/>
                    </a:lnTo>
                    <a:lnTo>
                      <a:pt x="1745" y="943"/>
                    </a:lnTo>
                    <a:lnTo>
                      <a:pt x="1604" y="593"/>
                    </a:lnTo>
                    <a:lnTo>
                      <a:pt x="1536" y="414"/>
                    </a:lnTo>
                    <a:lnTo>
                      <a:pt x="1529" y="461"/>
                    </a:lnTo>
                    <a:lnTo>
                      <a:pt x="1745" y="1036"/>
                    </a:lnTo>
                    <a:lnTo>
                      <a:pt x="2088" y="1773"/>
                    </a:lnTo>
                    <a:lnTo>
                      <a:pt x="2209" y="2364"/>
                    </a:lnTo>
                    <a:lnTo>
                      <a:pt x="1984" y="2111"/>
                    </a:lnTo>
                    <a:lnTo>
                      <a:pt x="1699" y="1726"/>
                    </a:lnTo>
                    <a:lnTo>
                      <a:pt x="1566" y="1490"/>
                    </a:lnTo>
                    <a:lnTo>
                      <a:pt x="1566" y="1216"/>
                    </a:lnTo>
                    <a:lnTo>
                      <a:pt x="1546" y="1027"/>
                    </a:lnTo>
                    <a:lnTo>
                      <a:pt x="1479" y="1187"/>
                    </a:lnTo>
                    <a:lnTo>
                      <a:pt x="1367" y="1187"/>
                    </a:lnTo>
                    <a:lnTo>
                      <a:pt x="1156" y="1153"/>
                    </a:lnTo>
                    <a:lnTo>
                      <a:pt x="1384" y="1243"/>
                    </a:lnTo>
                    <a:lnTo>
                      <a:pt x="1471" y="1274"/>
                    </a:lnTo>
                    <a:lnTo>
                      <a:pt x="1414" y="1518"/>
                    </a:lnTo>
                    <a:lnTo>
                      <a:pt x="1281" y="1989"/>
                    </a:lnTo>
                    <a:lnTo>
                      <a:pt x="1140" y="2321"/>
                    </a:lnTo>
                    <a:lnTo>
                      <a:pt x="977" y="2224"/>
                    </a:lnTo>
                    <a:lnTo>
                      <a:pt x="863" y="2124"/>
                    </a:lnTo>
                    <a:lnTo>
                      <a:pt x="760" y="1887"/>
                    </a:lnTo>
                    <a:lnTo>
                      <a:pt x="760" y="2177"/>
                    </a:lnTo>
                    <a:lnTo>
                      <a:pt x="589" y="2337"/>
                    </a:lnTo>
                    <a:lnTo>
                      <a:pt x="569" y="2151"/>
                    </a:lnTo>
                    <a:lnTo>
                      <a:pt x="494" y="2092"/>
                    </a:lnTo>
                    <a:lnTo>
                      <a:pt x="549" y="1848"/>
                    </a:lnTo>
                    <a:lnTo>
                      <a:pt x="420" y="2138"/>
                    </a:lnTo>
                    <a:lnTo>
                      <a:pt x="314" y="2084"/>
                    </a:lnTo>
                    <a:lnTo>
                      <a:pt x="209" y="1839"/>
                    </a:lnTo>
                    <a:lnTo>
                      <a:pt x="248" y="1737"/>
                    </a:lnTo>
                    <a:lnTo>
                      <a:pt x="144" y="1470"/>
                    </a:lnTo>
                    <a:lnTo>
                      <a:pt x="180" y="1282"/>
                    </a:lnTo>
                    <a:lnTo>
                      <a:pt x="105" y="1168"/>
                    </a:lnTo>
                    <a:lnTo>
                      <a:pt x="66" y="934"/>
                    </a:lnTo>
                    <a:lnTo>
                      <a:pt x="66" y="789"/>
                    </a:lnTo>
                    <a:lnTo>
                      <a:pt x="256" y="472"/>
                    </a:lnTo>
                    <a:lnTo>
                      <a:pt x="435" y="377"/>
                    </a:lnTo>
                    <a:lnTo>
                      <a:pt x="589" y="291"/>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13" name=""/>
              <p:cNvSpPr/>
              <p:nvPr/>
            </p:nvSpPr>
            <p:spPr>
              <a:xfrm flipH="1">
                <a:off x="6144840" y="4905720"/>
                <a:ext cx="484560" cy="916200"/>
              </a:xfrm>
              <a:custGeom>
                <a:avLst/>
                <a:gdLst/>
                <a:ahLst/>
                <a:rect l="l" t="t" r="r" b="b"/>
                <a:pathLst>
                  <a:path w="787" h="1283">
                    <a:moveTo>
                      <a:pt x="152" y="0"/>
                    </a:moveTo>
                    <a:lnTo>
                      <a:pt x="284" y="141"/>
                    </a:lnTo>
                    <a:lnTo>
                      <a:pt x="401" y="347"/>
                    </a:lnTo>
                    <a:lnTo>
                      <a:pt x="521" y="874"/>
                    </a:lnTo>
                    <a:lnTo>
                      <a:pt x="646" y="518"/>
                    </a:lnTo>
                    <a:lnTo>
                      <a:pt x="666" y="527"/>
                    </a:lnTo>
                    <a:lnTo>
                      <a:pt x="692" y="347"/>
                    </a:lnTo>
                    <a:lnTo>
                      <a:pt x="682" y="546"/>
                    </a:lnTo>
                    <a:lnTo>
                      <a:pt x="787" y="635"/>
                    </a:lnTo>
                    <a:lnTo>
                      <a:pt x="666" y="574"/>
                    </a:lnTo>
                    <a:lnTo>
                      <a:pt x="578" y="884"/>
                    </a:lnTo>
                    <a:lnTo>
                      <a:pt x="597" y="1087"/>
                    </a:lnTo>
                    <a:lnTo>
                      <a:pt x="540" y="1027"/>
                    </a:lnTo>
                    <a:lnTo>
                      <a:pt x="466" y="1132"/>
                    </a:lnTo>
                    <a:lnTo>
                      <a:pt x="477" y="1236"/>
                    </a:lnTo>
                    <a:lnTo>
                      <a:pt x="408" y="1248"/>
                    </a:lnTo>
                    <a:lnTo>
                      <a:pt x="408" y="1178"/>
                    </a:lnTo>
                    <a:lnTo>
                      <a:pt x="314" y="1236"/>
                    </a:lnTo>
                    <a:lnTo>
                      <a:pt x="227" y="1283"/>
                    </a:lnTo>
                    <a:lnTo>
                      <a:pt x="342" y="1132"/>
                    </a:lnTo>
                    <a:lnTo>
                      <a:pt x="284" y="1102"/>
                    </a:lnTo>
                    <a:lnTo>
                      <a:pt x="0" y="1208"/>
                    </a:lnTo>
                    <a:lnTo>
                      <a:pt x="274" y="1038"/>
                    </a:lnTo>
                    <a:lnTo>
                      <a:pt x="274" y="980"/>
                    </a:lnTo>
                    <a:lnTo>
                      <a:pt x="227" y="912"/>
                    </a:lnTo>
                    <a:lnTo>
                      <a:pt x="379" y="840"/>
                    </a:lnTo>
                    <a:lnTo>
                      <a:pt x="321" y="669"/>
                    </a:lnTo>
                    <a:lnTo>
                      <a:pt x="207" y="455"/>
                    </a:lnTo>
                    <a:lnTo>
                      <a:pt x="28" y="244"/>
                    </a:lnTo>
                    <a:lnTo>
                      <a:pt x="321" y="433"/>
                    </a:lnTo>
                    <a:lnTo>
                      <a:pt x="321" y="293"/>
                    </a:lnTo>
                    <a:lnTo>
                      <a:pt x="265" y="150"/>
                    </a:lnTo>
                    <a:lnTo>
                      <a:pt x="152"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14" name=""/>
              <p:cNvSpPr/>
              <p:nvPr/>
            </p:nvSpPr>
            <p:spPr>
              <a:xfrm flipH="1">
                <a:off x="4468680" y="4804560"/>
                <a:ext cx="280440" cy="456480"/>
              </a:xfrm>
              <a:custGeom>
                <a:avLst/>
                <a:gdLst/>
                <a:ahLst/>
                <a:rect l="l" t="t" r="r" b="b"/>
                <a:pathLst>
                  <a:path w="456" h="640">
                    <a:moveTo>
                      <a:pt x="284" y="0"/>
                    </a:moveTo>
                    <a:lnTo>
                      <a:pt x="361" y="160"/>
                    </a:lnTo>
                    <a:lnTo>
                      <a:pt x="456" y="357"/>
                    </a:lnTo>
                    <a:lnTo>
                      <a:pt x="456" y="528"/>
                    </a:lnTo>
                    <a:lnTo>
                      <a:pt x="274" y="519"/>
                    </a:lnTo>
                    <a:lnTo>
                      <a:pt x="217" y="586"/>
                    </a:lnTo>
                    <a:lnTo>
                      <a:pt x="340" y="640"/>
                    </a:lnTo>
                    <a:lnTo>
                      <a:pt x="0" y="614"/>
                    </a:lnTo>
                    <a:lnTo>
                      <a:pt x="177" y="472"/>
                    </a:lnTo>
                    <a:lnTo>
                      <a:pt x="387" y="426"/>
                    </a:lnTo>
                    <a:lnTo>
                      <a:pt x="416" y="346"/>
                    </a:lnTo>
                    <a:lnTo>
                      <a:pt x="284"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15" name=""/>
              <p:cNvSpPr/>
              <p:nvPr/>
            </p:nvSpPr>
            <p:spPr>
              <a:xfrm flipH="1">
                <a:off x="6495120" y="6334560"/>
                <a:ext cx="59040" cy="240840"/>
              </a:xfrm>
              <a:custGeom>
                <a:avLst/>
                <a:gdLst/>
                <a:ahLst/>
                <a:rect l="l" t="t" r="r" b="b"/>
                <a:pathLst>
                  <a:path w="96" h="338">
                    <a:moveTo>
                      <a:pt x="50" y="0"/>
                    </a:moveTo>
                    <a:lnTo>
                      <a:pt x="50" y="179"/>
                    </a:lnTo>
                    <a:lnTo>
                      <a:pt x="30" y="301"/>
                    </a:lnTo>
                    <a:lnTo>
                      <a:pt x="0" y="338"/>
                    </a:lnTo>
                    <a:lnTo>
                      <a:pt x="67" y="338"/>
                    </a:lnTo>
                    <a:lnTo>
                      <a:pt x="85" y="252"/>
                    </a:lnTo>
                    <a:lnTo>
                      <a:pt x="96" y="160"/>
                    </a:lnTo>
                    <a:lnTo>
                      <a:pt x="96" y="10"/>
                    </a:lnTo>
                    <a:lnTo>
                      <a:pt x="5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16" name=""/>
              <p:cNvSpPr/>
              <p:nvPr/>
            </p:nvSpPr>
            <p:spPr>
              <a:xfrm flipH="1">
                <a:off x="5035320" y="5666400"/>
                <a:ext cx="406080" cy="545040"/>
              </a:xfrm>
              <a:custGeom>
                <a:avLst/>
                <a:gdLst/>
                <a:ahLst/>
                <a:rect l="l" t="t" r="r" b="b"/>
                <a:pathLst>
                  <a:path w="660" h="764">
                    <a:moveTo>
                      <a:pt x="484" y="0"/>
                    </a:moveTo>
                    <a:lnTo>
                      <a:pt x="0" y="495"/>
                    </a:lnTo>
                    <a:lnTo>
                      <a:pt x="82" y="764"/>
                    </a:lnTo>
                    <a:lnTo>
                      <a:pt x="660" y="390"/>
                    </a:lnTo>
                    <a:lnTo>
                      <a:pt x="484"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17" name=""/>
              <p:cNvSpPr/>
              <p:nvPr/>
            </p:nvSpPr>
            <p:spPr>
              <a:xfrm flipH="1">
                <a:off x="4165560" y="4658760"/>
                <a:ext cx="1045080" cy="1950840"/>
              </a:xfrm>
              <a:custGeom>
                <a:avLst/>
                <a:gdLst/>
                <a:ahLst/>
                <a:rect l="l" t="t" r="r" b="b"/>
                <a:pathLst>
                  <a:path w="1699" h="2734">
                    <a:moveTo>
                      <a:pt x="729" y="1076"/>
                    </a:moveTo>
                    <a:lnTo>
                      <a:pt x="775" y="1152"/>
                    </a:lnTo>
                    <a:lnTo>
                      <a:pt x="789" y="1211"/>
                    </a:lnTo>
                    <a:lnTo>
                      <a:pt x="803" y="1287"/>
                    </a:lnTo>
                    <a:lnTo>
                      <a:pt x="800" y="1362"/>
                    </a:lnTo>
                    <a:lnTo>
                      <a:pt x="907" y="1347"/>
                    </a:lnTo>
                    <a:lnTo>
                      <a:pt x="944" y="1407"/>
                    </a:lnTo>
                    <a:lnTo>
                      <a:pt x="970" y="1472"/>
                    </a:lnTo>
                    <a:lnTo>
                      <a:pt x="977" y="1530"/>
                    </a:lnTo>
                    <a:lnTo>
                      <a:pt x="973" y="1626"/>
                    </a:lnTo>
                    <a:lnTo>
                      <a:pt x="1090" y="1615"/>
                    </a:lnTo>
                    <a:lnTo>
                      <a:pt x="1124" y="1673"/>
                    </a:lnTo>
                    <a:lnTo>
                      <a:pt x="1149" y="1745"/>
                    </a:lnTo>
                    <a:lnTo>
                      <a:pt x="1161" y="1810"/>
                    </a:lnTo>
                    <a:lnTo>
                      <a:pt x="1158" y="1892"/>
                    </a:lnTo>
                    <a:lnTo>
                      <a:pt x="1273" y="1892"/>
                    </a:lnTo>
                    <a:lnTo>
                      <a:pt x="1303" y="1956"/>
                    </a:lnTo>
                    <a:lnTo>
                      <a:pt x="1322" y="2010"/>
                    </a:lnTo>
                    <a:lnTo>
                      <a:pt x="1333" y="2071"/>
                    </a:lnTo>
                    <a:lnTo>
                      <a:pt x="1339" y="2175"/>
                    </a:lnTo>
                    <a:lnTo>
                      <a:pt x="1441" y="2162"/>
                    </a:lnTo>
                    <a:lnTo>
                      <a:pt x="1473" y="2192"/>
                    </a:lnTo>
                    <a:lnTo>
                      <a:pt x="1501" y="2251"/>
                    </a:lnTo>
                    <a:lnTo>
                      <a:pt x="1517" y="2316"/>
                    </a:lnTo>
                    <a:lnTo>
                      <a:pt x="1517" y="2385"/>
                    </a:lnTo>
                    <a:lnTo>
                      <a:pt x="1514" y="2438"/>
                    </a:lnTo>
                    <a:lnTo>
                      <a:pt x="1627" y="2428"/>
                    </a:lnTo>
                    <a:lnTo>
                      <a:pt x="1656" y="2467"/>
                    </a:lnTo>
                    <a:lnTo>
                      <a:pt x="1676" y="2529"/>
                    </a:lnTo>
                    <a:lnTo>
                      <a:pt x="1691" y="2595"/>
                    </a:lnTo>
                    <a:lnTo>
                      <a:pt x="1699" y="2689"/>
                    </a:lnTo>
                    <a:lnTo>
                      <a:pt x="1664" y="2734"/>
                    </a:lnTo>
                    <a:lnTo>
                      <a:pt x="1647" y="2684"/>
                    </a:lnTo>
                    <a:lnTo>
                      <a:pt x="1647" y="2634"/>
                    </a:lnTo>
                    <a:lnTo>
                      <a:pt x="1647" y="2575"/>
                    </a:lnTo>
                    <a:lnTo>
                      <a:pt x="1634" y="2527"/>
                    </a:lnTo>
                    <a:lnTo>
                      <a:pt x="1606" y="2471"/>
                    </a:lnTo>
                    <a:lnTo>
                      <a:pt x="1494" y="2492"/>
                    </a:lnTo>
                    <a:lnTo>
                      <a:pt x="1468" y="2433"/>
                    </a:lnTo>
                    <a:lnTo>
                      <a:pt x="1477" y="2389"/>
                    </a:lnTo>
                    <a:lnTo>
                      <a:pt x="1482" y="2328"/>
                    </a:lnTo>
                    <a:lnTo>
                      <a:pt x="1473" y="2277"/>
                    </a:lnTo>
                    <a:lnTo>
                      <a:pt x="1446" y="2227"/>
                    </a:lnTo>
                    <a:lnTo>
                      <a:pt x="1425" y="2192"/>
                    </a:lnTo>
                    <a:lnTo>
                      <a:pt x="1322" y="2220"/>
                    </a:lnTo>
                    <a:lnTo>
                      <a:pt x="1292" y="2182"/>
                    </a:lnTo>
                    <a:lnTo>
                      <a:pt x="1297" y="2128"/>
                    </a:lnTo>
                    <a:lnTo>
                      <a:pt x="1297" y="2093"/>
                    </a:lnTo>
                    <a:lnTo>
                      <a:pt x="1292" y="2041"/>
                    </a:lnTo>
                    <a:lnTo>
                      <a:pt x="1269" y="1964"/>
                    </a:lnTo>
                    <a:lnTo>
                      <a:pt x="1253" y="1935"/>
                    </a:lnTo>
                    <a:lnTo>
                      <a:pt x="1161" y="1948"/>
                    </a:lnTo>
                    <a:lnTo>
                      <a:pt x="1116" y="1930"/>
                    </a:lnTo>
                    <a:lnTo>
                      <a:pt x="1111" y="1897"/>
                    </a:lnTo>
                    <a:lnTo>
                      <a:pt x="1117" y="1848"/>
                    </a:lnTo>
                    <a:lnTo>
                      <a:pt x="1116" y="1796"/>
                    </a:lnTo>
                    <a:lnTo>
                      <a:pt x="1107" y="1741"/>
                    </a:lnTo>
                    <a:lnTo>
                      <a:pt x="1090" y="1690"/>
                    </a:lnTo>
                    <a:lnTo>
                      <a:pt x="1061" y="1658"/>
                    </a:lnTo>
                    <a:lnTo>
                      <a:pt x="956" y="1682"/>
                    </a:lnTo>
                    <a:lnTo>
                      <a:pt x="926" y="1636"/>
                    </a:lnTo>
                    <a:lnTo>
                      <a:pt x="931" y="1604"/>
                    </a:lnTo>
                    <a:lnTo>
                      <a:pt x="934" y="1550"/>
                    </a:lnTo>
                    <a:lnTo>
                      <a:pt x="934" y="1498"/>
                    </a:lnTo>
                    <a:lnTo>
                      <a:pt x="923" y="1447"/>
                    </a:lnTo>
                    <a:lnTo>
                      <a:pt x="890" y="1394"/>
                    </a:lnTo>
                    <a:lnTo>
                      <a:pt x="778" y="1414"/>
                    </a:lnTo>
                    <a:lnTo>
                      <a:pt x="752" y="1376"/>
                    </a:lnTo>
                    <a:lnTo>
                      <a:pt x="757" y="1339"/>
                    </a:lnTo>
                    <a:lnTo>
                      <a:pt x="761" y="1287"/>
                    </a:lnTo>
                    <a:lnTo>
                      <a:pt x="761" y="1230"/>
                    </a:lnTo>
                    <a:lnTo>
                      <a:pt x="750" y="1184"/>
                    </a:lnTo>
                    <a:lnTo>
                      <a:pt x="729" y="1137"/>
                    </a:lnTo>
                    <a:lnTo>
                      <a:pt x="619" y="1140"/>
                    </a:lnTo>
                    <a:lnTo>
                      <a:pt x="581" y="1116"/>
                    </a:lnTo>
                    <a:lnTo>
                      <a:pt x="575" y="1049"/>
                    </a:lnTo>
                    <a:lnTo>
                      <a:pt x="579" y="997"/>
                    </a:lnTo>
                    <a:lnTo>
                      <a:pt x="575" y="951"/>
                    </a:lnTo>
                    <a:lnTo>
                      <a:pt x="555" y="895"/>
                    </a:lnTo>
                    <a:lnTo>
                      <a:pt x="535" y="850"/>
                    </a:lnTo>
                    <a:lnTo>
                      <a:pt x="434" y="873"/>
                    </a:lnTo>
                    <a:lnTo>
                      <a:pt x="401" y="853"/>
                    </a:lnTo>
                    <a:lnTo>
                      <a:pt x="395" y="820"/>
                    </a:lnTo>
                    <a:lnTo>
                      <a:pt x="398" y="765"/>
                    </a:lnTo>
                    <a:lnTo>
                      <a:pt x="401" y="720"/>
                    </a:lnTo>
                    <a:lnTo>
                      <a:pt x="395" y="668"/>
                    </a:lnTo>
                    <a:lnTo>
                      <a:pt x="381" y="625"/>
                    </a:lnTo>
                    <a:lnTo>
                      <a:pt x="358" y="582"/>
                    </a:lnTo>
                    <a:lnTo>
                      <a:pt x="261" y="603"/>
                    </a:lnTo>
                    <a:lnTo>
                      <a:pt x="224" y="546"/>
                    </a:lnTo>
                    <a:lnTo>
                      <a:pt x="227" y="496"/>
                    </a:lnTo>
                    <a:lnTo>
                      <a:pt x="227" y="450"/>
                    </a:lnTo>
                    <a:lnTo>
                      <a:pt x="221" y="406"/>
                    </a:lnTo>
                    <a:lnTo>
                      <a:pt x="202" y="348"/>
                    </a:lnTo>
                    <a:lnTo>
                      <a:pt x="179" y="311"/>
                    </a:lnTo>
                    <a:lnTo>
                      <a:pt x="82" y="329"/>
                    </a:lnTo>
                    <a:lnTo>
                      <a:pt x="49" y="311"/>
                    </a:lnTo>
                    <a:lnTo>
                      <a:pt x="49" y="240"/>
                    </a:lnTo>
                    <a:lnTo>
                      <a:pt x="49" y="192"/>
                    </a:lnTo>
                    <a:lnTo>
                      <a:pt x="45" y="135"/>
                    </a:lnTo>
                    <a:lnTo>
                      <a:pt x="24" y="76"/>
                    </a:lnTo>
                    <a:lnTo>
                      <a:pt x="0" y="42"/>
                    </a:lnTo>
                    <a:lnTo>
                      <a:pt x="2" y="0"/>
                    </a:lnTo>
                    <a:lnTo>
                      <a:pt x="58" y="70"/>
                    </a:lnTo>
                    <a:lnTo>
                      <a:pt x="70" y="105"/>
                    </a:lnTo>
                    <a:lnTo>
                      <a:pt x="82" y="148"/>
                    </a:lnTo>
                    <a:lnTo>
                      <a:pt x="87" y="202"/>
                    </a:lnTo>
                    <a:lnTo>
                      <a:pt x="82" y="283"/>
                    </a:lnTo>
                    <a:lnTo>
                      <a:pt x="202" y="272"/>
                    </a:lnTo>
                    <a:lnTo>
                      <a:pt x="241" y="336"/>
                    </a:lnTo>
                    <a:lnTo>
                      <a:pt x="256" y="396"/>
                    </a:lnTo>
                    <a:lnTo>
                      <a:pt x="264" y="466"/>
                    </a:lnTo>
                    <a:lnTo>
                      <a:pt x="269" y="554"/>
                    </a:lnTo>
                    <a:lnTo>
                      <a:pt x="381" y="546"/>
                    </a:lnTo>
                    <a:lnTo>
                      <a:pt x="424" y="635"/>
                    </a:lnTo>
                    <a:lnTo>
                      <a:pt x="434" y="678"/>
                    </a:lnTo>
                    <a:lnTo>
                      <a:pt x="439" y="743"/>
                    </a:lnTo>
                    <a:lnTo>
                      <a:pt x="438" y="825"/>
                    </a:lnTo>
                    <a:lnTo>
                      <a:pt x="554" y="811"/>
                    </a:lnTo>
                    <a:lnTo>
                      <a:pt x="587" y="871"/>
                    </a:lnTo>
                    <a:lnTo>
                      <a:pt x="610" y="917"/>
                    </a:lnTo>
                    <a:lnTo>
                      <a:pt x="614" y="960"/>
                    </a:lnTo>
                    <a:lnTo>
                      <a:pt x="622" y="1015"/>
                    </a:lnTo>
                    <a:lnTo>
                      <a:pt x="622" y="1094"/>
                    </a:lnTo>
                    <a:lnTo>
                      <a:pt x="729" y="1076"/>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18" name=""/>
              <p:cNvSpPr/>
              <p:nvPr/>
            </p:nvSpPr>
            <p:spPr>
              <a:xfrm flipH="1">
                <a:off x="5048640" y="4419000"/>
                <a:ext cx="118080" cy="72720"/>
              </a:xfrm>
              <a:custGeom>
                <a:avLst/>
                <a:gdLst/>
                <a:ahLst/>
                <a:rect l="l" t="t" r="r" b="b"/>
                <a:pathLst>
                  <a:path w="191" h="103">
                    <a:moveTo>
                      <a:pt x="0" y="88"/>
                    </a:moveTo>
                    <a:lnTo>
                      <a:pt x="181" y="0"/>
                    </a:lnTo>
                    <a:lnTo>
                      <a:pt x="191" y="8"/>
                    </a:lnTo>
                    <a:lnTo>
                      <a:pt x="191" y="40"/>
                    </a:lnTo>
                    <a:lnTo>
                      <a:pt x="181" y="64"/>
                    </a:lnTo>
                    <a:lnTo>
                      <a:pt x="0" y="103"/>
                    </a:lnTo>
                    <a:lnTo>
                      <a:pt x="0" y="88"/>
                    </a:lnTo>
                    <a:close/>
                  </a:path>
                </a:pathLst>
              </a:custGeom>
              <a:solidFill>
                <a:srgbClr val="000000"/>
              </a:solidFill>
              <a:ln w="1440">
                <a:solidFill>
                  <a:srgbClr val="000000"/>
                </a:solidFill>
                <a:round/>
              </a:ln>
            </p:spPr>
            <p:style>
              <a:lnRef idx="0"/>
              <a:fillRef idx="0"/>
              <a:effectRef idx="0"/>
              <a:fontRef idx="minor"/>
            </p:style>
            <p:txBody>
              <a:bodyPr lIns="90000" rIns="90000" tIns="25920" bIns="25920" anchor="t">
                <a:noAutofit/>
              </a:bodyPr>
              <a:p>
                <a:endParaRPr b="0" lang="en-US" sz="2400" strike="noStrike" u="none">
                  <a:solidFill>
                    <a:srgbClr val="ffffff"/>
                  </a:solidFill>
                  <a:effectLst/>
                  <a:uFillTx/>
                  <a:latin typeface="Times New Roman"/>
                </a:endParaRPr>
              </a:p>
            </p:txBody>
          </p:sp>
          <p:sp>
            <p:nvSpPr>
              <p:cNvPr id="2519" name=""/>
              <p:cNvSpPr/>
              <p:nvPr/>
            </p:nvSpPr>
            <p:spPr>
              <a:xfrm flipH="1">
                <a:off x="5696280" y="3869280"/>
                <a:ext cx="55080" cy="253800"/>
              </a:xfrm>
              <a:custGeom>
                <a:avLst/>
                <a:gdLst/>
                <a:ahLst/>
                <a:rect l="l" t="t" r="r" b="b"/>
                <a:pathLst>
                  <a:path w="90" h="355">
                    <a:moveTo>
                      <a:pt x="90" y="30"/>
                    </a:moveTo>
                    <a:lnTo>
                      <a:pt x="75" y="149"/>
                    </a:lnTo>
                    <a:lnTo>
                      <a:pt x="90" y="355"/>
                    </a:lnTo>
                    <a:lnTo>
                      <a:pt x="0" y="134"/>
                    </a:lnTo>
                    <a:lnTo>
                      <a:pt x="16" y="0"/>
                    </a:lnTo>
                    <a:lnTo>
                      <a:pt x="90" y="3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20" name=""/>
              <p:cNvSpPr/>
              <p:nvPr/>
            </p:nvSpPr>
            <p:spPr>
              <a:xfrm flipH="1">
                <a:off x="5105160" y="3974760"/>
                <a:ext cx="153720" cy="134280"/>
              </a:xfrm>
              <a:custGeom>
                <a:avLst/>
                <a:gdLst/>
                <a:ahLst/>
                <a:rect l="l" t="t" r="r" b="b"/>
                <a:pathLst>
                  <a:path w="249" h="189">
                    <a:moveTo>
                      <a:pt x="90" y="36"/>
                    </a:moveTo>
                    <a:lnTo>
                      <a:pt x="64" y="14"/>
                    </a:lnTo>
                    <a:lnTo>
                      <a:pt x="90" y="0"/>
                    </a:lnTo>
                    <a:lnTo>
                      <a:pt x="165" y="0"/>
                    </a:lnTo>
                    <a:lnTo>
                      <a:pt x="232" y="19"/>
                    </a:lnTo>
                    <a:lnTo>
                      <a:pt x="160" y="48"/>
                    </a:lnTo>
                    <a:lnTo>
                      <a:pt x="180" y="96"/>
                    </a:lnTo>
                    <a:lnTo>
                      <a:pt x="212" y="96"/>
                    </a:lnTo>
                    <a:lnTo>
                      <a:pt x="249" y="154"/>
                    </a:lnTo>
                    <a:lnTo>
                      <a:pt x="222" y="157"/>
                    </a:lnTo>
                    <a:lnTo>
                      <a:pt x="229" y="179"/>
                    </a:lnTo>
                    <a:lnTo>
                      <a:pt x="206" y="174"/>
                    </a:lnTo>
                    <a:lnTo>
                      <a:pt x="191" y="189"/>
                    </a:lnTo>
                    <a:lnTo>
                      <a:pt x="137" y="184"/>
                    </a:lnTo>
                    <a:lnTo>
                      <a:pt x="108" y="179"/>
                    </a:lnTo>
                    <a:lnTo>
                      <a:pt x="68" y="157"/>
                    </a:lnTo>
                    <a:lnTo>
                      <a:pt x="123" y="169"/>
                    </a:lnTo>
                    <a:lnTo>
                      <a:pt x="137" y="174"/>
                    </a:lnTo>
                    <a:lnTo>
                      <a:pt x="123" y="154"/>
                    </a:lnTo>
                    <a:lnTo>
                      <a:pt x="165" y="157"/>
                    </a:lnTo>
                    <a:lnTo>
                      <a:pt x="165" y="126"/>
                    </a:lnTo>
                    <a:lnTo>
                      <a:pt x="143" y="126"/>
                    </a:lnTo>
                    <a:lnTo>
                      <a:pt x="127" y="136"/>
                    </a:lnTo>
                    <a:lnTo>
                      <a:pt x="123" y="104"/>
                    </a:lnTo>
                    <a:lnTo>
                      <a:pt x="90" y="101"/>
                    </a:lnTo>
                    <a:lnTo>
                      <a:pt x="5" y="136"/>
                    </a:lnTo>
                    <a:lnTo>
                      <a:pt x="41" y="101"/>
                    </a:lnTo>
                    <a:lnTo>
                      <a:pt x="101" y="84"/>
                    </a:lnTo>
                    <a:lnTo>
                      <a:pt x="154" y="84"/>
                    </a:lnTo>
                    <a:lnTo>
                      <a:pt x="137" y="70"/>
                    </a:lnTo>
                    <a:lnTo>
                      <a:pt x="108" y="57"/>
                    </a:lnTo>
                    <a:lnTo>
                      <a:pt x="68" y="57"/>
                    </a:lnTo>
                    <a:lnTo>
                      <a:pt x="0" y="96"/>
                    </a:lnTo>
                    <a:lnTo>
                      <a:pt x="59" y="52"/>
                    </a:lnTo>
                    <a:lnTo>
                      <a:pt x="88" y="41"/>
                    </a:lnTo>
                    <a:lnTo>
                      <a:pt x="90" y="36"/>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pic>
          <p:nvPicPr>
            <p:cNvPr id="2521" name="" descr=""/>
            <p:cNvPicPr/>
            <p:nvPr/>
          </p:nvPicPr>
          <p:blipFill>
            <a:blip r:embed="rId1"/>
            <a:stretch/>
          </p:blipFill>
          <p:spPr>
            <a:xfrm>
              <a:off x="6775560" y="1003320"/>
              <a:ext cx="1888560" cy="2523600"/>
            </a:xfrm>
            <a:prstGeom prst="rect">
              <a:avLst/>
            </a:prstGeom>
            <a:noFill/>
            <a:ln w="0">
              <a:noFill/>
            </a:ln>
          </p:spPr>
        </p:pic>
        <p:sp>
          <p:nvSpPr>
            <p:cNvPr id="2522" name=""/>
            <p:cNvSpPr/>
            <p:nvPr/>
          </p:nvSpPr>
          <p:spPr>
            <a:xfrm>
              <a:off x="5771160" y="3184200"/>
              <a:ext cx="177120" cy="205200"/>
            </a:xfrm>
            <a:prstGeom prst="ellipse">
              <a:avLst/>
            </a:prstGeom>
            <a:solidFill>
              <a:srgbClr val="7897fc"/>
            </a:soli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2523" name=""/>
            <p:cNvSpPr/>
            <p:nvPr/>
          </p:nvSpPr>
          <p:spPr>
            <a:xfrm>
              <a:off x="6057000" y="2830320"/>
              <a:ext cx="222480" cy="258480"/>
            </a:xfrm>
            <a:prstGeom prst="ellipse">
              <a:avLst/>
            </a:prstGeom>
            <a:solidFill>
              <a:srgbClr val="7897fc"/>
            </a:soli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2524" name=""/>
            <p:cNvSpPr/>
            <p:nvPr/>
          </p:nvSpPr>
          <p:spPr>
            <a:xfrm>
              <a:off x="6370560" y="2497680"/>
              <a:ext cx="236160" cy="273960"/>
            </a:xfrm>
            <a:prstGeom prst="ellipse">
              <a:avLst/>
            </a:prstGeom>
            <a:solidFill>
              <a:srgbClr val="7897fc"/>
            </a:soli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grpSp>
      <p:sp>
        <p:nvSpPr>
          <p:cNvPr id="2525" name="PlaceHolder 2"/>
          <p:cNvSpPr>
            <a:spLocks noGrp="1"/>
          </p:cNvSpPr>
          <p:nvPr>
            <p:ph/>
          </p:nvPr>
        </p:nvSpPr>
        <p:spPr>
          <a:xfrm>
            <a:off x="304920" y="1828800"/>
            <a:ext cx="4952880" cy="990720"/>
          </a:xfrm>
          <a:prstGeom prst="rect">
            <a:avLst/>
          </a:prstGeom>
          <a:noFill/>
          <a:ln w="0">
            <a:noFill/>
          </a:ln>
        </p:spPr>
        <p:txBody>
          <a:bodyPr lIns="90360" rIns="90360" tIns="44280" bIns="44280" anchor="t">
            <a:normAutofit/>
          </a:bodyPr>
          <a:p>
            <a:pPr marL="343080" indent="-343080">
              <a:spcBef>
                <a:spcPts val="624"/>
              </a:spcBef>
              <a:buClr>
                <a:srgbClr val="606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663300"/>
                </a:solidFill>
                <a:effectLst/>
                <a:uFillTx/>
                <a:latin typeface="Times New Roman"/>
              </a:rPr>
              <a:t>Impact on other employees </a:t>
            </a:r>
            <a:br>
              <a:rPr sz="2500"/>
            </a:br>
            <a:r>
              <a:rPr b="1" lang="en-US" sz="2500" strike="noStrike" u="none">
                <a:solidFill>
                  <a:srgbClr val="663300"/>
                </a:solidFill>
                <a:effectLst/>
                <a:uFillTx/>
                <a:latin typeface="Times New Roman"/>
              </a:rPr>
              <a:t> </a:t>
            </a:r>
            <a:endParaRPr b="0" lang="en-US" sz="2500" strike="noStrike" u="none">
              <a:solidFill>
                <a:srgbClr val="081d58"/>
              </a:solidFill>
              <a:effectLst/>
              <a:uFillTx/>
              <a:latin typeface="Times New Roman"/>
            </a:endParaRPr>
          </a:p>
          <a:p>
            <a:pPr marL="343080" indent="0">
              <a:lnSpc>
                <a:spcPct val="90000"/>
              </a:lnSpc>
              <a:spcBef>
                <a:spcPts val="312"/>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trike="noStrike" u="none">
              <a:solidFill>
                <a:srgbClr val="081d58"/>
              </a:solidFill>
              <a:effectLst/>
              <a:uFillTx/>
              <a:latin typeface="Times New Roman"/>
            </a:endParaRPr>
          </a:p>
        </p:txBody>
      </p:sp>
      <p:sp>
        <p:nvSpPr>
          <p:cNvPr id="2526" name=""/>
          <p:cNvSpPr/>
          <p:nvPr/>
        </p:nvSpPr>
        <p:spPr>
          <a:xfrm>
            <a:off x="304920" y="2514600"/>
            <a:ext cx="5410080" cy="1191240"/>
          </a:xfrm>
          <a:prstGeom prst="rect">
            <a:avLst/>
          </a:prstGeom>
          <a:noFill/>
          <a:ln w="0">
            <a:noFill/>
          </a:ln>
        </p:spPr>
        <p:style>
          <a:lnRef idx="0"/>
          <a:fillRef idx="0"/>
          <a:effectRef idx="0"/>
          <a:fontRef idx="minor"/>
        </p:style>
        <p:txBody>
          <a:bodyPr lIns="90000" rIns="90000" tIns="46800" bIns="46800" anchor="t">
            <a:spAutoFit/>
          </a:bodyPr>
          <a:p>
            <a:pPr>
              <a:buClr>
                <a:srgbClr val="654d64"/>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654d64"/>
                </a:solidFill>
                <a:effectLst/>
                <a:uFillTx/>
                <a:latin typeface="Times New Roman"/>
              </a:rPr>
              <a:t>Many believe employee in the relationship gets extra job benefits because of relationship</a:t>
            </a:r>
            <a:endParaRPr b="0" lang="en-US" sz="2400" strike="noStrike" u="none">
              <a:solidFill>
                <a:srgbClr val="ffffff"/>
              </a:solidFill>
              <a:effectLst/>
              <a:uFillTx/>
              <a:latin typeface="Times New Roman"/>
            </a:endParaRPr>
          </a:p>
        </p:txBody>
      </p:sp>
    </p:spTree>
  </p:cSld>
  <p:transition spd="slow">
    <p:split dir="out" orient="vert"/>
  </p:transition>
</p:sld>
</file>

<file path=ppt/slides/slide1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87cc3"/>
        </a:solidFill>
      </p:bgPr>
    </p:bg>
    <p:spTree>
      <p:nvGrpSpPr>
        <p:cNvPr id="1" name=""/>
        <p:cNvGrpSpPr/>
        <p:nvPr/>
      </p:nvGrpSpPr>
      <p:grpSpPr>
        <a:xfrm>
          <a:off x="0" y="0"/>
          <a:ext cx="0" cy="0"/>
          <a:chOff x="0" y="0"/>
          <a:chExt cx="0" cy="0"/>
        </a:xfrm>
      </p:grpSpPr>
      <p:sp>
        <p:nvSpPr>
          <p:cNvPr id="2527"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WORKPLACE ROMANCE</a:t>
            </a:r>
            <a:br>
              <a:rPr sz="3600"/>
            </a:br>
            <a:r>
              <a:rPr b="1" lang="en-US" sz="3600" strike="noStrike" u="none">
                <a:solidFill>
                  <a:srgbClr val="081d58"/>
                </a:solidFill>
                <a:effectLst/>
                <a:uFillTx/>
                <a:latin typeface="Times New Roman"/>
              </a:rPr>
              <a:t>Practical Issues</a:t>
            </a:r>
            <a:endParaRPr b="1" lang="en-US" sz="3600" strike="noStrike" u="none">
              <a:solidFill>
                <a:srgbClr val="081d58"/>
              </a:solidFill>
              <a:effectLst/>
              <a:uFillTx/>
              <a:latin typeface="Times New Roman"/>
            </a:endParaRPr>
          </a:p>
        </p:txBody>
      </p:sp>
      <p:grpSp>
        <p:nvGrpSpPr>
          <p:cNvPr id="2528" name=""/>
          <p:cNvGrpSpPr/>
          <p:nvPr/>
        </p:nvGrpSpPr>
        <p:grpSpPr>
          <a:xfrm>
            <a:off x="3981600" y="3387600"/>
            <a:ext cx="3282480" cy="3165120"/>
            <a:chOff x="3981600" y="3387600"/>
            <a:chExt cx="3282480" cy="3165120"/>
          </a:xfrm>
        </p:grpSpPr>
        <p:sp>
          <p:nvSpPr>
            <p:cNvPr id="2529" name=""/>
            <p:cNvSpPr/>
            <p:nvPr/>
          </p:nvSpPr>
          <p:spPr>
            <a:xfrm flipH="1">
              <a:off x="3981240" y="3777840"/>
              <a:ext cx="3025800" cy="2740680"/>
            </a:xfrm>
            <a:custGeom>
              <a:avLst/>
              <a:gdLst/>
              <a:ahLst/>
              <a:rect l="l" t="t" r="r" b="b"/>
              <a:pathLst>
                <a:path w="4166" h="4015">
                  <a:moveTo>
                    <a:pt x="159" y="4015"/>
                  </a:moveTo>
                  <a:lnTo>
                    <a:pt x="4007" y="4015"/>
                  </a:lnTo>
                  <a:lnTo>
                    <a:pt x="4166" y="3988"/>
                  </a:lnTo>
                  <a:lnTo>
                    <a:pt x="4046" y="3653"/>
                  </a:lnTo>
                  <a:lnTo>
                    <a:pt x="3871" y="2863"/>
                  </a:lnTo>
                  <a:lnTo>
                    <a:pt x="3749" y="2059"/>
                  </a:lnTo>
                  <a:lnTo>
                    <a:pt x="3628" y="1323"/>
                  </a:lnTo>
                  <a:lnTo>
                    <a:pt x="3550" y="614"/>
                  </a:lnTo>
                  <a:lnTo>
                    <a:pt x="3510" y="199"/>
                  </a:lnTo>
                  <a:lnTo>
                    <a:pt x="3187" y="51"/>
                  </a:lnTo>
                  <a:lnTo>
                    <a:pt x="2124" y="0"/>
                  </a:lnTo>
                  <a:lnTo>
                    <a:pt x="1061" y="26"/>
                  </a:lnTo>
                  <a:lnTo>
                    <a:pt x="50" y="171"/>
                  </a:lnTo>
                  <a:lnTo>
                    <a:pt x="0" y="241"/>
                  </a:lnTo>
                  <a:lnTo>
                    <a:pt x="0" y="655"/>
                  </a:lnTo>
                  <a:lnTo>
                    <a:pt x="38" y="1259"/>
                  </a:lnTo>
                  <a:lnTo>
                    <a:pt x="50" y="1726"/>
                  </a:lnTo>
                  <a:lnTo>
                    <a:pt x="211" y="3705"/>
                  </a:lnTo>
                  <a:lnTo>
                    <a:pt x="184" y="3906"/>
                  </a:lnTo>
                  <a:lnTo>
                    <a:pt x="159" y="4015"/>
                  </a:lnTo>
                  <a:close/>
                </a:path>
              </a:pathLst>
            </a:custGeom>
            <a:solidFill>
              <a:srgbClr val="622100"/>
            </a:solidFill>
            <a:ln w="1440">
              <a:solidFill>
                <a:srgbClr val="6221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30" name=""/>
            <p:cNvSpPr/>
            <p:nvPr/>
          </p:nvSpPr>
          <p:spPr>
            <a:xfrm flipH="1">
              <a:off x="4421520" y="4086720"/>
              <a:ext cx="624600" cy="977400"/>
            </a:xfrm>
            <a:custGeom>
              <a:avLst/>
              <a:gdLst/>
              <a:ahLst/>
              <a:rect l="l" t="t" r="r" b="b"/>
              <a:pathLst>
                <a:path w="861" h="1433">
                  <a:moveTo>
                    <a:pt x="0" y="214"/>
                  </a:moveTo>
                  <a:lnTo>
                    <a:pt x="52" y="0"/>
                  </a:lnTo>
                  <a:lnTo>
                    <a:pt x="52" y="256"/>
                  </a:lnTo>
                  <a:lnTo>
                    <a:pt x="204" y="16"/>
                  </a:lnTo>
                  <a:lnTo>
                    <a:pt x="283" y="28"/>
                  </a:lnTo>
                  <a:lnTo>
                    <a:pt x="135" y="311"/>
                  </a:lnTo>
                  <a:lnTo>
                    <a:pt x="511" y="109"/>
                  </a:lnTo>
                  <a:lnTo>
                    <a:pt x="634" y="176"/>
                  </a:lnTo>
                  <a:lnTo>
                    <a:pt x="564" y="311"/>
                  </a:lnTo>
                  <a:lnTo>
                    <a:pt x="715" y="324"/>
                  </a:lnTo>
                  <a:lnTo>
                    <a:pt x="741" y="686"/>
                  </a:lnTo>
                  <a:lnTo>
                    <a:pt x="364" y="807"/>
                  </a:lnTo>
                  <a:lnTo>
                    <a:pt x="741" y="807"/>
                  </a:lnTo>
                  <a:lnTo>
                    <a:pt x="781" y="1155"/>
                  </a:lnTo>
                  <a:lnTo>
                    <a:pt x="861" y="1433"/>
                  </a:lnTo>
                  <a:lnTo>
                    <a:pt x="701" y="1141"/>
                  </a:lnTo>
                  <a:lnTo>
                    <a:pt x="618" y="908"/>
                  </a:lnTo>
                  <a:lnTo>
                    <a:pt x="445" y="856"/>
                  </a:lnTo>
                  <a:lnTo>
                    <a:pt x="283" y="833"/>
                  </a:lnTo>
                  <a:lnTo>
                    <a:pt x="270" y="765"/>
                  </a:lnTo>
                  <a:lnTo>
                    <a:pt x="187" y="660"/>
                  </a:lnTo>
                  <a:lnTo>
                    <a:pt x="147" y="419"/>
                  </a:lnTo>
                  <a:lnTo>
                    <a:pt x="0" y="336"/>
                  </a:lnTo>
                  <a:lnTo>
                    <a:pt x="0" y="214"/>
                  </a:lnTo>
                  <a:close/>
                </a:path>
              </a:pathLst>
            </a:custGeom>
            <a:solidFill>
              <a:srgbClr val="ff0000"/>
            </a:solidFill>
            <a:ln w="144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31" name=""/>
            <p:cNvSpPr/>
            <p:nvPr/>
          </p:nvSpPr>
          <p:spPr>
            <a:xfrm flipH="1">
              <a:off x="6443640" y="4232880"/>
              <a:ext cx="233640" cy="413640"/>
            </a:xfrm>
            <a:custGeom>
              <a:avLst/>
              <a:gdLst/>
              <a:ahLst/>
              <a:rect l="l" t="t" r="r" b="b"/>
              <a:pathLst>
                <a:path w="321" h="606">
                  <a:moveTo>
                    <a:pt x="107" y="606"/>
                  </a:moveTo>
                  <a:lnTo>
                    <a:pt x="54" y="432"/>
                  </a:lnTo>
                  <a:lnTo>
                    <a:pt x="121" y="298"/>
                  </a:lnTo>
                  <a:lnTo>
                    <a:pt x="0" y="54"/>
                  </a:lnTo>
                  <a:lnTo>
                    <a:pt x="227" y="241"/>
                  </a:lnTo>
                  <a:lnTo>
                    <a:pt x="282" y="0"/>
                  </a:lnTo>
                  <a:lnTo>
                    <a:pt x="321" y="136"/>
                  </a:lnTo>
                  <a:lnTo>
                    <a:pt x="267" y="322"/>
                  </a:lnTo>
                  <a:lnTo>
                    <a:pt x="175" y="551"/>
                  </a:lnTo>
                  <a:lnTo>
                    <a:pt x="107" y="606"/>
                  </a:lnTo>
                  <a:close/>
                </a:path>
              </a:pathLst>
            </a:custGeom>
            <a:solidFill>
              <a:srgbClr val="ff0000"/>
            </a:solidFill>
            <a:ln w="144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32" name=""/>
            <p:cNvSpPr/>
            <p:nvPr/>
          </p:nvSpPr>
          <p:spPr>
            <a:xfrm flipH="1">
              <a:off x="4440240" y="4581000"/>
              <a:ext cx="2786040" cy="1754640"/>
            </a:xfrm>
            <a:custGeom>
              <a:avLst/>
              <a:gdLst/>
              <a:ahLst/>
              <a:rect l="l" t="t" r="r" b="b"/>
              <a:pathLst>
                <a:path w="3837" h="2569">
                  <a:moveTo>
                    <a:pt x="460" y="307"/>
                  </a:moveTo>
                  <a:lnTo>
                    <a:pt x="565" y="267"/>
                  </a:lnTo>
                  <a:lnTo>
                    <a:pt x="863" y="213"/>
                  </a:lnTo>
                  <a:lnTo>
                    <a:pt x="2262" y="0"/>
                  </a:lnTo>
                  <a:lnTo>
                    <a:pt x="2584" y="95"/>
                  </a:lnTo>
                  <a:lnTo>
                    <a:pt x="3394" y="200"/>
                  </a:lnTo>
                  <a:lnTo>
                    <a:pt x="3554" y="283"/>
                  </a:lnTo>
                  <a:lnTo>
                    <a:pt x="3703" y="535"/>
                  </a:lnTo>
                  <a:lnTo>
                    <a:pt x="3783" y="867"/>
                  </a:lnTo>
                  <a:lnTo>
                    <a:pt x="3837" y="1112"/>
                  </a:lnTo>
                  <a:lnTo>
                    <a:pt x="3825" y="1497"/>
                  </a:lnTo>
                  <a:lnTo>
                    <a:pt x="3783" y="1914"/>
                  </a:lnTo>
                  <a:lnTo>
                    <a:pt x="3755" y="2155"/>
                  </a:lnTo>
                  <a:lnTo>
                    <a:pt x="3325" y="2569"/>
                  </a:lnTo>
                  <a:lnTo>
                    <a:pt x="847" y="2463"/>
                  </a:lnTo>
                  <a:lnTo>
                    <a:pt x="301" y="2316"/>
                  </a:lnTo>
                  <a:lnTo>
                    <a:pt x="123" y="1808"/>
                  </a:lnTo>
                  <a:lnTo>
                    <a:pt x="0" y="1165"/>
                  </a:lnTo>
                  <a:lnTo>
                    <a:pt x="0" y="735"/>
                  </a:lnTo>
                  <a:lnTo>
                    <a:pt x="247" y="402"/>
                  </a:lnTo>
                  <a:lnTo>
                    <a:pt x="460" y="307"/>
                  </a:lnTo>
                  <a:close/>
                </a:path>
              </a:pathLst>
            </a:custGeom>
            <a:solidFill>
              <a:srgbClr val="00c200"/>
            </a:solidFill>
            <a:ln w="1440">
              <a:solidFill>
                <a:srgbClr val="00c2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33" name=""/>
            <p:cNvSpPr/>
            <p:nvPr/>
          </p:nvSpPr>
          <p:spPr>
            <a:xfrm flipH="1">
              <a:off x="4413240" y="4799520"/>
              <a:ext cx="858240" cy="1362600"/>
            </a:xfrm>
            <a:custGeom>
              <a:avLst/>
              <a:gdLst/>
              <a:ahLst/>
              <a:rect l="l" t="t" r="r" b="b"/>
              <a:pathLst>
                <a:path w="1181" h="1996">
                  <a:moveTo>
                    <a:pt x="242" y="483"/>
                  </a:moveTo>
                  <a:lnTo>
                    <a:pt x="335" y="735"/>
                  </a:lnTo>
                  <a:lnTo>
                    <a:pt x="388" y="873"/>
                  </a:lnTo>
                  <a:lnTo>
                    <a:pt x="525" y="1245"/>
                  </a:lnTo>
                  <a:lnTo>
                    <a:pt x="525" y="1554"/>
                  </a:lnTo>
                  <a:lnTo>
                    <a:pt x="619" y="1417"/>
                  </a:lnTo>
                  <a:lnTo>
                    <a:pt x="754" y="1765"/>
                  </a:lnTo>
                  <a:lnTo>
                    <a:pt x="888" y="1765"/>
                  </a:lnTo>
                  <a:lnTo>
                    <a:pt x="901" y="1501"/>
                  </a:lnTo>
                  <a:lnTo>
                    <a:pt x="754" y="1326"/>
                  </a:lnTo>
                  <a:lnTo>
                    <a:pt x="754" y="1069"/>
                  </a:lnTo>
                  <a:lnTo>
                    <a:pt x="496" y="696"/>
                  </a:lnTo>
                  <a:lnTo>
                    <a:pt x="979" y="873"/>
                  </a:lnTo>
                  <a:lnTo>
                    <a:pt x="915" y="749"/>
                  </a:lnTo>
                  <a:lnTo>
                    <a:pt x="1036" y="709"/>
                  </a:lnTo>
                  <a:lnTo>
                    <a:pt x="1062" y="523"/>
                  </a:lnTo>
                  <a:lnTo>
                    <a:pt x="901" y="508"/>
                  </a:lnTo>
                  <a:lnTo>
                    <a:pt x="955" y="406"/>
                  </a:lnTo>
                  <a:lnTo>
                    <a:pt x="846" y="322"/>
                  </a:lnTo>
                  <a:lnTo>
                    <a:pt x="846" y="160"/>
                  </a:lnTo>
                  <a:lnTo>
                    <a:pt x="915" y="0"/>
                  </a:lnTo>
                  <a:lnTo>
                    <a:pt x="1079" y="388"/>
                  </a:lnTo>
                  <a:lnTo>
                    <a:pt x="1090" y="605"/>
                  </a:lnTo>
                  <a:lnTo>
                    <a:pt x="1181" y="766"/>
                  </a:lnTo>
                  <a:lnTo>
                    <a:pt x="1158" y="1044"/>
                  </a:lnTo>
                  <a:lnTo>
                    <a:pt x="1105" y="1287"/>
                  </a:lnTo>
                  <a:lnTo>
                    <a:pt x="1181" y="1580"/>
                  </a:lnTo>
                  <a:lnTo>
                    <a:pt x="1090" y="1849"/>
                  </a:lnTo>
                  <a:lnTo>
                    <a:pt x="835" y="1996"/>
                  </a:lnTo>
                  <a:lnTo>
                    <a:pt x="496" y="1886"/>
                  </a:lnTo>
                  <a:lnTo>
                    <a:pt x="349" y="1580"/>
                  </a:lnTo>
                  <a:lnTo>
                    <a:pt x="0" y="578"/>
                  </a:lnTo>
                  <a:lnTo>
                    <a:pt x="242" y="483"/>
                  </a:lnTo>
                  <a:close/>
                </a:path>
              </a:pathLst>
            </a:custGeom>
            <a:solidFill>
              <a:srgbClr val="004200"/>
            </a:solidFill>
            <a:ln w="1440">
              <a:solidFill>
                <a:srgbClr val="0042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34" name=""/>
            <p:cNvSpPr/>
            <p:nvPr/>
          </p:nvSpPr>
          <p:spPr>
            <a:xfrm flipH="1">
              <a:off x="4586040" y="4589280"/>
              <a:ext cx="949680" cy="703080"/>
            </a:xfrm>
            <a:custGeom>
              <a:avLst/>
              <a:gdLst/>
              <a:ahLst/>
              <a:rect l="l" t="t" r="r" b="b"/>
              <a:pathLst>
                <a:path w="1308" h="1030">
                  <a:moveTo>
                    <a:pt x="122" y="0"/>
                  </a:moveTo>
                  <a:lnTo>
                    <a:pt x="298" y="0"/>
                  </a:lnTo>
                  <a:lnTo>
                    <a:pt x="553" y="52"/>
                  </a:lnTo>
                  <a:lnTo>
                    <a:pt x="1066" y="187"/>
                  </a:lnTo>
                  <a:lnTo>
                    <a:pt x="1266" y="280"/>
                  </a:lnTo>
                  <a:lnTo>
                    <a:pt x="1308" y="350"/>
                  </a:lnTo>
                  <a:lnTo>
                    <a:pt x="1200" y="294"/>
                  </a:lnTo>
                  <a:lnTo>
                    <a:pt x="1023" y="321"/>
                  </a:lnTo>
                  <a:lnTo>
                    <a:pt x="890" y="417"/>
                  </a:lnTo>
                  <a:lnTo>
                    <a:pt x="878" y="508"/>
                  </a:lnTo>
                  <a:lnTo>
                    <a:pt x="944" y="722"/>
                  </a:lnTo>
                  <a:lnTo>
                    <a:pt x="984" y="842"/>
                  </a:lnTo>
                  <a:lnTo>
                    <a:pt x="1066" y="695"/>
                  </a:lnTo>
                  <a:lnTo>
                    <a:pt x="1160" y="912"/>
                  </a:lnTo>
                  <a:lnTo>
                    <a:pt x="1050" y="1030"/>
                  </a:lnTo>
                  <a:lnTo>
                    <a:pt x="796" y="616"/>
                  </a:lnTo>
                  <a:lnTo>
                    <a:pt x="473" y="376"/>
                  </a:lnTo>
                  <a:lnTo>
                    <a:pt x="41" y="350"/>
                  </a:lnTo>
                  <a:lnTo>
                    <a:pt x="0" y="69"/>
                  </a:lnTo>
                  <a:lnTo>
                    <a:pt x="122" y="0"/>
                  </a:lnTo>
                  <a:close/>
                </a:path>
              </a:pathLst>
            </a:custGeom>
            <a:solidFill>
              <a:srgbClr val="004200"/>
            </a:solidFill>
            <a:ln w="1440">
              <a:solidFill>
                <a:srgbClr val="0042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35" name=""/>
            <p:cNvSpPr/>
            <p:nvPr/>
          </p:nvSpPr>
          <p:spPr>
            <a:xfrm flipH="1">
              <a:off x="5428440" y="4781520"/>
              <a:ext cx="839520" cy="1536120"/>
            </a:xfrm>
            <a:custGeom>
              <a:avLst/>
              <a:gdLst/>
              <a:ahLst/>
              <a:rect l="l" t="t" r="r" b="b"/>
              <a:pathLst>
                <a:path w="1158" h="2250">
                  <a:moveTo>
                    <a:pt x="716" y="1929"/>
                  </a:moveTo>
                  <a:lnTo>
                    <a:pt x="609" y="1434"/>
                  </a:lnTo>
                  <a:lnTo>
                    <a:pt x="272" y="672"/>
                  </a:lnTo>
                  <a:lnTo>
                    <a:pt x="272" y="883"/>
                  </a:lnTo>
                  <a:lnTo>
                    <a:pt x="325" y="1057"/>
                  </a:lnTo>
                  <a:lnTo>
                    <a:pt x="299" y="1259"/>
                  </a:lnTo>
                  <a:lnTo>
                    <a:pt x="609" y="1820"/>
                  </a:lnTo>
                  <a:lnTo>
                    <a:pt x="242" y="1326"/>
                  </a:lnTo>
                  <a:lnTo>
                    <a:pt x="136" y="1083"/>
                  </a:lnTo>
                  <a:lnTo>
                    <a:pt x="0" y="415"/>
                  </a:lnTo>
                  <a:lnTo>
                    <a:pt x="123" y="0"/>
                  </a:lnTo>
                  <a:lnTo>
                    <a:pt x="445" y="804"/>
                  </a:lnTo>
                  <a:lnTo>
                    <a:pt x="929" y="1849"/>
                  </a:lnTo>
                  <a:lnTo>
                    <a:pt x="1158" y="2250"/>
                  </a:lnTo>
                  <a:lnTo>
                    <a:pt x="834" y="2103"/>
                  </a:lnTo>
                  <a:lnTo>
                    <a:pt x="716" y="1929"/>
                  </a:lnTo>
                  <a:close/>
                </a:path>
              </a:pathLst>
            </a:custGeom>
            <a:solidFill>
              <a:srgbClr val="004200"/>
            </a:solidFill>
            <a:ln w="1440">
              <a:solidFill>
                <a:srgbClr val="0042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36" name=""/>
            <p:cNvSpPr/>
            <p:nvPr/>
          </p:nvSpPr>
          <p:spPr>
            <a:xfrm flipH="1">
              <a:off x="6404400" y="4689000"/>
              <a:ext cx="390600" cy="905040"/>
            </a:xfrm>
            <a:custGeom>
              <a:avLst/>
              <a:gdLst/>
              <a:ahLst/>
              <a:rect l="l" t="t" r="r" b="b"/>
              <a:pathLst>
                <a:path w="539" h="1328">
                  <a:moveTo>
                    <a:pt x="0" y="110"/>
                  </a:moveTo>
                  <a:lnTo>
                    <a:pt x="216" y="485"/>
                  </a:lnTo>
                  <a:lnTo>
                    <a:pt x="337" y="593"/>
                  </a:lnTo>
                  <a:lnTo>
                    <a:pt x="337" y="768"/>
                  </a:lnTo>
                  <a:lnTo>
                    <a:pt x="227" y="1062"/>
                  </a:lnTo>
                  <a:lnTo>
                    <a:pt x="80" y="686"/>
                  </a:lnTo>
                  <a:lnTo>
                    <a:pt x="205" y="1328"/>
                  </a:lnTo>
                  <a:lnTo>
                    <a:pt x="389" y="983"/>
                  </a:lnTo>
                  <a:lnTo>
                    <a:pt x="539" y="698"/>
                  </a:lnTo>
                  <a:lnTo>
                    <a:pt x="283" y="0"/>
                  </a:lnTo>
                  <a:lnTo>
                    <a:pt x="95" y="70"/>
                  </a:lnTo>
                  <a:lnTo>
                    <a:pt x="0" y="110"/>
                  </a:lnTo>
                  <a:close/>
                </a:path>
              </a:pathLst>
            </a:custGeom>
            <a:solidFill>
              <a:srgbClr val="004200"/>
            </a:solidFill>
            <a:ln w="1440">
              <a:solidFill>
                <a:srgbClr val="0042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37" name=""/>
            <p:cNvSpPr/>
            <p:nvPr/>
          </p:nvSpPr>
          <p:spPr>
            <a:xfrm flipH="1">
              <a:off x="6179040" y="4781520"/>
              <a:ext cx="1055880" cy="1462320"/>
            </a:xfrm>
            <a:custGeom>
              <a:avLst/>
              <a:gdLst/>
              <a:ahLst/>
              <a:rect l="l" t="t" r="r" b="b"/>
              <a:pathLst>
                <a:path w="1454" h="2143">
                  <a:moveTo>
                    <a:pt x="509" y="0"/>
                  </a:moveTo>
                  <a:lnTo>
                    <a:pt x="242" y="201"/>
                  </a:lnTo>
                  <a:lnTo>
                    <a:pt x="298" y="442"/>
                  </a:lnTo>
                  <a:lnTo>
                    <a:pt x="135" y="470"/>
                  </a:lnTo>
                  <a:lnTo>
                    <a:pt x="106" y="710"/>
                  </a:lnTo>
                  <a:lnTo>
                    <a:pt x="188" y="967"/>
                  </a:lnTo>
                  <a:lnTo>
                    <a:pt x="298" y="1125"/>
                  </a:lnTo>
                  <a:lnTo>
                    <a:pt x="201" y="1259"/>
                  </a:lnTo>
                  <a:lnTo>
                    <a:pt x="259" y="1326"/>
                  </a:lnTo>
                  <a:lnTo>
                    <a:pt x="524" y="1192"/>
                  </a:lnTo>
                  <a:lnTo>
                    <a:pt x="472" y="1110"/>
                  </a:lnTo>
                  <a:lnTo>
                    <a:pt x="618" y="1006"/>
                  </a:lnTo>
                  <a:lnTo>
                    <a:pt x="524" y="762"/>
                  </a:lnTo>
                  <a:lnTo>
                    <a:pt x="390" y="484"/>
                  </a:lnTo>
                  <a:lnTo>
                    <a:pt x="577" y="632"/>
                  </a:lnTo>
                  <a:lnTo>
                    <a:pt x="565" y="484"/>
                  </a:lnTo>
                  <a:lnTo>
                    <a:pt x="458" y="187"/>
                  </a:lnTo>
                  <a:lnTo>
                    <a:pt x="606" y="403"/>
                  </a:lnTo>
                  <a:lnTo>
                    <a:pt x="701" y="776"/>
                  </a:lnTo>
                  <a:lnTo>
                    <a:pt x="713" y="1245"/>
                  </a:lnTo>
                  <a:lnTo>
                    <a:pt x="524" y="1487"/>
                  </a:lnTo>
                  <a:lnTo>
                    <a:pt x="524" y="1393"/>
                  </a:lnTo>
                  <a:lnTo>
                    <a:pt x="351" y="1444"/>
                  </a:lnTo>
                  <a:lnTo>
                    <a:pt x="351" y="1647"/>
                  </a:lnTo>
                  <a:lnTo>
                    <a:pt x="445" y="1688"/>
                  </a:lnTo>
                  <a:lnTo>
                    <a:pt x="524" y="1552"/>
                  </a:lnTo>
                  <a:lnTo>
                    <a:pt x="539" y="1715"/>
                  </a:lnTo>
                  <a:lnTo>
                    <a:pt x="633" y="1727"/>
                  </a:lnTo>
                  <a:lnTo>
                    <a:pt x="633" y="1836"/>
                  </a:lnTo>
                  <a:lnTo>
                    <a:pt x="674" y="1820"/>
                  </a:lnTo>
                  <a:lnTo>
                    <a:pt x="674" y="1515"/>
                  </a:lnTo>
                  <a:lnTo>
                    <a:pt x="833" y="1676"/>
                  </a:lnTo>
                  <a:lnTo>
                    <a:pt x="889" y="1820"/>
                  </a:lnTo>
                  <a:lnTo>
                    <a:pt x="1006" y="1862"/>
                  </a:lnTo>
                  <a:lnTo>
                    <a:pt x="995" y="1662"/>
                  </a:lnTo>
                  <a:lnTo>
                    <a:pt x="1145" y="1502"/>
                  </a:lnTo>
                  <a:lnTo>
                    <a:pt x="1237" y="1179"/>
                  </a:lnTo>
                  <a:lnTo>
                    <a:pt x="1266" y="950"/>
                  </a:lnTo>
                  <a:lnTo>
                    <a:pt x="1266" y="900"/>
                  </a:lnTo>
                  <a:lnTo>
                    <a:pt x="1050" y="829"/>
                  </a:lnTo>
                  <a:lnTo>
                    <a:pt x="929" y="1204"/>
                  </a:lnTo>
                  <a:lnTo>
                    <a:pt x="929" y="1339"/>
                  </a:lnTo>
                  <a:lnTo>
                    <a:pt x="848" y="1300"/>
                  </a:lnTo>
                  <a:lnTo>
                    <a:pt x="768" y="1378"/>
                  </a:lnTo>
                  <a:lnTo>
                    <a:pt x="768" y="1272"/>
                  </a:lnTo>
                  <a:lnTo>
                    <a:pt x="848" y="1139"/>
                  </a:lnTo>
                  <a:lnTo>
                    <a:pt x="983" y="750"/>
                  </a:lnTo>
                  <a:lnTo>
                    <a:pt x="1454" y="926"/>
                  </a:lnTo>
                  <a:lnTo>
                    <a:pt x="1266" y="1727"/>
                  </a:lnTo>
                  <a:lnTo>
                    <a:pt x="1116" y="2103"/>
                  </a:lnTo>
                  <a:lnTo>
                    <a:pt x="458" y="2143"/>
                  </a:lnTo>
                  <a:lnTo>
                    <a:pt x="269" y="1913"/>
                  </a:lnTo>
                  <a:lnTo>
                    <a:pt x="69" y="1393"/>
                  </a:lnTo>
                  <a:lnTo>
                    <a:pt x="0" y="657"/>
                  </a:lnTo>
                  <a:lnTo>
                    <a:pt x="12" y="457"/>
                  </a:lnTo>
                  <a:lnTo>
                    <a:pt x="242" y="109"/>
                  </a:lnTo>
                  <a:lnTo>
                    <a:pt x="509" y="0"/>
                  </a:lnTo>
                  <a:close/>
                </a:path>
              </a:pathLst>
            </a:custGeom>
            <a:solidFill>
              <a:srgbClr val="004200"/>
            </a:solidFill>
            <a:ln w="1440">
              <a:solidFill>
                <a:srgbClr val="0042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38" name=""/>
            <p:cNvSpPr/>
            <p:nvPr/>
          </p:nvSpPr>
          <p:spPr>
            <a:xfrm flipH="1">
              <a:off x="5178240" y="4581000"/>
              <a:ext cx="1057320" cy="1785960"/>
            </a:xfrm>
            <a:custGeom>
              <a:avLst/>
              <a:gdLst/>
              <a:ahLst/>
              <a:rect l="l" t="t" r="r" b="b"/>
              <a:pathLst>
                <a:path w="1456" h="2618">
                  <a:moveTo>
                    <a:pt x="907" y="10"/>
                  </a:moveTo>
                  <a:lnTo>
                    <a:pt x="954" y="244"/>
                  </a:lnTo>
                  <a:lnTo>
                    <a:pt x="1217" y="1177"/>
                  </a:lnTo>
                  <a:lnTo>
                    <a:pt x="1456" y="2019"/>
                  </a:lnTo>
                  <a:lnTo>
                    <a:pt x="1403" y="2334"/>
                  </a:lnTo>
                  <a:lnTo>
                    <a:pt x="1223" y="2618"/>
                  </a:lnTo>
                  <a:lnTo>
                    <a:pt x="1021" y="2379"/>
                  </a:lnTo>
                  <a:lnTo>
                    <a:pt x="684" y="1722"/>
                  </a:lnTo>
                  <a:lnTo>
                    <a:pt x="367" y="1056"/>
                  </a:lnTo>
                  <a:lnTo>
                    <a:pt x="206" y="663"/>
                  </a:lnTo>
                  <a:lnTo>
                    <a:pt x="87" y="351"/>
                  </a:lnTo>
                  <a:lnTo>
                    <a:pt x="0" y="130"/>
                  </a:lnTo>
                  <a:lnTo>
                    <a:pt x="775" y="0"/>
                  </a:lnTo>
                  <a:lnTo>
                    <a:pt x="907" y="10"/>
                  </a:lnTo>
                  <a:close/>
                </a:path>
              </a:pathLst>
            </a:custGeom>
            <a:solidFill>
              <a:srgbClr val="ffffff"/>
            </a:solidFill>
            <a:ln w="14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39" name=""/>
            <p:cNvSpPr/>
            <p:nvPr/>
          </p:nvSpPr>
          <p:spPr>
            <a:xfrm flipH="1">
              <a:off x="5245200" y="4610880"/>
              <a:ext cx="660600" cy="1667160"/>
            </a:xfrm>
            <a:custGeom>
              <a:avLst/>
              <a:gdLst/>
              <a:ahLst/>
              <a:rect l="l" t="t" r="r" b="b"/>
              <a:pathLst>
                <a:path w="909" h="2441">
                  <a:moveTo>
                    <a:pt x="347" y="145"/>
                  </a:moveTo>
                  <a:lnTo>
                    <a:pt x="394" y="171"/>
                  </a:lnTo>
                  <a:lnTo>
                    <a:pt x="407" y="219"/>
                  </a:lnTo>
                  <a:lnTo>
                    <a:pt x="398" y="273"/>
                  </a:lnTo>
                  <a:lnTo>
                    <a:pt x="280" y="439"/>
                  </a:lnTo>
                  <a:lnTo>
                    <a:pt x="214" y="491"/>
                  </a:lnTo>
                  <a:lnTo>
                    <a:pt x="306" y="458"/>
                  </a:lnTo>
                  <a:lnTo>
                    <a:pt x="306" y="517"/>
                  </a:lnTo>
                  <a:lnTo>
                    <a:pt x="247" y="598"/>
                  </a:lnTo>
                  <a:lnTo>
                    <a:pt x="135" y="664"/>
                  </a:lnTo>
                  <a:lnTo>
                    <a:pt x="0" y="652"/>
                  </a:lnTo>
                  <a:lnTo>
                    <a:pt x="148" y="797"/>
                  </a:lnTo>
                  <a:lnTo>
                    <a:pt x="187" y="803"/>
                  </a:lnTo>
                  <a:lnTo>
                    <a:pt x="260" y="723"/>
                  </a:lnTo>
                  <a:lnTo>
                    <a:pt x="359" y="539"/>
                  </a:lnTo>
                  <a:lnTo>
                    <a:pt x="433" y="439"/>
                  </a:lnTo>
                  <a:lnTo>
                    <a:pt x="469" y="664"/>
                  </a:lnTo>
                  <a:lnTo>
                    <a:pt x="602" y="1169"/>
                  </a:lnTo>
                  <a:lnTo>
                    <a:pt x="627" y="1469"/>
                  </a:lnTo>
                  <a:lnTo>
                    <a:pt x="386" y="1995"/>
                  </a:lnTo>
                  <a:lnTo>
                    <a:pt x="548" y="2306"/>
                  </a:lnTo>
                  <a:lnTo>
                    <a:pt x="785" y="2173"/>
                  </a:lnTo>
                  <a:lnTo>
                    <a:pt x="735" y="2376"/>
                  </a:lnTo>
                  <a:lnTo>
                    <a:pt x="696" y="2382"/>
                  </a:lnTo>
                  <a:lnTo>
                    <a:pt x="627" y="2354"/>
                  </a:lnTo>
                  <a:lnTo>
                    <a:pt x="696" y="2441"/>
                  </a:lnTo>
                  <a:lnTo>
                    <a:pt x="804" y="2423"/>
                  </a:lnTo>
                  <a:lnTo>
                    <a:pt x="909" y="2083"/>
                  </a:lnTo>
                  <a:lnTo>
                    <a:pt x="876" y="1608"/>
                  </a:lnTo>
                  <a:lnTo>
                    <a:pt x="489" y="245"/>
                  </a:lnTo>
                  <a:lnTo>
                    <a:pt x="447" y="0"/>
                  </a:lnTo>
                  <a:lnTo>
                    <a:pt x="352" y="14"/>
                  </a:lnTo>
                  <a:lnTo>
                    <a:pt x="347" y="145"/>
                  </a:lnTo>
                  <a:close/>
                </a:path>
              </a:pathLst>
            </a:custGeom>
            <a:solidFill>
              <a:srgbClr val="b2b2b2"/>
            </a:solidFill>
            <a:ln w="144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40" name=""/>
            <p:cNvSpPr/>
            <p:nvPr/>
          </p:nvSpPr>
          <p:spPr>
            <a:xfrm flipH="1">
              <a:off x="4877640" y="4179600"/>
              <a:ext cx="467640" cy="944640"/>
            </a:xfrm>
            <a:custGeom>
              <a:avLst/>
              <a:gdLst/>
              <a:ahLst/>
              <a:rect l="l" t="t" r="r" b="b"/>
              <a:pathLst>
                <a:path w="643" h="1384">
                  <a:moveTo>
                    <a:pt x="122" y="1384"/>
                  </a:moveTo>
                  <a:lnTo>
                    <a:pt x="365" y="1266"/>
                  </a:lnTo>
                  <a:lnTo>
                    <a:pt x="472" y="1102"/>
                  </a:lnTo>
                  <a:lnTo>
                    <a:pt x="643" y="737"/>
                  </a:lnTo>
                  <a:lnTo>
                    <a:pt x="640" y="680"/>
                  </a:lnTo>
                  <a:lnTo>
                    <a:pt x="591" y="637"/>
                  </a:lnTo>
                  <a:lnTo>
                    <a:pt x="513" y="557"/>
                  </a:lnTo>
                  <a:lnTo>
                    <a:pt x="509" y="516"/>
                  </a:lnTo>
                  <a:lnTo>
                    <a:pt x="505" y="453"/>
                  </a:lnTo>
                  <a:lnTo>
                    <a:pt x="487" y="399"/>
                  </a:lnTo>
                  <a:lnTo>
                    <a:pt x="485" y="323"/>
                  </a:lnTo>
                  <a:lnTo>
                    <a:pt x="477" y="293"/>
                  </a:lnTo>
                  <a:lnTo>
                    <a:pt x="430" y="265"/>
                  </a:lnTo>
                  <a:lnTo>
                    <a:pt x="421" y="173"/>
                  </a:lnTo>
                  <a:lnTo>
                    <a:pt x="378" y="9"/>
                  </a:lnTo>
                  <a:lnTo>
                    <a:pt x="360" y="0"/>
                  </a:lnTo>
                  <a:lnTo>
                    <a:pt x="311" y="33"/>
                  </a:lnTo>
                  <a:lnTo>
                    <a:pt x="103" y="413"/>
                  </a:lnTo>
                  <a:lnTo>
                    <a:pt x="0" y="453"/>
                  </a:lnTo>
                  <a:lnTo>
                    <a:pt x="4" y="481"/>
                  </a:lnTo>
                  <a:lnTo>
                    <a:pt x="38" y="516"/>
                  </a:lnTo>
                  <a:lnTo>
                    <a:pt x="59" y="540"/>
                  </a:lnTo>
                  <a:lnTo>
                    <a:pt x="77" y="593"/>
                  </a:lnTo>
                  <a:lnTo>
                    <a:pt x="14" y="812"/>
                  </a:lnTo>
                  <a:lnTo>
                    <a:pt x="26" y="852"/>
                  </a:lnTo>
                  <a:lnTo>
                    <a:pt x="26" y="904"/>
                  </a:lnTo>
                  <a:lnTo>
                    <a:pt x="4" y="1100"/>
                  </a:lnTo>
                  <a:lnTo>
                    <a:pt x="9" y="1211"/>
                  </a:lnTo>
                  <a:lnTo>
                    <a:pt x="38" y="1288"/>
                  </a:lnTo>
                  <a:lnTo>
                    <a:pt x="74" y="1324"/>
                  </a:lnTo>
                  <a:lnTo>
                    <a:pt x="109" y="1353"/>
                  </a:lnTo>
                  <a:lnTo>
                    <a:pt x="122" y="1384"/>
                  </a:lnTo>
                  <a:close/>
                </a:path>
              </a:pathLst>
            </a:custGeom>
            <a:solidFill>
              <a:srgbClr val="ffc281"/>
            </a:solidFill>
            <a:ln w="1440">
              <a:solidFill>
                <a:srgbClr val="ffc281"/>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41" name=""/>
            <p:cNvSpPr/>
            <p:nvPr/>
          </p:nvSpPr>
          <p:spPr>
            <a:xfrm flipH="1">
              <a:off x="4959000" y="4944240"/>
              <a:ext cx="307800" cy="270000"/>
            </a:xfrm>
            <a:custGeom>
              <a:avLst/>
              <a:gdLst/>
              <a:ahLst/>
              <a:rect l="l" t="t" r="r" b="b"/>
              <a:pathLst>
                <a:path w="422" h="396">
                  <a:moveTo>
                    <a:pt x="0" y="249"/>
                  </a:moveTo>
                  <a:lnTo>
                    <a:pt x="113" y="203"/>
                  </a:lnTo>
                  <a:lnTo>
                    <a:pt x="196" y="154"/>
                  </a:lnTo>
                  <a:lnTo>
                    <a:pt x="317" y="69"/>
                  </a:lnTo>
                  <a:lnTo>
                    <a:pt x="382" y="0"/>
                  </a:lnTo>
                  <a:lnTo>
                    <a:pt x="422" y="80"/>
                  </a:lnTo>
                  <a:lnTo>
                    <a:pt x="387" y="145"/>
                  </a:lnTo>
                  <a:lnTo>
                    <a:pt x="339" y="203"/>
                  </a:lnTo>
                  <a:lnTo>
                    <a:pt x="237" y="277"/>
                  </a:lnTo>
                  <a:lnTo>
                    <a:pt x="172" y="330"/>
                  </a:lnTo>
                  <a:lnTo>
                    <a:pt x="97" y="383"/>
                  </a:lnTo>
                  <a:lnTo>
                    <a:pt x="60" y="396"/>
                  </a:lnTo>
                  <a:lnTo>
                    <a:pt x="9" y="277"/>
                  </a:lnTo>
                  <a:lnTo>
                    <a:pt x="0" y="249"/>
                  </a:lnTo>
                  <a:close/>
                </a:path>
              </a:pathLst>
            </a:custGeom>
            <a:solidFill>
              <a:srgbClr val="ffffff"/>
            </a:solidFill>
            <a:ln w="14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42" name=""/>
            <p:cNvSpPr/>
            <p:nvPr/>
          </p:nvSpPr>
          <p:spPr>
            <a:xfrm flipH="1">
              <a:off x="5027400" y="5056200"/>
              <a:ext cx="244080" cy="160920"/>
            </a:xfrm>
            <a:custGeom>
              <a:avLst/>
              <a:gdLst/>
              <a:ahLst/>
              <a:rect l="l" t="t" r="r" b="b"/>
              <a:pathLst>
                <a:path w="335" h="235">
                  <a:moveTo>
                    <a:pt x="178" y="0"/>
                  </a:moveTo>
                  <a:lnTo>
                    <a:pt x="87" y="80"/>
                  </a:lnTo>
                  <a:lnTo>
                    <a:pt x="113" y="161"/>
                  </a:lnTo>
                  <a:lnTo>
                    <a:pt x="221" y="108"/>
                  </a:lnTo>
                  <a:lnTo>
                    <a:pt x="335" y="39"/>
                  </a:lnTo>
                  <a:lnTo>
                    <a:pt x="188" y="156"/>
                  </a:lnTo>
                  <a:lnTo>
                    <a:pt x="123" y="207"/>
                  </a:lnTo>
                  <a:lnTo>
                    <a:pt x="66" y="235"/>
                  </a:lnTo>
                  <a:lnTo>
                    <a:pt x="0" y="96"/>
                  </a:lnTo>
                  <a:lnTo>
                    <a:pt x="108" y="47"/>
                  </a:lnTo>
                  <a:lnTo>
                    <a:pt x="178" y="0"/>
                  </a:lnTo>
                  <a:close/>
                </a:path>
              </a:pathLst>
            </a:custGeom>
            <a:solidFill>
              <a:srgbClr val="b2b2b2"/>
            </a:solidFill>
            <a:ln w="144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43" name=""/>
            <p:cNvSpPr/>
            <p:nvPr/>
          </p:nvSpPr>
          <p:spPr>
            <a:xfrm flipH="1">
              <a:off x="5163480" y="4548240"/>
              <a:ext cx="302040" cy="226440"/>
            </a:xfrm>
            <a:custGeom>
              <a:avLst/>
              <a:gdLst/>
              <a:ahLst/>
              <a:rect l="l" t="t" r="r" b="b"/>
              <a:pathLst>
                <a:path w="415" h="332">
                  <a:moveTo>
                    <a:pt x="14" y="332"/>
                  </a:moveTo>
                  <a:lnTo>
                    <a:pt x="142" y="331"/>
                  </a:lnTo>
                  <a:lnTo>
                    <a:pt x="239" y="226"/>
                  </a:lnTo>
                  <a:lnTo>
                    <a:pt x="343" y="97"/>
                  </a:lnTo>
                  <a:lnTo>
                    <a:pt x="415" y="11"/>
                  </a:lnTo>
                  <a:lnTo>
                    <a:pt x="395" y="0"/>
                  </a:lnTo>
                  <a:lnTo>
                    <a:pt x="265" y="17"/>
                  </a:lnTo>
                  <a:lnTo>
                    <a:pt x="169" y="140"/>
                  </a:lnTo>
                  <a:lnTo>
                    <a:pt x="0" y="323"/>
                  </a:lnTo>
                  <a:lnTo>
                    <a:pt x="14" y="332"/>
                  </a:lnTo>
                  <a:close/>
                </a:path>
              </a:pathLst>
            </a:custGeom>
            <a:solidFill>
              <a:srgbClr val="ffffff"/>
            </a:solidFill>
            <a:ln w="14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44" name=""/>
            <p:cNvSpPr/>
            <p:nvPr/>
          </p:nvSpPr>
          <p:spPr>
            <a:xfrm flipH="1">
              <a:off x="5061960" y="4127400"/>
              <a:ext cx="119160" cy="227880"/>
            </a:xfrm>
            <a:custGeom>
              <a:avLst/>
              <a:gdLst/>
              <a:ahLst/>
              <a:rect l="l" t="t" r="r" b="b"/>
              <a:pathLst>
                <a:path w="165" h="335">
                  <a:moveTo>
                    <a:pt x="32" y="0"/>
                  </a:moveTo>
                  <a:lnTo>
                    <a:pt x="34" y="119"/>
                  </a:lnTo>
                  <a:lnTo>
                    <a:pt x="29" y="225"/>
                  </a:lnTo>
                  <a:lnTo>
                    <a:pt x="0" y="335"/>
                  </a:lnTo>
                  <a:lnTo>
                    <a:pt x="55" y="327"/>
                  </a:lnTo>
                  <a:lnTo>
                    <a:pt x="101" y="269"/>
                  </a:lnTo>
                  <a:lnTo>
                    <a:pt x="91" y="196"/>
                  </a:lnTo>
                  <a:lnTo>
                    <a:pt x="93" y="147"/>
                  </a:lnTo>
                  <a:lnTo>
                    <a:pt x="114" y="106"/>
                  </a:lnTo>
                  <a:lnTo>
                    <a:pt x="134" y="86"/>
                  </a:lnTo>
                  <a:lnTo>
                    <a:pt x="165" y="95"/>
                  </a:lnTo>
                  <a:lnTo>
                    <a:pt x="161" y="61"/>
                  </a:lnTo>
                  <a:lnTo>
                    <a:pt x="152" y="37"/>
                  </a:lnTo>
                  <a:lnTo>
                    <a:pt x="65" y="6"/>
                  </a:lnTo>
                  <a:lnTo>
                    <a:pt x="32" y="0"/>
                  </a:lnTo>
                  <a:close/>
                </a:path>
              </a:pathLst>
            </a:custGeom>
            <a:solidFill>
              <a:srgbClr val="ffffff"/>
            </a:solidFill>
            <a:ln w="14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45" name=""/>
            <p:cNvSpPr/>
            <p:nvPr/>
          </p:nvSpPr>
          <p:spPr>
            <a:xfrm flipH="1">
              <a:off x="6099480" y="4583880"/>
              <a:ext cx="493560" cy="655560"/>
            </a:xfrm>
            <a:custGeom>
              <a:avLst/>
              <a:gdLst/>
              <a:ahLst/>
              <a:rect l="l" t="t" r="r" b="b"/>
              <a:pathLst>
                <a:path w="681" h="960">
                  <a:moveTo>
                    <a:pt x="233" y="893"/>
                  </a:moveTo>
                  <a:lnTo>
                    <a:pt x="217" y="808"/>
                  </a:lnTo>
                  <a:lnTo>
                    <a:pt x="0" y="216"/>
                  </a:lnTo>
                  <a:lnTo>
                    <a:pt x="9" y="174"/>
                  </a:lnTo>
                  <a:lnTo>
                    <a:pt x="280" y="9"/>
                  </a:lnTo>
                  <a:lnTo>
                    <a:pt x="328" y="0"/>
                  </a:lnTo>
                  <a:lnTo>
                    <a:pt x="361" y="5"/>
                  </a:lnTo>
                  <a:lnTo>
                    <a:pt x="580" y="73"/>
                  </a:lnTo>
                  <a:lnTo>
                    <a:pt x="681" y="211"/>
                  </a:lnTo>
                  <a:lnTo>
                    <a:pt x="617" y="216"/>
                  </a:lnTo>
                  <a:lnTo>
                    <a:pt x="593" y="211"/>
                  </a:lnTo>
                  <a:lnTo>
                    <a:pt x="536" y="195"/>
                  </a:lnTo>
                  <a:lnTo>
                    <a:pt x="612" y="342"/>
                  </a:lnTo>
                  <a:lnTo>
                    <a:pt x="612" y="391"/>
                  </a:lnTo>
                  <a:lnTo>
                    <a:pt x="568" y="581"/>
                  </a:lnTo>
                  <a:lnTo>
                    <a:pt x="565" y="654"/>
                  </a:lnTo>
                  <a:lnTo>
                    <a:pt x="551" y="709"/>
                  </a:lnTo>
                  <a:lnTo>
                    <a:pt x="527" y="755"/>
                  </a:lnTo>
                  <a:lnTo>
                    <a:pt x="498" y="960"/>
                  </a:lnTo>
                  <a:lnTo>
                    <a:pt x="378" y="950"/>
                  </a:lnTo>
                  <a:lnTo>
                    <a:pt x="282" y="914"/>
                  </a:lnTo>
                  <a:lnTo>
                    <a:pt x="233" y="893"/>
                  </a:lnTo>
                  <a:close/>
                </a:path>
              </a:pathLst>
            </a:custGeom>
            <a:solidFill>
              <a:srgbClr val="ffc281"/>
            </a:solidFill>
            <a:ln w="1440">
              <a:solidFill>
                <a:srgbClr val="ffc281"/>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46" name=""/>
            <p:cNvSpPr/>
            <p:nvPr/>
          </p:nvSpPr>
          <p:spPr>
            <a:xfrm flipH="1">
              <a:off x="6141240" y="5144760"/>
              <a:ext cx="384840" cy="239040"/>
            </a:xfrm>
            <a:custGeom>
              <a:avLst/>
              <a:gdLst/>
              <a:ahLst/>
              <a:rect l="l" t="t" r="r" b="b"/>
              <a:pathLst>
                <a:path w="530" h="349">
                  <a:moveTo>
                    <a:pt x="0" y="222"/>
                  </a:moveTo>
                  <a:lnTo>
                    <a:pt x="68" y="270"/>
                  </a:lnTo>
                  <a:lnTo>
                    <a:pt x="135" y="299"/>
                  </a:lnTo>
                  <a:lnTo>
                    <a:pt x="213" y="321"/>
                  </a:lnTo>
                  <a:lnTo>
                    <a:pt x="348" y="342"/>
                  </a:lnTo>
                  <a:lnTo>
                    <a:pt x="487" y="349"/>
                  </a:lnTo>
                  <a:lnTo>
                    <a:pt x="530" y="142"/>
                  </a:lnTo>
                  <a:lnTo>
                    <a:pt x="298" y="128"/>
                  </a:lnTo>
                  <a:lnTo>
                    <a:pt x="187" y="98"/>
                  </a:lnTo>
                  <a:lnTo>
                    <a:pt x="110" y="59"/>
                  </a:lnTo>
                  <a:lnTo>
                    <a:pt x="41" y="0"/>
                  </a:lnTo>
                  <a:lnTo>
                    <a:pt x="0" y="222"/>
                  </a:lnTo>
                  <a:close/>
                </a:path>
              </a:pathLst>
            </a:custGeom>
            <a:solidFill>
              <a:srgbClr val="ffffff"/>
            </a:solidFill>
            <a:ln w="14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47" name=""/>
            <p:cNvSpPr/>
            <p:nvPr/>
          </p:nvSpPr>
          <p:spPr>
            <a:xfrm flipH="1">
              <a:off x="6411960" y="5135400"/>
              <a:ext cx="120240" cy="180000"/>
            </a:xfrm>
            <a:custGeom>
              <a:avLst/>
              <a:gdLst/>
              <a:ahLst/>
              <a:rect l="l" t="t" r="r" b="b"/>
              <a:pathLst>
                <a:path w="166" h="264">
                  <a:moveTo>
                    <a:pt x="38" y="6"/>
                  </a:moveTo>
                  <a:lnTo>
                    <a:pt x="83" y="0"/>
                  </a:lnTo>
                  <a:lnTo>
                    <a:pt x="125" y="0"/>
                  </a:lnTo>
                  <a:lnTo>
                    <a:pt x="166" y="96"/>
                  </a:lnTo>
                  <a:lnTo>
                    <a:pt x="63" y="33"/>
                  </a:lnTo>
                  <a:lnTo>
                    <a:pt x="38" y="264"/>
                  </a:lnTo>
                  <a:lnTo>
                    <a:pt x="0" y="237"/>
                  </a:lnTo>
                  <a:lnTo>
                    <a:pt x="27" y="10"/>
                  </a:lnTo>
                  <a:lnTo>
                    <a:pt x="38" y="6"/>
                  </a:lnTo>
                  <a:close/>
                </a:path>
              </a:pathLst>
            </a:custGeom>
            <a:solidFill>
              <a:srgbClr val="b2b2b2"/>
            </a:solidFill>
            <a:ln w="144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48" name=""/>
            <p:cNvSpPr/>
            <p:nvPr/>
          </p:nvSpPr>
          <p:spPr>
            <a:xfrm flipH="1">
              <a:off x="6129720" y="5232600"/>
              <a:ext cx="299160" cy="166320"/>
            </a:xfrm>
            <a:custGeom>
              <a:avLst/>
              <a:gdLst/>
              <a:ahLst/>
              <a:rect l="l" t="t" r="r" b="b"/>
              <a:pathLst>
                <a:path w="412" h="244">
                  <a:moveTo>
                    <a:pt x="145" y="2"/>
                  </a:moveTo>
                  <a:lnTo>
                    <a:pt x="257" y="44"/>
                  </a:lnTo>
                  <a:lnTo>
                    <a:pt x="233" y="193"/>
                  </a:lnTo>
                  <a:lnTo>
                    <a:pt x="126" y="195"/>
                  </a:lnTo>
                  <a:lnTo>
                    <a:pt x="0" y="178"/>
                  </a:lnTo>
                  <a:lnTo>
                    <a:pt x="203" y="227"/>
                  </a:lnTo>
                  <a:lnTo>
                    <a:pt x="377" y="244"/>
                  </a:lnTo>
                  <a:lnTo>
                    <a:pt x="395" y="59"/>
                  </a:lnTo>
                  <a:lnTo>
                    <a:pt x="412" y="10"/>
                  </a:lnTo>
                  <a:lnTo>
                    <a:pt x="234" y="0"/>
                  </a:lnTo>
                  <a:lnTo>
                    <a:pt x="145" y="2"/>
                  </a:lnTo>
                  <a:close/>
                </a:path>
              </a:pathLst>
            </a:custGeom>
            <a:solidFill>
              <a:srgbClr val="b2b2b2"/>
            </a:solidFill>
            <a:ln w="1440">
              <a:solidFill>
                <a:srgbClr val="b2b2b2"/>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49" name=""/>
            <p:cNvSpPr/>
            <p:nvPr/>
          </p:nvSpPr>
          <p:spPr>
            <a:xfrm flipH="1">
              <a:off x="5073840" y="3402720"/>
              <a:ext cx="1654560" cy="1340640"/>
            </a:xfrm>
            <a:custGeom>
              <a:avLst/>
              <a:gdLst/>
              <a:ahLst/>
              <a:rect l="l" t="t" r="r" b="b"/>
              <a:pathLst>
                <a:path w="2280" h="1963">
                  <a:moveTo>
                    <a:pt x="0" y="1963"/>
                  </a:moveTo>
                  <a:lnTo>
                    <a:pt x="114" y="1938"/>
                  </a:lnTo>
                  <a:lnTo>
                    <a:pt x="195" y="1915"/>
                  </a:lnTo>
                  <a:lnTo>
                    <a:pt x="287" y="1841"/>
                  </a:lnTo>
                  <a:lnTo>
                    <a:pt x="436" y="1678"/>
                  </a:lnTo>
                  <a:lnTo>
                    <a:pt x="693" y="1409"/>
                  </a:lnTo>
                  <a:lnTo>
                    <a:pt x="2170" y="976"/>
                  </a:lnTo>
                  <a:lnTo>
                    <a:pt x="2206" y="943"/>
                  </a:lnTo>
                  <a:lnTo>
                    <a:pt x="2244" y="875"/>
                  </a:lnTo>
                  <a:lnTo>
                    <a:pt x="2270" y="748"/>
                  </a:lnTo>
                  <a:lnTo>
                    <a:pt x="2280" y="574"/>
                  </a:lnTo>
                  <a:lnTo>
                    <a:pt x="2248" y="418"/>
                  </a:lnTo>
                  <a:lnTo>
                    <a:pt x="2157" y="246"/>
                  </a:lnTo>
                  <a:lnTo>
                    <a:pt x="1973" y="124"/>
                  </a:lnTo>
                  <a:lnTo>
                    <a:pt x="1658" y="55"/>
                  </a:lnTo>
                  <a:lnTo>
                    <a:pt x="1430" y="0"/>
                  </a:lnTo>
                  <a:lnTo>
                    <a:pt x="1184" y="61"/>
                  </a:lnTo>
                  <a:lnTo>
                    <a:pt x="1027" y="175"/>
                  </a:lnTo>
                  <a:lnTo>
                    <a:pt x="886" y="377"/>
                  </a:lnTo>
                  <a:lnTo>
                    <a:pt x="817" y="543"/>
                  </a:lnTo>
                  <a:lnTo>
                    <a:pt x="752" y="699"/>
                  </a:lnTo>
                  <a:lnTo>
                    <a:pt x="725" y="790"/>
                  </a:lnTo>
                  <a:lnTo>
                    <a:pt x="711" y="881"/>
                  </a:lnTo>
                  <a:lnTo>
                    <a:pt x="663" y="928"/>
                  </a:lnTo>
                  <a:lnTo>
                    <a:pt x="607" y="1005"/>
                  </a:lnTo>
                  <a:lnTo>
                    <a:pt x="529" y="1145"/>
                  </a:lnTo>
                  <a:lnTo>
                    <a:pt x="475" y="1323"/>
                  </a:lnTo>
                  <a:lnTo>
                    <a:pt x="397" y="1483"/>
                  </a:lnTo>
                  <a:lnTo>
                    <a:pt x="332" y="1629"/>
                  </a:lnTo>
                  <a:lnTo>
                    <a:pt x="282" y="1718"/>
                  </a:lnTo>
                  <a:lnTo>
                    <a:pt x="221" y="1798"/>
                  </a:lnTo>
                  <a:lnTo>
                    <a:pt x="136" y="1879"/>
                  </a:lnTo>
                  <a:lnTo>
                    <a:pt x="56" y="1932"/>
                  </a:lnTo>
                  <a:lnTo>
                    <a:pt x="0" y="1963"/>
                  </a:lnTo>
                  <a:close/>
                </a:path>
              </a:pathLst>
            </a:custGeom>
            <a:solidFill>
              <a:srgbClr val="ffff00"/>
            </a:solidFill>
            <a:ln w="1440">
              <a:solidFill>
                <a:srgbClr val="ffff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50" name=""/>
            <p:cNvSpPr/>
            <p:nvPr/>
          </p:nvSpPr>
          <p:spPr>
            <a:xfrm flipH="1">
              <a:off x="5172480" y="3837960"/>
              <a:ext cx="1040040" cy="1009080"/>
            </a:xfrm>
            <a:custGeom>
              <a:avLst/>
              <a:gdLst/>
              <a:ahLst/>
              <a:rect l="l" t="t" r="r" b="b"/>
              <a:pathLst>
                <a:path w="1432" h="1478">
                  <a:moveTo>
                    <a:pt x="98" y="0"/>
                  </a:moveTo>
                  <a:lnTo>
                    <a:pt x="51" y="47"/>
                  </a:lnTo>
                  <a:lnTo>
                    <a:pt x="26" y="112"/>
                  </a:lnTo>
                  <a:lnTo>
                    <a:pt x="14" y="176"/>
                  </a:lnTo>
                  <a:lnTo>
                    <a:pt x="26" y="373"/>
                  </a:lnTo>
                  <a:lnTo>
                    <a:pt x="80" y="722"/>
                  </a:lnTo>
                  <a:lnTo>
                    <a:pt x="0" y="1104"/>
                  </a:lnTo>
                  <a:lnTo>
                    <a:pt x="229" y="1243"/>
                  </a:lnTo>
                  <a:lnTo>
                    <a:pt x="368" y="1432"/>
                  </a:lnTo>
                  <a:lnTo>
                    <a:pt x="495" y="1478"/>
                  </a:lnTo>
                  <a:lnTo>
                    <a:pt x="770" y="1190"/>
                  </a:lnTo>
                  <a:lnTo>
                    <a:pt x="870" y="1181"/>
                  </a:lnTo>
                  <a:lnTo>
                    <a:pt x="989" y="1072"/>
                  </a:lnTo>
                  <a:lnTo>
                    <a:pt x="1091" y="993"/>
                  </a:lnTo>
                  <a:lnTo>
                    <a:pt x="1181" y="880"/>
                  </a:lnTo>
                  <a:lnTo>
                    <a:pt x="1275" y="803"/>
                  </a:lnTo>
                  <a:lnTo>
                    <a:pt x="1374" y="612"/>
                  </a:lnTo>
                  <a:lnTo>
                    <a:pt x="1432" y="385"/>
                  </a:lnTo>
                  <a:lnTo>
                    <a:pt x="1414" y="340"/>
                  </a:lnTo>
                  <a:lnTo>
                    <a:pt x="1364" y="333"/>
                  </a:lnTo>
                  <a:lnTo>
                    <a:pt x="1332" y="282"/>
                  </a:lnTo>
                  <a:lnTo>
                    <a:pt x="1230" y="245"/>
                  </a:lnTo>
                  <a:lnTo>
                    <a:pt x="1215" y="167"/>
                  </a:lnTo>
                  <a:lnTo>
                    <a:pt x="1075" y="135"/>
                  </a:lnTo>
                  <a:lnTo>
                    <a:pt x="1021" y="108"/>
                  </a:lnTo>
                  <a:lnTo>
                    <a:pt x="963" y="112"/>
                  </a:lnTo>
                  <a:lnTo>
                    <a:pt x="973" y="83"/>
                  </a:lnTo>
                  <a:lnTo>
                    <a:pt x="917" y="83"/>
                  </a:lnTo>
                  <a:lnTo>
                    <a:pt x="973" y="12"/>
                  </a:lnTo>
                  <a:lnTo>
                    <a:pt x="653" y="50"/>
                  </a:lnTo>
                  <a:lnTo>
                    <a:pt x="584" y="66"/>
                  </a:lnTo>
                  <a:lnTo>
                    <a:pt x="306" y="83"/>
                  </a:lnTo>
                  <a:lnTo>
                    <a:pt x="188" y="47"/>
                  </a:lnTo>
                  <a:lnTo>
                    <a:pt x="98" y="0"/>
                  </a:lnTo>
                  <a:close/>
                </a:path>
              </a:pathLst>
            </a:custGeom>
            <a:solidFill>
              <a:srgbClr val="ffc281"/>
            </a:solidFill>
            <a:ln w="1440">
              <a:solidFill>
                <a:srgbClr val="ffc281"/>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51" name=""/>
            <p:cNvSpPr/>
            <p:nvPr/>
          </p:nvSpPr>
          <p:spPr>
            <a:xfrm flipH="1">
              <a:off x="6021000" y="4090680"/>
              <a:ext cx="161280" cy="174960"/>
            </a:xfrm>
            <a:custGeom>
              <a:avLst/>
              <a:gdLst/>
              <a:ahLst/>
              <a:rect l="l" t="t" r="r" b="b"/>
              <a:pathLst>
                <a:path w="222" h="256">
                  <a:moveTo>
                    <a:pt x="222" y="139"/>
                  </a:moveTo>
                  <a:lnTo>
                    <a:pt x="222" y="121"/>
                  </a:lnTo>
                  <a:lnTo>
                    <a:pt x="220" y="104"/>
                  </a:lnTo>
                  <a:lnTo>
                    <a:pt x="219" y="87"/>
                  </a:lnTo>
                  <a:lnTo>
                    <a:pt x="213" y="70"/>
                  </a:lnTo>
                  <a:lnTo>
                    <a:pt x="207" y="57"/>
                  </a:lnTo>
                  <a:lnTo>
                    <a:pt x="195" y="42"/>
                  </a:lnTo>
                  <a:lnTo>
                    <a:pt x="186" y="30"/>
                  </a:lnTo>
                  <a:lnTo>
                    <a:pt x="172" y="18"/>
                  </a:lnTo>
                  <a:lnTo>
                    <a:pt x="159" y="12"/>
                  </a:lnTo>
                  <a:lnTo>
                    <a:pt x="144" y="7"/>
                  </a:lnTo>
                  <a:lnTo>
                    <a:pt x="128" y="2"/>
                  </a:lnTo>
                  <a:lnTo>
                    <a:pt x="115" y="0"/>
                  </a:lnTo>
                  <a:lnTo>
                    <a:pt x="99" y="2"/>
                  </a:lnTo>
                  <a:lnTo>
                    <a:pt x="85" y="9"/>
                  </a:lnTo>
                  <a:lnTo>
                    <a:pt x="69" y="14"/>
                  </a:lnTo>
                  <a:lnTo>
                    <a:pt x="53" y="21"/>
                  </a:lnTo>
                  <a:lnTo>
                    <a:pt x="43" y="31"/>
                  </a:lnTo>
                  <a:lnTo>
                    <a:pt x="30" y="43"/>
                  </a:lnTo>
                  <a:lnTo>
                    <a:pt x="22" y="59"/>
                  </a:lnTo>
                  <a:lnTo>
                    <a:pt x="15" y="73"/>
                  </a:lnTo>
                  <a:lnTo>
                    <a:pt x="8" y="90"/>
                  </a:lnTo>
                  <a:lnTo>
                    <a:pt x="2" y="109"/>
                  </a:lnTo>
                  <a:lnTo>
                    <a:pt x="0" y="126"/>
                  </a:lnTo>
                  <a:lnTo>
                    <a:pt x="0" y="143"/>
                  </a:lnTo>
                  <a:lnTo>
                    <a:pt x="2" y="160"/>
                  </a:lnTo>
                  <a:lnTo>
                    <a:pt x="9" y="175"/>
                  </a:lnTo>
                  <a:lnTo>
                    <a:pt x="15" y="191"/>
                  </a:lnTo>
                  <a:lnTo>
                    <a:pt x="23" y="205"/>
                  </a:lnTo>
                  <a:lnTo>
                    <a:pt x="32" y="221"/>
                  </a:lnTo>
                  <a:lnTo>
                    <a:pt x="44" y="231"/>
                  </a:lnTo>
                  <a:lnTo>
                    <a:pt x="57" y="239"/>
                  </a:lnTo>
                  <a:lnTo>
                    <a:pt x="70" y="249"/>
                  </a:lnTo>
                  <a:lnTo>
                    <a:pt x="90" y="254"/>
                  </a:lnTo>
                  <a:lnTo>
                    <a:pt x="100" y="256"/>
                  </a:lnTo>
                  <a:lnTo>
                    <a:pt x="118" y="256"/>
                  </a:lnTo>
                  <a:lnTo>
                    <a:pt x="132" y="255"/>
                  </a:lnTo>
                  <a:lnTo>
                    <a:pt x="147" y="250"/>
                  </a:lnTo>
                  <a:lnTo>
                    <a:pt x="161" y="243"/>
                  </a:lnTo>
                  <a:lnTo>
                    <a:pt x="176" y="233"/>
                  </a:lnTo>
                  <a:lnTo>
                    <a:pt x="188" y="224"/>
                  </a:lnTo>
                  <a:lnTo>
                    <a:pt x="197" y="209"/>
                  </a:lnTo>
                  <a:lnTo>
                    <a:pt x="209" y="196"/>
                  </a:lnTo>
                  <a:lnTo>
                    <a:pt x="213" y="180"/>
                  </a:lnTo>
                  <a:lnTo>
                    <a:pt x="219" y="162"/>
                  </a:lnTo>
                  <a:lnTo>
                    <a:pt x="222" y="145"/>
                  </a:lnTo>
                  <a:lnTo>
                    <a:pt x="222" y="139"/>
                  </a:lnTo>
                  <a:close/>
                </a:path>
              </a:pathLst>
            </a:custGeom>
            <a:solidFill>
              <a:srgbClr val="ff0000"/>
            </a:solidFill>
            <a:ln w="144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52" name=""/>
            <p:cNvSpPr/>
            <p:nvPr/>
          </p:nvSpPr>
          <p:spPr>
            <a:xfrm flipH="1">
              <a:off x="6040080" y="4131720"/>
              <a:ext cx="36000" cy="57600"/>
            </a:xfrm>
            <a:custGeom>
              <a:avLst/>
              <a:gdLst/>
              <a:ahLst/>
              <a:rect l="l" t="t" r="r" b="b"/>
              <a:pathLst>
                <a:path w="50" h="85">
                  <a:moveTo>
                    <a:pt x="19" y="0"/>
                  </a:moveTo>
                  <a:lnTo>
                    <a:pt x="0" y="31"/>
                  </a:lnTo>
                  <a:lnTo>
                    <a:pt x="9" y="58"/>
                  </a:lnTo>
                  <a:lnTo>
                    <a:pt x="9" y="85"/>
                  </a:lnTo>
                  <a:lnTo>
                    <a:pt x="50" y="79"/>
                  </a:lnTo>
                  <a:lnTo>
                    <a:pt x="50" y="43"/>
                  </a:lnTo>
                  <a:lnTo>
                    <a:pt x="41" y="18"/>
                  </a:lnTo>
                  <a:lnTo>
                    <a:pt x="19" y="0"/>
                  </a:lnTo>
                  <a:close/>
                </a:path>
              </a:pathLst>
            </a:custGeom>
            <a:solidFill>
              <a:srgbClr val="ffffff"/>
            </a:solidFill>
            <a:ln w="1440">
              <a:solidFill>
                <a:srgbClr val="ffffff"/>
              </a:solidFill>
              <a:round/>
            </a:ln>
          </p:spPr>
          <p:style>
            <a:lnRef idx="0"/>
            <a:fillRef idx="0"/>
            <a:effectRef idx="0"/>
            <a:fontRef idx="minor"/>
          </p:style>
          <p:txBody>
            <a:bodyPr lIns="90000" rIns="90000" tIns="10800" bIns="10800" anchor="t">
              <a:noAutofit/>
            </a:bodyPr>
            <a:p>
              <a:endParaRPr b="0" lang="en-US" sz="2400" strike="noStrike" u="none">
                <a:solidFill>
                  <a:srgbClr val="ffffff"/>
                </a:solidFill>
                <a:effectLst/>
                <a:uFillTx/>
                <a:latin typeface="Times New Roman"/>
              </a:endParaRPr>
            </a:p>
          </p:txBody>
        </p:sp>
        <p:sp>
          <p:nvSpPr>
            <p:cNvPr id="2553" name=""/>
            <p:cNvSpPr/>
            <p:nvPr/>
          </p:nvSpPr>
          <p:spPr>
            <a:xfrm flipH="1">
              <a:off x="5268600" y="4096440"/>
              <a:ext cx="104400" cy="57240"/>
            </a:xfrm>
            <a:custGeom>
              <a:avLst/>
              <a:gdLst/>
              <a:ahLst/>
              <a:rect l="l" t="t" r="r" b="b"/>
              <a:pathLst>
                <a:path w="142" h="85">
                  <a:moveTo>
                    <a:pt x="0" y="20"/>
                  </a:moveTo>
                  <a:lnTo>
                    <a:pt x="30" y="66"/>
                  </a:lnTo>
                  <a:lnTo>
                    <a:pt x="90" y="83"/>
                  </a:lnTo>
                  <a:lnTo>
                    <a:pt x="142" y="85"/>
                  </a:lnTo>
                  <a:lnTo>
                    <a:pt x="137" y="19"/>
                  </a:lnTo>
                  <a:lnTo>
                    <a:pt x="86" y="0"/>
                  </a:lnTo>
                  <a:lnTo>
                    <a:pt x="37" y="5"/>
                  </a:lnTo>
                  <a:lnTo>
                    <a:pt x="0" y="20"/>
                  </a:lnTo>
                  <a:close/>
                </a:path>
              </a:pathLst>
            </a:custGeom>
            <a:solidFill>
              <a:srgbClr val="ffffff"/>
            </a:solidFill>
            <a:ln w="1440">
              <a:solidFill>
                <a:srgbClr val="ffffff"/>
              </a:solidFill>
              <a:round/>
            </a:ln>
          </p:spPr>
          <p:style>
            <a:lnRef idx="0"/>
            <a:fillRef idx="0"/>
            <a:effectRef idx="0"/>
            <a:fontRef idx="minor"/>
          </p:style>
          <p:txBody>
            <a:bodyPr lIns="90000" rIns="90000" tIns="10440" bIns="10440" anchor="t">
              <a:noAutofit/>
            </a:bodyPr>
            <a:p>
              <a:endParaRPr b="0" lang="en-US" sz="2400" strike="noStrike" u="none">
                <a:solidFill>
                  <a:srgbClr val="ffffff"/>
                </a:solidFill>
                <a:effectLst/>
                <a:uFillTx/>
                <a:latin typeface="Times New Roman"/>
              </a:endParaRPr>
            </a:p>
          </p:txBody>
        </p:sp>
        <p:sp>
          <p:nvSpPr>
            <p:cNvPr id="2554" name=""/>
            <p:cNvSpPr/>
            <p:nvPr/>
          </p:nvSpPr>
          <p:spPr>
            <a:xfrm flipH="1">
              <a:off x="5570280" y="4006080"/>
              <a:ext cx="147960" cy="73440"/>
            </a:xfrm>
            <a:custGeom>
              <a:avLst/>
              <a:gdLst/>
              <a:ahLst/>
              <a:rect l="l" t="t" r="r" b="b"/>
              <a:pathLst>
                <a:path w="203" h="108">
                  <a:moveTo>
                    <a:pt x="0" y="27"/>
                  </a:moveTo>
                  <a:lnTo>
                    <a:pt x="54" y="73"/>
                  </a:lnTo>
                  <a:lnTo>
                    <a:pt x="114" y="93"/>
                  </a:lnTo>
                  <a:lnTo>
                    <a:pt x="162" y="108"/>
                  </a:lnTo>
                  <a:lnTo>
                    <a:pt x="203" y="108"/>
                  </a:lnTo>
                  <a:lnTo>
                    <a:pt x="195" y="68"/>
                  </a:lnTo>
                  <a:lnTo>
                    <a:pt x="181" y="38"/>
                  </a:lnTo>
                  <a:lnTo>
                    <a:pt x="151" y="8"/>
                  </a:lnTo>
                  <a:lnTo>
                    <a:pt x="121" y="0"/>
                  </a:lnTo>
                  <a:lnTo>
                    <a:pt x="70" y="0"/>
                  </a:lnTo>
                  <a:lnTo>
                    <a:pt x="27" y="16"/>
                  </a:lnTo>
                  <a:lnTo>
                    <a:pt x="0" y="27"/>
                  </a:lnTo>
                  <a:close/>
                </a:path>
              </a:pathLst>
            </a:custGeom>
            <a:solidFill>
              <a:srgbClr val="ffffff"/>
            </a:solidFill>
            <a:ln w="1440">
              <a:solidFill>
                <a:srgbClr val="ffffff"/>
              </a:solidFill>
              <a:round/>
            </a:ln>
          </p:spPr>
          <p:style>
            <a:lnRef idx="0"/>
            <a:fillRef idx="0"/>
            <a:effectRef idx="0"/>
            <a:fontRef idx="minor"/>
          </p:style>
          <p:txBody>
            <a:bodyPr lIns="90000" rIns="90000" tIns="26640" bIns="26640" anchor="t">
              <a:noAutofit/>
            </a:bodyPr>
            <a:p>
              <a:endParaRPr b="0" lang="en-US" sz="2400" strike="noStrike" u="none">
                <a:solidFill>
                  <a:srgbClr val="ffffff"/>
                </a:solidFill>
                <a:effectLst/>
                <a:uFillTx/>
                <a:latin typeface="Times New Roman"/>
              </a:endParaRPr>
            </a:p>
          </p:txBody>
        </p:sp>
        <p:sp>
          <p:nvSpPr>
            <p:cNvPr id="2555" name=""/>
            <p:cNvSpPr/>
            <p:nvPr/>
          </p:nvSpPr>
          <p:spPr>
            <a:xfrm flipH="1">
              <a:off x="5344200" y="4100400"/>
              <a:ext cx="48960" cy="37800"/>
            </a:xfrm>
            <a:custGeom>
              <a:avLst/>
              <a:gdLst/>
              <a:ahLst/>
              <a:rect l="l" t="t" r="r" b="b"/>
              <a:pathLst>
                <a:path w="68" h="56">
                  <a:moveTo>
                    <a:pt x="0" y="34"/>
                  </a:moveTo>
                  <a:lnTo>
                    <a:pt x="23" y="34"/>
                  </a:lnTo>
                  <a:lnTo>
                    <a:pt x="65" y="56"/>
                  </a:lnTo>
                  <a:lnTo>
                    <a:pt x="59" y="37"/>
                  </a:lnTo>
                  <a:lnTo>
                    <a:pt x="59" y="19"/>
                  </a:lnTo>
                  <a:lnTo>
                    <a:pt x="68" y="0"/>
                  </a:lnTo>
                  <a:lnTo>
                    <a:pt x="27" y="16"/>
                  </a:lnTo>
                  <a:lnTo>
                    <a:pt x="0" y="34"/>
                  </a:lnTo>
                  <a:close/>
                </a:path>
              </a:pathLst>
            </a:custGeom>
            <a:solidFill>
              <a:srgbClr val="b2b2b2"/>
            </a:solidFill>
            <a:ln w="1440">
              <a:solidFill>
                <a:srgbClr val="b2b2b2"/>
              </a:solidFill>
              <a:round/>
            </a:ln>
          </p:spPr>
          <p:style>
            <a:lnRef idx="0"/>
            <a:fillRef idx="0"/>
            <a:effectRef idx="0"/>
            <a:fontRef idx="minor"/>
          </p:style>
          <p:txBody>
            <a:bodyPr lIns="90000" rIns="90000" tIns="-9000" bIns="-9000" anchor="t">
              <a:noAutofit/>
            </a:bodyPr>
            <a:p>
              <a:endParaRPr b="0" lang="en-US" sz="2400" strike="noStrike" u="none">
                <a:solidFill>
                  <a:srgbClr val="ffffff"/>
                </a:solidFill>
                <a:effectLst/>
                <a:uFillTx/>
                <a:latin typeface="Times New Roman"/>
              </a:endParaRPr>
            </a:p>
          </p:txBody>
        </p:sp>
        <p:sp>
          <p:nvSpPr>
            <p:cNvPr id="2556" name=""/>
            <p:cNvSpPr/>
            <p:nvPr/>
          </p:nvSpPr>
          <p:spPr>
            <a:xfrm flipH="1">
              <a:off x="5658840" y="4010040"/>
              <a:ext cx="59400" cy="51480"/>
            </a:xfrm>
            <a:custGeom>
              <a:avLst/>
              <a:gdLst/>
              <a:ahLst/>
              <a:rect l="l" t="t" r="r" b="b"/>
              <a:pathLst>
                <a:path w="80" h="75">
                  <a:moveTo>
                    <a:pt x="52" y="0"/>
                  </a:moveTo>
                  <a:lnTo>
                    <a:pt x="52" y="45"/>
                  </a:lnTo>
                  <a:lnTo>
                    <a:pt x="80" y="75"/>
                  </a:lnTo>
                  <a:lnTo>
                    <a:pt x="41" y="62"/>
                  </a:lnTo>
                  <a:lnTo>
                    <a:pt x="0" y="21"/>
                  </a:lnTo>
                  <a:lnTo>
                    <a:pt x="37" y="0"/>
                  </a:lnTo>
                  <a:lnTo>
                    <a:pt x="52" y="0"/>
                  </a:lnTo>
                  <a:close/>
                </a:path>
              </a:pathLst>
            </a:custGeom>
            <a:solidFill>
              <a:srgbClr val="b2b2b2"/>
            </a:solidFill>
            <a:ln w="1440">
              <a:solidFill>
                <a:srgbClr val="b2b2b2"/>
              </a:solidFill>
              <a:round/>
            </a:ln>
          </p:spPr>
          <p:style>
            <a:lnRef idx="0"/>
            <a:fillRef idx="0"/>
            <a:effectRef idx="0"/>
            <a:fontRef idx="minor"/>
          </p:style>
          <p:txBody>
            <a:bodyPr lIns="90000" rIns="90000" tIns="4680" bIns="4680" anchor="t">
              <a:noAutofit/>
            </a:bodyPr>
            <a:p>
              <a:endParaRPr b="0" lang="en-US" sz="2400" strike="noStrike" u="none">
                <a:solidFill>
                  <a:srgbClr val="ffffff"/>
                </a:solidFill>
                <a:effectLst/>
                <a:uFillTx/>
                <a:latin typeface="Times New Roman"/>
              </a:endParaRPr>
            </a:p>
          </p:txBody>
        </p:sp>
        <p:sp>
          <p:nvSpPr>
            <p:cNvPr id="2557" name=""/>
            <p:cNvSpPr/>
            <p:nvPr/>
          </p:nvSpPr>
          <p:spPr>
            <a:xfrm flipH="1">
              <a:off x="5268600" y="4102920"/>
              <a:ext cx="38880" cy="43560"/>
            </a:xfrm>
            <a:custGeom>
              <a:avLst/>
              <a:gdLst/>
              <a:ahLst/>
              <a:rect l="l" t="t" r="r" b="b"/>
              <a:pathLst>
                <a:path w="53" h="64">
                  <a:moveTo>
                    <a:pt x="0" y="8"/>
                  </a:moveTo>
                  <a:lnTo>
                    <a:pt x="1" y="30"/>
                  </a:lnTo>
                  <a:lnTo>
                    <a:pt x="0" y="42"/>
                  </a:lnTo>
                  <a:lnTo>
                    <a:pt x="17" y="64"/>
                  </a:lnTo>
                  <a:lnTo>
                    <a:pt x="53" y="59"/>
                  </a:lnTo>
                  <a:lnTo>
                    <a:pt x="36" y="0"/>
                  </a:lnTo>
                  <a:lnTo>
                    <a:pt x="0" y="8"/>
                  </a:lnTo>
                  <a:close/>
                </a:path>
              </a:pathLst>
            </a:custGeom>
            <a:solidFill>
              <a:srgbClr val="00ffff"/>
            </a:solidFill>
            <a:ln w="1440">
              <a:solidFill>
                <a:srgbClr val="00ffff"/>
              </a:solidFill>
              <a:round/>
            </a:ln>
          </p:spPr>
          <p:style>
            <a:lnRef idx="0"/>
            <a:fillRef idx="0"/>
            <a:effectRef idx="0"/>
            <a:fontRef idx="minor"/>
          </p:style>
          <p:txBody>
            <a:bodyPr lIns="90000" rIns="90000" tIns="-3240" bIns="-3240" anchor="t">
              <a:noAutofit/>
            </a:bodyPr>
            <a:p>
              <a:endParaRPr b="0" lang="en-US" sz="2400" strike="noStrike" u="none">
                <a:solidFill>
                  <a:srgbClr val="ffffff"/>
                </a:solidFill>
                <a:effectLst/>
                <a:uFillTx/>
                <a:latin typeface="Times New Roman"/>
              </a:endParaRPr>
            </a:p>
          </p:txBody>
        </p:sp>
        <p:sp>
          <p:nvSpPr>
            <p:cNvPr id="2558" name=""/>
            <p:cNvSpPr/>
            <p:nvPr/>
          </p:nvSpPr>
          <p:spPr>
            <a:xfrm flipH="1">
              <a:off x="5586840" y="4021200"/>
              <a:ext cx="43200" cy="47880"/>
            </a:xfrm>
            <a:custGeom>
              <a:avLst/>
              <a:gdLst/>
              <a:ahLst/>
              <a:rect l="l" t="t" r="r" b="b"/>
              <a:pathLst>
                <a:path w="60" h="71">
                  <a:moveTo>
                    <a:pt x="10" y="5"/>
                  </a:moveTo>
                  <a:lnTo>
                    <a:pt x="0" y="64"/>
                  </a:lnTo>
                  <a:lnTo>
                    <a:pt x="31" y="71"/>
                  </a:lnTo>
                  <a:lnTo>
                    <a:pt x="60" y="51"/>
                  </a:lnTo>
                  <a:lnTo>
                    <a:pt x="60" y="16"/>
                  </a:lnTo>
                  <a:lnTo>
                    <a:pt x="41" y="0"/>
                  </a:lnTo>
                  <a:lnTo>
                    <a:pt x="10" y="5"/>
                  </a:lnTo>
                  <a:close/>
                </a:path>
              </a:pathLst>
            </a:custGeom>
            <a:solidFill>
              <a:srgbClr val="00ffff"/>
            </a:solidFill>
            <a:ln w="1440">
              <a:solidFill>
                <a:srgbClr val="00ffff"/>
              </a:solidFill>
              <a:round/>
            </a:ln>
          </p:spPr>
          <p:style>
            <a:lnRef idx="0"/>
            <a:fillRef idx="0"/>
            <a:effectRef idx="0"/>
            <a:fontRef idx="minor"/>
          </p:style>
          <p:txBody>
            <a:bodyPr lIns="90000" rIns="90000" tIns="1080" bIns="1080" anchor="t">
              <a:noAutofit/>
            </a:bodyPr>
            <a:p>
              <a:endParaRPr b="0" lang="en-US" sz="2400" strike="noStrike" u="none">
                <a:solidFill>
                  <a:srgbClr val="ffffff"/>
                </a:solidFill>
                <a:effectLst/>
                <a:uFillTx/>
                <a:latin typeface="Times New Roman"/>
              </a:endParaRPr>
            </a:p>
          </p:txBody>
        </p:sp>
        <p:sp>
          <p:nvSpPr>
            <p:cNvPr id="2559" name=""/>
            <p:cNvSpPr/>
            <p:nvPr/>
          </p:nvSpPr>
          <p:spPr>
            <a:xfrm flipH="1">
              <a:off x="5271480" y="4111200"/>
              <a:ext cx="21600" cy="25920"/>
            </a:xfrm>
            <a:custGeom>
              <a:avLst/>
              <a:gdLst/>
              <a:ahLst/>
              <a:rect l="l" t="t" r="r" b="b"/>
              <a:pathLst>
                <a:path w="32" h="38">
                  <a:moveTo>
                    <a:pt x="0" y="9"/>
                  </a:moveTo>
                  <a:lnTo>
                    <a:pt x="1" y="29"/>
                  </a:lnTo>
                  <a:lnTo>
                    <a:pt x="22" y="38"/>
                  </a:lnTo>
                  <a:lnTo>
                    <a:pt x="32" y="6"/>
                  </a:lnTo>
                  <a:lnTo>
                    <a:pt x="15" y="0"/>
                  </a:lnTo>
                  <a:lnTo>
                    <a:pt x="0" y="9"/>
                  </a:lnTo>
                  <a:close/>
                </a:path>
              </a:pathLst>
            </a:custGeom>
            <a:solidFill>
              <a:srgbClr val="ffffff"/>
            </a:solidFill>
            <a:ln w="1440">
              <a:solidFill>
                <a:srgbClr val="ffffff"/>
              </a:solidFill>
              <a:round/>
            </a:ln>
          </p:spPr>
          <p:style>
            <a:lnRef idx="0"/>
            <a:fillRef idx="0"/>
            <a:effectRef idx="0"/>
            <a:fontRef idx="minor"/>
          </p:style>
          <p:txBody>
            <a:bodyPr lIns="90000" rIns="90000" tIns="-20880" bIns="-20880" anchor="t">
              <a:noAutofit/>
            </a:bodyPr>
            <a:p>
              <a:endParaRPr b="0" lang="en-US" sz="2400" strike="noStrike" u="none">
                <a:solidFill>
                  <a:srgbClr val="ffffff"/>
                </a:solidFill>
                <a:effectLst/>
                <a:uFillTx/>
                <a:latin typeface="Times New Roman"/>
              </a:endParaRPr>
            </a:p>
          </p:txBody>
        </p:sp>
        <p:sp>
          <p:nvSpPr>
            <p:cNvPr id="2560" name=""/>
            <p:cNvSpPr/>
            <p:nvPr/>
          </p:nvSpPr>
          <p:spPr>
            <a:xfrm flipH="1">
              <a:off x="5590440" y="4026600"/>
              <a:ext cx="26280" cy="25920"/>
            </a:xfrm>
            <a:custGeom>
              <a:avLst/>
              <a:gdLst/>
              <a:ahLst/>
              <a:rect l="l" t="t" r="r" b="b"/>
              <a:pathLst>
                <a:path w="36" h="39">
                  <a:moveTo>
                    <a:pt x="0" y="15"/>
                  </a:moveTo>
                  <a:lnTo>
                    <a:pt x="12" y="39"/>
                  </a:lnTo>
                  <a:lnTo>
                    <a:pt x="36" y="27"/>
                  </a:lnTo>
                  <a:lnTo>
                    <a:pt x="32" y="6"/>
                  </a:lnTo>
                  <a:lnTo>
                    <a:pt x="17" y="0"/>
                  </a:lnTo>
                  <a:lnTo>
                    <a:pt x="0" y="15"/>
                  </a:lnTo>
                  <a:close/>
                </a:path>
              </a:pathLst>
            </a:custGeom>
            <a:solidFill>
              <a:srgbClr val="ffffff"/>
            </a:solidFill>
            <a:ln w="1440">
              <a:solidFill>
                <a:srgbClr val="ffffff"/>
              </a:solidFill>
              <a:round/>
            </a:ln>
          </p:spPr>
          <p:style>
            <a:lnRef idx="0"/>
            <a:fillRef idx="0"/>
            <a:effectRef idx="0"/>
            <a:fontRef idx="minor"/>
          </p:style>
          <p:txBody>
            <a:bodyPr lIns="90000" rIns="90000" tIns="-20880" bIns="-20880" anchor="t">
              <a:noAutofit/>
            </a:bodyPr>
            <a:p>
              <a:endParaRPr b="0" lang="en-US" sz="2400" strike="noStrike" u="none">
                <a:solidFill>
                  <a:srgbClr val="ffffff"/>
                </a:solidFill>
                <a:effectLst/>
                <a:uFillTx/>
                <a:latin typeface="Times New Roman"/>
              </a:endParaRPr>
            </a:p>
          </p:txBody>
        </p:sp>
        <p:sp>
          <p:nvSpPr>
            <p:cNvPr id="2561" name=""/>
            <p:cNvSpPr/>
            <p:nvPr/>
          </p:nvSpPr>
          <p:spPr>
            <a:xfrm flipH="1">
              <a:off x="5529960" y="4383000"/>
              <a:ext cx="174240" cy="69480"/>
            </a:xfrm>
            <a:custGeom>
              <a:avLst/>
              <a:gdLst/>
              <a:ahLst/>
              <a:rect l="l" t="t" r="r" b="b"/>
              <a:pathLst>
                <a:path w="240" h="103">
                  <a:moveTo>
                    <a:pt x="240" y="67"/>
                  </a:moveTo>
                  <a:lnTo>
                    <a:pt x="163" y="103"/>
                  </a:lnTo>
                  <a:lnTo>
                    <a:pt x="0" y="4"/>
                  </a:lnTo>
                  <a:lnTo>
                    <a:pt x="71" y="0"/>
                  </a:lnTo>
                  <a:lnTo>
                    <a:pt x="133" y="11"/>
                  </a:lnTo>
                  <a:lnTo>
                    <a:pt x="213" y="40"/>
                  </a:lnTo>
                  <a:lnTo>
                    <a:pt x="240" y="67"/>
                  </a:lnTo>
                  <a:close/>
                </a:path>
              </a:pathLst>
            </a:custGeom>
            <a:solidFill>
              <a:srgbClr val="ffffff"/>
            </a:solidFill>
            <a:ln w="1440">
              <a:solidFill>
                <a:srgbClr val="ffffff"/>
              </a:solidFill>
              <a:round/>
            </a:ln>
          </p:spPr>
          <p:style>
            <a:lnRef idx="0"/>
            <a:fillRef idx="0"/>
            <a:effectRef idx="0"/>
            <a:fontRef idx="minor"/>
          </p:style>
          <p:txBody>
            <a:bodyPr lIns="90000" rIns="90000" tIns="22680" bIns="22680" anchor="t">
              <a:noAutofit/>
            </a:bodyPr>
            <a:p>
              <a:endParaRPr b="0" lang="en-US" sz="2400" strike="noStrike" u="none">
                <a:solidFill>
                  <a:srgbClr val="ffffff"/>
                </a:solidFill>
                <a:effectLst/>
                <a:uFillTx/>
                <a:latin typeface="Times New Roman"/>
              </a:endParaRPr>
            </a:p>
          </p:txBody>
        </p:sp>
        <p:sp>
          <p:nvSpPr>
            <p:cNvPr id="2562" name=""/>
            <p:cNvSpPr/>
            <p:nvPr/>
          </p:nvSpPr>
          <p:spPr>
            <a:xfrm flipH="1">
              <a:off x="5481360" y="4396680"/>
              <a:ext cx="204840" cy="97920"/>
            </a:xfrm>
            <a:custGeom>
              <a:avLst/>
              <a:gdLst/>
              <a:ahLst/>
              <a:rect l="l" t="t" r="r" b="b"/>
              <a:pathLst>
                <a:path w="282" h="145">
                  <a:moveTo>
                    <a:pt x="0" y="0"/>
                  </a:moveTo>
                  <a:lnTo>
                    <a:pt x="5" y="42"/>
                  </a:lnTo>
                  <a:lnTo>
                    <a:pt x="77" y="107"/>
                  </a:lnTo>
                  <a:lnTo>
                    <a:pt x="178" y="145"/>
                  </a:lnTo>
                  <a:lnTo>
                    <a:pt x="223" y="135"/>
                  </a:lnTo>
                  <a:lnTo>
                    <a:pt x="275" y="97"/>
                  </a:lnTo>
                  <a:lnTo>
                    <a:pt x="282" y="68"/>
                  </a:lnTo>
                  <a:lnTo>
                    <a:pt x="249" y="61"/>
                  </a:lnTo>
                  <a:lnTo>
                    <a:pt x="151" y="71"/>
                  </a:lnTo>
                  <a:lnTo>
                    <a:pt x="93" y="42"/>
                  </a:lnTo>
                  <a:lnTo>
                    <a:pt x="25" y="16"/>
                  </a:lnTo>
                  <a:lnTo>
                    <a:pt x="0" y="0"/>
                  </a:lnTo>
                  <a:close/>
                </a:path>
              </a:pathLst>
            </a:custGeom>
            <a:solidFill>
              <a:srgbClr val="ff0000"/>
            </a:solidFill>
            <a:ln w="144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63" name=""/>
            <p:cNvSpPr/>
            <p:nvPr/>
          </p:nvSpPr>
          <p:spPr>
            <a:xfrm flipH="1">
              <a:off x="5586840" y="4446000"/>
              <a:ext cx="33120" cy="13320"/>
            </a:xfrm>
            <a:custGeom>
              <a:avLst/>
              <a:gdLst/>
              <a:ahLst/>
              <a:rect l="l" t="t" r="r" b="b"/>
              <a:pathLst>
                <a:path w="45" h="22">
                  <a:moveTo>
                    <a:pt x="0" y="0"/>
                  </a:moveTo>
                  <a:lnTo>
                    <a:pt x="35" y="22"/>
                  </a:lnTo>
                  <a:lnTo>
                    <a:pt x="45" y="22"/>
                  </a:lnTo>
                  <a:lnTo>
                    <a:pt x="35" y="7"/>
                  </a:lnTo>
                  <a:lnTo>
                    <a:pt x="0" y="0"/>
                  </a:lnTo>
                  <a:close/>
                </a:path>
              </a:pathLst>
            </a:custGeom>
            <a:solidFill>
              <a:srgbClr val="ffffff"/>
            </a:solidFill>
            <a:ln w="1440">
              <a:solidFill>
                <a:srgbClr val="ffffff"/>
              </a:solidFill>
              <a:round/>
            </a:ln>
          </p:spPr>
          <p:style>
            <a:lnRef idx="0"/>
            <a:fillRef idx="0"/>
            <a:effectRef idx="0"/>
            <a:fontRef idx="minor"/>
          </p:style>
          <p:txBody>
            <a:bodyPr lIns="90000" rIns="90000" tIns="-33480" bIns="-33480" anchor="t">
              <a:noAutofit/>
            </a:bodyPr>
            <a:p>
              <a:endParaRPr b="0" lang="en-US" sz="2400" strike="noStrike" u="none">
                <a:solidFill>
                  <a:srgbClr val="ffffff"/>
                </a:solidFill>
                <a:effectLst/>
                <a:uFillTx/>
                <a:latin typeface="Times New Roman"/>
              </a:endParaRPr>
            </a:p>
          </p:txBody>
        </p:sp>
        <p:sp>
          <p:nvSpPr>
            <p:cNvPr id="2564" name=""/>
            <p:cNvSpPr/>
            <p:nvPr/>
          </p:nvSpPr>
          <p:spPr>
            <a:xfrm flipH="1">
              <a:off x="5547600" y="4459680"/>
              <a:ext cx="10080" cy="3960"/>
            </a:xfrm>
            <a:custGeom>
              <a:avLst/>
              <a:gdLst/>
              <a:ahLst/>
              <a:rect l="l" t="t" r="r" b="b"/>
              <a:pathLst>
                <a:path w="15" h="4">
                  <a:moveTo>
                    <a:pt x="0" y="0"/>
                  </a:moveTo>
                  <a:lnTo>
                    <a:pt x="15" y="4"/>
                  </a:lnTo>
                  <a:lnTo>
                    <a:pt x="15" y="0"/>
                  </a:lnTo>
                  <a:lnTo>
                    <a:pt x="0" y="0"/>
                  </a:lnTo>
                  <a:close/>
                </a:path>
              </a:pathLst>
            </a:custGeom>
            <a:solidFill>
              <a:srgbClr val="ffffff"/>
            </a:solidFill>
            <a:ln w="1440">
              <a:solidFill>
                <a:srgbClr val="ffffff"/>
              </a:solidFill>
              <a:round/>
            </a:ln>
          </p:spPr>
          <p:style>
            <a:lnRef idx="0"/>
            <a:fillRef idx="0"/>
            <a:effectRef idx="0"/>
            <a:fontRef idx="minor"/>
          </p:style>
          <p:txBody>
            <a:bodyPr lIns="90000" rIns="90000" tIns="-42840" bIns="-42840" anchor="t">
              <a:noAutofit/>
            </a:bodyPr>
            <a:p>
              <a:endParaRPr b="0" lang="en-US" sz="2400" strike="noStrike" u="none">
                <a:solidFill>
                  <a:srgbClr val="ffffff"/>
                </a:solidFill>
                <a:effectLst/>
                <a:uFillTx/>
                <a:latin typeface="Times New Roman"/>
              </a:endParaRPr>
            </a:p>
          </p:txBody>
        </p:sp>
        <p:sp>
          <p:nvSpPr>
            <p:cNvPr id="2565" name=""/>
            <p:cNvSpPr/>
            <p:nvPr/>
          </p:nvSpPr>
          <p:spPr>
            <a:xfrm flipH="1">
              <a:off x="5473080" y="3914640"/>
              <a:ext cx="296280" cy="108000"/>
            </a:xfrm>
            <a:custGeom>
              <a:avLst/>
              <a:gdLst/>
              <a:ahLst/>
              <a:rect l="l" t="t" r="r" b="b"/>
              <a:pathLst>
                <a:path w="406" h="158">
                  <a:moveTo>
                    <a:pt x="0" y="38"/>
                  </a:moveTo>
                  <a:lnTo>
                    <a:pt x="122" y="0"/>
                  </a:lnTo>
                  <a:lnTo>
                    <a:pt x="294" y="15"/>
                  </a:lnTo>
                  <a:lnTo>
                    <a:pt x="285" y="41"/>
                  </a:lnTo>
                  <a:lnTo>
                    <a:pt x="347" y="75"/>
                  </a:lnTo>
                  <a:lnTo>
                    <a:pt x="359" y="66"/>
                  </a:lnTo>
                  <a:lnTo>
                    <a:pt x="403" y="124"/>
                  </a:lnTo>
                  <a:lnTo>
                    <a:pt x="406" y="158"/>
                  </a:lnTo>
                  <a:lnTo>
                    <a:pt x="330" y="128"/>
                  </a:lnTo>
                  <a:lnTo>
                    <a:pt x="306" y="84"/>
                  </a:lnTo>
                  <a:lnTo>
                    <a:pt x="245" y="80"/>
                  </a:lnTo>
                  <a:lnTo>
                    <a:pt x="173" y="41"/>
                  </a:lnTo>
                  <a:lnTo>
                    <a:pt x="29" y="41"/>
                  </a:lnTo>
                  <a:lnTo>
                    <a:pt x="0" y="38"/>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66" name=""/>
            <p:cNvSpPr/>
            <p:nvPr/>
          </p:nvSpPr>
          <p:spPr>
            <a:xfrm flipH="1">
              <a:off x="5473440" y="3999240"/>
              <a:ext cx="192960" cy="335520"/>
            </a:xfrm>
            <a:custGeom>
              <a:avLst/>
              <a:gdLst/>
              <a:ahLst/>
              <a:rect l="l" t="t" r="r" b="b"/>
              <a:pathLst>
                <a:path w="266" h="492">
                  <a:moveTo>
                    <a:pt x="244" y="26"/>
                  </a:moveTo>
                  <a:lnTo>
                    <a:pt x="244" y="57"/>
                  </a:lnTo>
                  <a:lnTo>
                    <a:pt x="196" y="57"/>
                  </a:lnTo>
                  <a:lnTo>
                    <a:pt x="145" y="11"/>
                  </a:lnTo>
                  <a:lnTo>
                    <a:pt x="105" y="0"/>
                  </a:lnTo>
                  <a:lnTo>
                    <a:pt x="150" y="39"/>
                  </a:lnTo>
                  <a:lnTo>
                    <a:pt x="169" y="88"/>
                  </a:lnTo>
                  <a:lnTo>
                    <a:pt x="169" y="108"/>
                  </a:lnTo>
                  <a:lnTo>
                    <a:pt x="145" y="125"/>
                  </a:lnTo>
                  <a:lnTo>
                    <a:pt x="161" y="148"/>
                  </a:lnTo>
                  <a:lnTo>
                    <a:pt x="154" y="177"/>
                  </a:lnTo>
                  <a:lnTo>
                    <a:pt x="139" y="204"/>
                  </a:lnTo>
                  <a:lnTo>
                    <a:pt x="69" y="236"/>
                  </a:lnTo>
                  <a:lnTo>
                    <a:pt x="0" y="274"/>
                  </a:lnTo>
                  <a:lnTo>
                    <a:pt x="161" y="252"/>
                  </a:lnTo>
                  <a:lnTo>
                    <a:pt x="161" y="289"/>
                  </a:lnTo>
                  <a:lnTo>
                    <a:pt x="74" y="381"/>
                  </a:lnTo>
                  <a:lnTo>
                    <a:pt x="74" y="428"/>
                  </a:lnTo>
                  <a:lnTo>
                    <a:pt x="92" y="451"/>
                  </a:lnTo>
                  <a:lnTo>
                    <a:pt x="92" y="408"/>
                  </a:lnTo>
                  <a:lnTo>
                    <a:pt x="121" y="373"/>
                  </a:lnTo>
                  <a:lnTo>
                    <a:pt x="169" y="367"/>
                  </a:lnTo>
                  <a:lnTo>
                    <a:pt x="185" y="451"/>
                  </a:lnTo>
                  <a:lnTo>
                    <a:pt x="229" y="492"/>
                  </a:lnTo>
                  <a:lnTo>
                    <a:pt x="229" y="412"/>
                  </a:lnTo>
                  <a:lnTo>
                    <a:pt x="250" y="337"/>
                  </a:lnTo>
                  <a:lnTo>
                    <a:pt x="244" y="193"/>
                  </a:lnTo>
                  <a:lnTo>
                    <a:pt x="266" y="95"/>
                  </a:lnTo>
                  <a:lnTo>
                    <a:pt x="257" y="57"/>
                  </a:lnTo>
                  <a:lnTo>
                    <a:pt x="244" y="26"/>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67" name=""/>
            <p:cNvSpPr/>
            <p:nvPr/>
          </p:nvSpPr>
          <p:spPr>
            <a:xfrm flipH="1">
              <a:off x="5433840" y="4295880"/>
              <a:ext cx="152280" cy="64080"/>
            </a:xfrm>
            <a:custGeom>
              <a:avLst/>
              <a:gdLst/>
              <a:ahLst/>
              <a:rect l="l" t="t" r="r" b="b"/>
              <a:pathLst>
                <a:path w="210" h="93">
                  <a:moveTo>
                    <a:pt x="0" y="5"/>
                  </a:moveTo>
                  <a:lnTo>
                    <a:pt x="39" y="0"/>
                  </a:lnTo>
                  <a:lnTo>
                    <a:pt x="69" y="5"/>
                  </a:lnTo>
                  <a:lnTo>
                    <a:pt x="103" y="34"/>
                  </a:lnTo>
                  <a:lnTo>
                    <a:pt x="124" y="50"/>
                  </a:lnTo>
                  <a:lnTo>
                    <a:pt x="210" y="71"/>
                  </a:lnTo>
                  <a:lnTo>
                    <a:pt x="118" y="93"/>
                  </a:lnTo>
                  <a:lnTo>
                    <a:pt x="69" y="24"/>
                  </a:lnTo>
                  <a:lnTo>
                    <a:pt x="43" y="16"/>
                  </a:lnTo>
                  <a:lnTo>
                    <a:pt x="0" y="5"/>
                  </a:lnTo>
                  <a:close/>
                </a:path>
              </a:pathLst>
            </a:custGeom>
            <a:solidFill>
              <a:srgbClr val="000000"/>
            </a:solidFill>
            <a:ln w="1440">
              <a:solidFill>
                <a:srgbClr val="000000"/>
              </a:solidFill>
              <a:round/>
            </a:ln>
          </p:spPr>
          <p:style>
            <a:lnRef idx="0"/>
            <a:fillRef idx="0"/>
            <a:effectRef idx="0"/>
            <a:fontRef idx="minor"/>
          </p:style>
          <p:txBody>
            <a:bodyPr lIns="90000" rIns="90000" tIns="17280" bIns="17280" anchor="t">
              <a:noAutofit/>
            </a:bodyPr>
            <a:p>
              <a:endParaRPr b="0" lang="en-US" sz="2400" strike="noStrike" u="none">
                <a:solidFill>
                  <a:srgbClr val="ffffff"/>
                </a:solidFill>
                <a:effectLst/>
                <a:uFillTx/>
                <a:latin typeface="Times New Roman"/>
              </a:endParaRPr>
            </a:p>
          </p:txBody>
        </p:sp>
        <p:sp>
          <p:nvSpPr>
            <p:cNvPr id="2568" name=""/>
            <p:cNvSpPr/>
            <p:nvPr/>
          </p:nvSpPr>
          <p:spPr>
            <a:xfrm flipH="1">
              <a:off x="5558760" y="3980160"/>
              <a:ext cx="210600" cy="107640"/>
            </a:xfrm>
            <a:custGeom>
              <a:avLst/>
              <a:gdLst/>
              <a:ahLst/>
              <a:rect l="l" t="t" r="r" b="b"/>
              <a:pathLst>
                <a:path w="290" h="160">
                  <a:moveTo>
                    <a:pt x="191" y="40"/>
                  </a:moveTo>
                  <a:lnTo>
                    <a:pt x="182" y="68"/>
                  </a:lnTo>
                  <a:lnTo>
                    <a:pt x="191" y="124"/>
                  </a:lnTo>
                  <a:lnTo>
                    <a:pt x="201" y="117"/>
                  </a:lnTo>
                  <a:lnTo>
                    <a:pt x="209" y="83"/>
                  </a:lnTo>
                  <a:lnTo>
                    <a:pt x="241" y="83"/>
                  </a:lnTo>
                  <a:lnTo>
                    <a:pt x="241" y="112"/>
                  </a:lnTo>
                  <a:lnTo>
                    <a:pt x="214" y="128"/>
                  </a:lnTo>
                  <a:lnTo>
                    <a:pt x="232" y="133"/>
                  </a:lnTo>
                  <a:lnTo>
                    <a:pt x="261" y="112"/>
                  </a:lnTo>
                  <a:lnTo>
                    <a:pt x="261" y="146"/>
                  </a:lnTo>
                  <a:lnTo>
                    <a:pt x="232" y="149"/>
                  </a:lnTo>
                  <a:lnTo>
                    <a:pt x="273" y="160"/>
                  </a:lnTo>
                  <a:lnTo>
                    <a:pt x="290" y="154"/>
                  </a:lnTo>
                  <a:lnTo>
                    <a:pt x="285" y="103"/>
                  </a:lnTo>
                  <a:lnTo>
                    <a:pt x="245" y="55"/>
                  </a:lnTo>
                  <a:lnTo>
                    <a:pt x="245" y="29"/>
                  </a:lnTo>
                  <a:lnTo>
                    <a:pt x="219" y="9"/>
                  </a:lnTo>
                  <a:lnTo>
                    <a:pt x="168" y="0"/>
                  </a:lnTo>
                  <a:lnTo>
                    <a:pt x="97" y="5"/>
                  </a:lnTo>
                  <a:lnTo>
                    <a:pt x="50" y="37"/>
                  </a:lnTo>
                  <a:lnTo>
                    <a:pt x="13" y="22"/>
                  </a:lnTo>
                  <a:lnTo>
                    <a:pt x="0" y="50"/>
                  </a:lnTo>
                  <a:lnTo>
                    <a:pt x="46" y="86"/>
                  </a:lnTo>
                  <a:lnTo>
                    <a:pt x="59" y="83"/>
                  </a:lnTo>
                  <a:lnTo>
                    <a:pt x="46" y="103"/>
                  </a:lnTo>
                  <a:lnTo>
                    <a:pt x="92" y="133"/>
                  </a:lnTo>
                  <a:lnTo>
                    <a:pt x="173" y="128"/>
                  </a:lnTo>
                  <a:lnTo>
                    <a:pt x="118" y="107"/>
                  </a:lnTo>
                  <a:lnTo>
                    <a:pt x="78" y="68"/>
                  </a:lnTo>
                  <a:lnTo>
                    <a:pt x="113" y="50"/>
                  </a:lnTo>
                  <a:lnTo>
                    <a:pt x="161" y="40"/>
                  </a:lnTo>
                  <a:lnTo>
                    <a:pt x="191" y="4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69" name=""/>
            <p:cNvSpPr/>
            <p:nvPr/>
          </p:nvSpPr>
          <p:spPr>
            <a:xfrm flipH="1">
              <a:off x="5457600" y="4374720"/>
              <a:ext cx="259920" cy="77760"/>
            </a:xfrm>
            <a:custGeom>
              <a:avLst/>
              <a:gdLst/>
              <a:ahLst/>
              <a:rect l="l" t="t" r="r" b="b"/>
              <a:pathLst>
                <a:path w="358" h="113">
                  <a:moveTo>
                    <a:pt x="0" y="5"/>
                  </a:moveTo>
                  <a:lnTo>
                    <a:pt x="161" y="0"/>
                  </a:lnTo>
                  <a:lnTo>
                    <a:pt x="238" y="48"/>
                  </a:lnTo>
                  <a:lnTo>
                    <a:pt x="313" y="52"/>
                  </a:lnTo>
                  <a:lnTo>
                    <a:pt x="358" y="113"/>
                  </a:lnTo>
                  <a:lnTo>
                    <a:pt x="288" y="100"/>
                  </a:lnTo>
                  <a:lnTo>
                    <a:pt x="190" y="108"/>
                  </a:lnTo>
                  <a:lnTo>
                    <a:pt x="235" y="79"/>
                  </a:lnTo>
                  <a:lnTo>
                    <a:pt x="214" y="60"/>
                  </a:lnTo>
                  <a:lnTo>
                    <a:pt x="151" y="38"/>
                  </a:lnTo>
                  <a:lnTo>
                    <a:pt x="102" y="21"/>
                  </a:lnTo>
                  <a:lnTo>
                    <a:pt x="74" y="21"/>
                  </a:lnTo>
                  <a:lnTo>
                    <a:pt x="17" y="16"/>
                  </a:lnTo>
                  <a:lnTo>
                    <a:pt x="0" y="5"/>
                  </a:lnTo>
                  <a:close/>
                </a:path>
              </a:pathLst>
            </a:custGeom>
            <a:solidFill>
              <a:srgbClr val="000000"/>
            </a:solidFill>
            <a:ln w="144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ffffff"/>
                </a:solidFill>
                <a:effectLst/>
                <a:uFillTx/>
                <a:latin typeface="Times New Roman"/>
              </a:endParaRPr>
            </a:p>
          </p:txBody>
        </p:sp>
        <p:sp>
          <p:nvSpPr>
            <p:cNvPr id="2570" name=""/>
            <p:cNvSpPr/>
            <p:nvPr/>
          </p:nvSpPr>
          <p:spPr>
            <a:xfrm flipH="1">
              <a:off x="5500800" y="4381560"/>
              <a:ext cx="219240" cy="117360"/>
            </a:xfrm>
            <a:custGeom>
              <a:avLst/>
              <a:gdLst/>
              <a:ahLst/>
              <a:rect l="l" t="t" r="r" b="b"/>
              <a:pathLst>
                <a:path w="301" h="170">
                  <a:moveTo>
                    <a:pt x="0" y="0"/>
                  </a:moveTo>
                  <a:lnTo>
                    <a:pt x="68" y="111"/>
                  </a:lnTo>
                  <a:lnTo>
                    <a:pt x="128" y="154"/>
                  </a:lnTo>
                  <a:lnTo>
                    <a:pt x="205" y="170"/>
                  </a:lnTo>
                  <a:lnTo>
                    <a:pt x="257" y="170"/>
                  </a:lnTo>
                  <a:lnTo>
                    <a:pt x="301" y="158"/>
                  </a:lnTo>
                  <a:lnTo>
                    <a:pt x="295" y="142"/>
                  </a:lnTo>
                  <a:lnTo>
                    <a:pt x="275" y="142"/>
                  </a:lnTo>
                  <a:lnTo>
                    <a:pt x="226" y="148"/>
                  </a:lnTo>
                  <a:lnTo>
                    <a:pt x="197" y="142"/>
                  </a:lnTo>
                  <a:lnTo>
                    <a:pt x="151" y="132"/>
                  </a:lnTo>
                  <a:lnTo>
                    <a:pt x="123" y="119"/>
                  </a:lnTo>
                  <a:lnTo>
                    <a:pt x="114" y="80"/>
                  </a:lnTo>
                  <a:lnTo>
                    <a:pt x="85" y="83"/>
                  </a:lnTo>
                  <a:lnTo>
                    <a:pt x="80" y="58"/>
                  </a:lnTo>
                  <a:lnTo>
                    <a:pt x="54" y="58"/>
                  </a:lnTo>
                  <a:lnTo>
                    <a:pt x="50" y="32"/>
                  </a:lnTo>
                  <a:lnTo>
                    <a:pt x="123" y="68"/>
                  </a:lnTo>
                  <a:lnTo>
                    <a:pt x="177" y="89"/>
                  </a:lnTo>
                  <a:lnTo>
                    <a:pt x="205" y="116"/>
                  </a:lnTo>
                  <a:lnTo>
                    <a:pt x="193" y="89"/>
                  </a:lnTo>
                  <a:lnTo>
                    <a:pt x="167" y="73"/>
                  </a:lnTo>
                  <a:lnTo>
                    <a:pt x="40" y="10"/>
                  </a:lnTo>
                  <a:lnTo>
                    <a:pt x="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71" name=""/>
            <p:cNvSpPr/>
            <p:nvPr/>
          </p:nvSpPr>
          <p:spPr>
            <a:xfrm flipH="1">
              <a:off x="4967640" y="4050000"/>
              <a:ext cx="1080720" cy="810720"/>
            </a:xfrm>
            <a:custGeom>
              <a:avLst/>
              <a:gdLst/>
              <a:ahLst/>
              <a:rect l="l" t="t" r="r" b="b"/>
              <a:pathLst>
                <a:path w="1487" h="1189">
                  <a:moveTo>
                    <a:pt x="1125" y="200"/>
                  </a:moveTo>
                  <a:lnTo>
                    <a:pt x="1115" y="285"/>
                  </a:lnTo>
                  <a:lnTo>
                    <a:pt x="1095" y="369"/>
                  </a:lnTo>
                  <a:lnTo>
                    <a:pt x="1070" y="432"/>
                  </a:lnTo>
                  <a:lnTo>
                    <a:pt x="1020" y="497"/>
                  </a:lnTo>
                  <a:lnTo>
                    <a:pt x="957" y="545"/>
                  </a:lnTo>
                  <a:lnTo>
                    <a:pt x="887" y="614"/>
                  </a:lnTo>
                  <a:lnTo>
                    <a:pt x="802" y="718"/>
                  </a:lnTo>
                  <a:lnTo>
                    <a:pt x="645" y="838"/>
                  </a:lnTo>
                  <a:lnTo>
                    <a:pt x="598" y="854"/>
                  </a:lnTo>
                  <a:lnTo>
                    <a:pt x="537" y="860"/>
                  </a:lnTo>
                  <a:lnTo>
                    <a:pt x="455" y="848"/>
                  </a:lnTo>
                  <a:lnTo>
                    <a:pt x="337" y="788"/>
                  </a:lnTo>
                  <a:lnTo>
                    <a:pt x="294" y="758"/>
                  </a:lnTo>
                  <a:lnTo>
                    <a:pt x="162" y="606"/>
                  </a:lnTo>
                  <a:lnTo>
                    <a:pt x="75" y="476"/>
                  </a:lnTo>
                  <a:lnTo>
                    <a:pt x="36" y="403"/>
                  </a:lnTo>
                  <a:lnTo>
                    <a:pt x="27" y="346"/>
                  </a:lnTo>
                  <a:lnTo>
                    <a:pt x="23" y="254"/>
                  </a:lnTo>
                  <a:lnTo>
                    <a:pt x="0" y="285"/>
                  </a:lnTo>
                  <a:lnTo>
                    <a:pt x="6" y="392"/>
                  </a:lnTo>
                  <a:lnTo>
                    <a:pt x="23" y="492"/>
                  </a:lnTo>
                  <a:lnTo>
                    <a:pt x="85" y="673"/>
                  </a:lnTo>
                  <a:lnTo>
                    <a:pt x="162" y="822"/>
                  </a:lnTo>
                  <a:lnTo>
                    <a:pt x="246" y="943"/>
                  </a:lnTo>
                  <a:lnTo>
                    <a:pt x="324" y="1039"/>
                  </a:lnTo>
                  <a:lnTo>
                    <a:pt x="337" y="1062"/>
                  </a:lnTo>
                  <a:lnTo>
                    <a:pt x="294" y="1114"/>
                  </a:lnTo>
                  <a:lnTo>
                    <a:pt x="246" y="1162"/>
                  </a:lnTo>
                  <a:lnTo>
                    <a:pt x="324" y="1189"/>
                  </a:lnTo>
                  <a:lnTo>
                    <a:pt x="380" y="1180"/>
                  </a:lnTo>
                  <a:lnTo>
                    <a:pt x="462" y="1120"/>
                  </a:lnTo>
                  <a:lnTo>
                    <a:pt x="506" y="1054"/>
                  </a:lnTo>
                  <a:lnTo>
                    <a:pt x="545" y="981"/>
                  </a:lnTo>
                  <a:lnTo>
                    <a:pt x="572" y="897"/>
                  </a:lnTo>
                  <a:lnTo>
                    <a:pt x="572" y="875"/>
                  </a:lnTo>
                  <a:lnTo>
                    <a:pt x="629" y="864"/>
                  </a:lnTo>
                  <a:lnTo>
                    <a:pt x="699" y="814"/>
                  </a:lnTo>
                  <a:lnTo>
                    <a:pt x="828" y="723"/>
                  </a:lnTo>
                  <a:lnTo>
                    <a:pt x="925" y="614"/>
                  </a:lnTo>
                  <a:lnTo>
                    <a:pt x="1001" y="542"/>
                  </a:lnTo>
                  <a:lnTo>
                    <a:pt x="1042" y="508"/>
                  </a:lnTo>
                  <a:lnTo>
                    <a:pt x="1111" y="542"/>
                  </a:lnTo>
                  <a:lnTo>
                    <a:pt x="1073" y="598"/>
                  </a:lnTo>
                  <a:lnTo>
                    <a:pt x="1131" y="528"/>
                  </a:lnTo>
                  <a:lnTo>
                    <a:pt x="1187" y="454"/>
                  </a:lnTo>
                  <a:lnTo>
                    <a:pt x="1218" y="449"/>
                  </a:lnTo>
                  <a:lnTo>
                    <a:pt x="1426" y="481"/>
                  </a:lnTo>
                  <a:lnTo>
                    <a:pt x="1444" y="502"/>
                  </a:lnTo>
                  <a:lnTo>
                    <a:pt x="1452" y="614"/>
                  </a:lnTo>
                  <a:lnTo>
                    <a:pt x="1469" y="669"/>
                  </a:lnTo>
                  <a:lnTo>
                    <a:pt x="1469" y="713"/>
                  </a:lnTo>
                  <a:lnTo>
                    <a:pt x="1487" y="731"/>
                  </a:lnTo>
                  <a:lnTo>
                    <a:pt x="1480" y="652"/>
                  </a:lnTo>
                  <a:lnTo>
                    <a:pt x="1464" y="598"/>
                  </a:lnTo>
                  <a:lnTo>
                    <a:pt x="1452" y="497"/>
                  </a:lnTo>
                  <a:lnTo>
                    <a:pt x="1430" y="454"/>
                  </a:lnTo>
                  <a:lnTo>
                    <a:pt x="1399" y="444"/>
                  </a:lnTo>
                  <a:lnTo>
                    <a:pt x="1399" y="377"/>
                  </a:lnTo>
                  <a:lnTo>
                    <a:pt x="1352" y="215"/>
                  </a:lnTo>
                  <a:lnTo>
                    <a:pt x="1381" y="369"/>
                  </a:lnTo>
                  <a:lnTo>
                    <a:pt x="1381" y="444"/>
                  </a:lnTo>
                  <a:lnTo>
                    <a:pt x="1282" y="437"/>
                  </a:lnTo>
                  <a:lnTo>
                    <a:pt x="1306" y="392"/>
                  </a:lnTo>
                  <a:lnTo>
                    <a:pt x="1300" y="361"/>
                  </a:lnTo>
                  <a:lnTo>
                    <a:pt x="1286" y="321"/>
                  </a:lnTo>
                  <a:lnTo>
                    <a:pt x="1286" y="259"/>
                  </a:lnTo>
                  <a:lnTo>
                    <a:pt x="1308" y="215"/>
                  </a:lnTo>
                  <a:lnTo>
                    <a:pt x="1327" y="200"/>
                  </a:lnTo>
                  <a:lnTo>
                    <a:pt x="1306" y="211"/>
                  </a:lnTo>
                  <a:lnTo>
                    <a:pt x="1277" y="254"/>
                  </a:lnTo>
                  <a:lnTo>
                    <a:pt x="1273" y="291"/>
                  </a:lnTo>
                  <a:lnTo>
                    <a:pt x="1277" y="334"/>
                  </a:lnTo>
                  <a:lnTo>
                    <a:pt x="1286" y="377"/>
                  </a:lnTo>
                  <a:lnTo>
                    <a:pt x="1282" y="395"/>
                  </a:lnTo>
                  <a:lnTo>
                    <a:pt x="1256" y="432"/>
                  </a:lnTo>
                  <a:lnTo>
                    <a:pt x="1214" y="437"/>
                  </a:lnTo>
                  <a:lnTo>
                    <a:pt x="1227" y="361"/>
                  </a:lnTo>
                  <a:lnTo>
                    <a:pt x="1234" y="200"/>
                  </a:lnTo>
                  <a:lnTo>
                    <a:pt x="1234" y="130"/>
                  </a:lnTo>
                  <a:lnTo>
                    <a:pt x="1347" y="157"/>
                  </a:lnTo>
                  <a:lnTo>
                    <a:pt x="1363" y="190"/>
                  </a:lnTo>
                  <a:lnTo>
                    <a:pt x="1358" y="152"/>
                  </a:lnTo>
                  <a:lnTo>
                    <a:pt x="1234" y="77"/>
                  </a:lnTo>
                  <a:lnTo>
                    <a:pt x="1256" y="0"/>
                  </a:lnTo>
                  <a:lnTo>
                    <a:pt x="1172" y="34"/>
                  </a:lnTo>
                  <a:lnTo>
                    <a:pt x="1182" y="99"/>
                  </a:lnTo>
                  <a:lnTo>
                    <a:pt x="1158" y="142"/>
                  </a:lnTo>
                  <a:lnTo>
                    <a:pt x="1137" y="169"/>
                  </a:lnTo>
                  <a:lnTo>
                    <a:pt x="1125" y="20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72" name=""/>
            <p:cNvSpPr/>
            <p:nvPr/>
          </p:nvSpPr>
          <p:spPr>
            <a:xfrm flipH="1">
              <a:off x="5167080" y="3547080"/>
              <a:ext cx="962640" cy="543240"/>
            </a:xfrm>
            <a:custGeom>
              <a:avLst/>
              <a:gdLst/>
              <a:ahLst/>
              <a:rect l="l" t="t" r="r" b="b"/>
              <a:pathLst>
                <a:path w="1326" h="796">
                  <a:moveTo>
                    <a:pt x="1286" y="782"/>
                  </a:moveTo>
                  <a:lnTo>
                    <a:pt x="1243" y="796"/>
                  </a:lnTo>
                  <a:lnTo>
                    <a:pt x="1217" y="745"/>
                  </a:lnTo>
                  <a:lnTo>
                    <a:pt x="1159" y="736"/>
                  </a:lnTo>
                  <a:lnTo>
                    <a:pt x="1159" y="701"/>
                  </a:lnTo>
                  <a:lnTo>
                    <a:pt x="1106" y="716"/>
                  </a:lnTo>
                  <a:lnTo>
                    <a:pt x="1093" y="673"/>
                  </a:lnTo>
                  <a:lnTo>
                    <a:pt x="1085" y="622"/>
                  </a:lnTo>
                  <a:lnTo>
                    <a:pt x="1060" y="670"/>
                  </a:lnTo>
                  <a:lnTo>
                    <a:pt x="999" y="649"/>
                  </a:lnTo>
                  <a:lnTo>
                    <a:pt x="1017" y="607"/>
                  </a:lnTo>
                  <a:lnTo>
                    <a:pt x="968" y="633"/>
                  </a:lnTo>
                  <a:lnTo>
                    <a:pt x="886" y="597"/>
                  </a:lnTo>
                  <a:lnTo>
                    <a:pt x="929" y="553"/>
                  </a:lnTo>
                  <a:lnTo>
                    <a:pt x="865" y="558"/>
                  </a:lnTo>
                  <a:lnTo>
                    <a:pt x="805" y="558"/>
                  </a:lnTo>
                  <a:lnTo>
                    <a:pt x="839" y="527"/>
                  </a:lnTo>
                  <a:lnTo>
                    <a:pt x="757" y="531"/>
                  </a:lnTo>
                  <a:lnTo>
                    <a:pt x="816" y="483"/>
                  </a:lnTo>
                  <a:lnTo>
                    <a:pt x="850" y="445"/>
                  </a:lnTo>
                  <a:lnTo>
                    <a:pt x="775" y="479"/>
                  </a:lnTo>
                  <a:lnTo>
                    <a:pt x="660" y="495"/>
                  </a:lnTo>
                  <a:lnTo>
                    <a:pt x="593" y="509"/>
                  </a:lnTo>
                  <a:lnTo>
                    <a:pt x="546" y="521"/>
                  </a:lnTo>
                  <a:lnTo>
                    <a:pt x="555" y="490"/>
                  </a:lnTo>
                  <a:lnTo>
                    <a:pt x="412" y="558"/>
                  </a:lnTo>
                  <a:lnTo>
                    <a:pt x="406" y="509"/>
                  </a:lnTo>
                  <a:lnTo>
                    <a:pt x="320" y="576"/>
                  </a:lnTo>
                  <a:lnTo>
                    <a:pt x="251" y="585"/>
                  </a:lnTo>
                  <a:lnTo>
                    <a:pt x="192" y="576"/>
                  </a:lnTo>
                  <a:lnTo>
                    <a:pt x="170" y="618"/>
                  </a:lnTo>
                  <a:lnTo>
                    <a:pt x="112" y="576"/>
                  </a:lnTo>
                  <a:lnTo>
                    <a:pt x="76" y="516"/>
                  </a:lnTo>
                  <a:lnTo>
                    <a:pt x="44" y="474"/>
                  </a:lnTo>
                  <a:lnTo>
                    <a:pt x="0" y="450"/>
                  </a:lnTo>
                  <a:lnTo>
                    <a:pt x="81" y="450"/>
                  </a:lnTo>
                  <a:lnTo>
                    <a:pt x="148" y="468"/>
                  </a:lnTo>
                  <a:lnTo>
                    <a:pt x="104" y="420"/>
                  </a:lnTo>
                  <a:lnTo>
                    <a:pt x="181" y="415"/>
                  </a:lnTo>
                  <a:lnTo>
                    <a:pt x="148" y="388"/>
                  </a:lnTo>
                  <a:lnTo>
                    <a:pt x="256" y="276"/>
                  </a:lnTo>
                  <a:lnTo>
                    <a:pt x="337" y="272"/>
                  </a:lnTo>
                  <a:lnTo>
                    <a:pt x="392" y="229"/>
                  </a:lnTo>
                  <a:lnTo>
                    <a:pt x="290" y="241"/>
                  </a:lnTo>
                  <a:lnTo>
                    <a:pt x="395" y="204"/>
                  </a:lnTo>
                  <a:lnTo>
                    <a:pt x="483" y="155"/>
                  </a:lnTo>
                  <a:lnTo>
                    <a:pt x="347" y="161"/>
                  </a:lnTo>
                  <a:lnTo>
                    <a:pt x="471" y="101"/>
                  </a:lnTo>
                  <a:lnTo>
                    <a:pt x="604" y="32"/>
                  </a:lnTo>
                  <a:lnTo>
                    <a:pt x="747" y="0"/>
                  </a:lnTo>
                  <a:lnTo>
                    <a:pt x="632" y="112"/>
                  </a:lnTo>
                  <a:lnTo>
                    <a:pt x="843" y="71"/>
                  </a:lnTo>
                  <a:lnTo>
                    <a:pt x="710" y="149"/>
                  </a:lnTo>
                  <a:lnTo>
                    <a:pt x="632" y="221"/>
                  </a:lnTo>
                  <a:lnTo>
                    <a:pt x="728" y="175"/>
                  </a:lnTo>
                  <a:lnTo>
                    <a:pt x="641" y="272"/>
                  </a:lnTo>
                  <a:lnTo>
                    <a:pt x="555" y="339"/>
                  </a:lnTo>
                  <a:lnTo>
                    <a:pt x="471" y="395"/>
                  </a:lnTo>
                  <a:lnTo>
                    <a:pt x="614" y="358"/>
                  </a:lnTo>
                  <a:lnTo>
                    <a:pt x="747" y="283"/>
                  </a:lnTo>
                  <a:lnTo>
                    <a:pt x="641" y="380"/>
                  </a:lnTo>
                  <a:lnTo>
                    <a:pt x="503" y="483"/>
                  </a:lnTo>
                  <a:lnTo>
                    <a:pt x="649" y="432"/>
                  </a:lnTo>
                  <a:lnTo>
                    <a:pt x="769" y="368"/>
                  </a:lnTo>
                  <a:lnTo>
                    <a:pt x="850" y="320"/>
                  </a:lnTo>
                  <a:lnTo>
                    <a:pt x="816" y="395"/>
                  </a:lnTo>
                  <a:lnTo>
                    <a:pt x="893" y="339"/>
                  </a:lnTo>
                  <a:lnTo>
                    <a:pt x="968" y="276"/>
                  </a:lnTo>
                  <a:lnTo>
                    <a:pt x="914" y="384"/>
                  </a:lnTo>
                  <a:lnTo>
                    <a:pt x="872" y="441"/>
                  </a:lnTo>
                  <a:lnTo>
                    <a:pt x="816" y="503"/>
                  </a:lnTo>
                  <a:lnTo>
                    <a:pt x="909" y="450"/>
                  </a:lnTo>
                  <a:lnTo>
                    <a:pt x="961" y="415"/>
                  </a:lnTo>
                  <a:lnTo>
                    <a:pt x="925" y="500"/>
                  </a:lnTo>
                  <a:lnTo>
                    <a:pt x="899" y="527"/>
                  </a:lnTo>
                  <a:lnTo>
                    <a:pt x="951" y="516"/>
                  </a:lnTo>
                  <a:lnTo>
                    <a:pt x="1010" y="479"/>
                  </a:lnTo>
                  <a:lnTo>
                    <a:pt x="1060" y="432"/>
                  </a:lnTo>
                  <a:lnTo>
                    <a:pt x="1093" y="380"/>
                  </a:lnTo>
                  <a:lnTo>
                    <a:pt x="1113" y="339"/>
                  </a:lnTo>
                  <a:lnTo>
                    <a:pt x="1095" y="420"/>
                  </a:lnTo>
                  <a:lnTo>
                    <a:pt x="1069" y="500"/>
                  </a:lnTo>
                  <a:lnTo>
                    <a:pt x="1033" y="576"/>
                  </a:lnTo>
                  <a:lnTo>
                    <a:pt x="1102" y="509"/>
                  </a:lnTo>
                  <a:lnTo>
                    <a:pt x="1154" y="432"/>
                  </a:lnTo>
                  <a:lnTo>
                    <a:pt x="1142" y="549"/>
                  </a:lnTo>
                  <a:lnTo>
                    <a:pt x="1132" y="642"/>
                  </a:lnTo>
                  <a:lnTo>
                    <a:pt x="1170" y="597"/>
                  </a:lnTo>
                  <a:lnTo>
                    <a:pt x="1170" y="655"/>
                  </a:lnTo>
                  <a:lnTo>
                    <a:pt x="1211" y="613"/>
                  </a:lnTo>
                  <a:lnTo>
                    <a:pt x="1243" y="553"/>
                  </a:lnTo>
                  <a:lnTo>
                    <a:pt x="1270" y="468"/>
                  </a:lnTo>
                  <a:lnTo>
                    <a:pt x="1266" y="568"/>
                  </a:lnTo>
                  <a:lnTo>
                    <a:pt x="1254" y="633"/>
                  </a:lnTo>
                  <a:lnTo>
                    <a:pt x="1237" y="683"/>
                  </a:lnTo>
                  <a:lnTo>
                    <a:pt x="1286" y="618"/>
                  </a:lnTo>
                  <a:lnTo>
                    <a:pt x="1284" y="692"/>
                  </a:lnTo>
                  <a:lnTo>
                    <a:pt x="1270" y="750"/>
                  </a:lnTo>
                  <a:lnTo>
                    <a:pt x="1326" y="719"/>
                  </a:lnTo>
                  <a:lnTo>
                    <a:pt x="1326" y="757"/>
                  </a:lnTo>
                  <a:lnTo>
                    <a:pt x="1286" y="782"/>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73" name=""/>
            <p:cNvSpPr/>
            <p:nvPr/>
          </p:nvSpPr>
          <p:spPr>
            <a:xfrm flipH="1">
              <a:off x="5069880" y="3387600"/>
              <a:ext cx="1123920" cy="614160"/>
            </a:xfrm>
            <a:custGeom>
              <a:avLst/>
              <a:gdLst/>
              <a:ahLst/>
              <a:rect l="l" t="t" r="r" b="b"/>
              <a:pathLst>
                <a:path w="1549" h="901">
                  <a:moveTo>
                    <a:pt x="901" y="326"/>
                  </a:moveTo>
                  <a:lnTo>
                    <a:pt x="1015" y="295"/>
                  </a:lnTo>
                  <a:lnTo>
                    <a:pt x="955" y="347"/>
                  </a:lnTo>
                  <a:lnTo>
                    <a:pt x="880" y="456"/>
                  </a:lnTo>
                  <a:lnTo>
                    <a:pt x="970" y="390"/>
                  </a:lnTo>
                  <a:lnTo>
                    <a:pt x="1058" y="342"/>
                  </a:lnTo>
                  <a:lnTo>
                    <a:pt x="1123" y="300"/>
                  </a:lnTo>
                  <a:lnTo>
                    <a:pt x="1089" y="362"/>
                  </a:lnTo>
                  <a:lnTo>
                    <a:pt x="1004" y="464"/>
                  </a:lnTo>
                  <a:lnTo>
                    <a:pt x="1132" y="352"/>
                  </a:lnTo>
                  <a:lnTo>
                    <a:pt x="1175" y="295"/>
                  </a:lnTo>
                  <a:lnTo>
                    <a:pt x="1159" y="362"/>
                  </a:lnTo>
                  <a:lnTo>
                    <a:pt x="1116" y="439"/>
                  </a:lnTo>
                  <a:lnTo>
                    <a:pt x="1207" y="326"/>
                  </a:lnTo>
                  <a:lnTo>
                    <a:pt x="1232" y="284"/>
                  </a:lnTo>
                  <a:lnTo>
                    <a:pt x="1228" y="347"/>
                  </a:lnTo>
                  <a:lnTo>
                    <a:pt x="1222" y="496"/>
                  </a:lnTo>
                  <a:lnTo>
                    <a:pt x="1260" y="384"/>
                  </a:lnTo>
                  <a:lnTo>
                    <a:pt x="1275" y="288"/>
                  </a:lnTo>
                  <a:lnTo>
                    <a:pt x="1301" y="375"/>
                  </a:lnTo>
                  <a:lnTo>
                    <a:pt x="1301" y="491"/>
                  </a:lnTo>
                  <a:lnTo>
                    <a:pt x="1339" y="369"/>
                  </a:lnTo>
                  <a:lnTo>
                    <a:pt x="1395" y="439"/>
                  </a:lnTo>
                  <a:lnTo>
                    <a:pt x="1384" y="326"/>
                  </a:lnTo>
                  <a:lnTo>
                    <a:pt x="1368" y="252"/>
                  </a:lnTo>
                  <a:lnTo>
                    <a:pt x="1458" y="375"/>
                  </a:lnTo>
                  <a:lnTo>
                    <a:pt x="1508" y="507"/>
                  </a:lnTo>
                  <a:lnTo>
                    <a:pt x="1529" y="645"/>
                  </a:lnTo>
                  <a:lnTo>
                    <a:pt x="1521" y="751"/>
                  </a:lnTo>
                  <a:lnTo>
                    <a:pt x="1502" y="901"/>
                  </a:lnTo>
                  <a:lnTo>
                    <a:pt x="1537" y="730"/>
                  </a:lnTo>
                  <a:lnTo>
                    <a:pt x="1549" y="619"/>
                  </a:lnTo>
                  <a:lnTo>
                    <a:pt x="1532" y="503"/>
                  </a:lnTo>
                  <a:lnTo>
                    <a:pt x="1494" y="384"/>
                  </a:lnTo>
                  <a:lnTo>
                    <a:pt x="1436" y="284"/>
                  </a:lnTo>
                  <a:lnTo>
                    <a:pt x="1317" y="158"/>
                  </a:lnTo>
                  <a:lnTo>
                    <a:pt x="1203" y="98"/>
                  </a:lnTo>
                  <a:lnTo>
                    <a:pt x="1070" y="67"/>
                  </a:lnTo>
                  <a:lnTo>
                    <a:pt x="1012" y="67"/>
                  </a:lnTo>
                  <a:lnTo>
                    <a:pt x="945" y="24"/>
                  </a:lnTo>
                  <a:lnTo>
                    <a:pt x="805" y="0"/>
                  </a:lnTo>
                  <a:lnTo>
                    <a:pt x="674" y="6"/>
                  </a:lnTo>
                  <a:lnTo>
                    <a:pt x="535" y="35"/>
                  </a:lnTo>
                  <a:lnTo>
                    <a:pt x="422" y="77"/>
                  </a:lnTo>
                  <a:lnTo>
                    <a:pt x="309" y="158"/>
                  </a:lnTo>
                  <a:lnTo>
                    <a:pt x="220" y="267"/>
                  </a:lnTo>
                  <a:lnTo>
                    <a:pt x="127" y="416"/>
                  </a:lnTo>
                  <a:lnTo>
                    <a:pt x="63" y="545"/>
                  </a:lnTo>
                  <a:lnTo>
                    <a:pt x="21" y="667"/>
                  </a:lnTo>
                  <a:lnTo>
                    <a:pt x="0" y="766"/>
                  </a:lnTo>
                  <a:lnTo>
                    <a:pt x="32" y="709"/>
                  </a:lnTo>
                  <a:lnTo>
                    <a:pt x="73" y="680"/>
                  </a:lnTo>
                  <a:lnTo>
                    <a:pt x="123" y="697"/>
                  </a:lnTo>
                  <a:lnTo>
                    <a:pt x="208" y="709"/>
                  </a:lnTo>
                  <a:lnTo>
                    <a:pt x="123" y="667"/>
                  </a:lnTo>
                  <a:lnTo>
                    <a:pt x="85" y="641"/>
                  </a:lnTo>
                  <a:lnTo>
                    <a:pt x="144" y="571"/>
                  </a:lnTo>
                  <a:lnTo>
                    <a:pt x="95" y="596"/>
                  </a:lnTo>
                  <a:lnTo>
                    <a:pt x="134" y="518"/>
                  </a:lnTo>
                  <a:lnTo>
                    <a:pt x="194" y="470"/>
                  </a:lnTo>
                  <a:lnTo>
                    <a:pt x="144" y="470"/>
                  </a:lnTo>
                  <a:lnTo>
                    <a:pt x="197" y="384"/>
                  </a:lnTo>
                  <a:lnTo>
                    <a:pt x="291" y="326"/>
                  </a:lnTo>
                  <a:lnTo>
                    <a:pt x="245" y="306"/>
                  </a:lnTo>
                  <a:lnTo>
                    <a:pt x="364" y="181"/>
                  </a:lnTo>
                  <a:lnTo>
                    <a:pt x="437" y="169"/>
                  </a:lnTo>
                  <a:lnTo>
                    <a:pt x="400" y="135"/>
                  </a:lnTo>
                  <a:lnTo>
                    <a:pt x="485" y="86"/>
                  </a:lnTo>
                  <a:lnTo>
                    <a:pt x="593" y="67"/>
                  </a:lnTo>
                  <a:lnTo>
                    <a:pt x="708" y="67"/>
                  </a:lnTo>
                  <a:lnTo>
                    <a:pt x="668" y="86"/>
                  </a:lnTo>
                  <a:lnTo>
                    <a:pt x="782" y="98"/>
                  </a:lnTo>
                  <a:lnTo>
                    <a:pt x="837" y="113"/>
                  </a:lnTo>
                  <a:lnTo>
                    <a:pt x="734" y="141"/>
                  </a:lnTo>
                  <a:lnTo>
                    <a:pt x="546" y="172"/>
                  </a:lnTo>
                  <a:lnTo>
                    <a:pt x="664" y="189"/>
                  </a:lnTo>
                  <a:lnTo>
                    <a:pt x="607" y="218"/>
                  </a:lnTo>
                  <a:lnTo>
                    <a:pt x="390" y="300"/>
                  </a:lnTo>
                  <a:lnTo>
                    <a:pt x="482" y="321"/>
                  </a:lnTo>
                  <a:lnTo>
                    <a:pt x="394" y="356"/>
                  </a:lnTo>
                  <a:lnTo>
                    <a:pt x="546" y="356"/>
                  </a:lnTo>
                  <a:lnTo>
                    <a:pt x="338" y="416"/>
                  </a:lnTo>
                  <a:lnTo>
                    <a:pt x="394" y="439"/>
                  </a:lnTo>
                  <a:lnTo>
                    <a:pt x="338" y="464"/>
                  </a:lnTo>
                  <a:lnTo>
                    <a:pt x="346" y="491"/>
                  </a:lnTo>
                  <a:lnTo>
                    <a:pt x="282" y="524"/>
                  </a:lnTo>
                  <a:lnTo>
                    <a:pt x="309" y="565"/>
                  </a:lnTo>
                  <a:lnTo>
                    <a:pt x="245" y="583"/>
                  </a:lnTo>
                  <a:lnTo>
                    <a:pt x="298" y="630"/>
                  </a:lnTo>
                  <a:lnTo>
                    <a:pt x="726" y="390"/>
                  </a:lnTo>
                  <a:lnTo>
                    <a:pt x="901" y="326"/>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74" name=""/>
            <p:cNvSpPr/>
            <p:nvPr/>
          </p:nvSpPr>
          <p:spPr>
            <a:xfrm flipH="1">
              <a:off x="6051240" y="3899520"/>
              <a:ext cx="78120" cy="197640"/>
            </a:xfrm>
            <a:custGeom>
              <a:avLst/>
              <a:gdLst/>
              <a:ahLst/>
              <a:rect l="l" t="t" r="r" b="b"/>
              <a:pathLst>
                <a:path w="107" h="289">
                  <a:moveTo>
                    <a:pt x="81" y="200"/>
                  </a:moveTo>
                  <a:lnTo>
                    <a:pt x="107" y="154"/>
                  </a:lnTo>
                  <a:lnTo>
                    <a:pt x="107" y="113"/>
                  </a:lnTo>
                  <a:lnTo>
                    <a:pt x="98" y="91"/>
                  </a:lnTo>
                  <a:lnTo>
                    <a:pt x="70" y="97"/>
                  </a:lnTo>
                  <a:lnTo>
                    <a:pt x="59" y="88"/>
                  </a:lnTo>
                  <a:lnTo>
                    <a:pt x="49" y="37"/>
                  </a:lnTo>
                  <a:lnTo>
                    <a:pt x="27" y="0"/>
                  </a:lnTo>
                  <a:lnTo>
                    <a:pt x="44" y="60"/>
                  </a:lnTo>
                  <a:lnTo>
                    <a:pt x="37" y="88"/>
                  </a:lnTo>
                  <a:lnTo>
                    <a:pt x="0" y="146"/>
                  </a:lnTo>
                  <a:lnTo>
                    <a:pt x="0" y="200"/>
                  </a:lnTo>
                  <a:lnTo>
                    <a:pt x="21" y="224"/>
                  </a:lnTo>
                  <a:lnTo>
                    <a:pt x="89" y="266"/>
                  </a:lnTo>
                  <a:lnTo>
                    <a:pt x="98" y="289"/>
                  </a:lnTo>
                  <a:lnTo>
                    <a:pt x="104" y="263"/>
                  </a:lnTo>
                  <a:lnTo>
                    <a:pt x="81" y="212"/>
                  </a:lnTo>
                  <a:lnTo>
                    <a:pt x="81" y="20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75" name=""/>
            <p:cNvSpPr/>
            <p:nvPr/>
          </p:nvSpPr>
          <p:spPr>
            <a:xfrm flipH="1">
              <a:off x="6109200" y="3881520"/>
              <a:ext cx="57960" cy="144720"/>
            </a:xfrm>
            <a:custGeom>
              <a:avLst/>
              <a:gdLst/>
              <a:ahLst/>
              <a:rect l="l" t="t" r="r" b="b"/>
              <a:pathLst>
                <a:path w="80" h="211">
                  <a:moveTo>
                    <a:pt x="70" y="10"/>
                  </a:moveTo>
                  <a:lnTo>
                    <a:pt x="44" y="0"/>
                  </a:lnTo>
                  <a:lnTo>
                    <a:pt x="6" y="26"/>
                  </a:lnTo>
                  <a:lnTo>
                    <a:pt x="0" y="117"/>
                  </a:lnTo>
                  <a:lnTo>
                    <a:pt x="18" y="211"/>
                  </a:lnTo>
                  <a:lnTo>
                    <a:pt x="11" y="117"/>
                  </a:lnTo>
                  <a:lnTo>
                    <a:pt x="44" y="46"/>
                  </a:lnTo>
                  <a:lnTo>
                    <a:pt x="80" y="26"/>
                  </a:lnTo>
                  <a:lnTo>
                    <a:pt x="70" y="1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76" name=""/>
            <p:cNvSpPr/>
            <p:nvPr/>
          </p:nvSpPr>
          <p:spPr>
            <a:xfrm flipH="1">
              <a:off x="6021000" y="4090680"/>
              <a:ext cx="161280" cy="174960"/>
            </a:xfrm>
            <a:custGeom>
              <a:avLst/>
              <a:gdLst/>
              <a:ahLst/>
              <a:rect l="l" t="t" r="r" b="b"/>
              <a:pathLst>
                <a:path w="222" h="256">
                  <a:moveTo>
                    <a:pt x="222" y="139"/>
                  </a:moveTo>
                  <a:lnTo>
                    <a:pt x="222" y="121"/>
                  </a:lnTo>
                  <a:lnTo>
                    <a:pt x="220" y="104"/>
                  </a:lnTo>
                  <a:lnTo>
                    <a:pt x="219" y="87"/>
                  </a:lnTo>
                  <a:lnTo>
                    <a:pt x="213" y="70"/>
                  </a:lnTo>
                  <a:lnTo>
                    <a:pt x="207" y="57"/>
                  </a:lnTo>
                  <a:lnTo>
                    <a:pt x="195" y="42"/>
                  </a:lnTo>
                  <a:lnTo>
                    <a:pt x="186" y="30"/>
                  </a:lnTo>
                  <a:lnTo>
                    <a:pt x="172" y="18"/>
                  </a:lnTo>
                  <a:lnTo>
                    <a:pt x="159" y="12"/>
                  </a:lnTo>
                  <a:lnTo>
                    <a:pt x="144" y="7"/>
                  </a:lnTo>
                  <a:lnTo>
                    <a:pt x="128" y="2"/>
                  </a:lnTo>
                  <a:lnTo>
                    <a:pt x="115" y="0"/>
                  </a:lnTo>
                  <a:lnTo>
                    <a:pt x="99" y="2"/>
                  </a:lnTo>
                  <a:lnTo>
                    <a:pt x="85" y="9"/>
                  </a:lnTo>
                  <a:lnTo>
                    <a:pt x="69" y="14"/>
                  </a:lnTo>
                  <a:lnTo>
                    <a:pt x="53" y="21"/>
                  </a:lnTo>
                  <a:lnTo>
                    <a:pt x="43" y="31"/>
                  </a:lnTo>
                  <a:lnTo>
                    <a:pt x="30" y="43"/>
                  </a:lnTo>
                  <a:lnTo>
                    <a:pt x="22" y="59"/>
                  </a:lnTo>
                  <a:lnTo>
                    <a:pt x="15" y="73"/>
                  </a:lnTo>
                  <a:lnTo>
                    <a:pt x="8" y="90"/>
                  </a:lnTo>
                  <a:lnTo>
                    <a:pt x="2" y="109"/>
                  </a:lnTo>
                  <a:lnTo>
                    <a:pt x="0" y="126"/>
                  </a:lnTo>
                  <a:lnTo>
                    <a:pt x="0" y="143"/>
                  </a:lnTo>
                  <a:lnTo>
                    <a:pt x="2" y="160"/>
                  </a:lnTo>
                  <a:lnTo>
                    <a:pt x="9" y="175"/>
                  </a:lnTo>
                  <a:lnTo>
                    <a:pt x="15" y="191"/>
                  </a:lnTo>
                  <a:lnTo>
                    <a:pt x="23" y="205"/>
                  </a:lnTo>
                  <a:lnTo>
                    <a:pt x="32" y="221"/>
                  </a:lnTo>
                  <a:lnTo>
                    <a:pt x="44" y="231"/>
                  </a:lnTo>
                  <a:lnTo>
                    <a:pt x="57" y="239"/>
                  </a:lnTo>
                  <a:lnTo>
                    <a:pt x="70" y="249"/>
                  </a:lnTo>
                  <a:lnTo>
                    <a:pt x="90" y="254"/>
                  </a:lnTo>
                  <a:lnTo>
                    <a:pt x="100" y="256"/>
                  </a:lnTo>
                  <a:lnTo>
                    <a:pt x="118" y="256"/>
                  </a:lnTo>
                  <a:lnTo>
                    <a:pt x="132" y="255"/>
                  </a:lnTo>
                  <a:lnTo>
                    <a:pt x="147" y="250"/>
                  </a:lnTo>
                  <a:lnTo>
                    <a:pt x="161" y="243"/>
                  </a:lnTo>
                  <a:lnTo>
                    <a:pt x="176" y="233"/>
                  </a:lnTo>
                  <a:lnTo>
                    <a:pt x="188" y="224"/>
                  </a:lnTo>
                  <a:lnTo>
                    <a:pt x="197" y="209"/>
                  </a:lnTo>
                  <a:lnTo>
                    <a:pt x="209" y="196"/>
                  </a:lnTo>
                  <a:lnTo>
                    <a:pt x="213" y="180"/>
                  </a:lnTo>
                  <a:lnTo>
                    <a:pt x="219" y="162"/>
                  </a:lnTo>
                  <a:lnTo>
                    <a:pt x="222" y="145"/>
                  </a:lnTo>
                  <a:lnTo>
                    <a:pt x="222" y="139"/>
                  </a:lnTo>
                  <a:close/>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77" name=""/>
            <p:cNvSpPr/>
            <p:nvPr/>
          </p:nvSpPr>
          <p:spPr>
            <a:xfrm flipH="1">
              <a:off x="6021000" y="3943440"/>
              <a:ext cx="201600" cy="464040"/>
            </a:xfrm>
            <a:custGeom>
              <a:avLst/>
              <a:gdLst/>
              <a:ahLst/>
              <a:rect l="l" t="t" r="r" b="b"/>
              <a:pathLst>
                <a:path w="276" h="681">
                  <a:moveTo>
                    <a:pt x="32" y="0"/>
                  </a:moveTo>
                  <a:lnTo>
                    <a:pt x="32" y="87"/>
                  </a:lnTo>
                  <a:lnTo>
                    <a:pt x="47" y="191"/>
                  </a:lnTo>
                  <a:lnTo>
                    <a:pt x="70" y="284"/>
                  </a:lnTo>
                  <a:lnTo>
                    <a:pt x="59" y="309"/>
                  </a:lnTo>
                  <a:lnTo>
                    <a:pt x="53" y="362"/>
                  </a:lnTo>
                  <a:lnTo>
                    <a:pt x="64" y="411"/>
                  </a:lnTo>
                  <a:lnTo>
                    <a:pt x="86" y="442"/>
                  </a:lnTo>
                  <a:lnTo>
                    <a:pt x="119" y="464"/>
                  </a:lnTo>
                  <a:lnTo>
                    <a:pt x="149" y="473"/>
                  </a:lnTo>
                  <a:lnTo>
                    <a:pt x="204" y="469"/>
                  </a:lnTo>
                  <a:lnTo>
                    <a:pt x="246" y="442"/>
                  </a:lnTo>
                  <a:lnTo>
                    <a:pt x="263" y="416"/>
                  </a:lnTo>
                  <a:lnTo>
                    <a:pt x="276" y="362"/>
                  </a:lnTo>
                  <a:lnTo>
                    <a:pt x="273" y="416"/>
                  </a:lnTo>
                  <a:lnTo>
                    <a:pt x="267" y="473"/>
                  </a:lnTo>
                  <a:lnTo>
                    <a:pt x="226" y="511"/>
                  </a:lnTo>
                  <a:lnTo>
                    <a:pt x="187" y="523"/>
                  </a:lnTo>
                  <a:lnTo>
                    <a:pt x="177" y="589"/>
                  </a:lnTo>
                  <a:lnTo>
                    <a:pt x="139" y="681"/>
                  </a:lnTo>
                  <a:lnTo>
                    <a:pt x="10" y="442"/>
                  </a:lnTo>
                  <a:lnTo>
                    <a:pt x="0" y="284"/>
                  </a:lnTo>
                  <a:lnTo>
                    <a:pt x="0" y="166"/>
                  </a:lnTo>
                  <a:lnTo>
                    <a:pt x="20" y="43"/>
                  </a:lnTo>
                  <a:lnTo>
                    <a:pt x="32"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78" name=""/>
            <p:cNvSpPr/>
            <p:nvPr/>
          </p:nvSpPr>
          <p:spPr>
            <a:xfrm flipH="1">
              <a:off x="5951160" y="3944520"/>
              <a:ext cx="649080" cy="857520"/>
            </a:xfrm>
            <a:custGeom>
              <a:avLst/>
              <a:gdLst/>
              <a:ahLst/>
              <a:rect l="l" t="t" r="r" b="b"/>
              <a:pathLst>
                <a:path w="893" h="1257">
                  <a:moveTo>
                    <a:pt x="551" y="0"/>
                  </a:moveTo>
                  <a:lnTo>
                    <a:pt x="510" y="136"/>
                  </a:lnTo>
                  <a:lnTo>
                    <a:pt x="502" y="254"/>
                  </a:lnTo>
                  <a:lnTo>
                    <a:pt x="495" y="363"/>
                  </a:lnTo>
                  <a:lnTo>
                    <a:pt x="490" y="440"/>
                  </a:lnTo>
                  <a:lnTo>
                    <a:pt x="477" y="516"/>
                  </a:lnTo>
                  <a:lnTo>
                    <a:pt x="461" y="588"/>
                  </a:lnTo>
                  <a:lnTo>
                    <a:pt x="461" y="476"/>
                  </a:lnTo>
                  <a:lnTo>
                    <a:pt x="440" y="377"/>
                  </a:lnTo>
                  <a:lnTo>
                    <a:pt x="446" y="485"/>
                  </a:lnTo>
                  <a:lnTo>
                    <a:pt x="436" y="556"/>
                  </a:lnTo>
                  <a:lnTo>
                    <a:pt x="416" y="617"/>
                  </a:lnTo>
                  <a:lnTo>
                    <a:pt x="357" y="758"/>
                  </a:lnTo>
                  <a:lnTo>
                    <a:pt x="392" y="623"/>
                  </a:lnTo>
                  <a:lnTo>
                    <a:pt x="402" y="506"/>
                  </a:lnTo>
                  <a:lnTo>
                    <a:pt x="371" y="623"/>
                  </a:lnTo>
                  <a:lnTo>
                    <a:pt x="317" y="739"/>
                  </a:lnTo>
                  <a:lnTo>
                    <a:pt x="242" y="863"/>
                  </a:lnTo>
                  <a:lnTo>
                    <a:pt x="265" y="751"/>
                  </a:lnTo>
                  <a:lnTo>
                    <a:pt x="191" y="921"/>
                  </a:lnTo>
                  <a:lnTo>
                    <a:pt x="94" y="1053"/>
                  </a:lnTo>
                  <a:lnTo>
                    <a:pt x="0" y="1133"/>
                  </a:lnTo>
                  <a:lnTo>
                    <a:pt x="288" y="950"/>
                  </a:lnTo>
                  <a:lnTo>
                    <a:pt x="346" y="941"/>
                  </a:lnTo>
                  <a:lnTo>
                    <a:pt x="580" y="1017"/>
                  </a:lnTo>
                  <a:lnTo>
                    <a:pt x="678" y="1146"/>
                  </a:lnTo>
                  <a:lnTo>
                    <a:pt x="621" y="1154"/>
                  </a:lnTo>
                  <a:lnTo>
                    <a:pt x="565" y="1133"/>
                  </a:lnTo>
                  <a:lnTo>
                    <a:pt x="531" y="1116"/>
                  </a:lnTo>
                  <a:lnTo>
                    <a:pt x="555" y="1141"/>
                  </a:lnTo>
                  <a:lnTo>
                    <a:pt x="621" y="1157"/>
                  </a:lnTo>
                  <a:lnTo>
                    <a:pt x="670" y="1157"/>
                  </a:lnTo>
                  <a:lnTo>
                    <a:pt x="699" y="1154"/>
                  </a:lnTo>
                  <a:lnTo>
                    <a:pt x="690" y="1112"/>
                  </a:lnTo>
                  <a:lnTo>
                    <a:pt x="794" y="1167"/>
                  </a:lnTo>
                  <a:lnTo>
                    <a:pt x="893" y="1257"/>
                  </a:lnTo>
                  <a:lnTo>
                    <a:pt x="819" y="1162"/>
                  </a:lnTo>
                  <a:lnTo>
                    <a:pt x="842" y="1129"/>
                  </a:lnTo>
                  <a:lnTo>
                    <a:pt x="760" y="1058"/>
                  </a:lnTo>
                  <a:lnTo>
                    <a:pt x="666" y="997"/>
                  </a:lnTo>
                  <a:lnTo>
                    <a:pt x="560" y="932"/>
                  </a:lnTo>
                  <a:lnTo>
                    <a:pt x="616" y="782"/>
                  </a:lnTo>
                  <a:lnTo>
                    <a:pt x="666" y="679"/>
                  </a:lnTo>
                  <a:lnTo>
                    <a:pt x="694" y="604"/>
                  </a:lnTo>
                  <a:lnTo>
                    <a:pt x="725" y="495"/>
                  </a:lnTo>
                  <a:lnTo>
                    <a:pt x="616" y="471"/>
                  </a:lnTo>
                  <a:lnTo>
                    <a:pt x="565" y="406"/>
                  </a:lnTo>
                  <a:lnTo>
                    <a:pt x="546" y="258"/>
                  </a:lnTo>
                  <a:lnTo>
                    <a:pt x="551"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79" name=""/>
            <p:cNvSpPr/>
            <p:nvPr/>
          </p:nvSpPr>
          <p:spPr>
            <a:xfrm flipH="1">
              <a:off x="6208560" y="3971880"/>
              <a:ext cx="450000" cy="730800"/>
            </a:xfrm>
            <a:custGeom>
              <a:avLst/>
              <a:gdLst/>
              <a:ahLst/>
              <a:rect l="l" t="t" r="r" b="b"/>
              <a:pathLst>
                <a:path w="620" h="1071">
                  <a:moveTo>
                    <a:pt x="620" y="0"/>
                  </a:moveTo>
                  <a:lnTo>
                    <a:pt x="590" y="66"/>
                  </a:lnTo>
                  <a:lnTo>
                    <a:pt x="508" y="167"/>
                  </a:lnTo>
                  <a:lnTo>
                    <a:pt x="440" y="261"/>
                  </a:lnTo>
                  <a:lnTo>
                    <a:pt x="393" y="365"/>
                  </a:lnTo>
                  <a:lnTo>
                    <a:pt x="345" y="503"/>
                  </a:lnTo>
                  <a:lnTo>
                    <a:pt x="297" y="638"/>
                  </a:lnTo>
                  <a:lnTo>
                    <a:pt x="235" y="771"/>
                  </a:lnTo>
                  <a:lnTo>
                    <a:pt x="160" y="905"/>
                  </a:lnTo>
                  <a:lnTo>
                    <a:pt x="94" y="978"/>
                  </a:lnTo>
                  <a:lnTo>
                    <a:pt x="34" y="1043"/>
                  </a:lnTo>
                  <a:lnTo>
                    <a:pt x="0" y="1071"/>
                  </a:lnTo>
                  <a:lnTo>
                    <a:pt x="58" y="1034"/>
                  </a:lnTo>
                  <a:lnTo>
                    <a:pt x="160" y="934"/>
                  </a:lnTo>
                  <a:lnTo>
                    <a:pt x="226" y="837"/>
                  </a:lnTo>
                  <a:lnTo>
                    <a:pt x="294" y="700"/>
                  </a:lnTo>
                  <a:lnTo>
                    <a:pt x="397" y="475"/>
                  </a:lnTo>
                  <a:lnTo>
                    <a:pt x="447" y="305"/>
                  </a:lnTo>
                  <a:lnTo>
                    <a:pt x="502" y="197"/>
                  </a:lnTo>
                  <a:lnTo>
                    <a:pt x="545" y="130"/>
                  </a:lnTo>
                  <a:lnTo>
                    <a:pt x="601" y="54"/>
                  </a:lnTo>
                  <a:lnTo>
                    <a:pt x="62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80" name=""/>
            <p:cNvSpPr/>
            <p:nvPr/>
          </p:nvSpPr>
          <p:spPr>
            <a:xfrm flipH="1">
              <a:off x="6252120" y="4638240"/>
              <a:ext cx="364320" cy="562680"/>
            </a:xfrm>
            <a:custGeom>
              <a:avLst/>
              <a:gdLst/>
              <a:ahLst/>
              <a:rect l="l" t="t" r="r" b="b"/>
              <a:pathLst>
                <a:path w="502" h="823">
                  <a:moveTo>
                    <a:pt x="239" y="798"/>
                  </a:moveTo>
                  <a:lnTo>
                    <a:pt x="236" y="743"/>
                  </a:lnTo>
                  <a:lnTo>
                    <a:pt x="6" y="205"/>
                  </a:lnTo>
                  <a:lnTo>
                    <a:pt x="0" y="150"/>
                  </a:lnTo>
                  <a:lnTo>
                    <a:pt x="15" y="116"/>
                  </a:lnTo>
                  <a:lnTo>
                    <a:pt x="60" y="90"/>
                  </a:lnTo>
                  <a:lnTo>
                    <a:pt x="53" y="112"/>
                  </a:lnTo>
                  <a:lnTo>
                    <a:pt x="55" y="129"/>
                  </a:lnTo>
                  <a:lnTo>
                    <a:pt x="81" y="129"/>
                  </a:lnTo>
                  <a:lnTo>
                    <a:pt x="398" y="0"/>
                  </a:lnTo>
                  <a:lnTo>
                    <a:pt x="438" y="2"/>
                  </a:lnTo>
                  <a:lnTo>
                    <a:pt x="478" y="21"/>
                  </a:lnTo>
                  <a:lnTo>
                    <a:pt x="438" y="21"/>
                  </a:lnTo>
                  <a:lnTo>
                    <a:pt x="218" y="112"/>
                  </a:lnTo>
                  <a:lnTo>
                    <a:pt x="335" y="99"/>
                  </a:lnTo>
                  <a:lnTo>
                    <a:pt x="502" y="90"/>
                  </a:lnTo>
                  <a:lnTo>
                    <a:pt x="264" y="129"/>
                  </a:lnTo>
                  <a:lnTo>
                    <a:pt x="174" y="145"/>
                  </a:lnTo>
                  <a:lnTo>
                    <a:pt x="148" y="165"/>
                  </a:lnTo>
                  <a:lnTo>
                    <a:pt x="148" y="200"/>
                  </a:lnTo>
                  <a:lnTo>
                    <a:pt x="183" y="261"/>
                  </a:lnTo>
                  <a:lnTo>
                    <a:pt x="213" y="295"/>
                  </a:lnTo>
                  <a:lnTo>
                    <a:pt x="228" y="205"/>
                  </a:lnTo>
                  <a:lnTo>
                    <a:pt x="251" y="175"/>
                  </a:lnTo>
                  <a:lnTo>
                    <a:pt x="245" y="218"/>
                  </a:lnTo>
                  <a:lnTo>
                    <a:pt x="251" y="275"/>
                  </a:lnTo>
                  <a:lnTo>
                    <a:pt x="264" y="316"/>
                  </a:lnTo>
                  <a:lnTo>
                    <a:pt x="281" y="337"/>
                  </a:lnTo>
                  <a:lnTo>
                    <a:pt x="258" y="346"/>
                  </a:lnTo>
                  <a:lnTo>
                    <a:pt x="251" y="437"/>
                  </a:lnTo>
                  <a:lnTo>
                    <a:pt x="260" y="644"/>
                  </a:lnTo>
                  <a:lnTo>
                    <a:pt x="281" y="798"/>
                  </a:lnTo>
                  <a:lnTo>
                    <a:pt x="289" y="823"/>
                  </a:lnTo>
                  <a:lnTo>
                    <a:pt x="239" y="798"/>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81" name=""/>
            <p:cNvSpPr/>
            <p:nvPr/>
          </p:nvSpPr>
          <p:spPr>
            <a:xfrm flipH="1">
              <a:off x="6144120" y="4683600"/>
              <a:ext cx="132120" cy="294480"/>
            </a:xfrm>
            <a:custGeom>
              <a:avLst/>
              <a:gdLst/>
              <a:ahLst/>
              <a:rect l="l" t="t" r="r" b="b"/>
              <a:pathLst>
                <a:path w="182" h="430">
                  <a:moveTo>
                    <a:pt x="64" y="0"/>
                  </a:moveTo>
                  <a:lnTo>
                    <a:pt x="90" y="20"/>
                  </a:lnTo>
                  <a:lnTo>
                    <a:pt x="182" y="196"/>
                  </a:lnTo>
                  <a:lnTo>
                    <a:pt x="178" y="257"/>
                  </a:lnTo>
                  <a:lnTo>
                    <a:pt x="139" y="430"/>
                  </a:lnTo>
                  <a:lnTo>
                    <a:pt x="105" y="415"/>
                  </a:lnTo>
                  <a:lnTo>
                    <a:pt x="75" y="384"/>
                  </a:lnTo>
                  <a:lnTo>
                    <a:pt x="56" y="356"/>
                  </a:lnTo>
                  <a:lnTo>
                    <a:pt x="31" y="420"/>
                  </a:lnTo>
                  <a:lnTo>
                    <a:pt x="0" y="394"/>
                  </a:lnTo>
                  <a:lnTo>
                    <a:pt x="24" y="394"/>
                  </a:lnTo>
                  <a:lnTo>
                    <a:pt x="49" y="339"/>
                  </a:lnTo>
                  <a:lnTo>
                    <a:pt x="105" y="257"/>
                  </a:lnTo>
                  <a:lnTo>
                    <a:pt x="105" y="370"/>
                  </a:lnTo>
                  <a:lnTo>
                    <a:pt x="129" y="409"/>
                  </a:lnTo>
                  <a:lnTo>
                    <a:pt x="170" y="221"/>
                  </a:lnTo>
                  <a:lnTo>
                    <a:pt x="170" y="194"/>
                  </a:lnTo>
                  <a:lnTo>
                    <a:pt x="78" y="20"/>
                  </a:lnTo>
                  <a:lnTo>
                    <a:pt x="64"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82" name=""/>
            <p:cNvSpPr/>
            <p:nvPr/>
          </p:nvSpPr>
          <p:spPr>
            <a:xfrm flipH="1">
              <a:off x="6252120" y="4774680"/>
              <a:ext cx="100080" cy="192600"/>
            </a:xfrm>
            <a:custGeom>
              <a:avLst/>
              <a:gdLst/>
              <a:ahLst/>
              <a:rect l="l" t="t" r="r" b="b"/>
              <a:pathLst>
                <a:path w="138" h="282">
                  <a:moveTo>
                    <a:pt x="29" y="32"/>
                  </a:moveTo>
                  <a:lnTo>
                    <a:pt x="29" y="61"/>
                  </a:lnTo>
                  <a:lnTo>
                    <a:pt x="25" y="84"/>
                  </a:lnTo>
                  <a:lnTo>
                    <a:pt x="0" y="116"/>
                  </a:lnTo>
                  <a:lnTo>
                    <a:pt x="34" y="148"/>
                  </a:lnTo>
                  <a:lnTo>
                    <a:pt x="53" y="211"/>
                  </a:lnTo>
                  <a:lnTo>
                    <a:pt x="86" y="261"/>
                  </a:lnTo>
                  <a:lnTo>
                    <a:pt x="135" y="282"/>
                  </a:lnTo>
                  <a:lnTo>
                    <a:pt x="104" y="254"/>
                  </a:lnTo>
                  <a:lnTo>
                    <a:pt x="89" y="217"/>
                  </a:lnTo>
                  <a:lnTo>
                    <a:pt x="89" y="178"/>
                  </a:lnTo>
                  <a:lnTo>
                    <a:pt x="104" y="153"/>
                  </a:lnTo>
                  <a:lnTo>
                    <a:pt x="138" y="107"/>
                  </a:lnTo>
                  <a:lnTo>
                    <a:pt x="110" y="107"/>
                  </a:lnTo>
                  <a:lnTo>
                    <a:pt x="80" y="95"/>
                  </a:lnTo>
                  <a:lnTo>
                    <a:pt x="74" y="75"/>
                  </a:lnTo>
                  <a:lnTo>
                    <a:pt x="86" y="32"/>
                  </a:lnTo>
                  <a:lnTo>
                    <a:pt x="110" y="0"/>
                  </a:lnTo>
                  <a:lnTo>
                    <a:pt x="74" y="35"/>
                  </a:lnTo>
                  <a:lnTo>
                    <a:pt x="43" y="35"/>
                  </a:lnTo>
                  <a:lnTo>
                    <a:pt x="29" y="32"/>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83" name=""/>
            <p:cNvSpPr/>
            <p:nvPr/>
          </p:nvSpPr>
          <p:spPr>
            <a:xfrm flipH="1">
              <a:off x="6116400" y="4963320"/>
              <a:ext cx="392040" cy="290520"/>
            </a:xfrm>
            <a:custGeom>
              <a:avLst/>
              <a:gdLst/>
              <a:ahLst/>
              <a:rect l="l" t="t" r="r" b="b"/>
              <a:pathLst>
                <a:path w="540" h="425">
                  <a:moveTo>
                    <a:pt x="445" y="11"/>
                  </a:moveTo>
                  <a:lnTo>
                    <a:pt x="449" y="56"/>
                  </a:lnTo>
                  <a:lnTo>
                    <a:pt x="439" y="115"/>
                  </a:lnTo>
                  <a:lnTo>
                    <a:pt x="420" y="153"/>
                  </a:lnTo>
                  <a:lnTo>
                    <a:pt x="384" y="173"/>
                  </a:lnTo>
                  <a:lnTo>
                    <a:pt x="360" y="118"/>
                  </a:lnTo>
                  <a:lnTo>
                    <a:pt x="360" y="211"/>
                  </a:lnTo>
                  <a:lnTo>
                    <a:pt x="351" y="303"/>
                  </a:lnTo>
                  <a:lnTo>
                    <a:pt x="335" y="385"/>
                  </a:lnTo>
                  <a:lnTo>
                    <a:pt x="266" y="380"/>
                  </a:lnTo>
                  <a:lnTo>
                    <a:pt x="167" y="353"/>
                  </a:lnTo>
                  <a:lnTo>
                    <a:pt x="88" y="314"/>
                  </a:lnTo>
                  <a:lnTo>
                    <a:pt x="29" y="272"/>
                  </a:lnTo>
                  <a:lnTo>
                    <a:pt x="16" y="257"/>
                  </a:lnTo>
                  <a:lnTo>
                    <a:pt x="51" y="253"/>
                  </a:lnTo>
                  <a:lnTo>
                    <a:pt x="0" y="253"/>
                  </a:lnTo>
                  <a:lnTo>
                    <a:pt x="10" y="272"/>
                  </a:lnTo>
                  <a:lnTo>
                    <a:pt x="91" y="343"/>
                  </a:lnTo>
                  <a:lnTo>
                    <a:pt x="211" y="396"/>
                  </a:lnTo>
                  <a:lnTo>
                    <a:pt x="369" y="425"/>
                  </a:lnTo>
                  <a:lnTo>
                    <a:pt x="498" y="419"/>
                  </a:lnTo>
                  <a:lnTo>
                    <a:pt x="540" y="405"/>
                  </a:lnTo>
                  <a:lnTo>
                    <a:pt x="523" y="396"/>
                  </a:lnTo>
                  <a:lnTo>
                    <a:pt x="410" y="347"/>
                  </a:lnTo>
                  <a:lnTo>
                    <a:pt x="425" y="203"/>
                  </a:lnTo>
                  <a:lnTo>
                    <a:pt x="454" y="123"/>
                  </a:lnTo>
                  <a:lnTo>
                    <a:pt x="459" y="56"/>
                  </a:lnTo>
                  <a:lnTo>
                    <a:pt x="454" y="0"/>
                  </a:lnTo>
                  <a:lnTo>
                    <a:pt x="445" y="11"/>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84" name=""/>
            <p:cNvSpPr/>
            <p:nvPr/>
          </p:nvSpPr>
          <p:spPr>
            <a:xfrm flipH="1">
              <a:off x="6181920" y="3771000"/>
              <a:ext cx="837720" cy="1063440"/>
            </a:xfrm>
            <a:custGeom>
              <a:avLst/>
              <a:gdLst/>
              <a:ahLst/>
              <a:rect l="l" t="t" r="r" b="b"/>
              <a:pathLst>
                <a:path w="1153" h="1559">
                  <a:moveTo>
                    <a:pt x="1146" y="16"/>
                  </a:moveTo>
                  <a:lnTo>
                    <a:pt x="1114" y="98"/>
                  </a:lnTo>
                  <a:lnTo>
                    <a:pt x="1101" y="189"/>
                  </a:lnTo>
                  <a:lnTo>
                    <a:pt x="1084" y="265"/>
                  </a:lnTo>
                  <a:lnTo>
                    <a:pt x="1061" y="311"/>
                  </a:lnTo>
                  <a:lnTo>
                    <a:pt x="1024" y="365"/>
                  </a:lnTo>
                  <a:lnTo>
                    <a:pt x="970" y="433"/>
                  </a:lnTo>
                  <a:lnTo>
                    <a:pt x="918" y="517"/>
                  </a:lnTo>
                  <a:lnTo>
                    <a:pt x="878" y="599"/>
                  </a:lnTo>
                  <a:lnTo>
                    <a:pt x="818" y="746"/>
                  </a:lnTo>
                  <a:lnTo>
                    <a:pt x="795" y="827"/>
                  </a:lnTo>
                  <a:lnTo>
                    <a:pt x="755" y="716"/>
                  </a:lnTo>
                  <a:lnTo>
                    <a:pt x="708" y="652"/>
                  </a:lnTo>
                  <a:lnTo>
                    <a:pt x="635" y="595"/>
                  </a:lnTo>
                  <a:lnTo>
                    <a:pt x="673" y="737"/>
                  </a:lnTo>
                  <a:lnTo>
                    <a:pt x="673" y="790"/>
                  </a:lnTo>
                  <a:lnTo>
                    <a:pt x="627" y="728"/>
                  </a:lnTo>
                  <a:lnTo>
                    <a:pt x="563" y="669"/>
                  </a:lnTo>
                  <a:lnTo>
                    <a:pt x="490" y="631"/>
                  </a:lnTo>
                  <a:lnTo>
                    <a:pt x="407" y="595"/>
                  </a:lnTo>
                  <a:lnTo>
                    <a:pt x="320" y="578"/>
                  </a:lnTo>
                  <a:lnTo>
                    <a:pt x="275" y="578"/>
                  </a:lnTo>
                  <a:lnTo>
                    <a:pt x="281" y="595"/>
                  </a:lnTo>
                  <a:lnTo>
                    <a:pt x="423" y="669"/>
                  </a:lnTo>
                  <a:lnTo>
                    <a:pt x="281" y="674"/>
                  </a:lnTo>
                  <a:lnTo>
                    <a:pt x="281" y="728"/>
                  </a:lnTo>
                  <a:lnTo>
                    <a:pt x="423" y="804"/>
                  </a:lnTo>
                  <a:lnTo>
                    <a:pt x="304" y="827"/>
                  </a:lnTo>
                  <a:lnTo>
                    <a:pt x="281" y="871"/>
                  </a:lnTo>
                  <a:lnTo>
                    <a:pt x="412" y="890"/>
                  </a:lnTo>
                  <a:lnTo>
                    <a:pt x="381" y="995"/>
                  </a:lnTo>
                  <a:lnTo>
                    <a:pt x="381" y="1110"/>
                  </a:lnTo>
                  <a:lnTo>
                    <a:pt x="443" y="1366"/>
                  </a:lnTo>
                  <a:lnTo>
                    <a:pt x="520" y="1360"/>
                  </a:lnTo>
                  <a:lnTo>
                    <a:pt x="412" y="1421"/>
                  </a:lnTo>
                  <a:lnTo>
                    <a:pt x="251" y="1470"/>
                  </a:lnTo>
                  <a:lnTo>
                    <a:pt x="243" y="1279"/>
                  </a:lnTo>
                  <a:lnTo>
                    <a:pt x="212" y="944"/>
                  </a:lnTo>
                  <a:lnTo>
                    <a:pt x="188" y="631"/>
                  </a:lnTo>
                  <a:lnTo>
                    <a:pt x="158" y="441"/>
                  </a:lnTo>
                  <a:lnTo>
                    <a:pt x="123" y="275"/>
                  </a:lnTo>
                  <a:lnTo>
                    <a:pt x="90" y="210"/>
                  </a:lnTo>
                  <a:lnTo>
                    <a:pt x="62" y="210"/>
                  </a:lnTo>
                  <a:lnTo>
                    <a:pt x="30" y="287"/>
                  </a:lnTo>
                  <a:lnTo>
                    <a:pt x="23" y="538"/>
                  </a:lnTo>
                  <a:lnTo>
                    <a:pt x="47" y="1010"/>
                  </a:lnTo>
                  <a:lnTo>
                    <a:pt x="67" y="1534"/>
                  </a:lnTo>
                  <a:lnTo>
                    <a:pt x="37" y="1559"/>
                  </a:lnTo>
                  <a:lnTo>
                    <a:pt x="0" y="631"/>
                  </a:lnTo>
                  <a:lnTo>
                    <a:pt x="0" y="380"/>
                  </a:lnTo>
                  <a:lnTo>
                    <a:pt x="17" y="241"/>
                  </a:lnTo>
                  <a:lnTo>
                    <a:pt x="47" y="189"/>
                  </a:lnTo>
                  <a:lnTo>
                    <a:pt x="113" y="148"/>
                  </a:lnTo>
                  <a:lnTo>
                    <a:pt x="398" y="89"/>
                  </a:lnTo>
                  <a:lnTo>
                    <a:pt x="724" y="31"/>
                  </a:lnTo>
                  <a:lnTo>
                    <a:pt x="1084" y="0"/>
                  </a:lnTo>
                  <a:lnTo>
                    <a:pt x="1153" y="0"/>
                  </a:lnTo>
                  <a:lnTo>
                    <a:pt x="1146" y="16"/>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85" name=""/>
            <p:cNvSpPr/>
            <p:nvPr/>
          </p:nvSpPr>
          <p:spPr>
            <a:xfrm flipH="1">
              <a:off x="4421520" y="3728880"/>
              <a:ext cx="672480" cy="460080"/>
            </a:xfrm>
            <a:custGeom>
              <a:avLst/>
              <a:gdLst/>
              <a:ahLst/>
              <a:rect l="l" t="t" r="r" b="b"/>
              <a:pathLst>
                <a:path w="927" h="675">
                  <a:moveTo>
                    <a:pt x="0" y="356"/>
                  </a:moveTo>
                  <a:lnTo>
                    <a:pt x="60" y="326"/>
                  </a:lnTo>
                  <a:lnTo>
                    <a:pt x="60" y="578"/>
                  </a:lnTo>
                  <a:lnTo>
                    <a:pt x="124" y="456"/>
                  </a:lnTo>
                  <a:lnTo>
                    <a:pt x="229" y="294"/>
                  </a:lnTo>
                  <a:lnTo>
                    <a:pt x="278" y="271"/>
                  </a:lnTo>
                  <a:lnTo>
                    <a:pt x="307" y="271"/>
                  </a:lnTo>
                  <a:lnTo>
                    <a:pt x="193" y="569"/>
                  </a:lnTo>
                  <a:lnTo>
                    <a:pt x="282" y="418"/>
                  </a:lnTo>
                  <a:lnTo>
                    <a:pt x="370" y="356"/>
                  </a:lnTo>
                  <a:lnTo>
                    <a:pt x="430" y="283"/>
                  </a:lnTo>
                  <a:lnTo>
                    <a:pt x="521" y="234"/>
                  </a:lnTo>
                  <a:lnTo>
                    <a:pt x="376" y="456"/>
                  </a:lnTo>
                  <a:lnTo>
                    <a:pt x="568" y="372"/>
                  </a:lnTo>
                  <a:lnTo>
                    <a:pt x="698" y="372"/>
                  </a:lnTo>
                  <a:lnTo>
                    <a:pt x="605" y="441"/>
                  </a:lnTo>
                  <a:lnTo>
                    <a:pt x="436" y="516"/>
                  </a:lnTo>
                  <a:lnTo>
                    <a:pt x="323" y="675"/>
                  </a:lnTo>
                  <a:lnTo>
                    <a:pt x="491" y="546"/>
                  </a:lnTo>
                  <a:lnTo>
                    <a:pt x="927" y="379"/>
                  </a:lnTo>
                  <a:lnTo>
                    <a:pt x="927" y="283"/>
                  </a:lnTo>
                  <a:lnTo>
                    <a:pt x="903" y="196"/>
                  </a:lnTo>
                  <a:lnTo>
                    <a:pt x="851" y="144"/>
                  </a:lnTo>
                  <a:lnTo>
                    <a:pt x="767" y="92"/>
                  </a:lnTo>
                  <a:lnTo>
                    <a:pt x="476" y="44"/>
                  </a:lnTo>
                  <a:lnTo>
                    <a:pt x="237" y="23"/>
                  </a:lnTo>
                  <a:lnTo>
                    <a:pt x="17" y="0"/>
                  </a:lnTo>
                  <a:lnTo>
                    <a:pt x="32" y="115"/>
                  </a:lnTo>
                  <a:lnTo>
                    <a:pt x="17" y="234"/>
                  </a:lnTo>
                  <a:lnTo>
                    <a:pt x="0" y="356"/>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86" name=""/>
            <p:cNvSpPr/>
            <p:nvPr/>
          </p:nvSpPr>
          <p:spPr>
            <a:xfrm flipH="1">
              <a:off x="5027040" y="4419720"/>
              <a:ext cx="126360" cy="61200"/>
            </a:xfrm>
            <a:custGeom>
              <a:avLst/>
              <a:gdLst/>
              <a:ahLst/>
              <a:rect l="l" t="t" r="r" b="b"/>
              <a:pathLst>
                <a:path w="174" h="89">
                  <a:moveTo>
                    <a:pt x="142" y="44"/>
                  </a:moveTo>
                  <a:lnTo>
                    <a:pt x="14" y="0"/>
                  </a:lnTo>
                  <a:lnTo>
                    <a:pt x="0" y="0"/>
                  </a:lnTo>
                  <a:lnTo>
                    <a:pt x="174" y="89"/>
                  </a:lnTo>
                  <a:lnTo>
                    <a:pt x="142" y="44"/>
                  </a:lnTo>
                  <a:close/>
                </a:path>
              </a:pathLst>
            </a:custGeom>
            <a:solidFill>
              <a:srgbClr val="000000"/>
            </a:solidFill>
            <a:ln w="1440">
              <a:solidFill>
                <a:srgbClr val="000000"/>
              </a:solidFill>
              <a:round/>
            </a:ln>
          </p:spPr>
          <p:style>
            <a:lnRef idx="0"/>
            <a:fillRef idx="0"/>
            <a:effectRef idx="0"/>
            <a:fontRef idx="minor"/>
          </p:style>
          <p:txBody>
            <a:bodyPr lIns="90000" rIns="90000" tIns="14400" bIns="14400" anchor="t">
              <a:noAutofit/>
            </a:bodyPr>
            <a:p>
              <a:endParaRPr b="0" lang="en-US" sz="2400" strike="noStrike" u="none">
                <a:solidFill>
                  <a:srgbClr val="ffffff"/>
                </a:solidFill>
                <a:effectLst/>
                <a:uFillTx/>
                <a:latin typeface="Times New Roman"/>
              </a:endParaRPr>
            </a:p>
          </p:txBody>
        </p:sp>
        <p:sp>
          <p:nvSpPr>
            <p:cNvPr id="2587" name=""/>
            <p:cNvSpPr/>
            <p:nvPr/>
          </p:nvSpPr>
          <p:spPr>
            <a:xfrm flipH="1">
              <a:off x="5153400" y="4429440"/>
              <a:ext cx="312120" cy="347760"/>
            </a:xfrm>
            <a:custGeom>
              <a:avLst/>
              <a:gdLst/>
              <a:ahLst/>
              <a:rect l="l" t="t" r="r" b="b"/>
              <a:pathLst>
                <a:path w="429" h="510">
                  <a:moveTo>
                    <a:pt x="381" y="0"/>
                  </a:moveTo>
                  <a:lnTo>
                    <a:pt x="146" y="85"/>
                  </a:lnTo>
                  <a:lnTo>
                    <a:pt x="146" y="108"/>
                  </a:lnTo>
                  <a:lnTo>
                    <a:pt x="182" y="146"/>
                  </a:lnTo>
                  <a:lnTo>
                    <a:pt x="207" y="163"/>
                  </a:lnTo>
                  <a:lnTo>
                    <a:pt x="116" y="267"/>
                  </a:lnTo>
                  <a:lnTo>
                    <a:pt x="0" y="388"/>
                  </a:lnTo>
                  <a:lnTo>
                    <a:pt x="0" y="510"/>
                  </a:lnTo>
                  <a:lnTo>
                    <a:pt x="146" y="510"/>
                  </a:lnTo>
                  <a:lnTo>
                    <a:pt x="251" y="402"/>
                  </a:lnTo>
                  <a:lnTo>
                    <a:pt x="352" y="283"/>
                  </a:lnTo>
                  <a:lnTo>
                    <a:pt x="429" y="192"/>
                  </a:lnTo>
                  <a:lnTo>
                    <a:pt x="414" y="163"/>
                  </a:lnTo>
                  <a:lnTo>
                    <a:pt x="335" y="176"/>
                  </a:lnTo>
                  <a:lnTo>
                    <a:pt x="268" y="192"/>
                  </a:lnTo>
                  <a:lnTo>
                    <a:pt x="404" y="185"/>
                  </a:lnTo>
                  <a:lnTo>
                    <a:pt x="228" y="388"/>
                  </a:lnTo>
                  <a:lnTo>
                    <a:pt x="129" y="495"/>
                  </a:lnTo>
                  <a:lnTo>
                    <a:pt x="15" y="495"/>
                  </a:lnTo>
                  <a:lnTo>
                    <a:pt x="214" y="283"/>
                  </a:lnTo>
                  <a:lnTo>
                    <a:pt x="268" y="206"/>
                  </a:lnTo>
                  <a:lnTo>
                    <a:pt x="236" y="185"/>
                  </a:lnTo>
                  <a:lnTo>
                    <a:pt x="228" y="140"/>
                  </a:lnTo>
                  <a:lnTo>
                    <a:pt x="175" y="116"/>
                  </a:lnTo>
                  <a:lnTo>
                    <a:pt x="175" y="92"/>
                  </a:lnTo>
                  <a:lnTo>
                    <a:pt x="381"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88" name=""/>
            <p:cNvSpPr/>
            <p:nvPr/>
          </p:nvSpPr>
          <p:spPr>
            <a:xfrm flipH="1">
              <a:off x="4994280" y="4548240"/>
              <a:ext cx="288720" cy="469440"/>
            </a:xfrm>
            <a:custGeom>
              <a:avLst/>
              <a:gdLst/>
              <a:ahLst/>
              <a:rect l="l" t="t" r="r" b="b"/>
              <a:pathLst>
                <a:path w="399" h="687">
                  <a:moveTo>
                    <a:pt x="178" y="0"/>
                  </a:moveTo>
                  <a:lnTo>
                    <a:pt x="215" y="38"/>
                  </a:lnTo>
                  <a:lnTo>
                    <a:pt x="292" y="69"/>
                  </a:lnTo>
                  <a:lnTo>
                    <a:pt x="393" y="131"/>
                  </a:lnTo>
                  <a:lnTo>
                    <a:pt x="316" y="131"/>
                  </a:lnTo>
                  <a:lnTo>
                    <a:pt x="316" y="152"/>
                  </a:lnTo>
                  <a:lnTo>
                    <a:pt x="399" y="268"/>
                  </a:lnTo>
                  <a:lnTo>
                    <a:pt x="328" y="220"/>
                  </a:lnTo>
                  <a:lnTo>
                    <a:pt x="301" y="251"/>
                  </a:lnTo>
                  <a:lnTo>
                    <a:pt x="301" y="372"/>
                  </a:lnTo>
                  <a:lnTo>
                    <a:pt x="267" y="341"/>
                  </a:lnTo>
                  <a:lnTo>
                    <a:pt x="238" y="419"/>
                  </a:lnTo>
                  <a:lnTo>
                    <a:pt x="178" y="473"/>
                  </a:lnTo>
                  <a:lnTo>
                    <a:pt x="145" y="526"/>
                  </a:lnTo>
                  <a:lnTo>
                    <a:pt x="125" y="579"/>
                  </a:lnTo>
                  <a:lnTo>
                    <a:pt x="115" y="631"/>
                  </a:lnTo>
                  <a:lnTo>
                    <a:pt x="109" y="687"/>
                  </a:lnTo>
                  <a:lnTo>
                    <a:pt x="61" y="631"/>
                  </a:lnTo>
                  <a:lnTo>
                    <a:pt x="54" y="585"/>
                  </a:lnTo>
                  <a:lnTo>
                    <a:pt x="46" y="526"/>
                  </a:lnTo>
                  <a:lnTo>
                    <a:pt x="69" y="426"/>
                  </a:lnTo>
                  <a:lnTo>
                    <a:pt x="61" y="389"/>
                  </a:lnTo>
                  <a:lnTo>
                    <a:pt x="0" y="341"/>
                  </a:lnTo>
                  <a:lnTo>
                    <a:pt x="69" y="258"/>
                  </a:lnTo>
                  <a:lnTo>
                    <a:pt x="153" y="139"/>
                  </a:lnTo>
                  <a:lnTo>
                    <a:pt x="169" y="91"/>
                  </a:lnTo>
                  <a:lnTo>
                    <a:pt x="163" y="23"/>
                  </a:lnTo>
                  <a:lnTo>
                    <a:pt x="178"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89" name=""/>
            <p:cNvSpPr/>
            <p:nvPr/>
          </p:nvSpPr>
          <p:spPr>
            <a:xfrm flipH="1">
              <a:off x="5222160" y="4653360"/>
              <a:ext cx="38880" cy="119880"/>
            </a:xfrm>
            <a:custGeom>
              <a:avLst/>
              <a:gdLst/>
              <a:ahLst/>
              <a:rect l="l" t="t" r="r" b="b"/>
              <a:pathLst>
                <a:path w="53" h="178">
                  <a:moveTo>
                    <a:pt x="38" y="0"/>
                  </a:moveTo>
                  <a:lnTo>
                    <a:pt x="53" y="91"/>
                  </a:lnTo>
                  <a:lnTo>
                    <a:pt x="0" y="178"/>
                  </a:lnTo>
                  <a:lnTo>
                    <a:pt x="6" y="116"/>
                  </a:lnTo>
                  <a:lnTo>
                    <a:pt x="6" y="51"/>
                  </a:lnTo>
                  <a:lnTo>
                    <a:pt x="0" y="28"/>
                  </a:lnTo>
                  <a:lnTo>
                    <a:pt x="38"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90" name=""/>
            <p:cNvSpPr/>
            <p:nvPr/>
          </p:nvSpPr>
          <p:spPr>
            <a:xfrm flipH="1">
              <a:off x="4616280" y="4570200"/>
              <a:ext cx="588240" cy="644400"/>
            </a:xfrm>
            <a:custGeom>
              <a:avLst/>
              <a:gdLst/>
              <a:ahLst/>
              <a:rect l="l" t="t" r="r" b="b"/>
              <a:pathLst>
                <a:path w="809" h="946">
                  <a:moveTo>
                    <a:pt x="326" y="0"/>
                  </a:moveTo>
                  <a:lnTo>
                    <a:pt x="429" y="109"/>
                  </a:lnTo>
                  <a:lnTo>
                    <a:pt x="433" y="150"/>
                  </a:lnTo>
                  <a:lnTo>
                    <a:pt x="335" y="373"/>
                  </a:lnTo>
                  <a:lnTo>
                    <a:pt x="235" y="562"/>
                  </a:lnTo>
                  <a:lnTo>
                    <a:pt x="44" y="761"/>
                  </a:lnTo>
                  <a:lnTo>
                    <a:pt x="207" y="657"/>
                  </a:lnTo>
                  <a:lnTo>
                    <a:pt x="275" y="578"/>
                  </a:lnTo>
                  <a:lnTo>
                    <a:pt x="296" y="555"/>
                  </a:lnTo>
                  <a:lnTo>
                    <a:pt x="319" y="618"/>
                  </a:lnTo>
                  <a:lnTo>
                    <a:pt x="275" y="722"/>
                  </a:lnTo>
                  <a:lnTo>
                    <a:pt x="198" y="783"/>
                  </a:lnTo>
                  <a:lnTo>
                    <a:pt x="0" y="946"/>
                  </a:lnTo>
                  <a:lnTo>
                    <a:pt x="284" y="745"/>
                  </a:lnTo>
                  <a:lnTo>
                    <a:pt x="335" y="693"/>
                  </a:lnTo>
                  <a:lnTo>
                    <a:pt x="351" y="618"/>
                  </a:lnTo>
                  <a:lnTo>
                    <a:pt x="319" y="571"/>
                  </a:lnTo>
                  <a:lnTo>
                    <a:pt x="319" y="518"/>
                  </a:lnTo>
                  <a:lnTo>
                    <a:pt x="380" y="396"/>
                  </a:lnTo>
                  <a:lnTo>
                    <a:pt x="468" y="311"/>
                  </a:lnTo>
                  <a:lnTo>
                    <a:pt x="565" y="276"/>
                  </a:lnTo>
                  <a:lnTo>
                    <a:pt x="642" y="260"/>
                  </a:lnTo>
                  <a:lnTo>
                    <a:pt x="723" y="266"/>
                  </a:lnTo>
                  <a:lnTo>
                    <a:pt x="809" y="304"/>
                  </a:lnTo>
                  <a:lnTo>
                    <a:pt x="762" y="244"/>
                  </a:lnTo>
                  <a:lnTo>
                    <a:pt x="704" y="190"/>
                  </a:lnTo>
                  <a:lnTo>
                    <a:pt x="603" y="168"/>
                  </a:lnTo>
                  <a:lnTo>
                    <a:pt x="549" y="173"/>
                  </a:lnTo>
                  <a:lnTo>
                    <a:pt x="492" y="160"/>
                  </a:lnTo>
                  <a:lnTo>
                    <a:pt x="444" y="101"/>
                  </a:lnTo>
                  <a:lnTo>
                    <a:pt x="396" y="47"/>
                  </a:lnTo>
                  <a:lnTo>
                    <a:pt x="326"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91" name=""/>
            <p:cNvSpPr/>
            <p:nvPr/>
          </p:nvSpPr>
          <p:spPr>
            <a:xfrm flipH="1">
              <a:off x="4543560" y="4890960"/>
              <a:ext cx="93960" cy="186840"/>
            </a:xfrm>
            <a:custGeom>
              <a:avLst/>
              <a:gdLst/>
              <a:ahLst/>
              <a:rect l="l" t="t" r="r" b="b"/>
              <a:pathLst>
                <a:path w="130" h="273">
                  <a:moveTo>
                    <a:pt x="70" y="0"/>
                  </a:moveTo>
                  <a:lnTo>
                    <a:pt x="30" y="24"/>
                  </a:lnTo>
                  <a:lnTo>
                    <a:pt x="0" y="90"/>
                  </a:lnTo>
                  <a:lnTo>
                    <a:pt x="0" y="154"/>
                  </a:lnTo>
                  <a:lnTo>
                    <a:pt x="22" y="228"/>
                  </a:lnTo>
                  <a:lnTo>
                    <a:pt x="93" y="273"/>
                  </a:lnTo>
                  <a:lnTo>
                    <a:pt x="116" y="273"/>
                  </a:lnTo>
                  <a:lnTo>
                    <a:pt x="130" y="228"/>
                  </a:lnTo>
                  <a:lnTo>
                    <a:pt x="121" y="168"/>
                  </a:lnTo>
                  <a:lnTo>
                    <a:pt x="78" y="154"/>
                  </a:lnTo>
                  <a:lnTo>
                    <a:pt x="22" y="139"/>
                  </a:lnTo>
                  <a:lnTo>
                    <a:pt x="22" y="83"/>
                  </a:lnTo>
                  <a:lnTo>
                    <a:pt x="45" y="31"/>
                  </a:lnTo>
                  <a:lnTo>
                    <a:pt x="7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92" name=""/>
            <p:cNvSpPr/>
            <p:nvPr/>
          </p:nvSpPr>
          <p:spPr>
            <a:xfrm flipH="1">
              <a:off x="4331520" y="4568400"/>
              <a:ext cx="2932560" cy="1951560"/>
            </a:xfrm>
            <a:custGeom>
              <a:avLst/>
              <a:gdLst/>
              <a:ahLst/>
              <a:rect l="l" t="t" r="r" b="b"/>
              <a:pathLst>
                <a:path w="4038" h="2857">
                  <a:moveTo>
                    <a:pt x="589" y="291"/>
                  </a:moveTo>
                  <a:lnTo>
                    <a:pt x="238" y="424"/>
                  </a:lnTo>
                  <a:lnTo>
                    <a:pt x="105" y="649"/>
                  </a:lnTo>
                  <a:lnTo>
                    <a:pt x="13" y="821"/>
                  </a:lnTo>
                  <a:lnTo>
                    <a:pt x="0" y="1331"/>
                  </a:lnTo>
                  <a:lnTo>
                    <a:pt x="49" y="1556"/>
                  </a:lnTo>
                  <a:lnTo>
                    <a:pt x="49" y="1766"/>
                  </a:lnTo>
                  <a:lnTo>
                    <a:pt x="160" y="1921"/>
                  </a:lnTo>
                  <a:lnTo>
                    <a:pt x="382" y="2500"/>
                  </a:lnTo>
                  <a:lnTo>
                    <a:pt x="514" y="2535"/>
                  </a:lnTo>
                  <a:lnTo>
                    <a:pt x="706" y="2657"/>
                  </a:lnTo>
                  <a:lnTo>
                    <a:pt x="819" y="2686"/>
                  </a:lnTo>
                  <a:lnTo>
                    <a:pt x="819" y="2857"/>
                  </a:lnTo>
                  <a:lnTo>
                    <a:pt x="3925" y="2857"/>
                  </a:lnTo>
                  <a:lnTo>
                    <a:pt x="3795" y="2620"/>
                  </a:lnTo>
                  <a:lnTo>
                    <a:pt x="3795" y="2489"/>
                  </a:lnTo>
                  <a:lnTo>
                    <a:pt x="3690" y="2364"/>
                  </a:lnTo>
                  <a:lnTo>
                    <a:pt x="3981" y="2092"/>
                  </a:lnTo>
                  <a:lnTo>
                    <a:pt x="3981" y="2027"/>
                  </a:lnTo>
                  <a:lnTo>
                    <a:pt x="4038" y="1866"/>
                  </a:lnTo>
                  <a:lnTo>
                    <a:pt x="4038" y="1696"/>
                  </a:lnTo>
                  <a:lnTo>
                    <a:pt x="3899" y="1534"/>
                  </a:lnTo>
                  <a:lnTo>
                    <a:pt x="3944" y="1282"/>
                  </a:lnTo>
                  <a:lnTo>
                    <a:pt x="3944" y="1056"/>
                  </a:lnTo>
                  <a:lnTo>
                    <a:pt x="3852" y="915"/>
                  </a:lnTo>
                  <a:lnTo>
                    <a:pt x="3852" y="1027"/>
                  </a:lnTo>
                  <a:lnTo>
                    <a:pt x="3709" y="1131"/>
                  </a:lnTo>
                  <a:lnTo>
                    <a:pt x="3623" y="1104"/>
                  </a:lnTo>
                  <a:lnTo>
                    <a:pt x="3757" y="1178"/>
                  </a:lnTo>
                  <a:lnTo>
                    <a:pt x="3899" y="1237"/>
                  </a:lnTo>
                  <a:lnTo>
                    <a:pt x="3899" y="1282"/>
                  </a:lnTo>
                  <a:lnTo>
                    <a:pt x="3729" y="1253"/>
                  </a:lnTo>
                  <a:lnTo>
                    <a:pt x="3509" y="1153"/>
                  </a:lnTo>
                  <a:lnTo>
                    <a:pt x="3270" y="774"/>
                  </a:lnTo>
                  <a:lnTo>
                    <a:pt x="3396" y="1006"/>
                  </a:lnTo>
                  <a:lnTo>
                    <a:pt x="3264" y="1064"/>
                  </a:lnTo>
                  <a:lnTo>
                    <a:pt x="3321" y="1131"/>
                  </a:lnTo>
                  <a:lnTo>
                    <a:pt x="3330" y="1187"/>
                  </a:lnTo>
                  <a:lnTo>
                    <a:pt x="3573" y="1309"/>
                  </a:lnTo>
                  <a:lnTo>
                    <a:pt x="3729" y="1593"/>
                  </a:lnTo>
                  <a:lnTo>
                    <a:pt x="3718" y="1737"/>
                  </a:lnTo>
                  <a:lnTo>
                    <a:pt x="3804" y="1809"/>
                  </a:lnTo>
                  <a:lnTo>
                    <a:pt x="3718" y="2043"/>
                  </a:lnTo>
                  <a:lnTo>
                    <a:pt x="3832" y="2043"/>
                  </a:lnTo>
                  <a:lnTo>
                    <a:pt x="3795" y="2138"/>
                  </a:lnTo>
                  <a:lnTo>
                    <a:pt x="3613" y="2217"/>
                  </a:lnTo>
                  <a:lnTo>
                    <a:pt x="3433" y="2160"/>
                  </a:lnTo>
                  <a:lnTo>
                    <a:pt x="3292" y="2160"/>
                  </a:lnTo>
                  <a:lnTo>
                    <a:pt x="3149" y="1921"/>
                  </a:lnTo>
                  <a:lnTo>
                    <a:pt x="3149" y="1518"/>
                  </a:lnTo>
                  <a:lnTo>
                    <a:pt x="3001" y="1160"/>
                  </a:lnTo>
                  <a:lnTo>
                    <a:pt x="3082" y="1113"/>
                  </a:lnTo>
                  <a:lnTo>
                    <a:pt x="2959" y="1064"/>
                  </a:lnTo>
                  <a:lnTo>
                    <a:pt x="2873" y="915"/>
                  </a:lnTo>
                  <a:lnTo>
                    <a:pt x="2816" y="943"/>
                  </a:lnTo>
                  <a:lnTo>
                    <a:pt x="2759" y="811"/>
                  </a:lnTo>
                  <a:lnTo>
                    <a:pt x="2847" y="762"/>
                  </a:lnTo>
                  <a:lnTo>
                    <a:pt x="2742" y="774"/>
                  </a:lnTo>
                  <a:lnTo>
                    <a:pt x="2676" y="696"/>
                  </a:lnTo>
                  <a:lnTo>
                    <a:pt x="2657" y="612"/>
                  </a:lnTo>
                  <a:lnTo>
                    <a:pt x="2666" y="518"/>
                  </a:lnTo>
                  <a:lnTo>
                    <a:pt x="2666" y="386"/>
                  </a:lnTo>
                  <a:lnTo>
                    <a:pt x="2666" y="320"/>
                  </a:lnTo>
                  <a:lnTo>
                    <a:pt x="2437" y="338"/>
                  </a:lnTo>
                  <a:lnTo>
                    <a:pt x="2437" y="175"/>
                  </a:lnTo>
                  <a:lnTo>
                    <a:pt x="2571" y="27"/>
                  </a:lnTo>
                  <a:lnTo>
                    <a:pt x="2524" y="27"/>
                  </a:lnTo>
                  <a:lnTo>
                    <a:pt x="2447" y="0"/>
                  </a:lnTo>
                  <a:lnTo>
                    <a:pt x="2344" y="83"/>
                  </a:lnTo>
                  <a:lnTo>
                    <a:pt x="2304" y="104"/>
                  </a:lnTo>
                  <a:lnTo>
                    <a:pt x="2314" y="188"/>
                  </a:lnTo>
                  <a:lnTo>
                    <a:pt x="2294" y="273"/>
                  </a:lnTo>
                  <a:lnTo>
                    <a:pt x="2248" y="377"/>
                  </a:lnTo>
                  <a:lnTo>
                    <a:pt x="2172" y="480"/>
                  </a:lnTo>
                  <a:lnTo>
                    <a:pt x="2227" y="451"/>
                  </a:lnTo>
                  <a:lnTo>
                    <a:pt x="2227" y="537"/>
                  </a:lnTo>
                  <a:lnTo>
                    <a:pt x="2181" y="612"/>
                  </a:lnTo>
                  <a:lnTo>
                    <a:pt x="2098" y="717"/>
                  </a:lnTo>
                  <a:lnTo>
                    <a:pt x="2220" y="602"/>
                  </a:lnTo>
                  <a:lnTo>
                    <a:pt x="2294" y="507"/>
                  </a:lnTo>
                  <a:lnTo>
                    <a:pt x="2351" y="424"/>
                  </a:lnTo>
                  <a:lnTo>
                    <a:pt x="2398" y="706"/>
                  </a:lnTo>
                  <a:lnTo>
                    <a:pt x="2477" y="1027"/>
                  </a:lnTo>
                  <a:lnTo>
                    <a:pt x="2558" y="1366"/>
                  </a:lnTo>
                  <a:lnTo>
                    <a:pt x="2676" y="1766"/>
                  </a:lnTo>
                  <a:lnTo>
                    <a:pt x="2730" y="1949"/>
                  </a:lnTo>
                  <a:lnTo>
                    <a:pt x="2742" y="2092"/>
                  </a:lnTo>
                  <a:lnTo>
                    <a:pt x="2713" y="2234"/>
                  </a:lnTo>
                  <a:lnTo>
                    <a:pt x="2619" y="2472"/>
                  </a:lnTo>
                  <a:lnTo>
                    <a:pt x="2571" y="2480"/>
                  </a:lnTo>
                  <a:lnTo>
                    <a:pt x="2532" y="2451"/>
                  </a:lnTo>
                  <a:lnTo>
                    <a:pt x="2276" y="1999"/>
                  </a:lnTo>
                  <a:lnTo>
                    <a:pt x="1935" y="1358"/>
                  </a:lnTo>
                  <a:lnTo>
                    <a:pt x="1745" y="943"/>
                  </a:lnTo>
                  <a:lnTo>
                    <a:pt x="1604" y="593"/>
                  </a:lnTo>
                  <a:lnTo>
                    <a:pt x="1536" y="414"/>
                  </a:lnTo>
                  <a:lnTo>
                    <a:pt x="1529" y="461"/>
                  </a:lnTo>
                  <a:lnTo>
                    <a:pt x="1745" y="1036"/>
                  </a:lnTo>
                  <a:lnTo>
                    <a:pt x="2088" y="1773"/>
                  </a:lnTo>
                  <a:lnTo>
                    <a:pt x="2209" y="2364"/>
                  </a:lnTo>
                  <a:lnTo>
                    <a:pt x="1984" y="2111"/>
                  </a:lnTo>
                  <a:lnTo>
                    <a:pt x="1699" y="1726"/>
                  </a:lnTo>
                  <a:lnTo>
                    <a:pt x="1566" y="1490"/>
                  </a:lnTo>
                  <a:lnTo>
                    <a:pt x="1566" y="1216"/>
                  </a:lnTo>
                  <a:lnTo>
                    <a:pt x="1546" y="1027"/>
                  </a:lnTo>
                  <a:lnTo>
                    <a:pt x="1479" y="1187"/>
                  </a:lnTo>
                  <a:lnTo>
                    <a:pt x="1367" y="1187"/>
                  </a:lnTo>
                  <a:lnTo>
                    <a:pt x="1156" y="1153"/>
                  </a:lnTo>
                  <a:lnTo>
                    <a:pt x="1384" y="1243"/>
                  </a:lnTo>
                  <a:lnTo>
                    <a:pt x="1471" y="1274"/>
                  </a:lnTo>
                  <a:lnTo>
                    <a:pt x="1414" y="1518"/>
                  </a:lnTo>
                  <a:lnTo>
                    <a:pt x="1281" y="1989"/>
                  </a:lnTo>
                  <a:lnTo>
                    <a:pt x="1140" y="2321"/>
                  </a:lnTo>
                  <a:lnTo>
                    <a:pt x="977" y="2224"/>
                  </a:lnTo>
                  <a:lnTo>
                    <a:pt x="863" y="2124"/>
                  </a:lnTo>
                  <a:lnTo>
                    <a:pt x="760" y="1887"/>
                  </a:lnTo>
                  <a:lnTo>
                    <a:pt x="760" y="2177"/>
                  </a:lnTo>
                  <a:lnTo>
                    <a:pt x="589" y="2337"/>
                  </a:lnTo>
                  <a:lnTo>
                    <a:pt x="569" y="2151"/>
                  </a:lnTo>
                  <a:lnTo>
                    <a:pt x="494" y="2092"/>
                  </a:lnTo>
                  <a:lnTo>
                    <a:pt x="549" y="1848"/>
                  </a:lnTo>
                  <a:lnTo>
                    <a:pt x="420" y="2138"/>
                  </a:lnTo>
                  <a:lnTo>
                    <a:pt x="314" y="2084"/>
                  </a:lnTo>
                  <a:lnTo>
                    <a:pt x="209" y="1839"/>
                  </a:lnTo>
                  <a:lnTo>
                    <a:pt x="248" y="1737"/>
                  </a:lnTo>
                  <a:lnTo>
                    <a:pt x="144" y="1470"/>
                  </a:lnTo>
                  <a:lnTo>
                    <a:pt x="180" y="1282"/>
                  </a:lnTo>
                  <a:lnTo>
                    <a:pt x="105" y="1168"/>
                  </a:lnTo>
                  <a:lnTo>
                    <a:pt x="66" y="934"/>
                  </a:lnTo>
                  <a:lnTo>
                    <a:pt x="66" y="789"/>
                  </a:lnTo>
                  <a:lnTo>
                    <a:pt x="256" y="472"/>
                  </a:lnTo>
                  <a:lnTo>
                    <a:pt x="435" y="377"/>
                  </a:lnTo>
                  <a:lnTo>
                    <a:pt x="589" y="291"/>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93" name=""/>
            <p:cNvSpPr/>
            <p:nvPr/>
          </p:nvSpPr>
          <p:spPr>
            <a:xfrm flipH="1">
              <a:off x="6443640" y="4922640"/>
              <a:ext cx="572040" cy="876600"/>
            </a:xfrm>
            <a:custGeom>
              <a:avLst/>
              <a:gdLst/>
              <a:ahLst/>
              <a:rect l="l" t="t" r="r" b="b"/>
              <a:pathLst>
                <a:path w="787" h="1283">
                  <a:moveTo>
                    <a:pt x="152" y="0"/>
                  </a:moveTo>
                  <a:lnTo>
                    <a:pt x="284" y="141"/>
                  </a:lnTo>
                  <a:lnTo>
                    <a:pt x="401" y="347"/>
                  </a:lnTo>
                  <a:lnTo>
                    <a:pt x="521" y="874"/>
                  </a:lnTo>
                  <a:lnTo>
                    <a:pt x="646" y="518"/>
                  </a:lnTo>
                  <a:lnTo>
                    <a:pt x="666" y="527"/>
                  </a:lnTo>
                  <a:lnTo>
                    <a:pt x="692" y="347"/>
                  </a:lnTo>
                  <a:lnTo>
                    <a:pt x="682" y="546"/>
                  </a:lnTo>
                  <a:lnTo>
                    <a:pt x="787" y="635"/>
                  </a:lnTo>
                  <a:lnTo>
                    <a:pt x="666" y="574"/>
                  </a:lnTo>
                  <a:lnTo>
                    <a:pt x="578" y="884"/>
                  </a:lnTo>
                  <a:lnTo>
                    <a:pt x="597" y="1087"/>
                  </a:lnTo>
                  <a:lnTo>
                    <a:pt x="540" y="1027"/>
                  </a:lnTo>
                  <a:lnTo>
                    <a:pt x="466" y="1132"/>
                  </a:lnTo>
                  <a:lnTo>
                    <a:pt x="477" y="1236"/>
                  </a:lnTo>
                  <a:lnTo>
                    <a:pt x="408" y="1248"/>
                  </a:lnTo>
                  <a:lnTo>
                    <a:pt x="408" y="1178"/>
                  </a:lnTo>
                  <a:lnTo>
                    <a:pt x="314" y="1236"/>
                  </a:lnTo>
                  <a:lnTo>
                    <a:pt x="227" y="1283"/>
                  </a:lnTo>
                  <a:lnTo>
                    <a:pt x="342" y="1132"/>
                  </a:lnTo>
                  <a:lnTo>
                    <a:pt x="284" y="1102"/>
                  </a:lnTo>
                  <a:lnTo>
                    <a:pt x="0" y="1208"/>
                  </a:lnTo>
                  <a:lnTo>
                    <a:pt x="274" y="1038"/>
                  </a:lnTo>
                  <a:lnTo>
                    <a:pt x="274" y="980"/>
                  </a:lnTo>
                  <a:lnTo>
                    <a:pt x="227" y="912"/>
                  </a:lnTo>
                  <a:lnTo>
                    <a:pt x="379" y="840"/>
                  </a:lnTo>
                  <a:lnTo>
                    <a:pt x="321" y="669"/>
                  </a:lnTo>
                  <a:lnTo>
                    <a:pt x="207" y="455"/>
                  </a:lnTo>
                  <a:lnTo>
                    <a:pt x="28" y="244"/>
                  </a:lnTo>
                  <a:lnTo>
                    <a:pt x="321" y="433"/>
                  </a:lnTo>
                  <a:lnTo>
                    <a:pt x="321" y="293"/>
                  </a:lnTo>
                  <a:lnTo>
                    <a:pt x="265" y="150"/>
                  </a:lnTo>
                  <a:lnTo>
                    <a:pt x="152"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94" name=""/>
            <p:cNvSpPr/>
            <p:nvPr/>
          </p:nvSpPr>
          <p:spPr>
            <a:xfrm flipH="1">
              <a:off x="4466520" y="4825440"/>
              <a:ext cx="330840" cy="436680"/>
            </a:xfrm>
            <a:custGeom>
              <a:avLst/>
              <a:gdLst/>
              <a:ahLst/>
              <a:rect l="l" t="t" r="r" b="b"/>
              <a:pathLst>
                <a:path w="456" h="640">
                  <a:moveTo>
                    <a:pt x="284" y="0"/>
                  </a:moveTo>
                  <a:lnTo>
                    <a:pt x="361" y="160"/>
                  </a:lnTo>
                  <a:lnTo>
                    <a:pt x="456" y="357"/>
                  </a:lnTo>
                  <a:lnTo>
                    <a:pt x="456" y="528"/>
                  </a:lnTo>
                  <a:lnTo>
                    <a:pt x="274" y="519"/>
                  </a:lnTo>
                  <a:lnTo>
                    <a:pt x="217" y="586"/>
                  </a:lnTo>
                  <a:lnTo>
                    <a:pt x="340" y="640"/>
                  </a:lnTo>
                  <a:lnTo>
                    <a:pt x="0" y="614"/>
                  </a:lnTo>
                  <a:lnTo>
                    <a:pt x="177" y="472"/>
                  </a:lnTo>
                  <a:lnTo>
                    <a:pt x="387" y="426"/>
                  </a:lnTo>
                  <a:lnTo>
                    <a:pt x="416" y="346"/>
                  </a:lnTo>
                  <a:lnTo>
                    <a:pt x="284"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95" name=""/>
            <p:cNvSpPr/>
            <p:nvPr/>
          </p:nvSpPr>
          <p:spPr>
            <a:xfrm flipH="1">
              <a:off x="6857280" y="6289560"/>
              <a:ext cx="69480" cy="230400"/>
            </a:xfrm>
            <a:custGeom>
              <a:avLst/>
              <a:gdLst/>
              <a:ahLst/>
              <a:rect l="l" t="t" r="r" b="b"/>
              <a:pathLst>
                <a:path w="96" h="338">
                  <a:moveTo>
                    <a:pt x="50" y="0"/>
                  </a:moveTo>
                  <a:lnTo>
                    <a:pt x="50" y="179"/>
                  </a:lnTo>
                  <a:lnTo>
                    <a:pt x="30" y="301"/>
                  </a:lnTo>
                  <a:lnTo>
                    <a:pt x="0" y="338"/>
                  </a:lnTo>
                  <a:lnTo>
                    <a:pt x="67" y="338"/>
                  </a:lnTo>
                  <a:lnTo>
                    <a:pt x="85" y="252"/>
                  </a:lnTo>
                  <a:lnTo>
                    <a:pt x="96" y="160"/>
                  </a:lnTo>
                  <a:lnTo>
                    <a:pt x="96" y="10"/>
                  </a:lnTo>
                  <a:lnTo>
                    <a:pt x="5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96" name=""/>
            <p:cNvSpPr/>
            <p:nvPr/>
          </p:nvSpPr>
          <p:spPr>
            <a:xfrm flipH="1">
              <a:off x="5134680" y="5650200"/>
              <a:ext cx="479160" cy="521640"/>
            </a:xfrm>
            <a:custGeom>
              <a:avLst/>
              <a:gdLst/>
              <a:ahLst/>
              <a:rect l="l" t="t" r="r" b="b"/>
              <a:pathLst>
                <a:path w="660" h="764">
                  <a:moveTo>
                    <a:pt x="484" y="0"/>
                  </a:moveTo>
                  <a:lnTo>
                    <a:pt x="0" y="495"/>
                  </a:lnTo>
                  <a:lnTo>
                    <a:pt x="82" y="764"/>
                  </a:lnTo>
                  <a:lnTo>
                    <a:pt x="660" y="390"/>
                  </a:lnTo>
                  <a:lnTo>
                    <a:pt x="484"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97" name=""/>
            <p:cNvSpPr/>
            <p:nvPr/>
          </p:nvSpPr>
          <p:spPr>
            <a:xfrm flipH="1">
              <a:off x="4109040" y="4686120"/>
              <a:ext cx="1233000" cy="1866600"/>
            </a:xfrm>
            <a:custGeom>
              <a:avLst/>
              <a:gdLst/>
              <a:ahLst/>
              <a:rect l="l" t="t" r="r" b="b"/>
              <a:pathLst>
                <a:path w="1699" h="2734">
                  <a:moveTo>
                    <a:pt x="729" y="1076"/>
                  </a:moveTo>
                  <a:lnTo>
                    <a:pt x="775" y="1152"/>
                  </a:lnTo>
                  <a:lnTo>
                    <a:pt x="789" y="1211"/>
                  </a:lnTo>
                  <a:lnTo>
                    <a:pt x="803" y="1287"/>
                  </a:lnTo>
                  <a:lnTo>
                    <a:pt x="800" y="1362"/>
                  </a:lnTo>
                  <a:lnTo>
                    <a:pt x="907" y="1347"/>
                  </a:lnTo>
                  <a:lnTo>
                    <a:pt x="944" y="1407"/>
                  </a:lnTo>
                  <a:lnTo>
                    <a:pt x="970" y="1472"/>
                  </a:lnTo>
                  <a:lnTo>
                    <a:pt x="977" y="1530"/>
                  </a:lnTo>
                  <a:lnTo>
                    <a:pt x="973" y="1626"/>
                  </a:lnTo>
                  <a:lnTo>
                    <a:pt x="1090" y="1615"/>
                  </a:lnTo>
                  <a:lnTo>
                    <a:pt x="1124" y="1673"/>
                  </a:lnTo>
                  <a:lnTo>
                    <a:pt x="1149" y="1745"/>
                  </a:lnTo>
                  <a:lnTo>
                    <a:pt x="1161" y="1810"/>
                  </a:lnTo>
                  <a:lnTo>
                    <a:pt x="1158" y="1892"/>
                  </a:lnTo>
                  <a:lnTo>
                    <a:pt x="1273" y="1892"/>
                  </a:lnTo>
                  <a:lnTo>
                    <a:pt x="1303" y="1956"/>
                  </a:lnTo>
                  <a:lnTo>
                    <a:pt x="1322" y="2010"/>
                  </a:lnTo>
                  <a:lnTo>
                    <a:pt x="1333" y="2071"/>
                  </a:lnTo>
                  <a:lnTo>
                    <a:pt x="1339" y="2175"/>
                  </a:lnTo>
                  <a:lnTo>
                    <a:pt x="1441" y="2162"/>
                  </a:lnTo>
                  <a:lnTo>
                    <a:pt x="1473" y="2192"/>
                  </a:lnTo>
                  <a:lnTo>
                    <a:pt x="1501" y="2251"/>
                  </a:lnTo>
                  <a:lnTo>
                    <a:pt x="1517" y="2316"/>
                  </a:lnTo>
                  <a:lnTo>
                    <a:pt x="1517" y="2385"/>
                  </a:lnTo>
                  <a:lnTo>
                    <a:pt x="1514" y="2438"/>
                  </a:lnTo>
                  <a:lnTo>
                    <a:pt x="1627" y="2428"/>
                  </a:lnTo>
                  <a:lnTo>
                    <a:pt x="1656" y="2467"/>
                  </a:lnTo>
                  <a:lnTo>
                    <a:pt x="1676" y="2529"/>
                  </a:lnTo>
                  <a:lnTo>
                    <a:pt x="1691" y="2595"/>
                  </a:lnTo>
                  <a:lnTo>
                    <a:pt x="1699" y="2689"/>
                  </a:lnTo>
                  <a:lnTo>
                    <a:pt x="1664" y="2734"/>
                  </a:lnTo>
                  <a:lnTo>
                    <a:pt x="1647" y="2684"/>
                  </a:lnTo>
                  <a:lnTo>
                    <a:pt x="1647" y="2634"/>
                  </a:lnTo>
                  <a:lnTo>
                    <a:pt x="1647" y="2575"/>
                  </a:lnTo>
                  <a:lnTo>
                    <a:pt x="1634" y="2527"/>
                  </a:lnTo>
                  <a:lnTo>
                    <a:pt x="1606" y="2471"/>
                  </a:lnTo>
                  <a:lnTo>
                    <a:pt x="1494" y="2492"/>
                  </a:lnTo>
                  <a:lnTo>
                    <a:pt x="1468" y="2433"/>
                  </a:lnTo>
                  <a:lnTo>
                    <a:pt x="1477" y="2389"/>
                  </a:lnTo>
                  <a:lnTo>
                    <a:pt x="1482" y="2328"/>
                  </a:lnTo>
                  <a:lnTo>
                    <a:pt x="1473" y="2277"/>
                  </a:lnTo>
                  <a:lnTo>
                    <a:pt x="1446" y="2227"/>
                  </a:lnTo>
                  <a:lnTo>
                    <a:pt x="1425" y="2192"/>
                  </a:lnTo>
                  <a:lnTo>
                    <a:pt x="1322" y="2220"/>
                  </a:lnTo>
                  <a:lnTo>
                    <a:pt x="1292" y="2182"/>
                  </a:lnTo>
                  <a:lnTo>
                    <a:pt x="1297" y="2128"/>
                  </a:lnTo>
                  <a:lnTo>
                    <a:pt x="1297" y="2093"/>
                  </a:lnTo>
                  <a:lnTo>
                    <a:pt x="1292" y="2041"/>
                  </a:lnTo>
                  <a:lnTo>
                    <a:pt x="1269" y="1964"/>
                  </a:lnTo>
                  <a:lnTo>
                    <a:pt x="1253" y="1935"/>
                  </a:lnTo>
                  <a:lnTo>
                    <a:pt x="1161" y="1948"/>
                  </a:lnTo>
                  <a:lnTo>
                    <a:pt x="1116" y="1930"/>
                  </a:lnTo>
                  <a:lnTo>
                    <a:pt x="1111" y="1897"/>
                  </a:lnTo>
                  <a:lnTo>
                    <a:pt x="1117" y="1848"/>
                  </a:lnTo>
                  <a:lnTo>
                    <a:pt x="1116" y="1796"/>
                  </a:lnTo>
                  <a:lnTo>
                    <a:pt x="1107" y="1741"/>
                  </a:lnTo>
                  <a:lnTo>
                    <a:pt x="1090" y="1690"/>
                  </a:lnTo>
                  <a:lnTo>
                    <a:pt x="1061" y="1658"/>
                  </a:lnTo>
                  <a:lnTo>
                    <a:pt x="956" y="1682"/>
                  </a:lnTo>
                  <a:lnTo>
                    <a:pt x="926" y="1636"/>
                  </a:lnTo>
                  <a:lnTo>
                    <a:pt x="931" y="1604"/>
                  </a:lnTo>
                  <a:lnTo>
                    <a:pt x="934" y="1550"/>
                  </a:lnTo>
                  <a:lnTo>
                    <a:pt x="934" y="1498"/>
                  </a:lnTo>
                  <a:lnTo>
                    <a:pt x="923" y="1447"/>
                  </a:lnTo>
                  <a:lnTo>
                    <a:pt x="890" y="1394"/>
                  </a:lnTo>
                  <a:lnTo>
                    <a:pt x="778" y="1414"/>
                  </a:lnTo>
                  <a:lnTo>
                    <a:pt x="752" y="1376"/>
                  </a:lnTo>
                  <a:lnTo>
                    <a:pt x="757" y="1339"/>
                  </a:lnTo>
                  <a:lnTo>
                    <a:pt x="761" y="1287"/>
                  </a:lnTo>
                  <a:lnTo>
                    <a:pt x="761" y="1230"/>
                  </a:lnTo>
                  <a:lnTo>
                    <a:pt x="750" y="1184"/>
                  </a:lnTo>
                  <a:lnTo>
                    <a:pt x="729" y="1137"/>
                  </a:lnTo>
                  <a:lnTo>
                    <a:pt x="619" y="1140"/>
                  </a:lnTo>
                  <a:lnTo>
                    <a:pt x="581" y="1116"/>
                  </a:lnTo>
                  <a:lnTo>
                    <a:pt x="575" y="1049"/>
                  </a:lnTo>
                  <a:lnTo>
                    <a:pt x="579" y="997"/>
                  </a:lnTo>
                  <a:lnTo>
                    <a:pt x="575" y="951"/>
                  </a:lnTo>
                  <a:lnTo>
                    <a:pt x="555" y="895"/>
                  </a:lnTo>
                  <a:lnTo>
                    <a:pt x="535" y="850"/>
                  </a:lnTo>
                  <a:lnTo>
                    <a:pt x="434" y="873"/>
                  </a:lnTo>
                  <a:lnTo>
                    <a:pt x="401" y="853"/>
                  </a:lnTo>
                  <a:lnTo>
                    <a:pt x="395" y="820"/>
                  </a:lnTo>
                  <a:lnTo>
                    <a:pt x="398" y="765"/>
                  </a:lnTo>
                  <a:lnTo>
                    <a:pt x="401" y="720"/>
                  </a:lnTo>
                  <a:lnTo>
                    <a:pt x="395" y="668"/>
                  </a:lnTo>
                  <a:lnTo>
                    <a:pt x="381" y="625"/>
                  </a:lnTo>
                  <a:lnTo>
                    <a:pt x="358" y="582"/>
                  </a:lnTo>
                  <a:lnTo>
                    <a:pt x="261" y="603"/>
                  </a:lnTo>
                  <a:lnTo>
                    <a:pt x="224" y="546"/>
                  </a:lnTo>
                  <a:lnTo>
                    <a:pt x="227" y="496"/>
                  </a:lnTo>
                  <a:lnTo>
                    <a:pt x="227" y="450"/>
                  </a:lnTo>
                  <a:lnTo>
                    <a:pt x="221" y="406"/>
                  </a:lnTo>
                  <a:lnTo>
                    <a:pt x="202" y="348"/>
                  </a:lnTo>
                  <a:lnTo>
                    <a:pt x="179" y="311"/>
                  </a:lnTo>
                  <a:lnTo>
                    <a:pt x="82" y="329"/>
                  </a:lnTo>
                  <a:lnTo>
                    <a:pt x="49" y="311"/>
                  </a:lnTo>
                  <a:lnTo>
                    <a:pt x="49" y="240"/>
                  </a:lnTo>
                  <a:lnTo>
                    <a:pt x="49" y="192"/>
                  </a:lnTo>
                  <a:lnTo>
                    <a:pt x="45" y="135"/>
                  </a:lnTo>
                  <a:lnTo>
                    <a:pt x="24" y="76"/>
                  </a:lnTo>
                  <a:lnTo>
                    <a:pt x="0" y="42"/>
                  </a:lnTo>
                  <a:lnTo>
                    <a:pt x="2" y="0"/>
                  </a:lnTo>
                  <a:lnTo>
                    <a:pt x="58" y="70"/>
                  </a:lnTo>
                  <a:lnTo>
                    <a:pt x="70" y="105"/>
                  </a:lnTo>
                  <a:lnTo>
                    <a:pt x="82" y="148"/>
                  </a:lnTo>
                  <a:lnTo>
                    <a:pt x="87" y="202"/>
                  </a:lnTo>
                  <a:lnTo>
                    <a:pt x="82" y="283"/>
                  </a:lnTo>
                  <a:lnTo>
                    <a:pt x="202" y="272"/>
                  </a:lnTo>
                  <a:lnTo>
                    <a:pt x="241" y="336"/>
                  </a:lnTo>
                  <a:lnTo>
                    <a:pt x="256" y="396"/>
                  </a:lnTo>
                  <a:lnTo>
                    <a:pt x="264" y="466"/>
                  </a:lnTo>
                  <a:lnTo>
                    <a:pt x="269" y="554"/>
                  </a:lnTo>
                  <a:lnTo>
                    <a:pt x="381" y="546"/>
                  </a:lnTo>
                  <a:lnTo>
                    <a:pt x="424" y="635"/>
                  </a:lnTo>
                  <a:lnTo>
                    <a:pt x="434" y="678"/>
                  </a:lnTo>
                  <a:lnTo>
                    <a:pt x="439" y="743"/>
                  </a:lnTo>
                  <a:lnTo>
                    <a:pt x="438" y="825"/>
                  </a:lnTo>
                  <a:lnTo>
                    <a:pt x="554" y="811"/>
                  </a:lnTo>
                  <a:lnTo>
                    <a:pt x="587" y="871"/>
                  </a:lnTo>
                  <a:lnTo>
                    <a:pt x="610" y="917"/>
                  </a:lnTo>
                  <a:lnTo>
                    <a:pt x="614" y="960"/>
                  </a:lnTo>
                  <a:lnTo>
                    <a:pt x="622" y="1015"/>
                  </a:lnTo>
                  <a:lnTo>
                    <a:pt x="622" y="1094"/>
                  </a:lnTo>
                  <a:lnTo>
                    <a:pt x="729" y="1076"/>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98" name=""/>
            <p:cNvSpPr/>
            <p:nvPr/>
          </p:nvSpPr>
          <p:spPr>
            <a:xfrm flipH="1">
              <a:off x="5150520" y="4456800"/>
              <a:ext cx="139320" cy="69480"/>
            </a:xfrm>
            <a:custGeom>
              <a:avLst/>
              <a:gdLst/>
              <a:ahLst/>
              <a:rect l="l" t="t" r="r" b="b"/>
              <a:pathLst>
                <a:path w="191" h="103">
                  <a:moveTo>
                    <a:pt x="0" y="88"/>
                  </a:moveTo>
                  <a:lnTo>
                    <a:pt x="181" y="0"/>
                  </a:lnTo>
                  <a:lnTo>
                    <a:pt x="191" y="8"/>
                  </a:lnTo>
                  <a:lnTo>
                    <a:pt x="191" y="40"/>
                  </a:lnTo>
                  <a:lnTo>
                    <a:pt x="181" y="64"/>
                  </a:lnTo>
                  <a:lnTo>
                    <a:pt x="0" y="103"/>
                  </a:lnTo>
                  <a:lnTo>
                    <a:pt x="0" y="88"/>
                  </a:lnTo>
                  <a:close/>
                </a:path>
              </a:pathLst>
            </a:custGeom>
            <a:solidFill>
              <a:srgbClr val="000000"/>
            </a:solidFill>
            <a:ln w="144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ffffff"/>
                </a:solidFill>
                <a:effectLst/>
                <a:uFillTx/>
                <a:latin typeface="Times New Roman"/>
              </a:endParaRPr>
            </a:p>
          </p:txBody>
        </p:sp>
        <p:sp>
          <p:nvSpPr>
            <p:cNvPr id="2599" name=""/>
            <p:cNvSpPr/>
            <p:nvPr/>
          </p:nvSpPr>
          <p:spPr>
            <a:xfrm flipH="1">
              <a:off x="5914800" y="3930840"/>
              <a:ext cx="65160" cy="243000"/>
            </a:xfrm>
            <a:custGeom>
              <a:avLst/>
              <a:gdLst/>
              <a:ahLst/>
              <a:rect l="l" t="t" r="r" b="b"/>
              <a:pathLst>
                <a:path w="90" h="355">
                  <a:moveTo>
                    <a:pt x="90" y="30"/>
                  </a:moveTo>
                  <a:lnTo>
                    <a:pt x="75" y="149"/>
                  </a:lnTo>
                  <a:lnTo>
                    <a:pt x="90" y="355"/>
                  </a:lnTo>
                  <a:lnTo>
                    <a:pt x="0" y="134"/>
                  </a:lnTo>
                  <a:lnTo>
                    <a:pt x="16" y="0"/>
                  </a:lnTo>
                  <a:lnTo>
                    <a:pt x="90" y="3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600" name=""/>
            <p:cNvSpPr/>
            <p:nvPr/>
          </p:nvSpPr>
          <p:spPr>
            <a:xfrm flipH="1">
              <a:off x="5217840" y="4032000"/>
              <a:ext cx="181440" cy="128160"/>
            </a:xfrm>
            <a:custGeom>
              <a:avLst/>
              <a:gdLst/>
              <a:ahLst/>
              <a:rect l="l" t="t" r="r" b="b"/>
              <a:pathLst>
                <a:path w="249" h="189">
                  <a:moveTo>
                    <a:pt x="90" y="36"/>
                  </a:moveTo>
                  <a:lnTo>
                    <a:pt x="64" y="14"/>
                  </a:lnTo>
                  <a:lnTo>
                    <a:pt x="90" y="0"/>
                  </a:lnTo>
                  <a:lnTo>
                    <a:pt x="165" y="0"/>
                  </a:lnTo>
                  <a:lnTo>
                    <a:pt x="232" y="19"/>
                  </a:lnTo>
                  <a:lnTo>
                    <a:pt x="160" y="48"/>
                  </a:lnTo>
                  <a:lnTo>
                    <a:pt x="180" y="96"/>
                  </a:lnTo>
                  <a:lnTo>
                    <a:pt x="212" y="96"/>
                  </a:lnTo>
                  <a:lnTo>
                    <a:pt x="249" y="154"/>
                  </a:lnTo>
                  <a:lnTo>
                    <a:pt x="222" y="157"/>
                  </a:lnTo>
                  <a:lnTo>
                    <a:pt x="229" y="179"/>
                  </a:lnTo>
                  <a:lnTo>
                    <a:pt x="206" y="174"/>
                  </a:lnTo>
                  <a:lnTo>
                    <a:pt x="191" y="189"/>
                  </a:lnTo>
                  <a:lnTo>
                    <a:pt x="137" y="184"/>
                  </a:lnTo>
                  <a:lnTo>
                    <a:pt x="108" y="179"/>
                  </a:lnTo>
                  <a:lnTo>
                    <a:pt x="68" y="157"/>
                  </a:lnTo>
                  <a:lnTo>
                    <a:pt x="123" y="169"/>
                  </a:lnTo>
                  <a:lnTo>
                    <a:pt x="137" y="174"/>
                  </a:lnTo>
                  <a:lnTo>
                    <a:pt x="123" y="154"/>
                  </a:lnTo>
                  <a:lnTo>
                    <a:pt x="165" y="157"/>
                  </a:lnTo>
                  <a:lnTo>
                    <a:pt x="165" y="126"/>
                  </a:lnTo>
                  <a:lnTo>
                    <a:pt x="143" y="126"/>
                  </a:lnTo>
                  <a:lnTo>
                    <a:pt x="127" y="136"/>
                  </a:lnTo>
                  <a:lnTo>
                    <a:pt x="123" y="104"/>
                  </a:lnTo>
                  <a:lnTo>
                    <a:pt x="90" y="101"/>
                  </a:lnTo>
                  <a:lnTo>
                    <a:pt x="5" y="136"/>
                  </a:lnTo>
                  <a:lnTo>
                    <a:pt x="41" y="101"/>
                  </a:lnTo>
                  <a:lnTo>
                    <a:pt x="101" y="84"/>
                  </a:lnTo>
                  <a:lnTo>
                    <a:pt x="154" y="84"/>
                  </a:lnTo>
                  <a:lnTo>
                    <a:pt x="137" y="70"/>
                  </a:lnTo>
                  <a:lnTo>
                    <a:pt x="108" y="57"/>
                  </a:lnTo>
                  <a:lnTo>
                    <a:pt x="68" y="57"/>
                  </a:lnTo>
                  <a:lnTo>
                    <a:pt x="0" y="96"/>
                  </a:lnTo>
                  <a:lnTo>
                    <a:pt x="59" y="52"/>
                  </a:lnTo>
                  <a:lnTo>
                    <a:pt x="88" y="41"/>
                  </a:lnTo>
                  <a:lnTo>
                    <a:pt x="90" y="36"/>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pic>
        <p:nvPicPr>
          <p:cNvPr id="2601" name="" descr=""/>
          <p:cNvPicPr/>
          <p:nvPr/>
        </p:nvPicPr>
        <p:blipFill>
          <a:blip r:embed="rId1"/>
          <a:stretch/>
        </p:blipFill>
        <p:spPr>
          <a:xfrm>
            <a:off x="7121520" y="1117440"/>
            <a:ext cx="2022480" cy="2330640"/>
          </a:xfrm>
          <a:prstGeom prst="rect">
            <a:avLst/>
          </a:prstGeom>
          <a:noFill/>
          <a:ln w="0">
            <a:noFill/>
          </a:ln>
        </p:spPr>
      </p:pic>
      <p:sp>
        <p:nvSpPr>
          <p:cNvPr id="2602" name=""/>
          <p:cNvSpPr/>
          <p:nvPr/>
        </p:nvSpPr>
        <p:spPr>
          <a:xfrm>
            <a:off x="5791320" y="3200400"/>
            <a:ext cx="228600" cy="228600"/>
          </a:xfrm>
          <a:prstGeom prst="ellipse">
            <a:avLst/>
          </a:prstGeom>
          <a:solidFill>
            <a:srgbClr val="7897fc"/>
          </a:soli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2603" name=""/>
          <p:cNvSpPr/>
          <p:nvPr/>
        </p:nvSpPr>
        <p:spPr>
          <a:xfrm>
            <a:off x="6159600" y="2806560"/>
            <a:ext cx="287280" cy="287640"/>
          </a:xfrm>
          <a:prstGeom prst="ellipse">
            <a:avLst/>
          </a:prstGeom>
          <a:solidFill>
            <a:srgbClr val="7897fc"/>
          </a:soli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2604" name=""/>
          <p:cNvSpPr/>
          <p:nvPr/>
        </p:nvSpPr>
        <p:spPr>
          <a:xfrm>
            <a:off x="6564240" y="2436840"/>
            <a:ext cx="304920" cy="304920"/>
          </a:xfrm>
          <a:prstGeom prst="ellipse">
            <a:avLst/>
          </a:prstGeom>
          <a:solidFill>
            <a:srgbClr val="7897fc"/>
          </a:soli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2605" name="PlaceHolder 2"/>
          <p:cNvSpPr>
            <a:spLocks noGrp="1"/>
          </p:cNvSpPr>
          <p:nvPr>
            <p:ph/>
          </p:nvPr>
        </p:nvSpPr>
        <p:spPr>
          <a:xfrm>
            <a:off x="228600" y="2362320"/>
            <a:ext cx="4648320" cy="2743200"/>
          </a:xfrm>
          <a:prstGeom prst="rect">
            <a:avLst/>
          </a:prstGeom>
          <a:noFill/>
          <a:ln w="0">
            <a:noFill/>
          </a:ln>
        </p:spPr>
        <p:txBody>
          <a:bodyPr lIns="90360" rIns="90360" tIns="44280" bIns="44280" anchor="t">
            <a:normAutofit/>
          </a:bodyPr>
          <a:p>
            <a:pPr marL="343080" indent="-343080">
              <a:spcBef>
                <a:spcPts val="624"/>
              </a:spcBef>
              <a:buClr>
                <a:srgbClr val="081d58"/>
              </a:buClr>
              <a:buSzPct val="75000"/>
              <a:buFont typeface="Web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Impact on other employees </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lnSpc>
                <a:spcPct val="90000"/>
              </a:lnSpc>
              <a:spcBef>
                <a:spcPts val="312"/>
              </a:spcBef>
              <a:buClr>
                <a:srgbClr val="081d58"/>
              </a:buClr>
              <a:buSzPct val="75000"/>
              <a:buFont typeface="Web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or they may believe </a:t>
            </a:r>
            <a:br>
              <a:rPr sz="2500"/>
            </a:br>
            <a:r>
              <a:rPr b="1" lang="en-US" sz="2500" strike="noStrike" u="none">
                <a:solidFill>
                  <a:srgbClr val="081d58"/>
                </a:solidFill>
                <a:effectLst/>
                <a:uFillTx/>
                <a:latin typeface="Times New Roman"/>
              </a:rPr>
              <a:t>they’re suffering </a:t>
            </a:r>
            <a:br>
              <a:rPr sz="2500"/>
            </a:br>
            <a:r>
              <a:rPr b="1" lang="en-US" sz="2500" strike="noStrike" u="none">
                <a:solidFill>
                  <a:srgbClr val="081d58"/>
                </a:solidFill>
                <a:effectLst/>
                <a:uFillTx/>
                <a:latin typeface="Times New Roman"/>
              </a:rPr>
              <a:t>because they</a:t>
            </a:r>
            <a:br>
              <a:rPr sz="2500"/>
            </a:br>
            <a:r>
              <a:rPr b="1" lang="en-US" sz="2500" strike="noStrike" u="none">
                <a:solidFill>
                  <a:srgbClr val="081d58"/>
                </a:solidFill>
                <a:effectLst/>
                <a:uFillTx/>
                <a:latin typeface="Times New Roman"/>
              </a:rPr>
              <a:t>are not in the </a:t>
            </a:r>
            <a:br>
              <a:rPr sz="2500"/>
            </a:br>
            <a:r>
              <a:rPr b="1" lang="en-US" sz="2500" strike="noStrike" u="none">
                <a:solidFill>
                  <a:srgbClr val="081d58"/>
                </a:solidFill>
                <a:effectLst/>
                <a:uFillTx/>
                <a:latin typeface="Times New Roman"/>
              </a:rPr>
              <a:t>relationship</a:t>
            </a:r>
            <a:endParaRPr b="0" lang="en-US" sz="2500" strike="noStrike" u="none">
              <a:solidFill>
                <a:srgbClr val="081d58"/>
              </a:solidFill>
              <a:effectLst/>
              <a:uFillTx/>
              <a:latin typeface="Times New Roman"/>
            </a:endParaRPr>
          </a:p>
        </p:txBody>
      </p:sp>
    </p:spTree>
  </p:cSld>
  <p:transition>
    <p:strips dir="rd"/>
  </p:transition>
</p:sld>
</file>

<file path=ppt/slides/slide1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618ffd"/>
        </a:solidFill>
      </p:bgPr>
    </p:bg>
    <p:spTree>
      <p:nvGrpSpPr>
        <p:cNvPr id="1" name=""/>
        <p:cNvGrpSpPr/>
        <p:nvPr/>
      </p:nvGrpSpPr>
      <p:grpSpPr>
        <a:xfrm>
          <a:off x="0" y="0"/>
          <a:ext cx="0" cy="0"/>
          <a:chOff x="0" y="0"/>
          <a:chExt cx="0" cy="0"/>
        </a:xfrm>
      </p:grpSpPr>
      <p:pic>
        <p:nvPicPr>
          <p:cNvPr id="2606" name="" descr=""/>
          <p:cNvPicPr/>
          <p:nvPr/>
        </p:nvPicPr>
        <p:blipFill>
          <a:blip r:embed="rId1">
            <a:lum bright="-60000"/>
          </a:blip>
          <a:stretch/>
        </p:blipFill>
        <p:spPr>
          <a:xfrm>
            <a:off x="-152280" y="1519200"/>
            <a:ext cx="9448560" cy="5262480"/>
          </a:xfrm>
          <a:prstGeom prst="rect">
            <a:avLst/>
          </a:prstGeom>
          <a:noFill/>
          <a:ln w="0">
            <a:noFill/>
          </a:ln>
        </p:spPr>
      </p:pic>
      <p:sp>
        <p:nvSpPr>
          <p:cNvPr id="2607"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WORKPLACE ROMANCE</a:t>
            </a:r>
            <a:br>
              <a:rPr sz="3600"/>
            </a:br>
            <a:r>
              <a:rPr b="1" i="1" lang="en-US" sz="3600" strike="noStrike" u="none">
                <a:solidFill>
                  <a:srgbClr val="081d58"/>
                </a:solidFill>
                <a:effectLst/>
                <a:uFillTx/>
                <a:latin typeface="Times New Roman"/>
              </a:rPr>
              <a:t>A Friendly Suggestion</a:t>
            </a:r>
            <a:endParaRPr b="1" lang="en-US" sz="3600" strike="noStrike" u="none">
              <a:solidFill>
                <a:srgbClr val="081d58"/>
              </a:solidFill>
              <a:effectLst/>
              <a:uFillTx/>
              <a:latin typeface="Times New Roman"/>
            </a:endParaRPr>
          </a:p>
        </p:txBody>
      </p:sp>
      <p:sp>
        <p:nvSpPr>
          <p:cNvPr id="2608" name="PlaceHolder 2"/>
          <p:cNvSpPr>
            <a:spLocks noGrp="1"/>
          </p:cNvSpPr>
          <p:nvPr>
            <p:ph/>
          </p:nvPr>
        </p:nvSpPr>
        <p:spPr>
          <a:xfrm>
            <a:off x="228240" y="1447920"/>
            <a:ext cx="8736120" cy="4533840"/>
          </a:xfrm>
          <a:prstGeom prst="rect">
            <a:avLst/>
          </a:prstGeom>
          <a:noFill/>
          <a:ln w="0">
            <a:noFill/>
          </a:ln>
        </p:spPr>
        <p:txBody>
          <a:bodyPr lIns="90360" rIns="90360" tIns="44280" bIns="44280" anchor="t">
            <a:normAutofit/>
          </a:bodyPr>
          <a:p>
            <a:pPr indent="0" algn="ctr">
              <a:spcBef>
                <a:spcPts val="9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800" strike="noStrike" u="none">
                <a:solidFill>
                  <a:srgbClr val="ffffff"/>
                </a:solidFill>
                <a:effectLst/>
                <a:uFillTx/>
                <a:latin typeface="Times New Roman"/>
              </a:rPr>
              <a:t>Find someplace</a:t>
            </a:r>
            <a:br>
              <a:rPr sz="3800"/>
            </a:br>
            <a:r>
              <a:rPr b="0" lang="en-US" sz="3800" strike="noStrike" u="none">
                <a:solidFill>
                  <a:srgbClr val="ffffff"/>
                </a:solidFill>
                <a:effectLst/>
                <a:uFillTx/>
                <a:latin typeface="Times New Roman"/>
              </a:rPr>
              <a:t>other than work</a:t>
            </a:r>
            <a:br>
              <a:rPr sz="3800"/>
            </a:br>
            <a:r>
              <a:rPr b="0" lang="en-US" sz="3800" strike="noStrike" u="none">
                <a:solidFill>
                  <a:srgbClr val="ffffff"/>
                </a:solidFill>
                <a:effectLst/>
                <a:uFillTx/>
                <a:latin typeface="Times New Roman"/>
              </a:rPr>
              <a:t>to start a</a:t>
            </a:r>
            <a:br>
              <a:rPr sz="3800"/>
            </a:br>
            <a:r>
              <a:rPr b="0" lang="en-US" sz="3800" strike="noStrike" u="none">
                <a:solidFill>
                  <a:srgbClr val="ffffff"/>
                </a:solidFill>
                <a:effectLst/>
                <a:uFillTx/>
                <a:latin typeface="Times New Roman"/>
              </a:rPr>
              <a:t>romantic relationship</a:t>
            </a:r>
            <a:endParaRPr b="0" lang="en-US" sz="3800" strike="noStrike" u="none">
              <a:solidFill>
                <a:srgbClr val="081d58"/>
              </a:solidFill>
              <a:effectLst/>
              <a:uFillTx/>
              <a:latin typeface="Times New Roman"/>
            </a:endParaRPr>
          </a:p>
        </p:txBody>
      </p:sp>
    </p:spTree>
  </p:cSld>
  <p:transition spd="slow">
    <p:split dir="in" orient="vert"/>
  </p:transition>
</p:sld>
</file>

<file path=ppt/slides/slide1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2a26c"/>
        </a:solidFill>
      </p:bgPr>
    </p:bg>
    <p:spTree>
      <p:nvGrpSpPr>
        <p:cNvPr id="1" name=""/>
        <p:cNvGrpSpPr/>
        <p:nvPr/>
      </p:nvGrpSpPr>
      <p:grpSpPr>
        <a:xfrm>
          <a:off x="0" y="0"/>
          <a:ext cx="0" cy="0"/>
          <a:chOff x="0" y="0"/>
          <a:chExt cx="0" cy="0"/>
        </a:xfrm>
      </p:grpSpPr>
      <p:sp>
        <p:nvSpPr>
          <p:cNvPr id="2609" name="PlaceHolder 1"/>
          <p:cNvSpPr>
            <a:spLocks noGrp="1"/>
          </p:cNvSpPr>
          <p:nvPr>
            <p:ph type="title"/>
          </p:nvPr>
        </p:nvSpPr>
        <p:spPr>
          <a:xfrm>
            <a:off x="-360" y="177480"/>
            <a:ext cx="9188280" cy="87156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CO-WORKER WORKPLACE ROMANCE</a:t>
            </a:r>
            <a:endParaRPr b="1" lang="en-US" sz="3600" strike="noStrike" u="none">
              <a:solidFill>
                <a:srgbClr val="081d58"/>
              </a:solidFill>
              <a:effectLst/>
              <a:uFillTx/>
              <a:latin typeface="Times New Roman"/>
            </a:endParaRPr>
          </a:p>
        </p:txBody>
      </p:sp>
      <p:sp>
        <p:nvSpPr>
          <p:cNvPr id="2610" name="PlaceHolder 2"/>
          <p:cNvSpPr>
            <a:spLocks noGrp="1"/>
          </p:cNvSpPr>
          <p:nvPr>
            <p:ph/>
          </p:nvPr>
        </p:nvSpPr>
        <p:spPr>
          <a:xfrm>
            <a:off x="533160" y="1599840"/>
            <a:ext cx="8381880" cy="2514600"/>
          </a:xfrm>
          <a:prstGeom prst="rect">
            <a:avLst/>
          </a:prstGeom>
          <a:noFill/>
          <a:ln w="0">
            <a:noFill/>
          </a:ln>
        </p:spPr>
        <p:txBody>
          <a:bodyPr lIns="90360" rIns="90360" tIns="44280" bIns="44280" anchor="t">
            <a:normAutofit/>
          </a:bodyPr>
          <a:p>
            <a:pPr marL="738360" indent="-389160">
              <a:lnSpc>
                <a:spcPct val="90000"/>
              </a:lnSpc>
              <a:spcBef>
                <a:spcPts val="774"/>
              </a:spcBef>
              <a:buClr>
                <a:srgbClr val="654d64"/>
              </a:buClr>
              <a:buSzPct val="75000"/>
              <a:buFont typeface="Web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100" strike="noStrike" u="none">
                <a:solidFill>
                  <a:srgbClr val="081d58"/>
                </a:solidFill>
                <a:effectLst/>
                <a:uFillTx/>
                <a:latin typeface="Times New Roman"/>
              </a:rPr>
              <a:t>Tell the co-workers to remain professional at work</a:t>
            </a:r>
            <a:br>
              <a:rPr sz="3100"/>
            </a:br>
            <a:r>
              <a:rPr b="0" lang="en-US" sz="3100" strike="noStrike" u="none">
                <a:solidFill>
                  <a:srgbClr val="081d58"/>
                </a:solidFill>
                <a:effectLst/>
                <a:uFillTx/>
                <a:latin typeface="Times New Roman"/>
              </a:rPr>
              <a:t> </a:t>
            </a:r>
            <a:endParaRPr b="0" lang="en-US" sz="3100" strike="noStrike" u="none">
              <a:solidFill>
                <a:srgbClr val="081d58"/>
              </a:solidFill>
              <a:effectLst/>
              <a:uFillTx/>
              <a:latin typeface="Times New Roman"/>
            </a:endParaRPr>
          </a:p>
          <a:p>
            <a:pPr marL="738360" indent="-389160">
              <a:lnSpc>
                <a:spcPct val="90000"/>
              </a:lnSpc>
              <a:spcBef>
                <a:spcPts val="774"/>
              </a:spcBef>
              <a:buClr>
                <a:srgbClr val="654d64"/>
              </a:buClr>
              <a:buSzPct val="75000"/>
              <a:buFont typeface="Web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100" strike="noStrike" u="none">
                <a:solidFill>
                  <a:srgbClr val="081d58"/>
                </a:solidFill>
                <a:effectLst/>
                <a:uFillTx/>
                <a:latin typeface="Times New Roman"/>
              </a:rPr>
              <a:t>Call HR or Personnel</a:t>
            </a:r>
            <a:endParaRPr b="0" lang="en-US" sz="3100" strike="noStrike" u="none">
              <a:solidFill>
                <a:srgbClr val="081d58"/>
              </a:solidFill>
              <a:effectLst/>
              <a:uFillTx/>
              <a:latin typeface="Times New Roman"/>
            </a:endParaRPr>
          </a:p>
        </p:txBody>
      </p:sp>
      <p:pic>
        <p:nvPicPr>
          <p:cNvPr id="2611" name="" descr=""/>
          <p:cNvPicPr/>
          <p:nvPr/>
        </p:nvPicPr>
        <p:blipFill>
          <a:blip r:embed="rId1"/>
          <a:stretch/>
        </p:blipFill>
        <p:spPr>
          <a:xfrm>
            <a:off x="4662360" y="4106880"/>
            <a:ext cx="4005360" cy="2484360"/>
          </a:xfrm>
          <a:prstGeom prst="rect">
            <a:avLst/>
          </a:prstGeom>
          <a:noFill/>
          <a:ln w="0">
            <a:noFill/>
          </a:ln>
        </p:spPr>
      </p:pic>
    </p:spTree>
  </p:cSld>
  <p:transition>
    <p:checker dir="horz"/>
  </p:transition>
</p:sld>
</file>

<file path=ppt/slides/slide1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2612" name="" descr="">
            <a:hlinkClick r:id="rId1"/>
          </p:cNvPr>
          <p:cNvPicPr/>
          <p:nvPr/>
        </p:nvPicPr>
        <p:blipFill>
          <a:blip r:embed="rId2"/>
          <a:stretch/>
        </p:blipFill>
        <p:spPr>
          <a:xfrm>
            <a:off x="3352680" y="990720"/>
            <a:ext cx="5791320" cy="5627520"/>
          </a:xfrm>
          <a:prstGeom prst="rect">
            <a:avLst/>
          </a:prstGeom>
          <a:noFill/>
          <a:ln w="0">
            <a:noFill/>
          </a:ln>
        </p:spPr>
      </p:pic>
      <p:pic>
        <p:nvPicPr>
          <p:cNvPr id="2613" name="" descr=""/>
          <p:cNvPicPr/>
          <p:nvPr/>
        </p:nvPicPr>
        <p:blipFill>
          <a:blip r:embed="rId3"/>
          <a:stretch/>
        </p:blipFill>
        <p:spPr>
          <a:xfrm>
            <a:off x="609480" y="0"/>
            <a:ext cx="4633920" cy="4038480"/>
          </a:xfrm>
          <a:prstGeom prst="rect">
            <a:avLst/>
          </a:prstGeom>
          <a:noFill/>
          <a:ln w="0">
            <a:noFill/>
          </a:ln>
        </p:spPr>
      </p:pic>
      <p:sp>
        <p:nvSpPr>
          <p:cNvPr id="2614" name=""/>
          <p:cNvSpPr txBox="1"/>
          <p:nvPr/>
        </p:nvSpPr>
        <p:spPr>
          <a:xfrm>
            <a:off x="1752480" y="228600"/>
            <a:ext cx="5639040" cy="134316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0" spc="3" strike="noStrike" u="none">
                <a:ln w="9360">
                  <a:solidFill>
                    <a:srgbClr val="000000"/>
                  </a:solidFill>
                  <a:miter/>
                </a:ln>
                <a:solidFill>
                  <a:srgbClr val="fc0128"/>
                </a:solidFill>
                <a:uFillTx/>
                <a:latin typeface="Comic Sans MS"/>
              </a:rPr>
              <a:t>GAME TIME</a:t>
            </a:r>
            <a:endParaRPr b="1" lang="en-US" sz="8000" spc="3" strike="noStrike" u="none">
              <a:ln w="9360">
                <a:solidFill>
                  <a:srgbClr val="000000"/>
                </a:solidFill>
                <a:miter/>
              </a:ln>
              <a:solidFill>
                <a:srgbClr val="fc0128"/>
              </a:solidFill>
              <a:uFillTx/>
              <a:latin typeface="Comic Sans MS"/>
              <a:ea typeface="Comic Sans MS"/>
            </a:endParaRPr>
          </a:p>
        </p:txBody>
      </p:sp>
    </p:spTree>
  </p:cSld>
  <p:transition>
    <p:cover dir="ru"/>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9966ff"/>
        </a:solidFill>
      </p:bgPr>
    </p:bg>
    <p:spTree>
      <p:nvGrpSpPr>
        <p:cNvPr id="1" name=""/>
        <p:cNvGrpSpPr/>
        <p:nvPr/>
      </p:nvGrpSpPr>
      <p:grpSpPr>
        <a:xfrm>
          <a:off x="0" y="0"/>
          <a:ext cx="0" cy="0"/>
          <a:chOff x="0" y="0"/>
          <a:chExt cx="0" cy="0"/>
        </a:xfrm>
      </p:grpSpPr>
      <p:sp>
        <p:nvSpPr>
          <p:cNvPr id="354"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KNOW INTERNAL POLICIES </a:t>
            </a:r>
            <a:endParaRPr b="1" lang="en-US" sz="3600" strike="noStrike" u="none">
              <a:solidFill>
                <a:srgbClr val="081d58"/>
              </a:solidFill>
              <a:effectLst/>
              <a:uFillTx/>
              <a:latin typeface="Times New Roman"/>
            </a:endParaRPr>
          </a:p>
        </p:txBody>
      </p:sp>
      <p:sp>
        <p:nvSpPr>
          <p:cNvPr id="355" name="PlaceHolder 2"/>
          <p:cNvSpPr>
            <a:spLocks noGrp="1"/>
          </p:cNvSpPr>
          <p:nvPr>
            <p:ph/>
          </p:nvPr>
        </p:nvSpPr>
        <p:spPr>
          <a:xfrm>
            <a:off x="457200" y="1676520"/>
            <a:ext cx="7772400" cy="4114800"/>
          </a:xfrm>
          <a:prstGeom prst="rect">
            <a:avLst/>
          </a:prstGeom>
          <a:noFill/>
          <a:ln w="0">
            <a:noFill/>
          </a:ln>
        </p:spPr>
        <p:txBody>
          <a:bodyPr lIns="90360" rIns="90360" tIns="44280" bIns="44280" anchor="t">
            <a:normAutofit/>
          </a:bodyPr>
          <a:p>
            <a:pPr marL="343080" indent="-343080">
              <a:spcBef>
                <a:spcPts val="624"/>
              </a:spcBef>
              <a:buClr>
                <a:srgbClr val="d22c73"/>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0feb5"/>
                </a:solidFill>
                <a:effectLst/>
                <a:uFillTx/>
                <a:latin typeface="Times New Roman"/>
              </a:rPr>
              <a:t>Employee Handbook</a:t>
            </a:r>
            <a:endParaRPr b="0" lang="en-US" sz="2500" strike="noStrike" u="none">
              <a:solidFill>
                <a:srgbClr val="081d58"/>
              </a:solidFill>
              <a:effectLst/>
              <a:uFillTx/>
              <a:latin typeface="Times New Roman"/>
            </a:endParaRPr>
          </a:p>
          <a:p>
            <a:pPr marL="343080" indent="-343080">
              <a:spcBef>
                <a:spcPts val="624"/>
              </a:spcBef>
              <a:buClr>
                <a:srgbClr val="ffffff"/>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0feb5"/>
                </a:solidFill>
                <a:effectLst/>
                <a:uFillTx/>
                <a:latin typeface="Times New Roman"/>
              </a:rPr>
              <a:t>Equal Employment Opportunity Policy</a:t>
            </a:r>
            <a:endParaRPr b="0" lang="en-US" sz="2500" strike="noStrike" u="none">
              <a:solidFill>
                <a:srgbClr val="081d58"/>
              </a:solidFill>
              <a:effectLst/>
              <a:uFillTx/>
              <a:latin typeface="Times New Roman"/>
            </a:endParaRPr>
          </a:p>
          <a:p>
            <a:pPr marL="343080" indent="-343080">
              <a:spcBef>
                <a:spcPts val="624"/>
              </a:spcBef>
              <a:buClr>
                <a:srgbClr val="d22c73"/>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0feb5"/>
                </a:solidFill>
                <a:effectLst/>
                <a:uFillTx/>
                <a:latin typeface="Times New Roman"/>
              </a:rPr>
              <a:t>Harassment Policy</a:t>
            </a:r>
            <a:endParaRPr b="0" lang="en-US" sz="2500" strike="noStrike" u="none">
              <a:solidFill>
                <a:srgbClr val="081d58"/>
              </a:solidFill>
              <a:effectLst/>
              <a:uFillTx/>
              <a:latin typeface="Times New Roman"/>
            </a:endParaRPr>
          </a:p>
          <a:p>
            <a:pPr marL="343080" indent="-343080">
              <a:spcBef>
                <a:spcPts val="624"/>
              </a:spcBef>
              <a:buClr>
                <a:srgbClr val="ffffff"/>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0feb5"/>
                </a:solidFill>
                <a:effectLst/>
                <a:uFillTx/>
                <a:latin typeface="Times New Roman"/>
              </a:rPr>
              <a:t>Family and Medical Leave Policy</a:t>
            </a:r>
            <a:endParaRPr b="0" lang="en-US" sz="2500" strike="noStrike" u="none">
              <a:solidFill>
                <a:srgbClr val="081d58"/>
              </a:solidFill>
              <a:effectLst/>
              <a:uFillTx/>
              <a:latin typeface="Times New Roman"/>
            </a:endParaRPr>
          </a:p>
          <a:p>
            <a:pPr marL="343080" indent="-343080">
              <a:spcBef>
                <a:spcPts val="624"/>
              </a:spcBef>
              <a:buClr>
                <a:srgbClr val="d22c73"/>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0feb5"/>
                </a:solidFill>
                <a:effectLst/>
                <a:uFillTx/>
                <a:latin typeface="Times New Roman"/>
              </a:rPr>
              <a:t>Attendance and Punctuality</a:t>
            </a:r>
            <a:endParaRPr b="0" lang="en-US" sz="2500" strike="noStrike" u="none">
              <a:solidFill>
                <a:srgbClr val="081d58"/>
              </a:solidFill>
              <a:effectLst/>
              <a:uFillTx/>
              <a:latin typeface="Times New Roman"/>
            </a:endParaRPr>
          </a:p>
          <a:p>
            <a:pPr marL="343080" indent="-343080">
              <a:spcBef>
                <a:spcPts val="624"/>
              </a:spcBef>
              <a:buClr>
                <a:srgbClr val="ffffff"/>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0feb5"/>
                </a:solidFill>
                <a:effectLst/>
                <a:uFillTx/>
                <a:latin typeface="Times New Roman"/>
              </a:rPr>
              <a:t>Disciplinary Action Policy</a:t>
            </a:r>
            <a:endParaRPr b="0" lang="en-US" sz="2500" strike="noStrike" u="none">
              <a:solidFill>
                <a:srgbClr val="081d58"/>
              </a:solidFill>
              <a:effectLst/>
              <a:uFillTx/>
              <a:latin typeface="Times New Roman"/>
            </a:endParaRPr>
          </a:p>
          <a:p>
            <a:pPr marL="343080" indent="-343080">
              <a:spcBef>
                <a:spcPts val="624"/>
              </a:spcBef>
              <a:buClr>
                <a:srgbClr val="d22c73"/>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0feb5"/>
                </a:solidFill>
                <a:effectLst/>
                <a:uFillTx/>
                <a:latin typeface="Times New Roman"/>
              </a:rPr>
              <a:t>Substance Abuse Policy</a:t>
            </a:r>
            <a:endParaRPr b="0" lang="en-US" sz="2500" strike="noStrike" u="none">
              <a:solidFill>
                <a:srgbClr val="081d58"/>
              </a:solidFill>
              <a:effectLst/>
              <a:uFillTx/>
              <a:latin typeface="Times New Roman"/>
            </a:endParaRPr>
          </a:p>
        </p:txBody>
      </p:sp>
      <p:pic>
        <p:nvPicPr>
          <p:cNvPr id="356" name="" descr=""/>
          <p:cNvPicPr/>
          <p:nvPr/>
        </p:nvPicPr>
        <p:blipFill>
          <a:blip r:embed="rId1"/>
          <a:stretch/>
        </p:blipFill>
        <p:spPr>
          <a:xfrm>
            <a:off x="4724280" y="2876400"/>
            <a:ext cx="4419720" cy="3981600"/>
          </a:xfrm>
          <a:prstGeom prst="rect">
            <a:avLst/>
          </a:prstGeom>
          <a:noFill/>
          <a:ln w="0">
            <a:noFill/>
          </a:ln>
        </p:spPr>
      </p:pic>
    </p:spTree>
  </p:cSld>
  <p:transition>
    <p:cut thruBlk="true"/>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996633"/>
        </a:solidFill>
      </p:bgPr>
    </p:bg>
    <p:spTree>
      <p:nvGrpSpPr>
        <p:cNvPr id="1" name=""/>
        <p:cNvGrpSpPr/>
        <p:nvPr/>
      </p:nvGrpSpPr>
      <p:grpSpPr>
        <a:xfrm>
          <a:off x="0" y="0"/>
          <a:ext cx="0" cy="0"/>
          <a:chOff x="0" y="0"/>
          <a:chExt cx="0" cy="0"/>
        </a:xfrm>
      </p:grpSpPr>
      <p:sp>
        <p:nvSpPr>
          <p:cNvPr id="357"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fafd00"/>
                </a:solidFill>
                <a:effectLst/>
                <a:uFillTx/>
                <a:latin typeface="Times New Roman"/>
              </a:rPr>
              <a:t>SUPERVISORY “DO’S”</a:t>
            </a:r>
            <a:endParaRPr b="1" lang="en-US" sz="3600" strike="noStrike" u="none">
              <a:solidFill>
                <a:srgbClr val="081d58"/>
              </a:solidFill>
              <a:effectLst/>
              <a:uFillTx/>
              <a:latin typeface="Times New Roman"/>
            </a:endParaRPr>
          </a:p>
        </p:txBody>
      </p:sp>
      <p:sp>
        <p:nvSpPr>
          <p:cNvPr id="358" name="PlaceHolder 2"/>
          <p:cNvSpPr>
            <a:spLocks noGrp="1"/>
          </p:cNvSpPr>
          <p:nvPr>
            <p:ph/>
          </p:nvPr>
        </p:nvSpPr>
        <p:spPr>
          <a:xfrm>
            <a:off x="380880" y="1371600"/>
            <a:ext cx="8763120" cy="4648320"/>
          </a:xfrm>
          <a:prstGeom prst="rect">
            <a:avLst/>
          </a:prstGeom>
          <a:noFill/>
          <a:ln w="0">
            <a:noFill/>
          </a:ln>
        </p:spPr>
        <p:txBody>
          <a:bodyPr lIns="90360" rIns="90360" tIns="44280" bIns="44280" anchor="t">
            <a:normAutofit fontScale="85000" lnSpcReduction="9999"/>
          </a:bodyPr>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afd00"/>
                </a:solidFill>
                <a:effectLst/>
                <a:uFillTx/>
                <a:latin typeface="Times New Roman"/>
              </a:rPr>
              <a:t>IMMEDIATELY</a:t>
            </a:r>
            <a:r>
              <a:rPr b="0" lang="en-US" sz="2100" strike="noStrike" u="none">
                <a:solidFill>
                  <a:srgbClr val="081d58"/>
                </a:solidFill>
                <a:effectLst/>
                <a:uFillTx/>
                <a:latin typeface="Times New Roman"/>
              </a:rPr>
              <a:t> </a:t>
            </a:r>
            <a:r>
              <a:rPr b="1" lang="en-US" sz="2500" strike="noStrike" u="none">
                <a:solidFill>
                  <a:srgbClr val="ff9900"/>
                </a:solidFill>
                <a:effectLst/>
                <a:uFillTx/>
                <a:latin typeface="Times New Roman"/>
              </a:rPr>
              <a:t>Involve Human Resources And Investigate All Claims</a:t>
            </a:r>
            <a:br>
              <a:rPr sz="2500"/>
            </a:br>
            <a:r>
              <a:rPr b="1" lang="en-US" sz="2500" strike="noStrike" u="none">
                <a:solidFill>
                  <a:srgbClr val="ff9900"/>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9900"/>
                </a:solidFill>
                <a:effectLst/>
                <a:uFillTx/>
                <a:latin typeface="Times New Roman"/>
              </a:rPr>
              <a:t>Take Prompt And Effective Remedial Action</a:t>
            </a:r>
            <a:br>
              <a:rPr sz="2500"/>
            </a:br>
            <a:r>
              <a:rPr b="1" lang="en-US" sz="2500" strike="noStrike" u="none">
                <a:solidFill>
                  <a:srgbClr val="ff9900"/>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9900"/>
                </a:solidFill>
                <a:effectLst/>
                <a:uFillTx/>
                <a:latin typeface="Times New Roman"/>
              </a:rPr>
              <a:t>Recognize That Sexual Harassment Law Is Different</a:t>
            </a:r>
            <a:br>
              <a:rPr sz="2500"/>
            </a:br>
            <a:r>
              <a:rPr b="1" lang="en-US" sz="2500" strike="noStrike" u="none">
                <a:solidFill>
                  <a:srgbClr val="ff9900"/>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9900"/>
                </a:solidFill>
                <a:effectLst/>
                <a:uFillTx/>
                <a:latin typeface="Times New Roman"/>
              </a:rPr>
              <a:t>Policy Should Be “Hands Off”</a:t>
            </a:r>
            <a:br>
              <a:rPr sz="2500"/>
            </a:br>
            <a:r>
              <a:rPr b="1" lang="en-US" sz="2500" strike="noStrike" u="none">
                <a:solidFill>
                  <a:srgbClr val="ff9900"/>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9900"/>
                </a:solidFill>
                <a:effectLst/>
                <a:uFillTx/>
                <a:latin typeface="Times New Roman"/>
              </a:rPr>
              <a:t>Find Other Things To Talk About</a:t>
            </a:r>
            <a:br>
              <a:rPr sz="2500"/>
            </a:br>
            <a:r>
              <a:rPr b="1" lang="en-US" sz="2500" strike="noStrike" u="none">
                <a:solidFill>
                  <a:srgbClr val="ff9900"/>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9900"/>
                </a:solidFill>
                <a:effectLst/>
                <a:uFillTx/>
                <a:latin typeface="Times New Roman"/>
              </a:rPr>
              <a:t>Includes Other Categories, Such As Racial, Ethnic, Disability</a:t>
            </a:r>
            <a:endParaRPr b="0" lang="en-US" sz="2500" strike="noStrike" u="none">
              <a:solidFill>
                <a:srgbClr val="081d58"/>
              </a:solidFill>
              <a:effectLst/>
              <a:uFillTx/>
              <a:latin typeface="Times New Roman"/>
            </a:endParaRPr>
          </a:p>
        </p:txBody>
      </p:sp>
      <p:pic>
        <p:nvPicPr>
          <p:cNvPr id="359" name="" descr=""/>
          <p:cNvPicPr/>
          <p:nvPr/>
        </p:nvPicPr>
        <p:blipFill>
          <a:blip r:embed="rId1"/>
          <a:stretch/>
        </p:blipFill>
        <p:spPr>
          <a:xfrm>
            <a:off x="7391520" y="1905120"/>
            <a:ext cx="1495440" cy="2057400"/>
          </a:xfrm>
          <a:prstGeom prst="rect">
            <a:avLst/>
          </a:prstGeom>
          <a:noFill/>
          <a:ln w="0">
            <a:noFill/>
          </a:ln>
        </p:spPr>
      </p:pic>
    </p:spTree>
  </p:cSld>
  <p:transition>
    <p:cut thruBlk="true"/>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008000"/>
        </a:solidFill>
      </p:bgPr>
    </p:bg>
    <p:spTree>
      <p:nvGrpSpPr>
        <p:cNvPr id="1" name=""/>
        <p:cNvGrpSpPr/>
        <p:nvPr/>
      </p:nvGrpSpPr>
      <p:grpSpPr>
        <a:xfrm>
          <a:off x="0" y="0"/>
          <a:ext cx="0" cy="0"/>
          <a:chOff x="0" y="0"/>
          <a:chExt cx="0" cy="0"/>
        </a:xfrm>
      </p:grpSpPr>
      <p:sp>
        <p:nvSpPr>
          <p:cNvPr id="360"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d9f3bf"/>
                </a:solidFill>
                <a:effectLst/>
                <a:uFillTx/>
                <a:latin typeface="Times New Roman"/>
              </a:rPr>
              <a:t>SUPERVISORY “DONT’S”</a:t>
            </a:r>
            <a:endParaRPr b="1" lang="en-US" sz="3600" strike="noStrike" u="none">
              <a:solidFill>
                <a:srgbClr val="081d58"/>
              </a:solidFill>
              <a:effectLst/>
              <a:uFillTx/>
              <a:latin typeface="Times New Roman"/>
            </a:endParaRPr>
          </a:p>
        </p:txBody>
      </p:sp>
      <p:sp>
        <p:nvSpPr>
          <p:cNvPr id="361" name="PlaceHolder 2"/>
          <p:cNvSpPr>
            <a:spLocks noGrp="1"/>
          </p:cNvSpPr>
          <p:nvPr>
            <p:ph/>
          </p:nvPr>
        </p:nvSpPr>
        <p:spPr>
          <a:xfrm>
            <a:off x="685800" y="2057400"/>
            <a:ext cx="7696080" cy="4114800"/>
          </a:xfrm>
          <a:prstGeom prst="rect">
            <a:avLst/>
          </a:prstGeom>
          <a:noFill/>
          <a:ln w="0">
            <a:noFill/>
          </a:ln>
        </p:spPr>
        <p:txBody>
          <a:bodyPr lIns="90360" rIns="90360" tIns="44280" bIns="44280" anchor="t">
            <a:normAutofit/>
          </a:bodyPr>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d9f3bf"/>
                </a:solidFill>
                <a:effectLst/>
                <a:uFillTx/>
                <a:latin typeface="Times New Roman"/>
              </a:rPr>
              <a:t>Make Unwarranted Assumptions</a:t>
            </a:r>
            <a:br>
              <a:rPr sz="2500"/>
            </a:br>
            <a:r>
              <a:rPr b="1" lang="en-US" sz="2500" strike="noStrike" u="none">
                <a:solidFill>
                  <a:srgbClr val="d9f3bf"/>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d9f3bf"/>
                </a:solidFill>
                <a:effectLst/>
                <a:uFillTx/>
                <a:latin typeface="Times New Roman"/>
              </a:rPr>
              <a:t>Reach A Conclusion Before Conducting An Investigation</a:t>
            </a:r>
            <a:br>
              <a:rPr sz="2500"/>
            </a:br>
            <a:r>
              <a:rPr b="1" lang="en-US" sz="2500" strike="noStrike" u="none">
                <a:solidFill>
                  <a:srgbClr val="d9f3bf"/>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d9f3bf"/>
                </a:solidFill>
                <a:effectLst/>
                <a:uFillTx/>
                <a:latin typeface="Times New Roman"/>
              </a:rPr>
              <a:t>Delegate All Responsibility For Preventing Harassment</a:t>
            </a:r>
            <a:endParaRPr b="0" lang="en-US" sz="2500" strike="noStrike" u="none">
              <a:solidFill>
                <a:srgbClr val="081d58"/>
              </a:solidFill>
              <a:effectLst/>
              <a:uFillTx/>
              <a:latin typeface="Times New Roman"/>
            </a:endParaRPr>
          </a:p>
        </p:txBody>
      </p:sp>
      <p:grpSp>
        <p:nvGrpSpPr>
          <p:cNvPr id="362" name=""/>
          <p:cNvGrpSpPr/>
          <p:nvPr/>
        </p:nvGrpSpPr>
        <p:grpSpPr>
          <a:xfrm>
            <a:off x="6629400" y="990720"/>
            <a:ext cx="1904760" cy="2010960"/>
            <a:chOff x="6629400" y="990720"/>
            <a:chExt cx="1904760" cy="2010960"/>
          </a:xfrm>
        </p:grpSpPr>
        <p:sp>
          <p:nvSpPr>
            <p:cNvPr id="363" name=""/>
            <p:cNvSpPr/>
            <p:nvPr/>
          </p:nvSpPr>
          <p:spPr>
            <a:xfrm>
              <a:off x="6657840" y="1019520"/>
              <a:ext cx="1875960" cy="1969920"/>
            </a:xfrm>
            <a:custGeom>
              <a:avLst/>
              <a:gdLst/>
              <a:ahLst/>
              <a:rect l="l" t="t" r="r" b="b"/>
              <a:pathLst>
                <a:path w="2362" h="2454">
                  <a:moveTo>
                    <a:pt x="2359" y="132"/>
                  </a:moveTo>
                  <a:lnTo>
                    <a:pt x="2362" y="936"/>
                  </a:lnTo>
                  <a:lnTo>
                    <a:pt x="2117" y="970"/>
                  </a:lnTo>
                  <a:lnTo>
                    <a:pt x="2112" y="974"/>
                  </a:lnTo>
                  <a:lnTo>
                    <a:pt x="2098" y="984"/>
                  </a:lnTo>
                  <a:lnTo>
                    <a:pt x="2078" y="998"/>
                  </a:lnTo>
                  <a:lnTo>
                    <a:pt x="2056" y="1016"/>
                  </a:lnTo>
                  <a:lnTo>
                    <a:pt x="2034" y="1034"/>
                  </a:lnTo>
                  <a:lnTo>
                    <a:pt x="2015" y="1051"/>
                  </a:lnTo>
                  <a:lnTo>
                    <a:pt x="2001" y="1064"/>
                  </a:lnTo>
                  <a:lnTo>
                    <a:pt x="1996" y="1073"/>
                  </a:lnTo>
                  <a:lnTo>
                    <a:pt x="1992" y="1082"/>
                  </a:lnTo>
                  <a:lnTo>
                    <a:pt x="1983" y="1099"/>
                  </a:lnTo>
                  <a:lnTo>
                    <a:pt x="1969" y="1120"/>
                  </a:lnTo>
                  <a:lnTo>
                    <a:pt x="1953" y="1143"/>
                  </a:lnTo>
                  <a:lnTo>
                    <a:pt x="1938" y="1165"/>
                  </a:lnTo>
                  <a:lnTo>
                    <a:pt x="1924" y="1185"/>
                  </a:lnTo>
                  <a:lnTo>
                    <a:pt x="1915" y="1198"/>
                  </a:lnTo>
                  <a:lnTo>
                    <a:pt x="1911" y="1203"/>
                  </a:lnTo>
                  <a:lnTo>
                    <a:pt x="1759" y="1302"/>
                  </a:lnTo>
                  <a:lnTo>
                    <a:pt x="1598" y="1509"/>
                  </a:lnTo>
                  <a:lnTo>
                    <a:pt x="1203" y="1819"/>
                  </a:lnTo>
                  <a:lnTo>
                    <a:pt x="1114" y="1922"/>
                  </a:lnTo>
                  <a:lnTo>
                    <a:pt x="1051" y="2026"/>
                  </a:lnTo>
                  <a:lnTo>
                    <a:pt x="935" y="2106"/>
                  </a:lnTo>
                  <a:lnTo>
                    <a:pt x="904" y="2160"/>
                  </a:lnTo>
                  <a:lnTo>
                    <a:pt x="856" y="2173"/>
                  </a:lnTo>
                  <a:lnTo>
                    <a:pt x="737" y="2454"/>
                  </a:lnTo>
                  <a:lnTo>
                    <a:pt x="599" y="2373"/>
                  </a:lnTo>
                  <a:lnTo>
                    <a:pt x="546" y="2093"/>
                  </a:lnTo>
                  <a:lnTo>
                    <a:pt x="577" y="1890"/>
                  </a:lnTo>
                  <a:lnTo>
                    <a:pt x="698" y="1792"/>
                  </a:lnTo>
                  <a:lnTo>
                    <a:pt x="765" y="1783"/>
                  </a:lnTo>
                  <a:lnTo>
                    <a:pt x="904" y="1459"/>
                  </a:lnTo>
                  <a:lnTo>
                    <a:pt x="902" y="1455"/>
                  </a:lnTo>
                  <a:lnTo>
                    <a:pt x="898" y="1446"/>
                  </a:lnTo>
                  <a:lnTo>
                    <a:pt x="890" y="1434"/>
                  </a:lnTo>
                  <a:lnTo>
                    <a:pt x="883" y="1420"/>
                  </a:lnTo>
                  <a:lnTo>
                    <a:pt x="874" y="1407"/>
                  </a:lnTo>
                  <a:lnTo>
                    <a:pt x="866" y="1397"/>
                  </a:lnTo>
                  <a:lnTo>
                    <a:pt x="862" y="1390"/>
                  </a:lnTo>
                  <a:lnTo>
                    <a:pt x="859" y="1392"/>
                  </a:lnTo>
                  <a:lnTo>
                    <a:pt x="854" y="1396"/>
                  </a:lnTo>
                  <a:lnTo>
                    <a:pt x="841" y="1397"/>
                  </a:lnTo>
                  <a:lnTo>
                    <a:pt x="823" y="1397"/>
                  </a:lnTo>
                  <a:lnTo>
                    <a:pt x="804" y="1396"/>
                  </a:lnTo>
                  <a:lnTo>
                    <a:pt x="783" y="1393"/>
                  </a:lnTo>
                  <a:lnTo>
                    <a:pt x="765" y="1390"/>
                  </a:lnTo>
                  <a:lnTo>
                    <a:pt x="752" y="1389"/>
                  </a:lnTo>
                  <a:lnTo>
                    <a:pt x="747" y="1388"/>
                  </a:lnTo>
                  <a:lnTo>
                    <a:pt x="528" y="1357"/>
                  </a:lnTo>
                  <a:lnTo>
                    <a:pt x="398" y="1333"/>
                  </a:lnTo>
                  <a:lnTo>
                    <a:pt x="116" y="1352"/>
                  </a:lnTo>
                  <a:lnTo>
                    <a:pt x="5" y="1262"/>
                  </a:lnTo>
                  <a:lnTo>
                    <a:pt x="0" y="1077"/>
                  </a:lnTo>
                  <a:lnTo>
                    <a:pt x="90" y="979"/>
                  </a:lnTo>
                  <a:lnTo>
                    <a:pt x="45" y="853"/>
                  </a:lnTo>
                  <a:lnTo>
                    <a:pt x="140" y="657"/>
                  </a:lnTo>
                  <a:lnTo>
                    <a:pt x="130" y="579"/>
                  </a:lnTo>
                  <a:lnTo>
                    <a:pt x="197" y="430"/>
                  </a:lnTo>
                  <a:lnTo>
                    <a:pt x="282" y="386"/>
                  </a:lnTo>
                  <a:lnTo>
                    <a:pt x="327" y="273"/>
                  </a:lnTo>
                  <a:lnTo>
                    <a:pt x="519" y="183"/>
                  </a:lnTo>
                  <a:lnTo>
                    <a:pt x="640" y="84"/>
                  </a:lnTo>
                  <a:lnTo>
                    <a:pt x="889" y="0"/>
                  </a:lnTo>
                  <a:lnTo>
                    <a:pt x="999" y="21"/>
                  </a:lnTo>
                  <a:lnTo>
                    <a:pt x="1947" y="215"/>
                  </a:lnTo>
                  <a:lnTo>
                    <a:pt x="2359" y="132"/>
                  </a:lnTo>
                  <a:close/>
                </a:path>
              </a:pathLst>
            </a:custGeom>
            <a:solidFill>
              <a:srgbClr val="f2ccb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64" name=""/>
            <p:cNvSpPr/>
            <p:nvPr/>
          </p:nvSpPr>
          <p:spPr>
            <a:xfrm>
              <a:off x="6629400" y="990720"/>
              <a:ext cx="1904760" cy="2010960"/>
            </a:xfrm>
            <a:custGeom>
              <a:avLst/>
              <a:gdLst/>
              <a:ahLst/>
              <a:rect l="l" t="t" r="r" b="b"/>
              <a:pathLst>
                <a:path w="2399" h="2507">
                  <a:moveTo>
                    <a:pt x="2398" y="1014"/>
                  </a:moveTo>
                  <a:lnTo>
                    <a:pt x="2369" y="1017"/>
                  </a:lnTo>
                  <a:lnTo>
                    <a:pt x="2340" y="1020"/>
                  </a:lnTo>
                  <a:lnTo>
                    <a:pt x="2311" y="1022"/>
                  </a:lnTo>
                  <a:lnTo>
                    <a:pt x="2283" y="1026"/>
                  </a:lnTo>
                  <a:lnTo>
                    <a:pt x="2255" y="1031"/>
                  </a:lnTo>
                  <a:lnTo>
                    <a:pt x="2226" y="1036"/>
                  </a:lnTo>
                  <a:lnTo>
                    <a:pt x="2199" y="1044"/>
                  </a:lnTo>
                  <a:lnTo>
                    <a:pt x="2174" y="1052"/>
                  </a:lnTo>
                  <a:lnTo>
                    <a:pt x="2149" y="1064"/>
                  </a:lnTo>
                  <a:lnTo>
                    <a:pt x="2126" y="1077"/>
                  </a:lnTo>
                  <a:lnTo>
                    <a:pt x="2103" y="1092"/>
                  </a:lnTo>
                  <a:lnTo>
                    <a:pt x="2083" y="1110"/>
                  </a:lnTo>
                  <a:lnTo>
                    <a:pt x="2064" y="1131"/>
                  </a:lnTo>
                  <a:lnTo>
                    <a:pt x="2047" y="1154"/>
                  </a:lnTo>
                  <a:lnTo>
                    <a:pt x="2033" y="1183"/>
                  </a:lnTo>
                  <a:lnTo>
                    <a:pt x="2021" y="1214"/>
                  </a:lnTo>
                  <a:lnTo>
                    <a:pt x="2010" y="1227"/>
                  </a:lnTo>
                  <a:lnTo>
                    <a:pt x="1998" y="1238"/>
                  </a:lnTo>
                  <a:lnTo>
                    <a:pt x="1987" y="1250"/>
                  </a:lnTo>
                  <a:lnTo>
                    <a:pt x="1974" y="1260"/>
                  </a:lnTo>
                  <a:lnTo>
                    <a:pt x="1961" y="1271"/>
                  </a:lnTo>
                  <a:lnTo>
                    <a:pt x="1948" y="1281"/>
                  </a:lnTo>
                  <a:lnTo>
                    <a:pt x="1935" y="1291"/>
                  </a:lnTo>
                  <a:lnTo>
                    <a:pt x="1921" y="1301"/>
                  </a:lnTo>
                  <a:lnTo>
                    <a:pt x="1908" y="1311"/>
                  </a:lnTo>
                  <a:lnTo>
                    <a:pt x="1894" y="1320"/>
                  </a:lnTo>
                  <a:lnTo>
                    <a:pt x="1880" y="1330"/>
                  </a:lnTo>
                  <a:lnTo>
                    <a:pt x="1867" y="1339"/>
                  </a:lnTo>
                  <a:lnTo>
                    <a:pt x="1853" y="1348"/>
                  </a:lnTo>
                  <a:lnTo>
                    <a:pt x="1839" y="1357"/>
                  </a:lnTo>
                  <a:lnTo>
                    <a:pt x="1826" y="1368"/>
                  </a:lnTo>
                  <a:lnTo>
                    <a:pt x="1811" y="1377"/>
                  </a:lnTo>
                  <a:lnTo>
                    <a:pt x="1661" y="1572"/>
                  </a:lnTo>
                  <a:lnTo>
                    <a:pt x="1638" y="1598"/>
                  </a:lnTo>
                  <a:lnTo>
                    <a:pt x="1612" y="1622"/>
                  </a:lnTo>
                  <a:lnTo>
                    <a:pt x="1587" y="1645"/>
                  </a:lnTo>
                  <a:lnTo>
                    <a:pt x="1562" y="1666"/>
                  </a:lnTo>
                  <a:lnTo>
                    <a:pt x="1536" y="1688"/>
                  </a:lnTo>
                  <a:lnTo>
                    <a:pt x="1509" y="1707"/>
                  </a:lnTo>
                  <a:lnTo>
                    <a:pt x="1482" y="1726"/>
                  </a:lnTo>
                  <a:lnTo>
                    <a:pt x="1455" y="1746"/>
                  </a:lnTo>
                  <a:lnTo>
                    <a:pt x="1428" y="1764"/>
                  </a:lnTo>
                  <a:lnTo>
                    <a:pt x="1400" y="1783"/>
                  </a:lnTo>
                  <a:lnTo>
                    <a:pt x="1373" y="1801"/>
                  </a:lnTo>
                  <a:lnTo>
                    <a:pt x="1346" y="1821"/>
                  </a:lnTo>
                  <a:lnTo>
                    <a:pt x="1319" y="1842"/>
                  </a:lnTo>
                  <a:lnTo>
                    <a:pt x="1292" y="1861"/>
                  </a:lnTo>
                  <a:lnTo>
                    <a:pt x="1266" y="1883"/>
                  </a:lnTo>
                  <a:lnTo>
                    <a:pt x="1241" y="1905"/>
                  </a:lnTo>
                  <a:lnTo>
                    <a:pt x="1229" y="1924"/>
                  </a:lnTo>
                  <a:lnTo>
                    <a:pt x="1215" y="1944"/>
                  </a:lnTo>
                  <a:lnTo>
                    <a:pt x="1197" y="1961"/>
                  </a:lnTo>
                  <a:lnTo>
                    <a:pt x="1180" y="1979"/>
                  </a:lnTo>
                  <a:lnTo>
                    <a:pt x="1162" y="1996"/>
                  </a:lnTo>
                  <a:lnTo>
                    <a:pt x="1147" y="2015"/>
                  </a:lnTo>
                  <a:lnTo>
                    <a:pt x="1136" y="2034"/>
                  </a:lnTo>
                  <a:lnTo>
                    <a:pt x="1130" y="2056"/>
                  </a:lnTo>
                  <a:lnTo>
                    <a:pt x="1121" y="2065"/>
                  </a:lnTo>
                  <a:lnTo>
                    <a:pt x="1112" y="2073"/>
                  </a:lnTo>
                  <a:lnTo>
                    <a:pt x="1102" y="2078"/>
                  </a:lnTo>
                  <a:lnTo>
                    <a:pt x="1093" y="2084"/>
                  </a:lnTo>
                  <a:lnTo>
                    <a:pt x="1081" y="2089"/>
                  </a:lnTo>
                  <a:lnTo>
                    <a:pt x="1071" y="2093"/>
                  </a:lnTo>
                  <a:lnTo>
                    <a:pt x="1060" y="2095"/>
                  </a:lnTo>
                  <a:lnTo>
                    <a:pt x="1050" y="2099"/>
                  </a:lnTo>
                  <a:lnTo>
                    <a:pt x="1036" y="2119"/>
                  </a:lnTo>
                  <a:lnTo>
                    <a:pt x="1020" y="2141"/>
                  </a:lnTo>
                  <a:lnTo>
                    <a:pt x="1006" y="2163"/>
                  </a:lnTo>
                  <a:lnTo>
                    <a:pt x="991" y="2183"/>
                  </a:lnTo>
                  <a:lnTo>
                    <a:pt x="973" y="2201"/>
                  </a:lnTo>
                  <a:lnTo>
                    <a:pt x="953" y="2216"/>
                  </a:lnTo>
                  <a:lnTo>
                    <a:pt x="930" y="2225"/>
                  </a:lnTo>
                  <a:lnTo>
                    <a:pt x="904" y="2229"/>
                  </a:lnTo>
                  <a:lnTo>
                    <a:pt x="786" y="2498"/>
                  </a:lnTo>
                  <a:lnTo>
                    <a:pt x="783" y="2503"/>
                  </a:lnTo>
                  <a:lnTo>
                    <a:pt x="778" y="2507"/>
                  </a:lnTo>
                  <a:lnTo>
                    <a:pt x="772" y="2507"/>
                  </a:lnTo>
                  <a:lnTo>
                    <a:pt x="767" y="2504"/>
                  </a:lnTo>
                  <a:lnTo>
                    <a:pt x="759" y="2496"/>
                  </a:lnTo>
                  <a:lnTo>
                    <a:pt x="751" y="2491"/>
                  </a:lnTo>
                  <a:lnTo>
                    <a:pt x="743" y="2489"/>
                  </a:lnTo>
                  <a:lnTo>
                    <a:pt x="734" y="2486"/>
                  </a:lnTo>
                  <a:lnTo>
                    <a:pt x="728" y="2485"/>
                  </a:lnTo>
                  <a:lnTo>
                    <a:pt x="721" y="2484"/>
                  </a:lnTo>
                  <a:lnTo>
                    <a:pt x="715" y="2482"/>
                  </a:lnTo>
                  <a:lnTo>
                    <a:pt x="707" y="2481"/>
                  </a:lnTo>
                  <a:lnTo>
                    <a:pt x="700" y="2478"/>
                  </a:lnTo>
                  <a:lnTo>
                    <a:pt x="692" y="2476"/>
                  </a:lnTo>
                  <a:lnTo>
                    <a:pt x="684" y="2472"/>
                  </a:lnTo>
                  <a:lnTo>
                    <a:pt x="676" y="2468"/>
                  </a:lnTo>
                  <a:lnTo>
                    <a:pt x="657" y="2458"/>
                  </a:lnTo>
                  <a:lnTo>
                    <a:pt x="643" y="2445"/>
                  </a:lnTo>
                  <a:lnTo>
                    <a:pt x="630" y="2432"/>
                  </a:lnTo>
                  <a:lnTo>
                    <a:pt x="621" y="2416"/>
                  </a:lnTo>
                  <a:lnTo>
                    <a:pt x="613" y="2401"/>
                  </a:lnTo>
                  <a:lnTo>
                    <a:pt x="607" y="2383"/>
                  </a:lnTo>
                  <a:lnTo>
                    <a:pt x="600" y="2364"/>
                  </a:lnTo>
                  <a:lnTo>
                    <a:pt x="594" y="2345"/>
                  </a:lnTo>
                  <a:lnTo>
                    <a:pt x="577" y="2293"/>
                  </a:lnTo>
                  <a:lnTo>
                    <a:pt x="566" y="2238"/>
                  </a:lnTo>
                  <a:lnTo>
                    <a:pt x="559" y="2182"/>
                  </a:lnTo>
                  <a:lnTo>
                    <a:pt x="555" y="2125"/>
                  </a:lnTo>
                  <a:lnTo>
                    <a:pt x="558" y="2068"/>
                  </a:lnTo>
                  <a:lnTo>
                    <a:pt x="564" y="2012"/>
                  </a:lnTo>
                  <a:lnTo>
                    <a:pt x="575" y="1958"/>
                  </a:lnTo>
                  <a:lnTo>
                    <a:pt x="590" y="1905"/>
                  </a:lnTo>
                  <a:lnTo>
                    <a:pt x="608" y="1876"/>
                  </a:lnTo>
                  <a:lnTo>
                    <a:pt x="629" y="1853"/>
                  </a:lnTo>
                  <a:lnTo>
                    <a:pt x="651" y="1832"/>
                  </a:lnTo>
                  <a:lnTo>
                    <a:pt x="674" y="1816"/>
                  </a:lnTo>
                  <a:lnTo>
                    <a:pt x="698" y="1801"/>
                  </a:lnTo>
                  <a:lnTo>
                    <a:pt x="724" y="1791"/>
                  </a:lnTo>
                  <a:lnTo>
                    <a:pt x="751" y="1782"/>
                  </a:lnTo>
                  <a:lnTo>
                    <a:pt x="778" y="1777"/>
                  </a:lnTo>
                  <a:lnTo>
                    <a:pt x="795" y="1744"/>
                  </a:lnTo>
                  <a:lnTo>
                    <a:pt x="809" y="1711"/>
                  </a:lnTo>
                  <a:lnTo>
                    <a:pt x="823" y="1677"/>
                  </a:lnTo>
                  <a:lnTo>
                    <a:pt x="836" y="1642"/>
                  </a:lnTo>
                  <a:lnTo>
                    <a:pt x="849" y="1609"/>
                  </a:lnTo>
                  <a:lnTo>
                    <a:pt x="862" y="1575"/>
                  </a:lnTo>
                  <a:lnTo>
                    <a:pt x="876" y="1541"/>
                  </a:lnTo>
                  <a:lnTo>
                    <a:pt x="892" y="1509"/>
                  </a:lnTo>
                  <a:lnTo>
                    <a:pt x="888" y="1491"/>
                  </a:lnTo>
                  <a:lnTo>
                    <a:pt x="881" y="1477"/>
                  </a:lnTo>
                  <a:lnTo>
                    <a:pt x="872" y="1466"/>
                  </a:lnTo>
                  <a:lnTo>
                    <a:pt x="862" y="1458"/>
                  </a:lnTo>
                  <a:lnTo>
                    <a:pt x="850" y="1453"/>
                  </a:lnTo>
                  <a:lnTo>
                    <a:pt x="836" y="1451"/>
                  </a:lnTo>
                  <a:lnTo>
                    <a:pt x="822" y="1451"/>
                  </a:lnTo>
                  <a:lnTo>
                    <a:pt x="808" y="1451"/>
                  </a:lnTo>
                  <a:lnTo>
                    <a:pt x="791" y="1452"/>
                  </a:lnTo>
                  <a:lnTo>
                    <a:pt x="776" y="1455"/>
                  </a:lnTo>
                  <a:lnTo>
                    <a:pt x="759" y="1457"/>
                  </a:lnTo>
                  <a:lnTo>
                    <a:pt x="743" y="1460"/>
                  </a:lnTo>
                  <a:lnTo>
                    <a:pt x="727" y="1461"/>
                  </a:lnTo>
                  <a:lnTo>
                    <a:pt x="712" y="1462"/>
                  </a:lnTo>
                  <a:lnTo>
                    <a:pt x="697" y="1462"/>
                  </a:lnTo>
                  <a:lnTo>
                    <a:pt x="684" y="1460"/>
                  </a:lnTo>
                  <a:lnTo>
                    <a:pt x="666" y="1455"/>
                  </a:lnTo>
                  <a:lnTo>
                    <a:pt x="648" y="1449"/>
                  </a:lnTo>
                  <a:lnTo>
                    <a:pt x="630" y="1445"/>
                  </a:lnTo>
                  <a:lnTo>
                    <a:pt x="612" y="1440"/>
                  </a:lnTo>
                  <a:lnTo>
                    <a:pt x="594" y="1435"/>
                  </a:lnTo>
                  <a:lnTo>
                    <a:pt x="575" y="1430"/>
                  </a:lnTo>
                  <a:lnTo>
                    <a:pt x="557" y="1426"/>
                  </a:lnTo>
                  <a:lnTo>
                    <a:pt x="538" y="1421"/>
                  </a:lnTo>
                  <a:lnTo>
                    <a:pt x="519" y="1418"/>
                  </a:lnTo>
                  <a:lnTo>
                    <a:pt x="501" y="1414"/>
                  </a:lnTo>
                  <a:lnTo>
                    <a:pt x="482" y="1413"/>
                  </a:lnTo>
                  <a:lnTo>
                    <a:pt x="462" y="1412"/>
                  </a:lnTo>
                  <a:lnTo>
                    <a:pt x="443" y="1411"/>
                  </a:lnTo>
                  <a:lnTo>
                    <a:pt x="423" y="1412"/>
                  </a:lnTo>
                  <a:lnTo>
                    <a:pt x="403" y="1414"/>
                  </a:lnTo>
                  <a:lnTo>
                    <a:pt x="383" y="1417"/>
                  </a:lnTo>
                  <a:lnTo>
                    <a:pt x="362" y="1420"/>
                  </a:lnTo>
                  <a:lnTo>
                    <a:pt x="340" y="1421"/>
                  </a:lnTo>
                  <a:lnTo>
                    <a:pt x="318" y="1423"/>
                  </a:lnTo>
                  <a:lnTo>
                    <a:pt x="295" y="1425"/>
                  </a:lnTo>
                  <a:lnTo>
                    <a:pt x="273" y="1426"/>
                  </a:lnTo>
                  <a:lnTo>
                    <a:pt x="250" y="1426"/>
                  </a:lnTo>
                  <a:lnTo>
                    <a:pt x="228" y="1426"/>
                  </a:lnTo>
                  <a:lnTo>
                    <a:pt x="205" y="1423"/>
                  </a:lnTo>
                  <a:lnTo>
                    <a:pt x="183" y="1421"/>
                  </a:lnTo>
                  <a:lnTo>
                    <a:pt x="162" y="1417"/>
                  </a:lnTo>
                  <a:lnTo>
                    <a:pt x="142" y="1411"/>
                  </a:lnTo>
                  <a:lnTo>
                    <a:pt x="121" y="1401"/>
                  </a:lnTo>
                  <a:lnTo>
                    <a:pt x="103" y="1391"/>
                  </a:lnTo>
                  <a:lnTo>
                    <a:pt x="85" y="1379"/>
                  </a:lnTo>
                  <a:lnTo>
                    <a:pt x="68" y="1364"/>
                  </a:lnTo>
                  <a:lnTo>
                    <a:pt x="53" y="1346"/>
                  </a:lnTo>
                  <a:lnTo>
                    <a:pt x="32" y="1319"/>
                  </a:lnTo>
                  <a:lnTo>
                    <a:pt x="15" y="1288"/>
                  </a:lnTo>
                  <a:lnTo>
                    <a:pt x="5" y="1253"/>
                  </a:lnTo>
                  <a:lnTo>
                    <a:pt x="0" y="1218"/>
                  </a:lnTo>
                  <a:lnTo>
                    <a:pt x="0" y="1180"/>
                  </a:lnTo>
                  <a:lnTo>
                    <a:pt x="4" y="1144"/>
                  </a:lnTo>
                  <a:lnTo>
                    <a:pt x="11" y="1110"/>
                  </a:lnTo>
                  <a:lnTo>
                    <a:pt x="23" y="1078"/>
                  </a:lnTo>
                  <a:lnTo>
                    <a:pt x="30" y="1069"/>
                  </a:lnTo>
                  <a:lnTo>
                    <a:pt x="37" y="1060"/>
                  </a:lnTo>
                  <a:lnTo>
                    <a:pt x="45" y="1052"/>
                  </a:lnTo>
                  <a:lnTo>
                    <a:pt x="54" y="1044"/>
                  </a:lnTo>
                  <a:lnTo>
                    <a:pt x="63" y="1038"/>
                  </a:lnTo>
                  <a:lnTo>
                    <a:pt x="72" y="1030"/>
                  </a:lnTo>
                  <a:lnTo>
                    <a:pt x="81" y="1022"/>
                  </a:lnTo>
                  <a:lnTo>
                    <a:pt x="90" y="1014"/>
                  </a:lnTo>
                  <a:lnTo>
                    <a:pt x="80" y="998"/>
                  </a:lnTo>
                  <a:lnTo>
                    <a:pt x="69" y="980"/>
                  </a:lnTo>
                  <a:lnTo>
                    <a:pt x="60" y="961"/>
                  </a:lnTo>
                  <a:lnTo>
                    <a:pt x="53" y="942"/>
                  </a:lnTo>
                  <a:lnTo>
                    <a:pt x="48" y="924"/>
                  </a:lnTo>
                  <a:lnTo>
                    <a:pt x="46" y="903"/>
                  </a:lnTo>
                  <a:lnTo>
                    <a:pt x="49" y="884"/>
                  </a:lnTo>
                  <a:lnTo>
                    <a:pt x="57" y="863"/>
                  </a:lnTo>
                  <a:lnTo>
                    <a:pt x="64" y="835"/>
                  </a:lnTo>
                  <a:lnTo>
                    <a:pt x="78" y="807"/>
                  </a:lnTo>
                  <a:lnTo>
                    <a:pt x="94" y="782"/>
                  </a:lnTo>
                  <a:lnTo>
                    <a:pt x="111" y="756"/>
                  </a:lnTo>
                  <a:lnTo>
                    <a:pt x="125" y="730"/>
                  </a:lnTo>
                  <a:lnTo>
                    <a:pt x="134" y="703"/>
                  </a:lnTo>
                  <a:lnTo>
                    <a:pt x="135" y="673"/>
                  </a:lnTo>
                  <a:lnTo>
                    <a:pt x="127" y="640"/>
                  </a:lnTo>
                  <a:lnTo>
                    <a:pt x="136" y="602"/>
                  </a:lnTo>
                  <a:lnTo>
                    <a:pt x="149" y="564"/>
                  </a:lnTo>
                  <a:lnTo>
                    <a:pt x="165" y="529"/>
                  </a:lnTo>
                  <a:lnTo>
                    <a:pt x="184" y="497"/>
                  </a:lnTo>
                  <a:lnTo>
                    <a:pt x="206" y="468"/>
                  </a:lnTo>
                  <a:lnTo>
                    <a:pt x="232" y="445"/>
                  </a:lnTo>
                  <a:lnTo>
                    <a:pt x="263" y="426"/>
                  </a:lnTo>
                  <a:lnTo>
                    <a:pt x="298" y="411"/>
                  </a:lnTo>
                  <a:lnTo>
                    <a:pt x="303" y="385"/>
                  </a:lnTo>
                  <a:lnTo>
                    <a:pt x="309" y="362"/>
                  </a:lnTo>
                  <a:lnTo>
                    <a:pt x="319" y="341"/>
                  </a:lnTo>
                  <a:lnTo>
                    <a:pt x="332" y="321"/>
                  </a:lnTo>
                  <a:lnTo>
                    <a:pt x="346" y="303"/>
                  </a:lnTo>
                  <a:lnTo>
                    <a:pt x="363" y="287"/>
                  </a:lnTo>
                  <a:lnTo>
                    <a:pt x="381" y="272"/>
                  </a:lnTo>
                  <a:lnTo>
                    <a:pt x="401" y="257"/>
                  </a:lnTo>
                  <a:lnTo>
                    <a:pt x="421" y="244"/>
                  </a:lnTo>
                  <a:lnTo>
                    <a:pt x="442" y="234"/>
                  </a:lnTo>
                  <a:lnTo>
                    <a:pt x="464" y="222"/>
                  </a:lnTo>
                  <a:lnTo>
                    <a:pt x="487" y="213"/>
                  </a:lnTo>
                  <a:lnTo>
                    <a:pt x="509" y="204"/>
                  </a:lnTo>
                  <a:lnTo>
                    <a:pt x="531" y="195"/>
                  </a:lnTo>
                  <a:lnTo>
                    <a:pt x="553" y="187"/>
                  </a:lnTo>
                  <a:lnTo>
                    <a:pt x="573" y="180"/>
                  </a:lnTo>
                  <a:lnTo>
                    <a:pt x="589" y="159"/>
                  </a:lnTo>
                  <a:lnTo>
                    <a:pt x="607" y="141"/>
                  </a:lnTo>
                  <a:lnTo>
                    <a:pt x="624" y="124"/>
                  </a:lnTo>
                  <a:lnTo>
                    <a:pt x="643" y="108"/>
                  </a:lnTo>
                  <a:lnTo>
                    <a:pt x="662" y="96"/>
                  </a:lnTo>
                  <a:lnTo>
                    <a:pt x="681" y="83"/>
                  </a:lnTo>
                  <a:lnTo>
                    <a:pt x="702" y="72"/>
                  </a:lnTo>
                  <a:lnTo>
                    <a:pt x="724" y="62"/>
                  </a:lnTo>
                  <a:lnTo>
                    <a:pt x="745" y="53"/>
                  </a:lnTo>
                  <a:lnTo>
                    <a:pt x="767" y="45"/>
                  </a:lnTo>
                  <a:lnTo>
                    <a:pt x="788" y="37"/>
                  </a:lnTo>
                  <a:lnTo>
                    <a:pt x="812" y="31"/>
                  </a:lnTo>
                  <a:lnTo>
                    <a:pt x="834" y="24"/>
                  </a:lnTo>
                  <a:lnTo>
                    <a:pt x="855" y="19"/>
                  </a:lnTo>
                  <a:lnTo>
                    <a:pt x="879" y="13"/>
                  </a:lnTo>
                  <a:lnTo>
                    <a:pt x="901" y="8"/>
                  </a:lnTo>
                  <a:lnTo>
                    <a:pt x="915" y="5"/>
                  </a:lnTo>
                  <a:lnTo>
                    <a:pt x="928" y="5"/>
                  </a:lnTo>
                  <a:lnTo>
                    <a:pt x="942" y="5"/>
                  </a:lnTo>
                  <a:lnTo>
                    <a:pt x="956" y="6"/>
                  </a:lnTo>
                  <a:lnTo>
                    <a:pt x="970" y="8"/>
                  </a:lnTo>
                  <a:lnTo>
                    <a:pt x="984" y="10"/>
                  </a:lnTo>
                  <a:lnTo>
                    <a:pt x="997" y="13"/>
                  </a:lnTo>
                  <a:lnTo>
                    <a:pt x="1011" y="15"/>
                  </a:lnTo>
                  <a:lnTo>
                    <a:pt x="1026" y="17"/>
                  </a:lnTo>
                  <a:lnTo>
                    <a:pt x="1038" y="18"/>
                  </a:lnTo>
                  <a:lnTo>
                    <a:pt x="1053" y="18"/>
                  </a:lnTo>
                  <a:lnTo>
                    <a:pt x="1065" y="18"/>
                  </a:lnTo>
                  <a:lnTo>
                    <a:pt x="1078" y="17"/>
                  </a:lnTo>
                  <a:lnTo>
                    <a:pt x="1091" y="13"/>
                  </a:lnTo>
                  <a:lnTo>
                    <a:pt x="1104" y="8"/>
                  </a:lnTo>
                  <a:lnTo>
                    <a:pt x="1116" y="0"/>
                  </a:lnTo>
                  <a:lnTo>
                    <a:pt x="1245" y="14"/>
                  </a:lnTo>
                  <a:lnTo>
                    <a:pt x="1251" y="15"/>
                  </a:lnTo>
                  <a:lnTo>
                    <a:pt x="1268" y="20"/>
                  </a:lnTo>
                  <a:lnTo>
                    <a:pt x="1296" y="27"/>
                  </a:lnTo>
                  <a:lnTo>
                    <a:pt x="1332" y="36"/>
                  </a:lnTo>
                  <a:lnTo>
                    <a:pt x="1376" y="48"/>
                  </a:lnTo>
                  <a:lnTo>
                    <a:pt x="1425" y="59"/>
                  </a:lnTo>
                  <a:lnTo>
                    <a:pt x="1479" y="74"/>
                  </a:lnTo>
                  <a:lnTo>
                    <a:pt x="1536" y="88"/>
                  </a:lnTo>
                  <a:lnTo>
                    <a:pt x="1595" y="103"/>
                  </a:lnTo>
                  <a:lnTo>
                    <a:pt x="1654" y="119"/>
                  </a:lnTo>
                  <a:lnTo>
                    <a:pt x="1712" y="133"/>
                  </a:lnTo>
                  <a:lnTo>
                    <a:pt x="1769" y="147"/>
                  </a:lnTo>
                  <a:lnTo>
                    <a:pt x="1822" y="162"/>
                  </a:lnTo>
                  <a:lnTo>
                    <a:pt x="1869" y="173"/>
                  </a:lnTo>
                  <a:lnTo>
                    <a:pt x="1911" y="184"/>
                  </a:lnTo>
                  <a:lnTo>
                    <a:pt x="1944" y="193"/>
                  </a:lnTo>
                  <a:lnTo>
                    <a:pt x="1948" y="194"/>
                  </a:lnTo>
                  <a:lnTo>
                    <a:pt x="1957" y="195"/>
                  </a:lnTo>
                  <a:lnTo>
                    <a:pt x="1973" y="198"/>
                  </a:lnTo>
                  <a:lnTo>
                    <a:pt x="1991" y="202"/>
                  </a:lnTo>
                  <a:lnTo>
                    <a:pt x="2011" y="203"/>
                  </a:lnTo>
                  <a:lnTo>
                    <a:pt x="2032" y="204"/>
                  </a:lnTo>
                  <a:lnTo>
                    <a:pt x="2052" y="203"/>
                  </a:lnTo>
                  <a:lnTo>
                    <a:pt x="2070" y="199"/>
                  </a:lnTo>
                  <a:lnTo>
                    <a:pt x="2077" y="196"/>
                  </a:lnTo>
                  <a:lnTo>
                    <a:pt x="2090" y="194"/>
                  </a:lnTo>
                  <a:lnTo>
                    <a:pt x="2108" y="190"/>
                  </a:lnTo>
                  <a:lnTo>
                    <a:pt x="2130" y="184"/>
                  </a:lnTo>
                  <a:lnTo>
                    <a:pt x="2154" y="178"/>
                  </a:lnTo>
                  <a:lnTo>
                    <a:pt x="2181" y="172"/>
                  </a:lnTo>
                  <a:lnTo>
                    <a:pt x="2211" y="165"/>
                  </a:lnTo>
                  <a:lnTo>
                    <a:pt x="2241" y="159"/>
                  </a:lnTo>
                  <a:lnTo>
                    <a:pt x="2270" y="152"/>
                  </a:lnTo>
                  <a:lnTo>
                    <a:pt x="2299" y="147"/>
                  </a:lnTo>
                  <a:lnTo>
                    <a:pt x="2326" y="143"/>
                  </a:lnTo>
                  <a:lnTo>
                    <a:pt x="2349" y="140"/>
                  </a:lnTo>
                  <a:lnTo>
                    <a:pt x="2369" y="137"/>
                  </a:lnTo>
                  <a:lnTo>
                    <a:pt x="2385" y="136"/>
                  </a:lnTo>
                  <a:lnTo>
                    <a:pt x="2395" y="137"/>
                  </a:lnTo>
                  <a:lnTo>
                    <a:pt x="2399" y="140"/>
                  </a:lnTo>
                  <a:lnTo>
                    <a:pt x="2399" y="233"/>
                  </a:lnTo>
                  <a:lnTo>
                    <a:pt x="2382" y="238"/>
                  </a:lnTo>
                  <a:lnTo>
                    <a:pt x="2366" y="243"/>
                  </a:lnTo>
                  <a:lnTo>
                    <a:pt x="2347" y="247"/>
                  </a:lnTo>
                  <a:lnTo>
                    <a:pt x="2329" y="251"/>
                  </a:lnTo>
                  <a:lnTo>
                    <a:pt x="2310" y="253"/>
                  </a:lnTo>
                  <a:lnTo>
                    <a:pt x="2291" y="257"/>
                  </a:lnTo>
                  <a:lnTo>
                    <a:pt x="2271" y="260"/>
                  </a:lnTo>
                  <a:lnTo>
                    <a:pt x="2252" y="263"/>
                  </a:lnTo>
                  <a:lnTo>
                    <a:pt x="2232" y="264"/>
                  </a:lnTo>
                  <a:lnTo>
                    <a:pt x="2212" y="266"/>
                  </a:lnTo>
                  <a:lnTo>
                    <a:pt x="2192" y="269"/>
                  </a:lnTo>
                  <a:lnTo>
                    <a:pt x="2172" y="272"/>
                  </a:lnTo>
                  <a:lnTo>
                    <a:pt x="2152" y="274"/>
                  </a:lnTo>
                  <a:lnTo>
                    <a:pt x="2132" y="277"/>
                  </a:lnTo>
                  <a:lnTo>
                    <a:pt x="2112" y="281"/>
                  </a:lnTo>
                  <a:lnTo>
                    <a:pt x="2092" y="285"/>
                  </a:lnTo>
                  <a:lnTo>
                    <a:pt x="2054" y="290"/>
                  </a:lnTo>
                  <a:lnTo>
                    <a:pt x="2016" y="292"/>
                  </a:lnTo>
                  <a:lnTo>
                    <a:pt x="1980" y="292"/>
                  </a:lnTo>
                  <a:lnTo>
                    <a:pt x="1944" y="291"/>
                  </a:lnTo>
                  <a:lnTo>
                    <a:pt x="1908" y="287"/>
                  </a:lnTo>
                  <a:lnTo>
                    <a:pt x="1873" y="281"/>
                  </a:lnTo>
                  <a:lnTo>
                    <a:pt x="1840" y="274"/>
                  </a:lnTo>
                  <a:lnTo>
                    <a:pt x="1805" y="265"/>
                  </a:lnTo>
                  <a:lnTo>
                    <a:pt x="1772" y="256"/>
                  </a:lnTo>
                  <a:lnTo>
                    <a:pt x="1738" y="246"/>
                  </a:lnTo>
                  <a:lnTo>
                    <a:pt x="1705" y="234"/>
                  </a:lnTo>
                  <a:lnTo>
                    <a:pt x="1671" y="222"/>
                  </a:lnTo>
                  <a:lnTo>
                    <a:pt x="1639" y="212"/>
                  </a:lnTo>
                  <a:lnTo>
                    <a:pt x="1605" y="200"/>
                  </a:lnTo>
                  <a:lnTo>
                    <a:pt x="1572" y="190"/>
                  </a:lnTo>
                  <a:lnTo>
                    <a:pt x="1538" y="180"/>
                  </a:lnTo>
                  <a:lnTo>
                    <a:pt x="1287" y="125"/>
                  </a:lnTo>
                  <a:lnTo>
                    <a:pt x="1265" y="120"/>
                  </a:lnTo>
                  <a:lnTo>
                    <a:pt x="1245" y="118"/>
                  </a:lnTo>
                  <a:lnTo>
                    <a:pt x="1223" y="115"/>
                  </a:lnTo>
                  <a:lnTo>
                    <a:pt x="1199" y="115"/>
                  </a:lnTo>
                  <a:lnTo>
                    <a:pt x="1178" y="116"/>
                  </a:lnTo>
                  <a:lnTo>
                    <a:pt x="1156" y="116"/>
                  </a:lnTo>
                  <a:lnTo>
                    <a:pt x="1134" y="119"/>
                  </a:lnTo>
                  <a:lnTo>
                    <a:pt x="1112" y="119"/>
                  </a:lnTo>
                  <a:lnTo>
                    <a:pt x="1090" y="120"/>
                  </a:lnTo>
                  <a:lnTo>
                    <a:pt x="1068" y="120"/>
                  </a:lnTo>
                  <a:lnTo>
                    <a:pt x="1047" y="119"/>
                  </a:lnTo>
                  <a:lnTo>
                    <a:pt x="1027" y="118"/>
                  </a:lnTo>
                  <a:lnTo>
                    <a:pt x="1006" y="112"/>
                  </a:lnTo>
                  <a:lnTo>
                    <a:pt x="987" y="106"/>
                  </a:lnTo>
                  <a:lnTo>
                    <a:pt x="968" y="98"/>
                  </a:lnTo>
                  <a:lnTo>
                    <a:pt x="948" y="86"/>
                  </a:lnTo>
                  <a:lnTo>
                    <a:pt x="933" y="84"/>
                  </a:lnTo>
                  <a:lnTo>
                    <a:pt x="916" y="83"/>
                  </a:lnTo>
                  <a:lnTo>
                    <a:pt x="901" y="81"/>
                  </a:lnTo>
                  <a:lnTo>
                    <a:pt x="886" y="81"/>
                  </a:lnTo>
                  <a:lnTo>
                    <a:pt x="871" y="83"/>
                  </a:lnTo>
                  <a:lnTo>
                    <a:pt x="857" y="84"/>
                  </a:lnTo>
                  <a:lnTo>
                    <a:pt x="843" y="86"/>
                  </a:lnTo>
                  <a:lnTo>
                    <a:pt x="828" y="89"/>
                  </a:lnTo>
                  <a:lnTo>
                    <a:pt x="814" y="93"/>
                  </a:lnTo>
                  <a:lnTo>
                    <a:pt x="801" y="97"/>
                  </a:lnTo>
                  <a:lnTo>
                    <a:pt x="787" y="102"/>
                  </a:lnTo>
                  <a:lnTo>
                    <a:pt x="773" y="106"/>
                  </a:lnTo>
                  <a:lnTo>
                    <a:pt x="760" y="112"/>
                  </a:lnTo>
                  <a:lnTo>
                    <a:pt x="747" y="118"/>
                  </a:lnTo>
                  <a:lnTo>
                    <a:pt x="733" y="124"/>
                  </a:lnTo>
                  <a:lnTo>
                    <a:pt x="720" y="130"/>
                  </a:lnTo>
                  <a:lnTo>
                    <a:pt x="702" y="145"/>
                  </a:lnTo>
                  <a:lnTo>
                    <a:pt x="684" y="160"/>
                  </a:lnTo>
                  <a:lnTo>
                    <a:pt x="667" y="176"/>
                  </a:lnTo>
                  <a:lnTo>
                    <a:pt x="651" y="191"/>
                  </a:lnTo>
                  <a:lnTo>
                    <a:pt x="634" y="207"/>
                  </a:lnTo>
                  <a:lnTo>
                    <a:pt x="617" y="221"/>
                  </a:lnTo>
                  <a:lnTo>
                    <a:pt x="599" y="235"/>
                  </a:lnTo>
                  <a:lnTo>
                    <a:pt x="581" y="250"/>
                  </a:lnTo>
                  <a:lnTo>
                    <a:pt x="566" y="257"/>
                  </a:lnTo>
                  <a:lnTo>
                    <a:pt x="549" y="264"/>
                  </a:lnTo>
                  <a:lnTo>
                    <a:pt x="532" y="270"/>
                  </a:lnTo>
                  <a:lnTo>
                    <a:pt x="515" y="277"/>
                  </a:lnTo>
                  <a:lnTo>
                    <a:pt x="499" y="283"/>
                  </a:lnTo>
                  <a:lnTo>
                    <a:pt x="482" y="290"/>
                  </a:lnTo>
                  <a:lnTo>
                    <a:pt x="465" y="297"/>
                  </a:lnTo>
                  <a:lnTo>
                    <a:pt x="448" y="304"/>
                  </a:lnTo>
                  <a:lnTo>
                    <a:pt x="432" y="313"/>
                  </a:lnTo>
                  <a:lnTo>
                    <a:pt x="416" y="322"/>
                  </a:lnTo>
                  <a:lnTo>
                    <a:pt x="402" y="331"/>
                  </a:lnTo>
                  <a:lnTo>
                    <a:pt x="388" y="343"/>
                  </a:lnTo>
                  <a:lnTo>
                    <a:pt x="376" y="356"/>
                  </a:lnTo>
                  <a:lnTo>
                    <a:pt x="365" y="370"/>
                  </a:lnTo>
                  <a:lnTo>
                    <a:pt x="354" y="387"/>
                  </a:lnTo>
                  <a:lnTo>
                    <a:pt x="346" y="405"/>
                  </a:lnTo>
                  <a:lnTo>
                    <a:pt x="374" y="402"/>
                  </a:lnTo>
                  <a:lnTo>
                    <a:pt x="399" y="396"/>
                  </a:lnTo>
                  <a:lnTo>
                    <a:pt x="425" y="388"/>
                  </a:lnTo>
                  <a:lnTo>
                    <a:pt x="450" y="376"/>
                  </a:lnTo>
                  <a:lnTo>
                    <a:pt x="473" y="363"/>
                  </a:lnTo>
                  <a:lnTo>
                    <a:pt x="495" y="347"/>
                  </a:lnTo>
                  <a:lnTo>
                    <a:pt x="515" y="327"/>
                  </a:lnTo>
                  <a:lnTo>
                    <a:pt x="535" y="305"/>
                  </a:lnTo>
                  <a:lnTo>
                    <a:pt x="546" y="300"/>
                  </a:lnTo>
                  <a:lnTo>
                    <a:pt x="557" y="296"/>
                  </a:lnTo>
                  <a:lnTo>
                    <a:pt x="568" y="291"/>
                  </a:lnTo>
                  <a:lnTo>
                    <a:pt x="580" y="287"/>
                  </a:lnTo>
                  <a:lnTo>
                    <a:pt x="591" y="283"/>
                  </a:lnTo>
                  <a:lnTo>
                    <a:pt x="603" y="281"/>
                  </a:lnTo>
                  <a:lnTo>
                    <a:pt x="614" y="281"/>
                  </a:lnTo>
                  <a:lnTo>
                    <a:pt x="627" y="282"/>
                  </a:lnTo>
                  <a:lnTo>
                    <a:pt x="626" y="295"/>
                  </a:lnTo>
                  <a:lnTo>
                    <a:pt x="620" y="304"/>
                  </a:lnTo>
                  <a:lnTo>
                    <a:pt x="611" y="310"/>
                  </a:lnTo>
                  <a:lnTo>
                    <a:pt x="599" y="316"/>
                  </a:lnTo>
                  <a:lnTo>
                    <a:pt x="586" y="321"/>
                  </a:lnTo>
                  <a:lnTo>
                    <a:pt x="573" y="326"/>
                  </a:lnTo>
                  <a:lnTo>
                    <a:pt x="562" y="331"/>
                  </a:lnTo>
                  <a:lnTo>
                    <a:pt x="551" y="339"/>
                  </a:lnTo>
                  <a:lnTo>
                    <a:pt x="541" y="356"/>
                  </a:lnTo>
                  <a:lnTo>
                    <a:pt x="532" y="375"/>
                  </a:lnTo>
                  <a:lnTo>
                    <a:pt x="527" y="396"/>
                  </a:lnTo>
                  <a:lnTo>
                    <a:pt x="523" y="417"/>
                  </a:lnTo>
                  <a:lnTo>
                    <a:pt x="519" y="437"/>
                  </a:lnTo>
                  <a:lnTo>
                    <a:pt x="517" y="459"/>
                  </a:lnTo>
                  <a:lnTo>
                    <a:pt x="513" y="479"/>
                  </a:lnTo>
                  <a:lnTo>
                    <a:pt x="508" y="498"/>
                  </a:lnTo>
                  <a:lnTo>
                    <a:pt x="502" y="498"/>
                  </a:lnTo>
                  <a:lnTo>
                    <a:pt x="499" y="498"/>
                  </a:lnTo>
                  <a:lnTo>
                    <a:pt x="495" y="495"/>
                  </a:lnTo>
                  <a:lnTo>
                    <a:pt x="491" y="490"/>
                  </a:lnTo>
                  <a:lnTo>
                    <a:pt x="490" y="471"/>
                  </a:lnTo>
                  <a:lnTo>
                    <a:pt x="486" y="451"/>
                  </a:lnTo>
                  <a:lnTo>
                    <a:pt x="480" y="432"/>
                  </a:lnTo>
                  <a:lnTo>
                    <a:pt x="479" y="411"/>
                  </a:lnTo>
                  <a:lnTo>
                    <a:pt x="474" y="411"/>
                  </a:lnTo>
                  <a:lnTo>
                    <a:pt x="468" y="413"/>
                  </a:lnTo>
                  <a:lnTo>
                    <a:pt x="462" y="415"/>
                  </a:lnTo>
                  <a:lnTo>
                    <a:pt x="456" y="419"/>
                  </a:lnTo>
                  <a:lnTo>
                    <a:pt x="451" y="423"/>
                  </a:lnTo>
                  <a:lnTo>
                    <a:pt x="444" y="427"/>
                  </a:lnTo>
                  <a:lnTo>
                    <a:pt x="438" y="429"/>
                  </a:lnTo>
                  <a:lnTo>
                    <a:pt x="432" y="431"/>
                  </a:lnTo>
                  <a:lnTo>
                    <a:pt x="408" y="439"/>
                  </a:lnTo>
                  <a:lnTo>
                    <a:pt x="384" y="445"/>
                  </a:lnTo>
                  <a:lnTo>
                    <a:pt x="359" y="450"/>
                  </a:lnTo>
                  <a:lnTo>
                    <a:pt x="335" y="455"/>
                  </a:lnTo>
                  <a:lnTo>
                    <a:pt x="310" y="462"/>
                  </a:lnTo>
                  <a:lnTo>
                    <a:pt x="289" y="472"/>
                  </a:lnTo>
                  <a:lnTo>
                    <a:pt x="268" y="486"/>
                  </a:lnTo>
                  <a:lnTo>
                    <a:pt x="250" y="507"/>
                  </a:lnTo>
                  <a:lnTo>
                    <a:pt x="241" y="521"/>
                  </a:lnTo>
                  <a:lnTo>
                    <a:pt x="232" y="536"/>
                  </a:lnTo>
                  <a:lnTo>
                    <a:pt x="223" y="550"/>
                  </a:lnTo>
                  <a:lnTo>
                    <a:pt x="215" y="565"/>
                  </a:lnTo>
                  <a:lnTo>
                    <a:pt x="209" y="581"/>
                  </a:lnTo>
                  <a:lnTo>
                    <a:pt x="203" y="596"/>
                  </a:lnTo>
                  <a:lnTo>
                    <a:pt x="202" y="613"/>
                  </a:lnTo>
                  <a:lnTo>
                    <a:pt x="205" y="630"/>
                  </a:lnTo>
                  <a:lnTo>
                    <a:pt x="222" y="661"/>
                  </a:lnTo>
                  <a:lnTo>
                    <a:pt x="479" y="621"/>
                  </a:lnTo>
                  <a:lnTo>
                    <a:pt x="496" y="626"/>
                  </a:lnTo>
                  <a:lnTo>
                    <a:pt x="513" y="621"/>
                  </a:lnTo>
                  <a:lnTo>
                    <a:pt x="527" y="609"/>
                  </a:lnTo>
                  <a:lnTo>
                    <a:pt x="540" y="596"/>
                  </a:lnTo>
                  <a:lnTo>
                    <a:pt x="550" y="586"/>
                  </a:lnTo>
                  <a:lnTo>
                    <a:pt x="559" y="582"/>
                  </a:lnTo>
                  <a:lnTo>
                    <a:pt x="566" y="590"/>
                  </a:lnTo>
                  <a:lnTo>
                    <a:pt x="571" y="613"/>
                  </a:lnTo>
                  <a:lnTo>
                    <a:pt x="567" y="621"/>
                  </a:lnTo>
                  <a:lnTo>
                    <a:pt x="562" y="629"/>
                  </a:lnTo>
                  <a:lnTo>
                    <a:pt x="555" y="635"/>
                  </a:lnTo>
                  <a:lnTo>
                    <a:pt x="549" y="640"/>
                  </a:lnTo>
                  <a:lnTo>
                    <a:pt x="540" y="646"/>
                  </a:lnTo>
                  <a:lnTo>
                    <a:pt x="532" y="650"/>
                  </a:lnTo>
                  <a:lnTo>
                    <a:pt x="523" y="653"/>
                  </a:lnTo>
                  <a:lnTo>
                    <a:pt x="514" y="656"/>
                  </a:lnTo>
                  <a:lnTo>
                    <a:pt x="260" y="710"/>
                  </a:lnTo>
                  <a:lnTo>
                    <a:pt x="231" y="718"/>
                  </a:lnTo>
                  <a:lnTo>
                    <a:pt x="203" y="731"/>
                  </a:lnTo>
                  <a:lnTo>
                    <a:pt x="182" y="750"/>
                  </a:lnTo>
                  <a:lnTo>
                    <a:pt x="162" y="774"/>
                  </a:lnTo>
                  <a:lnTo>
                    <a:pt x="145" y="800"/>
                  </a:lnTo>
                  <a:lnTo>
                    <a:pt x="131" y="827"/>
                  </a:lnTo>
                  <a:lnTo>
                    <a:pt x="120" y="854"/>
                  </a:lnTo>
                  <a:lnTo>
                    <a:pt x="109" y="881"/>
                  </a:lnTo>
                  <a:lnTo>
                    <a:pt x="109" y="912"/>
                  </a:lnTo>
                  <a:lnTo>
                    <a:pt x="117" y="938"/>
                  </a:lnTo>
                  <a:lnTo>
                    <a:pt x="129" y="964"/>
                  </a:lnTo>
                  <a:lnTo>
                    <a:pt x="142" y="989"/>
                  </a:lnTo>
                  <a:lnTo>
                    <a:pt x="158" y="989"/>
                  </a:lnTo>
                  <a:lnTo>
                    <a:pt x="175" y="990"/>
                  </a:lnTo>
                  <a:lnTo>
                    <a:pt x="192" y="990"/>
                  </a:lnTo>
                  <a:lnTo>
                    <a:pt x="209" y="991"/>
                  </a:lnTo>
                  <a:lnTo>
                    <a:pt x="225" y="992"/>
                  </a:lnTo>
                  <a:lnTo>
                    <a:pt x="242" y="992"/>
                  </a:lnTo>
                  <a:lnTo>
                    <a:pt x="259" y="994"/>
                  </a:lnTo>
                  <a:lnTo>
                    <a:pt x="276" y="994"/>
                  </a:lnTo>
                  <a:lnTo>
                    <a:pt x="292" y="994"/>
                  </a:lnTo>
                  <a:lnTo>
                    <a:pt x="309" y="994"/>
                  </a:lnTo>
                  <a:lnTo>
                    <a:pt x="325" y="992"/>
                  </a:lnTo>
                  <a:lnTo>
                    <a:pt x="341" y="990"/>
                  </a:lnTo>
                  <a:lnTo>
                    <a:pt x="357" y="989"/>
                  </a:lnTo>
                  <a:lnTo>
                    <a:pt x="372" y="985"/>
                  </a:lnTo>
                  <a:lnTo>
                    <a:pt x="388" y="981"/>
                  </a:lnTo>
                  <a:lnTo>
                    <a:pt x="403" y="976"/>
                  </a:lnTo>
                  <a:lnTo>
                    <a:pt x="410" y="973"/>
                  </a:lnTo>
                  <a:lnTo>
                    <a:pt x="416" y="968"/>
                  </a:lnTo>
                  <a:lnTo>
                    <a:pt x="423" y="963"/>
                  </a:lnTo>
                  <a:lnTo>
                    <a:pt x="428" y="956"/>
                  </a:lnTo>
                  <a:lnTo>
                    <a:pt x="434" y="950"/>
                  </a:lnTo>
                  <a:lnTo>
                    <a:pt x="441" y="946"/>
                  </a:lnTo>
                  <a:lnTo>
                    <a:pt x="447" y="946"/>
                  </a:lnTo>
                  <a:lnTo>
                    <a:pt x="456" y="948"/>
                  </a:lnTo>
                  <a:lnTo>
                    <a:pt x="461" y="958"/>
                  </a:lnTo>
                  <a:lnTo>
                    <a:pt x="462" y="968"/>
                  </a:lnTo>
                  <a:lnTo>
                    <a:pt x="461" y="980"/>
                  </a:lnTo>
                  <a:lnTo>
                    <a:pt x="456" y="989"/>
                  </a:lnTo>
                  <a:lnTo>
                    <a:pt x="439" y="1002"/>
                  </a:lnTo>
                  <a:lnTo>
                    <a:pt x="421" y="1012"/>
                  </a:lnTo>
                  <a:lnTo>
                    <a:pt x="403" y="1020"/>
                  </a:lnTo>
                  <a:lnTo>
                    <a:pt x="384" y="1026"/>
                  </a:lnTo>
                  <a:lnTo>
                    <a:pt x="366" y="1030"/>
                  </a:lnTo>
                  <a:lnTo>
                    <a:pt x="345" y="1033"/>
                  </a:lnTo>
                  <a:lnTo>
                    <a:pt x="326" y="1034"/>
                  </a:lnTo>
                  <a:lnTo>
                    <a:pt x="305" y="1035"/>
                  </a:lnTo>
                  <a:lnTo>
                    <a:pt x="285" y="1035"/>
                  </a:lnTo>
                  <a:lnTo>
                    <a:pt x="264" y="1034"/>
                  </a:lnTo>
                  <a:lnTo>
                    <a:pt x="243" y="1034"/>
                  </a:lnTo>
                  <a:lnTo>
                    <a:pt x="223" y="1033"/>
                  </a:lnTo>
                  <a:lnTo>
                    <a:pt x="202" y="1033"/>
                  </a:lnTo>
                  <a:lnTo>
                    <a:pt x="182" y="1034"/>
                  </a:lnTo>
                  <a:lnTo>
                    <a:pt x="162" y="1035"/>
                  </a:lnTo>
                  <a:lnTo>
                    <a:pt x="142" y="1038"/>
                  </a:lnTo>
                  <a:lnTo>
                    <a:pt x="133" y="1043"/>
                  </a:lnTo>
                  <a:lnTo>
                    <a:pt x="124" y="1049"/>
                  </a:lnTo>
                  <a:lnTo>
                    <a:pt x="115" y="1056"/>
                  </a:lnTo>
                  <a:lnTo>
                    <a:pt x="106" y="1062"/>
                  </a:lnTo>
                  <a:lnTo>
                    <a:pt x="98" y="1070"/>
                  </a:lnTo>
                  <a:lnTo>
                    <a:pt x="90" y="1078"/>
                  </a:lnTo>
                  <a:lnTo>
                    <a:pt x="82" y="1086"/>
                  </a:lnTo>
                  <a:lnTo>
                    <a:pt x="76" y="1095"/>
                  </a:lnTo>
                  <a:lnTo>
                    <a:pt x="66" y="1131"/>
                  </a:lnTo>
                  <a:lnTo>
                    <a:pt x="62" y="1169"/>
                  </a:lnTo>
                  <a:lnTo>
                    <a:pt x="62" y="1206"/>
                  </a:lnTo>
                  <a:lnTo>
                    <a:pt x="59" y="1244"/>
                  </a:lnTo>
                  <a:lnTo>
                    <a:pt x="62" y="1257"/>
                  </a:lnTo>
                  <a:lnTo>
                    <a:pt x="67" y="1268"/>
                  </a:lnTo>
                  <a:lnTo>
                    <a:pt x="73" y="1280"/>
                  </a:lnTo>
                  <a:lnTo>
                    <a:pt x="82" y="1290"/>
                  </a:lnTo>
                  <a:lnTo>
                    <a:pt x="91" y="1299"/>
                  </a:lnTo>
                  <a:lnTo>
                    <a:pt x="102" y="1310"/>
                  </a:lnTo>
                  <a:lnTo>
                    <a:pt x="112" y="1317"/>
                  </a:lnTo>
                  <a:lnTo>
                    <a:pt x="122" y="1326"/>
                  </a:lnTo>
                  <a:lnTo>
                    <a:pt x="144" y="1334"/>
                  </a:lnTo>
                  <a:lnTo>
                    <a:pt x="166" y="1339"/>
                  </a:lnTo>
                  <a:lnTo>
                    <a:pt x="189" y="1345"/>
                  </a:lnTo>
                  <a:lnTo>
                    <a:pt x="211" y="1348"/>
                  </a:lnTo>
                  <a:lnTo>
                    <a:pt x="233" y="1351"/>
                  </a:lnTo>
                  <a:lnTo>
                    <a:pt x="254" y="1354"/>
                  </a:lnTo>
                  <a:lnTo>
                    <a:pt x="276" y="1355"/>
                  </a:lnTo>
                  <a:lnTo>
                    <a:pt x="298" y="1355"/>
                  </a:lnTo>
                  <a:lnTo>
                    <a:pt x="319" y="1355"/>
                  </a:lnTo>
                  <a:lnTo>
                    <a:pt x="340" y="1355"/>
                  </a:lnTo>
                  <a:lnTo>
                    <a:pt x="362" y="1354"/>
                  </a:lnTo>
                  <a:lnTo>
                    <a:pt x="383" y="1351"/>
                  </a:lnTo>
                  <a:lnTo>
                    <a:pt x="403" y="1350"/>
                  </a:lnTo>
                  <a:lnTo>
                    <a:pt x="424" y="1347"/>
                  </a:lnTo>
                  <a:lnTo>
                    <a:pt x="444" y="1346"/>
                  </a:lnTo>
                  <a:lnTo>
                    <a:pt x="465" y="1343"/>
                  </a:lnTo>
                  <a:lnTo>
                    <a:pt x="461" y="1338"/>
                  </a:lnTo>
                  <a:lnTo>
                    <a:pt x="456" y="1335"/>
                  </a:lnTo>
                  <a:lnTo>
                    <a:pt x="450" y="1333"/>
                  </a:lnTo>
                  <a:lnTo>
                    <a:pt x="443" y="1332"/>
                  </a:lnTo>
                  <a:lnTo>
                    <a:pt x="437" y="1330"/>
                  </a:lnTo>
                  <a:lnTo>
                    <a:pt x="432" y="1328"/>
                  </a:lnTo>
                  <a:lnTo>
                    <a:pt x="429" y="1324"/>
                  </a:lnTo>
                  <a:lnTo>
                    <a:pt x="429" y="1317"/>
                  </a:lnTo>
                  <a:lnTo>
                    <a:pt x="452" y="1311"/>
                  </a:lnTo>
                  <a:lnTo>
                    <a:pt x="475" y="1311"/>
                  </a:lnTo>
                  <a:lnTo>
                    <a:pt x="497" y="1316"/>
                  </a:lnTo>
                  <a:lnTo>
                    <a:pt x="519" y="1324"/>
                  </a:lnTo>
                  <a:lnTo>
                    <a:pt x="541" y="1334"/>
                  </a:lnTo>
                  <a:lnTo>
                    <a:pt x="563" y="1343"/>
                  </a:lnTo>
                  <a:lnTo>
                    <a:pt x="585" y="1352"/>
                  </a:lnTo>
                  <a:lnTo>
                    <a:pt x="607" y="1357"/>
                  </a:lnTo>
                  <a:lnTo>
                    <a:pt x="625" y="1361"/>
                  </a:lnTo>
                  <a:lnTo>
                    <a:pt x="643" y="1365"/>
                  </a:lnTo>
                  <a:lnTo>
                    <a:pt x="662" y="1369"/>
                  </a:lnTo>
                  <a:lnTo>
                    <a:pt x="681" y="1373"/>
                  </a:lnTo>
                  <a:lnTo>
                    <a:pt x="701" y="1376"/>
                  </a:lnTo>
                  <a:lnTo>
                    <a:pt x="720" y="1378"/>
                  </a:lnTo>
                  <a:lnTo>
                    <a:pt x="739" y="1381"/>
                  </a:lnTo>
                  <a:lnTo>
                    <a:pt x="759" y="1382"/>
                  </a:lnTo>
                  <a:lnTo>
                    <a:pt x="779" y="1383"/>
                  </a:lnTo>
                  <a:lnTo>
                    <a:pt x="799" y="1383"/>
                  </a:lnTo>
                  <a:lnTo>
                    <a:pt x="818" y="1383"/>
                  </a:lnTo>
                  <a:lnTo>
                    <a:pt x="839" y="1382"/>
                  </a:lnTo>
                  <a:lnTo>
                    <a:pt x="858" y="1381"/>
                  </a:lnTo>
                  <a:lnTo>
                    <a:pt x="877" y="1377"/>
                  </a:lnTo>
                  <a:lnTo>
                    <a:pt x="895" y="1374"/>
                  </a:lnTo>
                  <a:lnTo>
                    <a:pt x="915" y="1369"/>
                  </a:lnTo>
                  <a:lnTo>
                    <a:pt x="934" y="1363"/>
                  </a:lnTo>
                  <a:lnTo>
                    <a:pt x="951" y="1360"/>
                  </a:lnTo>
                  <a:lnTo>
                    <a:pt x="968" y="1361"/>
                  </a:lnTo>
                  <a:lnTo>
                    <a:pt x="983" y="1365"/>
                  </a:lnTo>
                  <a:lnTo>
                    <a:pt x="997" y="1370"/>
                  </a:lnTo>
                  <a:lnTo>
                    <a:pt x="1011" y="1378"/>
                  </a:lnTo>
                  <a:lnTo>
                    <a:pt x="1024" y="1387"/>
                  </a:lnTo>
                  <a:lnTo>
                    <a:pt x="1037" y="1396"/>
                  </a:lnTo>
                  <a:lnTo>
                    <a:pt x="1051" y="1407"/>
                  </a:lnTo>
                  <a:lnTo>
                    <a:pt x="1064" y="1417"/>
                  </a:lnTo>
                  <a:lnTo>
                    <a:pt x="1077" y="1426"/>
                  </a:lnTo>
                  <a:lnTo>
                    <a:pt x="1091" y="1434"/>
                  </a:lnTo>
                  <a:lnTo>
                    <a:pt x="1105" y="1440"/>
                  </a:lnTo>
                  <a:lnTo>
                    <a:pt x="1121" y="1445"/>
                  </a:lnTo>
                  <a:lnTo>
                    <a:pt x="1138" y="1447"/>
                  </a:lnTo>
                  <a:lnTo>
                    <a:pt x="1156" y="1445"/>
                  </a:lnTo>
                  <a:lnTo>
                    <a:pt x="1172" y="1449"/>
                  </a:lnTo>
                  <a:lnTo>
                    <a:pt x="1190" y="1452"/>
                  </a:lnTo>
                  <a:lnTo>
                    <a:pt x="1208" y="1452"/>
                  </a:lnTo>
                  <a:lnTo>
                    <a:pt x="1228" y="1451"/>
                  </a:lnTo>
                  <a:lnTo>
                    <a:pt x="1246" y="1449"/>
                  </a:lnTo>
                  <a:lnTo>
                    <a:pt x="1264" y="1448"/>
                  </a:lnTo>
                  <a:lnTo>
                    <a:pt x="1281" y="1445"/>
                  </a:lnTo>
                  <a:lnTo>
                    <a:pt x="1297" y="1445"/>
                  </a:lnTo>
                  <a:lnTo>
                    <a:pt x="1301" y="1458"/>
                  </a:lnTo>
                  <a:lnTo>
                    <a:pt x="1297" y="1469"/>
                  </a:lnTo>
                  <a:lnTo>
                    <a:pt x="1288" y="1478"/>
                  </a:lnTo>
                  <a:lnTo>
                    <a:pt x="1278" y="1483"/>
                  </a:lnTo>
                  <a:lnTo>
                    <a:pt x="1263" y="1482"/>
                  </a:lnTo>
                  <a:lnTo>
                    <a:pt x="1246" y="1482"/>
                  </a:lnTo>
                  <a:lnTo>
                    <a:pt x="1229" y="1482"/>
                  </a:lnTo>
                  <a:lnTo>
                    <a:pt x="1214" y="1480"/>
                  </a:lnTo>
                  <a:lnTo>
                    <a:pt x="1197" y="1480"/>
                  </a:lnTo>
                  <a:lnTo>
                    <a:pt x="1180" y="1479"/>
                  </a:lnTo>
                  <a:lnTo>
                    <a:pt x="1163" y="1478"/>
                  </a:lnTo>
                  <a:lnTo>
                    <a:pt x="1147" y="1477"/>
                  </a:lnTo>
                  <a:lnTo>
                    <a:pt x="1130" y="1475"/>
                  </a:lnTo>
                  <a:lnTo>
                    <a:pt x="1114" y="1471"/>
                  </a:lnTo>
                  <a:lnTo>
                    <a:pt x="1099" y="1469"/>
                  </a:lnTo>
                  <a:lnTo>
                    <a:pt x="1083" y="1465"/>
                  </a:lnTo>
                  <a:lnTo>
                    <a:pt x="1068" y="1458"/>
                  </a:lnTo>
                  <a:lnTo>
                    <a:pt x="1054" y="1453"/>
                  </a:lnTo>
                  <a:lnTo>
                    <a:pt x="1040" y="1445"/>
                  </a:lnTo>
                  <a:lnTo>
                    <a:pt x="1027" y="1436"/>
                  </a:lnTo>
                  <a:lnTo>
                    <a:pt x="1020" y="1435"/>
                  </a:lnTo>
                  <a:lnTo>
                    <a:pt x="1013" y="1435"/>
                  </a:lnTo>
                  <a:lnTo>
                    <a:pt x="1006" y="1436"/>
                  </a:lnTo>
                  <a:lnTo>
                    <a:pt x="1000" y="1438"/>
                  </a:lnTo>
                  <a:lnTo>
                    <a:pt x="993" y="1439"/>
                  </a:lnTo>
                  <a:lnTo>
                    <a:pt x="987" y="1440"/>
                  </a:lnTo>
                  <a:lnTo>
                    <a:pt x="980" y="1442"/>
                  </a:lnTo>
                  <a:lnTo>
                    <a:pt x="974" y="1443"/>
                  </a:lnTo>
                  <a:lnTo>
                    <a:pt x="986" y="1451"/>
                  </a:lnTo>
                  <a:lnTo>
                    <a:pt x="998" y="1457"/>
                  </a:lnTo>
                  <a:lnTo>
                    <a:pt x="1011" y="1464"/>
                  </a:lnTo>
                  <a:lnTo>
                    <a:pt x="1023" y="1470"/>
                  </a:lnTo>
                  <a:lnTo>
                    <a:pt x="1036" y="1475"/>
                  </a:lnTo>
                  <a:lnTo>
                    <a:pt x="1050" y="1480"/>
                  </a:lnTo>
                  <a:lnTo>
                    <a:pt x="1063" y="1486"/>
                  </a:lnTo>
                  <a:lnTo>
                    <a:pt x="1076" y="1490"/>
                  </a:lnTo>
                  <a:lnTo>
                    <a:pt x="1089" y="1495"/>
                  </a:lnTo>
                  <a:lnTo>
                    <a:pt x="1103" y="1499"/>
                  </a:lnTo>
                  <a:lnTo>
                    <a:pt x="1116" y="1504"/>
                  </a:lnTo>
                  <a:lnTo>
                    <a:pt x="1129" y="1508"/>
                  </a:lnTo>
                  <a:lnTo>
                    <a:pt x="1143" y="1513"/>
                  </a:lnTo>
                  <a:lnTo>
                    <a:pt x="1156" y="1518"/>
                  </a:lnTo>
                  <a:lnTo>
                    <a:pt x="1169" y="1523"/>
                  </a:lnTo>
                  <a:lnTo>
                    <a:pt x="1181" y="1528"/>
                  </a:lnTo>
                  <a:lnTo>
                    <a:pt x="1193" y="1537"/>
                  </a:lnTo>
                  <a:lnTo>
                    <a:pt x="1203" y="1548"/>
                  </a:lnTo>
                  <a:lnTo>
                    <a:pt x="1210" y="1559"/>
                  </a:lnTo>
                  <a:lnTo>
                    <a:pt x="1208" y="1572"/>
                  </a:lnTo>
                  <a:lnTo>
                    <a:pt x="1202" y="1575"/>
                  </a:lnTo>
                  <a:lnTo>
                    <a:pt x="1194" y="1575"/>
                  </a:lnTo>
                  <a:lnTo>
                    <a:pt x="1188" y="1574"/>
                  </a:lnTo>
                  <a:lnTo>
                    <a:pt x="1181" y="1571"/>
                  </a:lnTo>
                  <a:lnTo>
                    <a:pt x="1175" y="1567"/>
                  </a:lnTo>
                  <a:lnTo>
                    <a:pt x="1169" y="1565"/>
                  </a:lnTo>
                  <a:lnTo>
                    <a:pt x="1162" y="1561"/>
                  </a:lnTo>
                  <a:lnTo>
                    <a:pt x="1156" y="1559"/>
                  </a:lnTo>
                  <a:lnTo>
                    <a:pt x="1136" y="1556"/>
                  </a:lnTo>
                  <a:lnTo>
                    <a:pt x="1117" y="1552"/>
                  </a:lnTo>
                  <a:lnTo>
                    <a:pt x="1098" y="1546"/>
                  </a:lnTo>
                  <a:lnTo>
                    <a:pt x="1078" y="1543"/>
                  </a:lnTo>
                  <a:lnTo>
                    <a:pt x="1059" y="1537"/>
                  </a:lnTo>
                  <a:lnTo>
                    <a:pt x="1041" y="1532"/>
                  </a:lnTo>
                  <a:lnTo>
                    <a:pt x="1022" y="1527"/>
                  </a:lnTo>
                  <a:lnTo>
                    <a:pt x="1002" y="1523"/>
                  </a:lnTo>
                  <a:lnTo>
                    <a:pt x="982" y="1562"/>
                  </a:lnTo>
                  <a:lnTo>
                    <a:pt x="960" y="1601"/>
                  </a:lnTo>
                  <a:lnTo>
                    <a:pt x="939" y="1640"/>
                  </a:lnTo>
                  <a:lnTo>
                    <a:pt x="919" y="1678"/>
                  </a:lnTo>
                  <a:lnTo>
                    <a:pt x="898" y="1717"/>
                  </a:lnTo>
                  <a:lnTo>
                    <a:pt x="879" y="1757"/>
                  </a:lnTo>
                  <a:lnTo>
                    <a:pt x="861" y="1798"/>
                  </a:lnTo>
                  <a:lnTo>
                    <a:pt x="843" y="1838"/>
                  </a:lnTo>
                  <a:lnTo>
                    <a:pt x="841" y="1856"/>
                  </a:lnTo>
                  <a:lnTo>
                    <a:pt x="843" y="1874"/>
                  </a:lnTo>
                  <a:lnTo>
                    <a:pt x="839" y="1889"/>
                  </a:lnTo>
                  <a:lnTo>
                    <a:pt x="826" y="1897"/>
                  </a:lnTo>
                  <a:lnTo>
                    <a:pt x="818" y="1889"/>
                  </a:lnTo>
                  <a:lnTo>
                    <a:pt x="809" y="1883"/>
                  </a:lnTo>
                  <a:lnTo>
                    <a:pt x="800" y="1875"/>
                  </a:lnTo>
                  <a:lnTo>
                    <a:pt x="792" y="1870"/>
                  </a:lnTo>
                  <a:lnTo>
                    <a:pt x="782" y="1865"/>
                  </a:lnTo>
                  <a:lnTo>
                    <a:pt x="772" y="1864"/>
                  </a:lnTo>
                  <a:lnTo>
                    <a:pt x="761" y="1864"/>
                  </a:lnTo>
                  <a:lnTo>
                    <a:pt x="750" y="1867"/>
                  </a:lnTo>
                  <a:lnTo>
                    <a:pt x="728" y="1879"/>
                  </a:lnTo>
                  <a:lnTo>
                    <a:pt x="709" y="1892"/>
                  </a:lnTo>
                  <a:lnTo>
                    <a:pt x="692" y="1908"/>
                  </a:lnTo>
                  <a:lnTo>
                    <a:pt x="676" y="1923"/>
                  </a:lnTo>
                  <a:lnTo>
                    <a:pt x="665" y="1941"/>
                  </a:lnTo>
                  <a:lnTo>
                    <a:pt x="653" y="1961"/>
                  </a:lnTo>
                  <a:lnTo>
                    <a:pt x="645" y="1981"/>
                  </a:lnTo>
                  <a:lnTo>
                    <a:pt x="638" y="2002"/>
                  </a:lnTo>
                  <a:lnTo>
                    <a:pt x="626" y="2067"/>
                  </a:lnTo>
                  <a:lnTo>
                    <a:pt x="624" y="2135"/>
                  </a:lnTo>
                  <a:lnTo>
                    <a:pt x="627" y="2204"/>
                  </a:lnTo>
                  <a:lnTo>
                    <a:pt x="634" y="2269"/>
                  </a:lnTo>
                  <a:lnTo>
                    <a:pt x="638" y="2296"/>
                  </a:lnTo>
                  <a:lnTo>
                    <a:pt x="643" y="2323"/>
                  </a:lnTo>
                  <a:lnTo>
                    <a:pt x="649" y="2349"/>
                  </a:lnTo>
                  <a:lnTo>
                    <a:pt x="660" y="2375"/>
                  </a:lnTo>
                  <a:lnTo>
                    <a:pt x="672" y="2398"/>
                  </a:lnTo>
                  <a:lnTo>
                    <a:pt x="688" y="2420"/>
                  </a:lnTo>
                  <a:lnTo>
                    <a:pt x="709" y="2438"/>
                  </a:lnTo>
                  <a:lnTo>
                    <a:pt x="733" y="2454"/>
                  </a:lnTo>
                  <a:lnTo>
                    <a:pt x="730" y="2420"/>
                  </a:lnTo>
                  <a:lnTo>
                    <a:pt x="729" y="2385"/>
                  </a:lnTo>
                  <a:lnTo>
                    <a:pt x="730" y="2350"/>
                  </a:lnTo>
                  <a:lnTo>
                    <a:pt x="736" y="2315"/>
                  </a:lnTo>
                  <a:lnTo>
                    <a:pt x="745" y="2296"/>
                  </a:lnTo>
                  <a:lnTo>
                    <a:pt x="754" y="2275"/>
                  </a:lnTo>
                  <a:lnTo>
                    <a:pt x="764" y="2254"/>
                  </a:lnTo>
                  <a:lnTo>
                    <a:pt x="776" y="2235"/>
                  </a:lnTo>
                  <a:lnTo>
                    <a:pt x="788" y="2218"/>
                  </a:lnTo>
                  <a:lnTo>
                    <a:pt x="805" y="2203"/>
                  </a:lnTo>
                  <a:lnTo>
                    <a:pt x="823" y="2191"/>
                  </a:lnTo>
                  <a:lnTo>
                    <a:pt x="845" y="2182"/>
                  </a:lnTo>
                  <a:lnTo>
                    <a:pt x="866" y="2186"/>
                  </a:lnTo>
                  <a:lnTo>
                    <a:pt x="884" y="2185"/>
                  </a:lnTo>
                  <a:lnTo>
                    <a:pt x="901" y="2179"/>
                  </a:lnTo>
                  <a:lnTo>
                    <a:pt x="915" y="2172"/>
                  </a:lnTo>
                  <a:lnTo>
                    <a:pt x="926" y="2161"/>
                  </a:lnTo>
                  <a:lnTo>
                    <a:pt x="938" y="2148"/>
                  </a:lnTo>
                  <a:lnTo>
                    <a:pt x="947" y="2135"/>
                  </a:lnTo>
                  <a:lnTo>
                    <a:pt x="957" y="2120"/>
                  </a:lnTo>
                  <a:lnTo>
                    <a:pt x="966" y="2106"/>
                  </a:lnTo>
                  <a:lnTo>
                    <a:pt x="977" y="2090"/>
                  </a:lnTo>
                  <a:lnTo>
                    <a:pt x="986" y="2076"/>
                  </a:lnTo>
                  <a:lnTo>
                    <a:pt x="997" y="2064"/>
                  </a:lnTo>
                  <a:lnTo>
                    <a:pt x="1010" y="2054"/>
                  </a:lnTo>
                  <a:lnTo>
                    <a:pt x="1024" y="2046"/>
                  </a:lnTo>
                  <a:lnTo>
                    <a:pt x="1040" y="2041"/>
                  </a:lnTo>
                  <a:lnTo>
                    <a:pt x="1059" y="2040"/>
                  </a:lnTo>
                  <a:lnTo>
                    <a:pt x="1071" y="2029"/>
                  </a:lnTo>
                  <a:lnTo>
                    <a:pt x="1080" y="2018"/>
                  </a:lnTo>
                  <a:lnTo>
                    <a:pt x="1087" y="2006"/>
                  </a:lnTo>
                  <a:lnTo>
                    <a:pt x="1093" y="1993"/>
                  </a:lnTo>
                  <a:lnTo>
                    <a:pt x="1083" y="1987"/>
                  </a:lnTo>
                  <a:lnTo>
                    <a:pt x="1073" y="1983"/>
                  </a:lnTo>
                  <a:lnTo>
                    <a:pt x="1062" y="1979"/>
                  </a:lnTo>
                  <a:lnTo>
                    <a:pt x="1051" y="1975"/>
                  </a:lnTo>
                  <a:lnTo>
                    <a:pt x="1041" y="1972"/>
                  </a:lnTo>
                  <a:lnTo>
                    <a:pt x="1031" y="1968"/>
                  </a:lnTo>
                  <a:lnTo>
                    <a:pt x="1022" y="1962"/>
                  </a:lnTo>
                  <a:lnTo>
                    <a:pt x="1014" y="1954"/>
                  </a:lnTo>
                  <a:lnTo>
                    <a:pt x="1022" y="1948"/>
                  </a:lnTo>
                  <a:lnTo>
                    <a:pt x="1031" y="1944"/>
                  </a:lnTo>
                  <a:lnTo>
                    <a:pt x="1041" y="1944"/>
                  </a:lnTo>
                  <a:lnTo>
                    <a:pt x="1051" y="1946"/>
                  </a:lnTo>
                  <a:lnTo>
                    <a:pt x="1063" y="1949"/>
                  </a:lnTo>
                  <a:lnTo>
                    <a:pt x="1074" y="1953"/>
                  </a:lnTo>
                  <a:lnTo>
                    <a:pt x="1086" y="1957"/>
                  </a:lnTo>
                  <a:lnTo>
                    <a:pt x="1096" y="1959"/>
                  </a:lnTo>
                  <a:lnTo>
                    <a:pt x="1108" y="1959"/>
                  </a:lnTo>
                  <a:lnTo>
                    <a:pt x="1118" y="1957"/>
                  </a:lnTo>
                  <a:lnTo>
                    <a:pt x="1126" y="1950"/>
                  </a:lnTo>
                  <a:lnTo>
                    <a:pt x="1134" y="1943"/>
                  </a:lnTo>
                  <a:lnTo>
                    <a:pt x="1140" y="1935"/>
                  </a:lnTo>
                  <a:lnTo>
                    <a:pt x="1145" y="1924"/>
                  </a:lnTo>
                  <a:lnTo>
                    <a:pt x="1152" y="1915"/>
                  </a:lnTo>
                  <a:lnTo>
                    <a:pt x="1158" y="1908"/>
                  </a:lnTo>
                  <a:lnTo>
                    <a:pt x="1158" y="1895"/>
                  </a:lnTo>
                  <a:lnTo>
                    <a:pt x="1161" y="1886"/>
                  </a:lnTo>
                  <a:lnTo>
                    <a:pt x="1167" y="1879"/>
                  </a:lnTo>
                  <a:lnTo>
                    <a:pt x="1175" y="1873"/>
                  </a:lnTo>
                  <a:lnTo>
                    <a:pt x="1184" y="1867"/>
                  </a:lnTo>
                  <a:lnTo>
                    <a:pt x="1192" y="1862"/>
                  </a:lnTo>
                  <a:lnTo>
                    <a:pt x="1199" y="1854"/>
                  </a:lnTo>
                  <a:lnTo>
                    <a:pt x="1205" y="1844"/>
                  </a:lnTo>
                  <a:lnTo>
                    <a:pt x="1225" y="1822"/>
                  </a:lnTo>
                  <a:lnTo>
                    <a:pt x="1247" y="1801"/>
                  </a:lnTo>
                  <a:lnTo>
                    <a:pt x="1269" y="1782"/>
                  </a:lnTo>
                  <a:lnTo>
                    <a:pt x="1291" y="1763"/>
                  </a:lnTo>
                  <a:lnTo>
                    <a:pt x="1313" y="1744"/>
                  </a:lnTo>
                  <a:lnTo>
                    <a:pt x="1336" y="1726"/>
                  </a:lnTo>
                  <a:lnTo>
                    <a:pt x="1358" y="1710"/>
                  </a:lnTo>
                  <a:lnTo>
                    <a:pt x="1381" y="1693"/>
                  </a:lnTo>
                  <a:lnTo>
                    <a:pt x="1404" y="1676"/>
                  </a:lnTo>
                  <a:lnTo>
                    <a:pt x="1428" y="1659"/>
                  </a:lnTo>
                  <a:lnTo>
                    <a:pt x="1449" y="1644"/>
                  </a:lnTo>
                  <a:lnTo>
                    <a:pt x="1473" y="1627"/>
                  </a:lnTo>
                  <a:lnTo>
                    <a:pt x="1496" y="1610"/>
                  </a:lnTo>
                  <a:lnTo>
                    <a:pt x="1518" y="1592"/>
                  </a:lnTo>
                  <a:lnTo>
                    <a:pt x="1540" y="1574"/>
                  </a:lnTo>
                  <a:lnTo>
                    <a:pt x="1562" y="1556"/>
                  </a:lnTo>
                  <a:lnTo>
                    <a:pt x="1582" y="1537"/>
                  </a:lnTo>
                  <a:lnTo>
                    <a:pt x="1603" y="1519"/>
                  </a:lnTo>
                  <a:lnTo>
                    <a:pt x="1621" y="1499"/>
                  </a:lnTo>
                  <a:lnTo>
                    <a:pt x="1639" y="1479"/>
                  </a:lnTo>
                  <a:lnTo>
                    <a:pt x="1656" y="1457"/>
                  </a:lnTo>
                  <a:lnTo>
                    <a:pt x="1671" y="1436"/>
                  </a:lnTo>
                  <a:lnTo>
                    <a:pt x="1686" y="1414"/>
                  </a:lnTo>
                  <a:lnTo>
                    <a:pt x="1703" y="1394"/>
                  </a:lnTo>
                  <a:lnTo>
                    <a:pt x="1719" y="1372"/>
                  </a:lnTo>
                  <a:lnTo>
                    <a:pt x="1734" y="1351"/>
                  </a:lnTo>
                  <a:lnTo>
                    <a:pt x="1751" y="1330"/>
                  </a:lnTo>
                  <a:lnTo>
                    <a:pt x="1768" y="1311"/>
                  </a:lnTo>
                  <a:lnTo>
                    <a:pt x="1787" y="1293"/>
                  </a:lnTo>
                  <a:lnTo>
                    <a:pt x="1806" y="1275"/>
                  </a:lnTo>
                  <a:lnTo>
                    <a:pt x="1827" y="1258"/>
                  </a:lnTo>
                  <a:lnTo>
                    <a:pt x="1849" y="1244"/>
                  </a:lnTo>
                  <a:lnTo>
                    <a:pt x="1871" y="1233"/>
                  </a:lnTo>
                  <a:lnTo>
                    <a:pt x="1889" y="1222"/>
                  </a:lnTo>
                  <a:lnTo>
                    <a:pt x="1906" y="1207"/>
                  </a:lnTo>
                  <a:lnTo>
                    <a:pt x="1921" y="1192"/>
                  </a:lnTo>
                  <a:lnTo>
                    <a:pt x="1934" y="1176"/>
                  </a:lnTo>
                  <a:lnTo>
                    <a:pt x="1947" y="1158"/>
                  </a:lnTo>
                  <a:lnTo>
                    <a:pt x="1958" y="1140"/>
                  </a:lnTo>
                  <a:lnTo>
                    <a:pt x="1969" y="1122"/>
                  </a:lnTo>
                  <a:lnTo>
                    <a:pt x="1979" y="1104"/>
                  </a:lnTo>
                  <a:lnTo>
                    <a:pt x="1989" y="1084"/>
                  </a:lnTo>
                  <a:lnTo>
                    <a:pt x="2001" y="1066"/>
                  </a:lnTo>
                  <a:lnTo>
                    <a:pt x="2012" y="1048"/>
                  </a:lnTo>
                  <a:lnTo>
                    <a:pt x="2025" y="1031"/>
                  </a:lnTo>
                  <a:lnTo>
                    <a:pt x="2040" y="1016"/>
                  </a:lnTo>
                  <a:lnTo>
                    <a:pt x="2055" y="1002"/>
                  </a:lnTo>
                  <a:lnTo>
                    <a:pt x="2073" y="989"/>
                  </a:lnTo>
                  <a:lnTo>
                    <a:pt x="2094" y="978"/>
                  </a:lnTo>
                  <a:lnTo>
                    <a:pt x="2113" y="969"/>
                  </a:lnTo>
                  <a:lnTo>
                    <a:pt x="2132" y="960"/>
                  </a:lnTo>
                  <a:lnTo>
                    <a:pt x="2153" y="952"/>
                  </a:lnTo>
                  <a:lnTo>
                    <a:pt x="2172" y="946"/>
                  </a:lnTo>
                  <a:lnTo>
                    <a:pt x="2192" y="939"/>
                  </a:lnTo>
                  <a:lnTo>
                    <a:pt x="2212" y="933"/>
                  </a:lnTo>
                  <a:lnTo>
                    <a:pt x="2232" y="929"/>
                  </a:lnTo>
                  <a:lnTo>
                    <a:pt x="2252" y="924"/>
                  </a:lnTo>
                  <a:lnTo>
                    <a:pt x="2271" y="921"/>
                  </a:lnTo>
                  <a:lnTo>
                    <a:pt x="2292" y="917"/>
                  </a:lnTo>
                  <a:lnTo>
                    <a:pt x="2313" y="916"/>
                  </a:lnTo>
                  <a:lnTo>
                    <a:pt x="2333" y="914"/>
                  </a:lnTo>
                  <a:lnTo>
                    <a:pt x="2354" y="912"/>
                  </a:lnTo>
                  <a:lnTo>
                    <a:pt x="2376" y="912"/>
                  </a:lnTo>
                  <a:lnTo>
                    <a:pt x="2398" y="912"/>
                  </a:lnTo>
                  <a:lnTo>
                    <a:pt x="2398" y="101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65" name=""/>
            <p:cNvSpPr/>
            <p:nvPr/>
          </p:nvSpPr>
          <p:spPr>
            <a:xfrm>
              <a:off x="6967440" y="1532520"/>
              <a:ext cx="73800" cy="192600"/>
            </a:xfrm>
            <a:custGeom>
              <a:avLst/>
              <a:gdLst/>
              <a:ahLst/>
              <a:rect l="l" t="t" r="r" b="b"/>
              <a:pathLst>
                <a:path w="92" h="238">
                  <a:moveTo>
                    <a:pt x="89" y="0"/>
                  </a:moveTo>
                  <a:lnTo>
                    <a:pt x="92" y="11"/>
                  </a:lnTo>
                  <a:lnTo>
                    <a:pt x="92" y="20"/>
                  </a:lnTo>
                  <a:lnTo>
                    <a:pt x="88" y="31"/>
                  </a:lnTo>
                  <a:lnTo>
                    <a:pt x="83" y="39"/>
                  </a:lnTo>
                  <a:lnTo>
                    <a:pt x="75" y="48"/>
                  </a:lnTo>
                  <a:lnTo>
                    <a:pt x="68" y="55"/>
                  </a:lnTo>
                  <a:lnTo>
                    <a:pt x="62" y="63"/>
                  </a:lnTo>
                  <a:lnTo>
                    <a:pt x="57" y="72"/>
                  </a:lnTo>
                  <a:lnTo>
                    <a:pt x="44" y="90"/>
                  </a:lnTo>
                  <a:lnTo>
                    <a:pt x="36" y="111"/>
                  </a:lnTo>
                  <a:lnTo>
                    <a:pt x="32" y="132"/>
                  </a:lnTo>
                  <a:lnTo>
                    <a:pt x="31" y="154"/>
                  </a:lnTo>
                  <a:lnTo>
                    <a:pt x="31" y="176"/>
                  </a:lnTo>
                  <a:lnTo>
                    <a:pt x="28" y="196"/>
                  </a:lnTo>
                  <a:lnTo>
                    <a:pt x="25" y="218"/>
                  </a:lnTo>
                  <a:lnTo>
                    <a:pt x="17" y="238"/>
                  </a:lnTo>
                  <a:lnTo>
                    <a:pt x="7" y="224"/>
                  </a:lnTo>
                  <a:lnTo>
                    <a:pt x="1" y="204"/>
                  </a:lnTo>
                  <a:lnTo>
                    <a:pt x="0" y="183"/>
                  </a:lnTo>
                  <a:lnTo>
                    <a:pt x="0" y="161"/>
                  </a:lnTo>
                  <a:lnTo>
                    <a:pt x="1" y="136"/>
                  </a:lnTo>
                  <a:lnTo>
                    <a:pt x="4" y="110"/>
                  </a:lnTo>
                  <a:lnTo>
                    <a:pt x="9" y="85"/>
                  </a:lnTo>
                  <a:lnTo>
                    <a:pt x="17" y="61"/>
                  </a:lnTo>
                  <a:lnTo>
                    <a:pt x="28" y="40"/>
                  </a:lnTo>
                  <a:lnTo>
                    <a:pt x="44" y="22"/>
                  </a:lnTo>
                  <a:lnTo>
                    <a:pt x="63" y="7"/>
                  </a:lnTo>
                  <a:lnTo>
                    <a:pt x="89"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66" name=""/>
            <p:cNvSpPr/>
            <p:nvPr/>
          </p:nvSpPr>
          <p:spPr>
            <a:xfrm>
              <a:off x="8127000" y="1710360"/>
              <a:ext cx="202320" cy="156600"/>
            </a:xfrm>
            <a:custGeom>
              <a:avLst/>
              <a:gdLst/>
              <a:ahLst/>
              <a:rect l="l" t="t" r="r" b="b"/>
              <a:pathLst>
                <a:path w="256" h="194">
                  <a:moveTo>
                    <a:pt x="256" y="12"/>
                  </a:moveTo>
                  <a:lnTo>
                    <a:pt x="256" y="17"/>
                  </a:lnTo>
                  <a:lnTo>
                    <a:pt x="254" y="22"/>
                  </a:lnTo>
                  <a:lnTo>
                    <a:pt x="250" y="26"/>
                  </a:lnTo>
                  <a:lnTo>
                    <a:pt x="245" y="28"/>
                  </a:lnTo>
                  <a:lnTo>
                    <a:pt x="225" y="28"/>
                  </a:lnTo>
                  <a:lnTo>
                    <a:pt x="207" y="32"/>
                  </a:lnTo>
                  <a:lnTo>
                    <a:pt x="189" y="36"/>
                  </a:lnTo>
                  <a:lnTo>
                    <a:pt x="174" y="43"/>
                  </a:lnTo>
                  <a:lnTo>
                    <a:pt x="158" y="50"/>
                  </a:lnTo>
                  <a:lnTo>
                    <a:pt x="143" y="60"/>
                  </a:lnTo>
                  <a:lnTo>
                    <a:pt x="130" y="70"/>
                  </a:lnTo>
                  <a:lnTo>
                    <a:pt x="116" y="82"/>
                  </a:lnTo>
                  <a:lnTo>
                    <a:pt x="103" y="94"/>
                  </a:lnTo>
                  <a:lnTo>
                    <a:pt x="91" y="107"/>
                  </a:lnTo>
                  <a:lnTo>
                    <a:pt x="79" y="122"/>
                  </a:lnTo>
                  <a:lnTo>
                    <a:pt x="67" y="136"/>
                  </a:lnTo>
                  <a:lnTo>
                    <a:pt x="55" y="150"/>
                  </a:lnTo>
                  <a:lnTo>
                    <a:pt x="44" y="166"/>
                  </a:lnTo>
                  <a:lnTo>
                    <a:pt x="32" y="180"/>
                  </a:lnTo>
                  <a:lnTo>
                    <a:pt x="21" y="194"/>
                  </a:lnTo>
                  <a:lnTo>
                    <a:pt x="13" y="194"/>
                  </a:lnTo>
                  <a:lnTo>
                    <a:pt x="6" y="194"/>
                  </a:lnTo>
                  <a:lnTo>
                    <a:pt x="1" y="190"/>
                  </a:lnTo>
                  <a:lnTo>
                    <a:pt x="0" y="183"/>
                  </a:lnTo>
                  <a:lnTo>
                    <a:pt x="0" y="173"/>
                  </a:lnTo>
                  <a:lnTo>
                    <a:pt x="15" y="154"/>
                  </a:lnTo>
                  <a:lnTo>
                    <a:pt x="28" y="133"/>
                  </a:lnTo>
                  <a:lnTo>
                    <a:pt x="42" y="111"/>
                  </a:lnTo>
                  <a:lnTo>
                    <a:pt x="55" y="91"/>
                  </a:lnTo>
                  <a:lnTo>
                    <a:pt x="69" y="71"/>
                  </a:lnTo>
                  <a:lnTo>
                    <a:pt x="86" y="53"/>
                  </a:lnTo>
                  <a:lnTo>
                    <a:pt x="104" y="36"/>
                  </a:lnTo>
                  <a:lnTo>
                    <a:pt x="125" y="23"/>
                  </a:lnTo>
                  <a:lnTo>
                    <a:pt x="139" y="19"/>
                  </a:lnTo>
                  <a:lnTo>
                    <a:pt x="155" y="16"/>
                  </a:lnTo>
                  <a:lnTo>
                    <a:pt x="170" y="13"/>
                  </a:lnTo>
                  <a:lnTo>
                    <a:pt x="185" y="10"/>
                  </a:lnTo>
                  <a:lnTo>
                    <a:pt x="201" y="8"/>
                  </a:lnTo>
                  <a:lnTo>
                    <a:pt x="216" y="5"/>
                  </a:lnTo>
                  <a:lnTo>
                    <a:pt x="232" y="3"/>
                  </a:lnTo>
                  <a:lnTo>
                    <a:pt x="247" y="0"/>
                  </a:lnTo>
                  <a:lnTo>
                    <a:pt x="256" y="1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67" name=""/>
            <p:cNvSpPr/>
            <p:nvPr/>
          </p:nvSpPr>
          <p:spPr>
            <a:xfrm>
              <a:off x="6960240" y="1778040"/>
              <a:ext cx="64080" cy="177840"/>
            </a:xfrm>
            <a:custGeom>
              <a:avLst/>
              <a:gdLst/>
              <a:ahLst/>
              <a:rect l="l" t="t" r="r" b="b"/>
              <a:pathLst>
                <a:path w="81" h="222">
                  <a:moveTo>
                    <a:pt x="81" y="11"/>
                  </a:moveTo>
                  <a:lnTo>
                    <a:pt x="78" y="37"/>
                  </a:lnTo>
                  <a:lnTo>
                    <a:pt x="72" y="62"/>
                  </a:lnTo>
                  <a:lnTo>
                    <a:pt x="63" y="87"/>
                  </a:lnTo>
                  <a:lnTo>
                    <a:pt x="53" y="110"/>
                  </a:lnTo>
                  <a:lnTo>
                    <a:pt x="44" y="133"/>
                  </a:lnTo>
                  <a:lnTo>
                    <a:pt x="36" y="158"/>
                  </a:lnTo>
                  <a:lnTo>
                    <a:pt x="33" y="184"/>
                  </a:lnTo>
                  <a:lnTo>
                    <a:pt x="37" y="211"/>
                  </a:lnTo>
                  <a:lnTo>
                    <a:pt x="37" y="215"/>
                  </a:lnTo>
                  <a:lnTo>
                    <a:pt x="36" y="219"/>
                  </a:lnTo>
                  <a:lnTo>
                    <a:pt x="35" y="221"/>
                  </a:lnTo>
                  <a:lnTo>
                    <a:pt x="31" y="222"/>
                  </a:lnTo>
                  <a:lnTo>
                    <a:pt x="22" y="220"/>
                  </a:lnTo>
                  <a:lnTo>
                    <a:pt x="15" y="213"/>
                  </a:lnTo>
                  <a:lnTo>
                    <a:pt x="10" y="203"/>
                  </a:lnTo>
                  <a:lnTo>
                    <a:pt x="8" y="194"/>
                  </a:lnTo>
                  <a:lnTo>
                    <a:pt x="1" y="167"/>
                  </a:lnTo>
                  <a:lnTo>
                    <a:pt x="0" y="141"/>
                  </a:lnTo>
                  <a:lnTo>
                    <a:pt x="2" y="115"/>
                  </a:lnTo>
                  <a:lnTo>
                    <a:pt x="8" y="90"/>
                  </a:lnTo>
                  <a:lnTo>
                    <a:pt x="17" y="67"/>
                  </a:lnTo>
                  <a:lnTo>
                    <a:pt x="28" y="44"/>
                  </a:lnTo>
                  <a:lnTo>
                    <a:pt x="41" y="22"/>
                  </a:lnTo>
                  <a:lnTo>
                    <a:pt x="56" y="0"/>
                  </a:lnTo>
                  <a:lnTo>
                    <a:pt x="64" y="0"/>
                  </a:lnTo>
                  <a:lnTo>
                    <a:pt x="72" y="1"/>
                  </a:lnTo>
                  <a:lnTo>
                    <a:pt x="77" y="5"/>
                  </a:lnTo>
                  <a:lnTo>
                    <a:pt x="81" y="11"/>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68" name=""/>
            <p:cNvSpPr/>
            <p:nvPr/>
          </p:nvSpPr>
          <p:spPr>
            <a:xfrm>
              <a:off x="7405200" y="2476800"/>
              <a:ext cx="136080" cy="30960"/>
            </a:xfrm>
            <a:custGeom>
              <a:avLst/>
              <a:gdLst/>
              <a:ahLst/>
              <a:rect l="l" t="t" r="r" b="b"/>
              <a:pathLst>
                <a:path w="170" h="38">
                  <a:moveTo>
                    <a:pt x="170" y="21"/>
                  </a:moveTo>
                  <a:lnTo>
                    <a:pt x="164" y="31"/>
                  </a:lnTo>
                  <a:lnTo>
                    <a:pt x="145" y="26"/>
                  </a:lnTo>
                  <a:lnTo>
                    <a:pt x="127" y="26"/>
                  </a:lnTo>
                  <a:lnTo>
                    <a:pt x="108" y="27"/>
                  </a:lnTo>
                  <a:lnTo>
                    <a:pt x="90" y="30"/>
                  </a:lnTo>
                  <a:lnTo>
                    <a:pt x="70" y="34"/>
                  </a:lnTo>
                  <a:lnTo>
                    <a:pt x="50" y="36"/>
                  </a:lnTo>
                  <a:lnTo>
                    <a:pt x="28" y="38"/>
                  </a:lnTo>
                  <a:lnTo>
                    <a:pt x="3" y="35"/>
                  </a:lnTo>
                  <a:lnTo>
                    <a:pt x="0" y="27"/>
                  </a:lnTo>
                  <a:lnTo>
                    <a:pt x="1" y="21"/>
                  </a:lnTo>
                  <a:lnTo>
                    <a:pt x="6" y="16"/>
                  </a:lnTo>
                  <a:lnTo>
                    <a:pt x="14" y="12"/>
                  </a:lnTo>
                  <a:lnTo>
                    <a:pt x="33" y="11"/>
                  </a:lnTo>
                  <a:lnTo>
                    <a:pt x="52" y="7"/>
                  </a:lnTo>
                  <a:lnTo>
                    <a:pt x="73" y="4"/>
                  </a:lnTo>
                  <a:lnTo>
                    <a:pt x="94" y="1"/>
                  </a:lnTo>
                  <a:lnTo>
                    <a:pt x="114" y="0"/>
                  </a:lnTo>
                  <a:lnTo>
                    <a:pt x="134" y="3"/>
                  </a:lnTo>
                  <a:lnTo>
                    <a:pt x="153" y="9"/>
                  </a:lnTo>
                  <a:lnTo>
                    <a:pt x="170" y="21"/>
                  </a:lnTo>
                  <a:close/>
                </a:path>
              </a:pathLst>
            </a:custGeom>
            <a:solidFill>
              <a:srgbClr val="000000"/>
            </a:solidFill>
            <a:ln w="0">
              <a:noFill/>
            </a:ln>
          </p:spPr>
          <p:style>
            <a:lnRef idx="0"/>
            <a:fillRef idx="0"/>
            <a:effectRef idx="0"/>
            <a:fontRef idx="minor"/>
          </p:style>
          <p:txBody>
            <a:bodyPr lIns="90000" rIns="90000" tIns="-15840" bIns="-15840" anchor="t">
              <a:noAutofit/>
            </a:bodyPr>
            <a:p>
              <a:endParaRPr b="0" lang="en-US" sz="2400" strike="noStrike" u="none">
                <a:solidFill>
                  <a:srgbClr val="ffffff"/>
                </a:solidFill>
                <a:effectLst/>
                <a:uFillTx/>
                <a:latin typeface="Times New Roman"/>
              </a:endParaRPr>
            </a:p>
          </p:txBody>
        </p:sp>
        <p:sp>
          <p:nvSpPr>
            <p:cNvPr id="369" name=""/>
            <p:cNvSpPr/>
            <p:nvPr/>
          </p:nvSpPr>
          <p:spPr>
            <a:xfrm>
              <a:off x="7364880" y="2558880"/>
              <a:ext cx="57240" cy="69840"/>
            </a:xfrm>
            <a:custGeom>
              <a:avLst/>
              <a:gdLst/>
              <a:ahLst/>
              <a:rect l="l" t="t" r="r" b="b"/>
              <a:pathLst>
                <a:path w="71" h="86">
                  <a:moveTo>
                    <a:pt x="71" y="66"/>
                  </a:moveTo>
                  <a:lnTo>
                    <a:pt x="71" y="71"/>
                  </a:lnTo>
                  <a:lnTo>
                    <a:pt x="70" y="78"/>
                  </a:lnTo>
                  <a:lnTo>
                    <a:pt x="69" y="82"/>
                  </a:lnTo>
                  <a:lnTo>
                    <a:pt x="65" y="86"/>
                  </a:lnTo>
                  <a:lnTo>
                    <a:pt x="53" y="77"/>
                  </a:lnTo>
                  <a:lnTo>
                    <a:pt x="42" y="67"/>
                  </a:lnTo>
                  <a:lnTo>
                    <a:pt x="29" y="57"/>
                  </a:lnTo>
                  <a:lnTo>
                    <a:pt x="18" y="47"/>
                  </a:lnTo>
                  <a:lnTo>
                    <a:pt x="9" y="36"/>
                  </a:lnTo>
                  <a:lnTo>
                    <a:pt x="3" y="25"/>
                  </a:lnTo>
                  <a:lnTo>
                    <a:pt x="0" y="13"/>
                  </a:lnTo>
                  <a:lnTo>
                    <a:pt x="2" y="0"/>
                  </a:lnTo>
                  <a:lnTo>
                    <a:pt x="11" y="8"/>
                  </a:lnTo>
                  <a:lnTo>
                    <a:pt x="20" y="16"/>
                  </a:lnTo>
                  <a:lnTo>
                    <a:pt x="27" y="25"/>
                  </a:lnTo>
                  <a:lnTo>
                    <a:pt x="36" y="33"/>
                  </a:lnTo>
                  <a:lnTo>
                    <a:pt x="44" y="42"/>
                  </a:lnTo>
                  <a:lnTo>
                    <a:pt x="53" y="51"/>
                  </a:lnTo>
                  <a:lnTo>
                    <a:pt x="61" y="58"/>
                  </a:lnTo>
                  <a:lnTo>
                    <a:pt x="71" y="66"/>
                  </a:lnTo>
                  <a:close/>
                </a:path>
              </a:pathLst>
            </a:custGeom>
            <a:solidFill>
              <a:srgbClr val="000000"/>
            </a:solidFill>
            <a:ln w="0">
              <a:noFill/>
            </a:ln>
          </p:spPr>
          <p:style>
            <a:lnRef idx="0"/>
            <a:fillRef idx="0"/>
            <a:effectRef idx="0"/>
            <a:fontRef idx="minor"/>
          </p:style>
          <p:txBody>
            <a:bodyPr lIns="90000" rIns="90000" tIns="23040" bIns="23040" anchor="t">
              <a:noAutofit/>
            </a:bodyPr>
            <a:p>
              <a:endParaRPr b="0" lang="en-US" sz="2400" strike="noStrike" u="none">
                <a:solidFill>
                  <a:srgbClr val="ffffff"/>
                </a:solidFill>
                <a:effectLst/>
                <a:uFillTx/>
                <a:latin typeface="Times New Roman"/>
              </a:endParaRPr>
            </a:p>
          </p:txBody>
        </p:sp>
        <p:sp>
          <p:nvSpPr>
            <p:cNvPr id="370" name=""/>
            <p:cNvSpPr/>
            <p:nvPr/>
          </p:nvSpPr>
          <p:spPr>
            <a:xfrm>
              <a:off x="7234200" y="2775600"/>
              <a:ext cx="83160" cy="187200"/>
            </a:xfrm>
            <a:custGeom>
              <a:avLst/>
              <a:gdLst/>
              <a:ahLst/>
              <a:rect l="l" t="t" r="r" b="b"/>
              <a:pathLst>
                <a:path w="105" h="233">
                  <a:moveTo>
                    <a:pt x="105" y="0"/>
                  </a:moveTo>
                  <a:lnTo>
                    <a:pt x="92" y="28"/>
                  </a:lnTo>
                  <a:lnTo>
                    <a:pt x="79" y="57"/>
                  </a:lnTo>
                  <a:lnTo>
                    <a:pt x="67" y="86"/>
                  </a:lnTo>
                  <a:lnTo>
                    <a:pt x="54" y="115"/>
                  </a:lnTo>
                  <a:lnTo>
                    <a:pt x="43" y="145"/>
                  </a:lnTo>
                  <a:lnTo>
                    <a:pt x="31" y="173"/>
                  </a:lnTo>
                  <a:lnTo>
                    <a:pt x="21" y="203"/>
                  </a:lnTo>
                  <a:lnTo>
                    <a:pt x="11" y="233"/>
                  </a:lnTo>
                  <a:lnTo>
                    <a:pt x="3" y="204"/>
                  </a:lnTo>
                  <a:lnTo>
                    <a:pt x="0" y="177"/>
                  </a:lnTo>
                  <a:lnTo>
                    <a:pt x="3" y="149"/>
                  </a:lnTo>
                  <a:lnTo>
                    <a:pt x="8" y="120"/>
                  </a:lnTo>
                  <a:lnTo>
                    <a:pt x="17" y="93"/>
                  </a:lnTo>
                  <a:lnTo>
                    <a:pt x="30" y="67"/>
                  </a:lnTo>
                  <a:lnTo>
                    <a:pt x="47" y="42"/>
                  </a:lnTo>
                  <a:lnTo>
                    <a:pt x="65" y="20"/>
                  </a:lnTo>
                  <a:lnTo>
                    <a:pt x="69" y="18"/>
                  </a:lnTo>
                  <a:lnTo>
                    <a:pt x="74" y="14"/>
                  </a:lnTo>
                  <a:lnTo>
                    <a:pt x="78" y="11"/>
                  </a:lnTo>
                  <a:lnTo>
                    <a:pt x="83" y="7"/>
                  </a:lnTo>
                  <a:lnTo>
                    <a:pt x="88" y="5"/>
                  </a:lnTo>
                  <a:lnTo>
                    <a:pt x="93" y="2"/>
                  </a:lnTo>
                  <a:lnTo>
                    <a:pt x="98" y="1"/>
                  </a:lnTo>
                  <a:lnTo>
                    <a:pt x="105" y="0"/>
                  </a:lnTo>
                  <a:close/>
                </a:path>
              </a:pathLst>
            </a:custGeom>
            <a:solidFill>
              <a:srgbClr val="f9e8d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71" name=""/>
            <p:cNvSpPr/>
            <p:nvPr/>
          </p:nvSpPr>
          <p:spPr>
            <a:xfrm>
              <a:off x="7045560" y="1132560"/>
              <a:ext cx="1443600" cy="905400"/>
            </a:xfrm>
            <a:custGeom>
              <a:avLst/>
              <a:gdLst/>
              <a:ahLst/>
              <a:rect l="l" t="t" r="r" b="b"/>
              <a:pathLst>
                <a:path w="1817" h="1128">
                  <a:moveTo>
                    <a:pt x="125" y="195"/>
                  </a:moveTo>
                  <a:lnTo>
                    <a:pt x="111" y="233"/>
                  </a:lnTo>
                  <a:lnTo>
                    <a:pt x="103" y="272"/>
                  </a:lnTo>
                  <a:lnTo>
                    <a:pt x="100" y="312"/>
                  </a:lnTo>
                  <a:lnTo>
                    <a:pt x="100" y="350"/>
                  </a:lnTo>
                  <a:lnTo>
                    <a:pt x="103" y="386"/>
                  </a:lnTo>
                  <a:lnTo>
                    <a:pt x="107" y="417"/>
                  </a:lnTo>
                  <a:lnTo>
                    <a:pt x="112" y="444"/>
                  </a:lnTo>
                  <a:lnTo>
                    <a:pt x="116" y="465"/>
                  </a:lnTo>
                  <a:lnTo>
                    <a:pt x="114" y="484"/>
                  </a:lnTo>
                  <a:lnTo>
                    <a:pt x="103" y="508"/>
                  </a:lnTo>
                  <a:lnTo>
                    <a:pt x="87" y="535"/>
                  </a:lnTo>
                  <a:lnTo>
                    <a:pt x="67" y="565"/>
                  </a:lnTo>
                  <a:lnTo>
                    <a:pt x="48" y="594"/>
                  </a:lnTo>
                  <a:lnTo>
                    <a:pt x="31" y="623"/>
                  </a:lnTo>
                  <a:lnTo>
                    <a:pt x="21" y="649"/>
                  </a:lnTo>
                  <a:lnTo>
                    <a:pt x="18" y="671"/>
                  </a:lnTo>
                  <a:lnTo>
                    <a:pt x="20" y="701"/>
                  </a:lnTo>
                  <a:lnTo>
                    <a:pt x="17" y="743"/>
                  </a:lnTo>
                  <a:lnTo>
                    <a:pt x="12" y="795"/>
                  </a:lnTo>
                  <a:lnTo>
                    <a:pt x="7" y="851"/>
                  </a:lnTo>
                  <a:lnTo>
                    <a:pt x="3" y="905"/>
                  </a:lnTo>
                  <a:lnTo>
                    <a:pt x="0" y="952"/>
                  </a:lnTo>
                  <a:lnTo>
                    <a:pt x="3" y="987"/>
                  </a:lnTo>
                  <a:lnTo>
                    <a:pt x="9" y="1003"/>
                  </a:lnTo>
                  <a:lnTo>
                    <a:pt x="21" y="1013"/>
                  </a:lnTo>
                  <a:lnTo>
                    <a:pt x="35" y="1024"/>
                  </a:lnTo>
                  <a:lnTo>
                    <a:pt x="52" y="1037"/>
                  </a:lnTo>
                  <a:lnTo>
                    <a:pt x="72" y="1051"/>
                  </a:lnTo>
                  <a:lnTo>
                    <a:pt x="96" y="1064"/>
                  </a:lnTo>
                  <a:lnTo>
                    <a:pt x="123" y="1075"/>
                  </a:lnTo>
                  <a:lnTo>
                    <a:pt x="154" y="1082"/>
                  </a:lnTo>
                  <a:lnTo>
                    <a:pt x="188" y="1085"/>
                  </a:lnTo>
                  <a:lnTo>
                    <a:pt x="208" y="1085"/>
                  </a:lnTo>
                  <a:lnTo>
                    <a:pt x="227" y="1082"/>
                  </a:lnTo>
                  <a:lnTo>
                    <a:pt x="248" y="1080"/>
                  </a:lnTo>
                  <a:lnTo>
                    <a:pt x="268" y="1077"/>
                  </a:lnTo>
                  <a:lnTo>
                    <a:pt x="290" y="1072"/>
                  </a:lnTo>
                  <a:lnTo>
                    <a:pt x="312" y="1068"/>
                  </a:lnTo>
                  <a:lnTo>
                    <a:pt x="334" y="1064"/>
                  </a:lnTo>
                  <a:lnTo>
                    <a:pt x="356" y="1059"/>
                  </a:lnTo>
                  <a:lnTo>
                    <a:pt x="378" y="1054"/>
                  </a:lnTo>
                  <a:lnTo>
                    <a:pt x="398" y="1050"/>
                  </a:lnTo>
                  <a:lnTo>
                    <a:pt x="419" y="1046"/>
                  </a:lnTo>
                  <a:lnTo>
                    <a:pt x="440" y="1044"/>
                  </a:lnTo>
                  <a:lnTo>
                    <a:pt x="459" y="1041"/>
                  </a:lnTo>
                  <a:lnTo>
                    <a:pt x="477" y="1038"/>
                  </a:lnTo>
                  <a:lnTo>
                    <a:pt x="495" y="1038"/>
                  </a:lnTo>
                  <a:lnTo>
                    <a:pt x="511" y="1040"/>
                  </a:lnTo>
                  <a:lnTo>
                    <a:pt x="527" y="1042"/>
                  </a:lnTo>
                  <a:lnTo>
                    <a:pt x="545" y="1047"/>
                  </a:lnTo>
                  <a:lnTo>
                    <a:pt x="565" y="1054"/>
                  </a:lnTo>
                  <a:lnTo>
                    <a:pt x="587" y="1062"/>
                  </a:lnTo>
                  <a:lnTo>
                    <a:pt x="610" y="1069"/>
                  </a:lnTo>
                  <a:lnTo>
                    <a:pt x="634" y="1079"/>
                  </a:lnTo>
                  <a:lnTo>
                    <a:pt x="660" y="1088"/>
                  </a:lnTo>
                  <a:lnTo>
                    <a:pt x="687" y="1097"/>
                  </a:lnTo>
                  <a:lnTo>
                    <a:pt x="714" y="1106"/>
                  </a:lnTo>
                  <a:lnTo>
                    <a:pt x="741" y="1113"/>
                  </a:lnTo>
                  <a:lnTo>
                    <a:pt x="770" y="1120"/>
                  </a:lnTo>
                  <a:lnTo>
                    <a:pt x="797" y="1125"/>
                  </a:lnTo>
                  <a:lnTo>
                    <a:pt x="825" y="1128"/>
                  </a:lnTo>
                  <a:lnTo>
                    <a:pt x="852" y="1128"/>
                  </a:lnTo>
                  <a:lnTo>
                    <a:pt x="878" y="1126"/>
                  </a:lnTo>
                  <a:lnTo>
                    <a:pt x="904" y="1121"/>
                  </a:lnTo>
                  <a:lnTo>
                    <a:pt x="929" y="1113"/>
                  </a:lnTo>
                  <a:lnTo>
                    <a:pt x="954" y="1102"/>
                  </a:lnTo>
                  <a:lnTo>
                    <a:pt x="980" y="1089"/>
                  </a:lnTo>
                  <a:lnTo>
                    <a:pt x="1005" y="1075"/>
                  </a:lnTo>
                  <a:lnTo>
                    <a:pt x="1030" y="1058"/>
                  </a:lnTo>
                  <a:lnTo>
                    <a:pt x="1054" y="1041"/>
                  </a:lnTo>
                  <a:lnTo>
                    <a:pt x="1077" y="1023"/>
                  </a:lnTo>
                  <a:lnTo>
                    <a:pt x="1099" y="1005"/>
                  </a:lnTo>
                  <a:lnTo>
                    <a:pt x="1119" y="987"/>
                  </a:lnTo>
                  <a:lnTo>
                    <a:pt x="1138" y="970"/>
                  </a:lnTo>
                  <a:lnTo>
                    <a:pt x="1155" y="953"/>
                  </a:lnTo>
                  <a:lnTo>
                    <a:pt x="1169" y="937"/>
                  </a:lnTo>
                  <a:lnTo>
                    <a:pt x="1181" y="923"/>
                  </a:lnTo>
                  <a:lnTo>
                    <a:pt x="1190" y="912"/>
                  </a:lnTo>
                  <a:lnTo>
                    <a:pt x="1196" y="903"/>
                  </a:lnTo>
                  <a:lnTo>
                    <a:pt x="1199" y="896"/>
                  </a:lnTo>
                  <a:lnTo>
                    <a:pt x="1220" y="831"/>
                  </a:lnTo>
                  <a:lnTo>
                    <a:pt x="1251" y="774"/>
                  </a:lnTo>
                  <a:lnTo>
                    <a:pt x="1289" y="725"/>
                  </a:lnTo>
                  <a:lnTo>
                    <a:pt x="1334" y="682"/>
                  </a:lnTo>
                  <a:lnTo>
                    <a:pt x="1382" y="648"/>
                  </a:lnTo>
                  <a:lnTo>
                    <a:pt x="1434" y="618"/>
                  </a:lnTo>
                  <a:lnTo>
                    <a:pt x="1487" y="593"/>
                  </a:lnTo>
                  <a:lnTo>
                    <a:pt x="1541" y="574"/>
                  </a:lnTo>
                  <a:lnTo>
                    <a:pt x="1594" y="558"/>
                  </a:lnTo>
                  <a:lnTo>
                    <a:pt x="1646" y="547"/>
                  </a:lnTo>
                  <a:lnTo>
                    <a:pt x="1692" y="539"/>
                  </a:lnTo>
                  <a:lnTo>
                    <a:pt x="1733" y="532"/>
                  </a:lnTo>
                  <a:lnTo>
                    <a:pt x="1768" y="530"/>
                  </a:lnTo>
                  <a:lnTo>
                    <a:pt x="1794" y="528"/>
                  </a:lnTo>
                  <a:lnTo>
                    <a:pt x="1811" y="527"/>
                  </a:lnTo>
                  <a:lnTo>
                    <a:pt x="1817" y="527"/>
                  </a:lnTo>
                  <a:lnTo>
                    <a:pt x="1817" y="185"/>
                  </a:lnTo>
                  <a:lnTo>
                    <a:pt x="1389" y="211"/>
                  </a:lnTo>
                  <a:lnTo>
                    <a:pt x="617" y="7"/>
                  </a:lnTo>
                  <a:lnTo>
                    <a:pt x="614" y="6"/>
                  </a:lnTo>
                  <a:lnTo>
                    <a:pt x="601" y="4"/>
                  </a:lnTo>
                  <a:lnTo>
                    <a:pt x="581" y="3"/>
                  </a:lnTo>
                  <a:lnTo>
                    <a:pt x="557" y="0"/>
                  </a:lnTo>
                  <a:lnTo>
                    <a:pt x="527" y="0"/>
                  </a:lnTo>
                  <a:lnTo>
                    <a:pt x="492" y="0"/>
                  </a:lnTo>
                  <a:lnTo>
                    <a:pt x="455" y="2"/>
                  </a:lnTo>
                  <a:lnTo>
                    <a:pt x="415" y="7"/>
                  </a:lnTo>
                  <a:lnTo>
                    <a:pt x="374" y="13"/>
                  </a:lnTo>
                  <a:lnTo>
                    <a:pt x="331" y="25"/>
                  </a:lnTo>
                  <a:lnTo>
                    <a:pt x="290" y="39"/>
                  </a:lnTo>
                  <a:lnTo>
                    <a:pt x="252" y="59"/>
                  </a:lnTo>
                  <a:lnTo>
                    <a:pt x="214" y="85"/>
                  </a:lnTo>
                  <a:lnTo>
                    <a:pt x="179" y="114"/>
                  </a:lnTo>
                  <a:lnTo>
                    <a:pt x="150" y="151"/>
                  </a:lnTo>
                  <a:lnTo>
                    <a:pt x="125" y="195"/>
                  </a:lnTo>
                  <a:close/>
                </a:path>
              </a:pathLst>
            </a:custGeom>
            <a:solidFill>
              <a:srgbClr val="f4d8c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Tree>
  </p:cSld>
  <p:transition>
    <p:cut thruBlk="true"/>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gradFill rotWithShape="0">
          <a:gsLst>
            <a:gs pos="0">
              <a:srgbClr val="996633"/>
            </a:gs>
            <a:gs pos="50000">
              <a:srgbClr val="ffcc00"/>
            </a:gs>
            <a:gs pos="100000">
              <a:srgbClr val="996633"/>
            </a:gs>
          </a:gsLst>
          <a:lin ang="13500000"/>
        </a:gradFill>
      </p:bgPr>
    </p:bg>
    <p:spTree>
      <p:nvGrpSpPr>
        <p:cNvPr id="1" name=""/>
        <p:cNvGrpSpPr/>
        <p:nvPr/>
      </p:nvGrpSpPr>
      <p:grpSpPr>
        <a:xfrm>
          <a:off x="0" y="0"/>
          <a:ext cx="0" cy="0"/>
          <a:chOff x="0" y="0"/>
          <a:chExt cx="0" cy="0"/>
        </a:xfrm>
      </p:grpSpPr>
      <p:sp>
        <p:nvSpPr>
          <p:cNvPr id="372" name="PlaceHolder 1"/>
          <p:cNvSpPr>
            <a:spLocks noGrp="1"/>
          </p:cNvSpPr>
          <p:nvPr>
            <p:ph type="title"/>
          </p:nvPr>
        </p:nvSpPr>
        <p:spPr>
          <a:xfrm>
            <a:off x="1857240" y="263160"/>
            <a:ext cx="66614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Supervisor’s Template: </a:t>
            </a:r>
            <a:endParaRPr b="1" lang="en-US" sz="3600" strike="noStrike" u="none">
              <a:solidFill>
                <a:srgbClr val="081d58"/>
              </a:solidFill>
              <a:effectLst/>
              <a:uFillTx/>
              <a:latin typeface="Times New Roman"/>
            </a:endParaRPr>
          </a:p>
        </p:txBody>
      </p:sp>
      <p:sp>
        <p:nvSpPr>
          <p:cNvPr id="373" name="PlaceHolder 2"/>
          <p:cNvSpPr>
            <a:spLocks noGrp="1"/>
          </p:cNvSpPr>
          <p:nvPr>
            <p:ph/>
          </p:nvPr>
        </p:nvSpPr>
        <p:spPr>
          <a:xfrm>
            <a:off x="6103800" y="1634760"/>
            <a:ext cx="3005280" cy="1717560"/>
          </a:xfrm>
          <a:prstGeom prst="rect">
            <a:avLst/>
          </a:prstGeom>
          <a:solidFill>
            <a:srgbClr val="800000"/>
          </a:solidFill>
          <a:ln w="0">
            <a:noFill/>
          </a:ln>
        </p:spPr>
        <p:txBody>
          <a:bodyPr lIns="90360" rIns="90360" tIns="44280" bIns="44280" anchor="t">
            <a:normAutofit/>
          </a:bodyPr>
          <a:p>
            <a:pPr indent="0" algn="ctr">
              <a:spcBef>
                <a:spcPts val="6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afd00"/>
                </a:solidFill>
                <a:effectLst/>
                <a:uFillTx/>
                <a:latin typeface="Times New Roman"/>
              </a:rPr>
              <a:t>7 Steps</a:t>
            </a:r>
            <a:br>
              <a:rPr sz="2500"/>
            </a:br>
            <a:r>
              <a:rPr b="1" lang="en-US" sz="2500" strike="noStrike" u="none">
                <a:solidFill>
                  <a:srgbClr val="fafd00"/>
                </a:solidFill>
                <a:effectLst/>
                <a:uFillTx/>
                <a:latin typeface="Times New Roman"/>
              </a:rPr>
              <a:t>for Dealing with the </a:t>
            </a:r>
            <a:br>
              <a:rPr sz="2500"/>
            </a:br>
            <a:r>
              <a:rPr b="1" lang="en-US" sz="2500" strike="noStrike" u="none">
                <a:solidFill>
                  <a:srgbClr val="fafd00"/>
                </a:solidFill>
                <a:effectLst/>
                <a:uFillTx/>
                <a:latin typeface="Times New Roman"/>
              </a:rPr>
              <a:t>Injured / Disabled Employee</a:t>
            </a:r>
            <a:endParaRPr b="0" lang="en-US" sz="2500" strike="noStrike" u="none">
              <a:solidFill>
                <a:srgbClr val="081d58"/>
              </a:solidFill>
              <a:effectLst/>
              <a:uFillTx/>
              <a:latin typeface="Times New Roman"/>
            </a:endParaRPr>
          </a:p>
        </p:txBody>
      </p:sp>
      <p:grpSp>
        <p:nvGrpSpPr>
          <p:cNvPr id="374" name=""/>
          <p:cNvGrpSpPr/>
          <p:nvPr/>
        </p:nvGrpSpPr>
        <p:grpSpPr>
          <a:xfrm>
            <a:off x="304920" y="5181480"/>
            <a:ext cx="5585760" cy="1525320"/>
            <a:chOff x="304920" y="5181480"/>
            <a:chExt cx="5585760" cy="1525320"/>
          </a:xfrm>
        </p:grpSpPr>
        <p:grpSp>
          <p:nvGrpSpPr>
            <p:cNvPr id="375" name=""/>
            <p:cNvGrpSpPr/>
            <p:nvPr/>
          </p:nvGrpSpPr>
          <p:grpSpPr>
            <a:xfrm>
              <a:off x="304920" y="5181480"/>
              <a:ext cx="5585760" cy="1525320"/>
              <a:chOff x="304920" y="5181480"/>
              <a:chExt cx="5585760" cy="1525320"/>
            </a:xfrm>
          </p:grpSpPr>
          <p:sp>
            <p:nvSpPr>
              <p:cNvPr id="376" name=""/>
              <p:cNvSpPr/>
              <p:nvPr/>
            </p:nvSpPr>
            <p:spPr>
              <a:xfrm>
                <a:off x="304920" y="5930640"/>
                <a:ext cx="1043640" cy="77616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77" name=""/>
              <p:cNvSpPr/>
              <p:nvPr/>
            </p:nvSpPr>
            <p:spPr>
              <a:xfrm>
                <a:off x="1352520" y="5181480"/>
                <a:ext cx="1041840" cy="1521360"/>
              </a:xfrm>
              <a:custGeom>
                <a:avLst/>
                <a:gdLst/>
                <a:ahLst/>
                <a:rect l="l" t="t" r="r" b="b"/>
                <a:pathLst>
                  <a:path w="1065" h="1552">
                    <a:moveTo>
                      <a:pt x="1065" y="0"/>
                    </a:moveTo>
                    <a:lnTo>
                      <a:pt x="0" y="767"/>
                    </a:lnTo>
                    <a:lnTo>
                      <a:pt x="0" y="1552"/>
                    </a:lnTo>
                    <a:lnTo>
                      <a:pt x="1065" y="494"/>
                    </a:lnTo>
                    <a:lnTo>
                      <a:pt x="1065"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78" name=""/>
              <p:cNvSpPr/>
              <p:nvPr/>
            </p:nvSpPr>
            <p:spPr>
              <a:xfrm>
                <a:off x="2394360" y="5185440"/>
                <a:ext cx="3496320" cy="48420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379" name=""/>
            <p:cNvSpPr/>
            <p:nvPr/>
          </p:nvSpPr>
          <p:spPr>
            <a:xfrm>
              <a:off x="471600" y="597996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339933"/>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380" name=""/>
          <p:cNvGrpSpPr/>
          <p:nvPr/>
        </p:nvGrpSpPr>
        <p:grpSpPr>
          <a:xfrm>
            <a:off x="303120" y="4616280"/>
            <a:ext cx="5590440" cy="1172880"/>
            <a:chOff x="303120" y="4616280"/>
            <a:chExt cx="5590440" cy="1172880"/>
          </a:xfrm>
        </p:grpSpPr>
        <p:grpSp>
          <p:nvGrpSpPr>
            <p:cNvPr id="381" name=""/>
            <p:cNvGrpSpPr/>
            <p:nvPr/>
          </p:nvGrpSpPr>
          <p:grpSpPr>
            <a:xfrm>
              <a:off x="303120" y="4616280"/>
              <a:ext cx="5590440" cy="1172880"/>
              <a:chOff x="303120" y="4616280"/>
              <a:chExt cx="5590440" cy="1172880"/>
            </a:xfrm>
          </p:grpSpPr>
          <p:sp>
            <p:nvSpPr>
              <p:cNvPr id="382" name=""/>
              <p:cNvSpPr/>
              <p:nvPr/>
            </p:nvSpPr>
            <p:spPr>
              <a:xfrm>
                <a:off x="303120" y="5006880"/>
                <a:ext cx="1044360" cy="78228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83" name=""/>
              <p:cNvSpPr/>
              <p:nvPr/>
            </p:nvSpPr>
            <p:spPr>
              <a:xfrm>
                <a:off x="1351800" y="4616280"/>
                <a:ext cx="1042560" cy="1171080"/>
              </a:xfrm>
              <a:custGeom>
                <a:avLst/>
                <a:gdLst/>
                <a:ahLst/>
                <a:rect l="l" t="t" r="r" b="b"/>
                <a:pathLst>
                  <a:path w="1065" h="1195">
                    <a:moveTo>
                      <a:pt x="1065" y="0"/>
                    </a:moveTo>
                    <a:lnTo>
                      <a:pt x="0" y="405"/>
                    </a:lnTo>
                    <a:lnTo>
                      <a:pt x="0" y="1195"/>
                    </a:lnTo>
                    <a:lnTo>
                      <a:pt x="1065" y="494"/>
                    </a:lnTo>
                    <a:lnTo>
                      <a:pt x="1065"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84" name=""/>
              <p:cNvSpPr/>
              <p:nvPr/>
            </p:nvSpPr>
            <p:spPr>
              <a:xfrm>
                <a:off x="2394360" y="4620240"/>
                <a:ext cx="3499200" cy="48240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385" name=""/>
            <p:cNvSpPr/>
            <p:nvPr/>
          </p:nvSpPr>
          <p:spPr>
            <a:xfrm>
              <a:off x="471600" y="50468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339933"/>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386" name=""/>
          <p:cNvGrpSpPr/>
          <p:nvPr/>
        </p:nvGrpSpPr>
        <p:grpSpPr>
          <a:xfrm>
            <a:off x="301680" y="4070520"/>
            <a:ext cx="5592240" cy="818640"/>
            <a:chOff x="301680" y="4070520"/>
            <a:chExt cx="5592240" cy="818640"/>
          </a:xfrm>
        </p:grpSpPr>
        <p:grpSp>
          <p:nvGrpSpPr>
            <p:cNvPr id="387" name=""/>
            <p:cNvGrpSpPr/>
            <p:nvPr/>
          </p:nvGrpSpPr>
          <p:grpSpPr>
            <a:xfrm>
              <a:off x="301680" y="4070520"/>
              <a:ext cx="5592240" cy="818640"/>
              <a:chOff x="301680" y="4070520"/>
              <a:chExt cx="5592240" cy="818640"/>
            </a:xfrm>
          </p:grpSpPr>
          <p:sp>
            <p:nvSpPr>
              <p:cNvPr id="388" name=""/>
              <p:cNvSpPr/>
              <p:nvPr/>
            </p:nvSpPr>
            <p:spPr>
              <a:xfrm>
                <a:off x="301680" y="4107600"/>
                <a:ext cx="1044720" cy="78156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89" name=""/>
              <p:cNvSpPr/>
              <p:nvPr/>
            </p:nvSpPr>
            <p:spPr>
              <a:xfrm>
                <a:off x="1350360" y="4070520"/>
                <a:ext cx="1042920" cy="814680"/>
              </a:xfrm>
              <a:custGeom>
                <a:avLst/>
                <a:gdLst/>
                <a:ahLst/>
                <a:rect l="l" t="t" r="r" b="b"/>
                <a:pathLst>
                  <a:path w="1065" h="831">
                    <a:moveTo>
                      <a:pt x="1065" y="0"/>
                    </a:moveTo>
                    <a:lnTo>
                      <a:pt x="0" y="45"/>
                    </a:lnTo>
                    <a:lnTo>
                      <a:pt x="0" y="831"/>
                    </a:lnTo>
                    <a:lnTo>
                      <a:pt x="1065" y="496"/>
                    </a:lnTo>
                    <a:lnTo>
                      <a:pt x="1065"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90" name=""/>
              <p:cNvSpPr/>
              <p:nvPr/>
            </p:nvSpPr>
            <p:spPr>
              <a:xfrm>
                <a:off x="2393640" y="4074480"/>
                <a:ext cx="3500280" cy="48564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391" name=""/>
            <p:cNvSpPr/>
            <p:nvPr/>
          </p:nvSpPr>
          <p:spPr>
            <a:xfrm>
              <a:off x="471600" y="41702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339933"/>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392" name=""/>
          <p:cNvGrpSpPr/>
          <p:nvPr/>
        </p:nvGrpSpPr>
        <p:grpSpPr>
          <a:xfrm>
            <a:off x="309600" y="3197160"/>
            <a:ext cx="5577840" cy="801360"/>
            <a:chOff x="309600" y="3197160"/>
            <a:chExt cx="5577840" cy="801360"/>
          </a:xfrm>
        </p:grpSpPr>
        <p:grpSp>
          <p:nvGrpSpPr>
            <p:cNvPr id="393" name=""/>
            <p:cNvGrpSpPr/>
            <p:nvPr/>
          </p:nvGrpSpPr>
          <p:grpSpPr>
            <a:xfrm>
              <a:off x="309600" y="3197160"/>
              <a:ext cx="5577840" cy="801360"/>
              <a:chOff x="309600" y="3197160"/>
              <a:chExt cx="5577840" cy="801360"/>
            </a:xfrm>
          </p:grpSpPr>
          <p:sp>
            <p:nvSpPr>
              <p:cNvPr id="394" name=""/>
              <p:cNvSpPr/>
              <p:nvPr/>
            </p:nvSpPr>
            <p:spPr>
              <a:xfrm>
                <a:off x="309600" y="3197160"/>
                <a:ext cx="1042200" cy="77796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95" name=""/>
              <p:cNvSpPr/>
              <p:nvPr/>
            </p:nvSpPr>
            <p:spPr>
              <a:xfrm>
                <a:off x="1355760" y="3208320"/>
                <a:ext cx="1040400" cy="789840"/>
              </a:xfrm>
              <a:custGeom>
                <a:avLst/>
                <a:gdLst/>
                <a:ahLst/>
                <a:rect l="l" t="t" r="r" b="b"/>
                <a:pathLst>
                  <a:path w="1065" h="809">
                    <a:moveTo>
                      <a:pt x="1065" y="809"/>
                    </a:moveTo>
                    <a:lnTo>
                      <a:pt x="0" y="786"/>
                    </a:lnTo>
                    <a:lnTo>
                      <a:pt x="0" y="0"/>
                    </a:lnTo>
                    <a:lnTo>
                      <a:pt x="1065" y="310"/>
                    </a:lnTo>
                    <a:lnTo>
                      <a:pt x="1065" y="809"/>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96" name=""/>
              <p:cNvSpPr/>
              <p:nvPr/>
            </p:nvSpPr>
            <p:spPr>
              <a:xfrm>
                <a:off x="2396160" y="3512880"/>
                <a:ext cx="3491280" cy="48564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397" name=""/>
            <p:cNvSpPr/>
            <p:nvPr/>
          </p:nvSpPr>
          <p:spPr>
            <a:xfrm>
              <a:off x="471600" y="32558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339933"/>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398" name=""/>
          <p:cNvGrpSpPr/>
          <p:nvPr/>
        </p:nvGrpSpPr>
        <p:grpSpPr>
          <a:xfrm>
            <a:off x="299880" y="2268360"/>
            <a:ext cx="5594040" cy="1155600"/>
            <a:chOff x="299880" y="2268360"/>
            <a:chExt cx="5594040" cy="1155600"/>
          </a:xfrm>
        </p:grpSpPr>
        <p:grpSp>
          <p:nvGrpSpPr>
            <p:cNvPr id="399" name=""/>
            <p:cNvGrpSpPr/>
            <p:nvPr/>
          </p:nvGrpSpPr>
          <p:grpSpPr>
            <a:xfrm>
              <a:off x="299880" y="2268360"/>
              <a:ext cx="5594040" cy="1155600"/>
              <a:chOff x="299880" y="2268360"/>
              <a:chExt cx="5594040" cy="1155600"/>
            </a:xfrm>
          </p:grpSpPr>
          <p:sp>
            <p:nvSpPr>
              <p:cNvPr id="400" name=""/>
              <p:cNvSpPr/>
              <p:nvPr/>
            </p:nvSpPr>
            <p:spPr>
              <a:xfrm>
                <a:off x="299880" y="2268360"/>
                <a:ext cx="1045080" cy="78264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01" name=""/>
              <p:cNvSpPr/>
              <p:nvPr/>
            </p:nvSpPr>
            <p:spPr>
              <a:xfrm>
                <a:off x="1348920" y="2274120"/>
                <a:ext cx="1043280" cy="1149840"/>
              </a:xfrm>
              <a:custGeom>
                <a:avLst/>
                <a:gdLst/>
                <a:ahLst/>
                <a:rect l="l" t="t" r="r" b="b"/>
                <a:pathLst>
                  <a:path w="1065" h="1170">
                    <a:moveTo>
                      <a:pt x="0" y="0"/>
                    </a:moveTo>
                    <a:lnTo>
                      <a:pt x="1065" y="673"/>
                    </a:lnTo>
                    <a:lnTo>
                      <a:pt x="1065" y="1170"/>
                    </a:lnTo>
                    <a:lnTo>
                      <a:pt x="0" y="788"/>
                    </a:lnTo>
                    <a:lnTo>
                      <a:pt x="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02" name=""/>
              <p:cNvSpPr/>
              <p:nvPr/>
            </p:nvSpPr>
            <p:spPr>
              <a:xfrm>
                <a:off x="2392560" y="2939400"/>
                <a:ext cx="3501360" cy="48456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403" name=""/>
            <p:cNvSpPr/>
            <p:nvPr/>
          </p:nvSpPr>
          <p:spPr>
            <a:xfrm>
              <a:off x="471600" y="23036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339933"/>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404" name=""/>
          <p:cNvGrpSpPr/>
          <p:nvPr/>
        </p:nvGrpSpPr>
        <p:grpSpPr>
          <a:xfrm>
            <a:off x="301680" y="1332000"/>
            <a:ext cx="5590440" cy="1501200"/>
            <a:chOff x="301680" y="1332000"/>
            <a:chExt cx="5590440" cy="1501200"/>
          </a:xfrm>
        </p:grpSpPr>
        <p:grpSp>
          <p:nvGrpSpPr>
            <p:cNvPr id="405" name=""/>
            <p:cNvGrpSpPr/>
            <p:nvPr/>
          </p:nvGrpSpPr>
          <p:grpSpPr>
            <a:xfrm>
              <a:off x="301680" y="1332000"/>
              <a:ext cx="5590440" cy="1501200"/>
              <a:chOff x="301680" y="1332000"/>
              <a:chExt cx="5590440" cy="1501200"/>
            </a:xfrm>
          </p:grpSpPr>
          <p:sp>
            <p:nvSpPr>
              <p:cNvPr id="406" name=""/>
              <p:cNvSpPr/>
              <p:nvPr/>
            </p:nvSpPr>
            <p:spPr>
              <a:xfrm>
                <a:off x="301680" y="1334160"/>
                <a:ext cx="1044360" cy="77652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07" name=""/>
              <p:cNvSpPr/>
              <p:nvPr/>
            </p:nvSpPr>
            <p:spPr>
              <a:xfrm>
                <a:off x="1350360" y="1332000"/>
                <a:ext cx="1042560" cy="1497240"/>
              </a:xfrm>
              <a:custGeom>
                <a:avLst/>
                <a:gdLst/>
                <a:ahLst/>
                <a:rect l="l" t="t" r="r" b="b"/>
                <a:pathLst>
                  <a:path w="1065" h="1530">
                    <a:moveTo>
                      <a:pt x="1065" y="1037"/>
                    </a:moveTo>
                    <a:lnTo>
                      <a:pt x="0" y="0"/>
                    </a:lnTo>
                    <a:lnTo>
                      <a:pt x="0" y="785"/>
                    </a:lnTo>
                    <a:lnTo>
                      <a:pt x="1065" y="1530"/>
                    </a:lnTo>
                    <a:lnTo>
                      <a:pt x="1065" y="1037"/>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08" name=""/>
              <p:cNvSpPr/>
              <p:nvPr/>
            </p:nvSpPr>
            <p:spPr>
              <a:xfrm>
                <a:off x="2392920" y="2346120"/>
                <a:ext cx="3499200" cy="48708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409" name=""/>
            <p:cNvSpPr/>
            <p:nvPr/>
          </p:nvSpPr>
          <p:spPr>
            <a:xfrm>
              <a:off x="471600" y="13892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339933"/>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410" name=""/>
          <p:cNvGrpSpPr/>
          <p:nvPr/>
        </p:nvGrpSpPr>
        <p:grpSpPr>
          <a:xfrm>
            <a:off x="301680" y="447840"/>
            <a:ext cx="5590440" cy="1780560"/>
            <a:chOff x="301680" y="447840"/>
            <a:chExt cx="5590440" cy="1780560"/>
          </a:xfrm>
        </p:grpSpPr>
        <p:grpSp>
          <p:nvGrpSpPr>
            <p:cNvPr id="411" name=""/>
            <p:cNvGrpSpPr/>
            <p:nvPr/>
          </p:nvGrpSpPr>
          <p:grpSpPr>
            <a:xfrm>
              <a:off x="301680" y="447840"/>
              <a:ext cx="5590440" cy="1780560"/>
              <a:chOff x="301680" y="447840"/>
              <a:chExt cx="5590440" cy="1780560"/>
            </a:xfrm>
          </p:grpSpPr>
          <p:sp>
            <p:nvSpPr>
              <p:cNvPr id="412" name=""/>
              <p:cNvSpPr/>
              <p:nvPr/>
            </p:nvSpPr>
            <p:spPr>
              <a:xfrm rot="1219800">
                <a:off x="1065600" y="770400"/>
                <a:ext cx="1562040" cy="1185840"/>
              </a:xfrm>
              <a:custGeom>
                <a:avLst/>
                <a:gdLst/>
                <a:ahLst/>
                <a:rect l="l" t="t" r="r" b="b"/>
                <a:pathLst>
                  <a:path w="1065" h="1530">
                    <a:moveTo>
                      <a:pt x="1065" y="1037"/>
                    </a:moveTo>
                    <a:lnTo>
                      <a:pt x="0" y="0"/>
                    </a:lnTo>
                    <a:lnTo>
                      <a:pt x="0" y="785"/>
                    </a:lnTo>
                    <a:lnTo>
                      <a:pt x="1065" y="1530"/>
                    </a:lnTo>
                    <a:lnTo>
                      <a:pt x="1065" y="1037"/>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13" name=""/>
              <p:cNvSpPr/>
              <p:nvPr/>
            </p:nvSpPr>
            <p:spPr>
              <a:xfrm>
                <a:off x="301680" y="447840"/>
                <a:ext cx="1044360" cy="77652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14" name=""/>
              <p:cNvSpPr/>
              <p:nvPr/>
            </p:nvSpPr>
            <p:spPr>
              <a:xfrm>
                <a:off x="2392920" y="1741320"/>
                <a:ext cx="3499200" cy="48708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415" name=""/>
            <p:cNvSpPr/>
            <p:nvPr/>
          </p:nvSpPr>
          <p:spPr>
            <a:xfrm>
              <a:off x="471600" y="5126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339933"/>
                  </a:solidFill>
                  <a:effectLst/>
                  <a:uFillTx/>
                  <a:latin typeface="Webdings"/>
                  <a:ea typeface="Webdings"/>
                </a:rPr>
                <a:t></a:t>
              </a:r>
              <a:endParaRPr b="0" lang="en-US" sz="4000" strike="noStrike" u="none">
                <a:solidFill>
                  <a:srgbClr val="ffffff"/>
                </a:solidFill>
                <a:effectLst/>
                <a:uFillTx/>
                <a:latin typeface="Times New Roman"/>
              </a:endParaRPr>
            </a:p>
          </p:txBody>
        </p:sp>
      </p:grpSp>
    </p:spTree>
  </p:cSld>
  <p:transition>
    <p:cut thruBlk="true"/>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ccff"/>
        </a:solidFill>
      </p:bgPr>
    </p:bg>
    <p:spTree>
      <p:nvGrpSpPr>
        <p:cNvPr id="1" name=""/>
        <p:cNvGrpSpPr/>
        <p:nvPr/>
      </p:nvGrpSpPr>
      <p:grpSpPr>
        <a:xfrm>
          <a:off x="0" y="0"/>
          <a:ext cx="0" cy="0"/>
          <a:chOff x="0" y="0"/>
          <a:chExt cx="0" cy="0"/>
        </a:xfrm>
      </p:grpSpPr>
      <p:sp>
        <p:nvSpPr>
          <p:cNvPr id="416" name="PlaceHolder 1"/>
          <p:cNvSpPr>
            <a:spLocks noGrp="1"/>
          </p:cNvSpPr>
          <p:nvPr>
            <p:ph type="title"/>
          </p:nvPr>
        </p:nvSpPr>
        <p:spPr>
          <a:xfrm>
            <a:off x="0" y="228240"/>
            <a:ext cx="91440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CONSIDER </a:t>
            </a:r>
            <a:br>
              <a:rPr sz="3600"/>
            </a:br>
            <a:r>
              <a:rPr b="1" lang="en-US" sz="3600" strike="noStrike" u="none">
                <a:solidFill>
                  <a:srgbClr val="081d58"/>
                </a:solidFill>
                <a:effectLst/>
                <a:uFillTx/>
                <a:latin typeface="Times New Roman"/>
              </a:rPr>
              <a:t>Workplace Safety Issues (OSHA) </a:t>
            </a:r>
            <a:endParaRPr b="1" lang="en-US" sz="3600" strike="noStrike" u="none">
              <a:solidFill>
                <a:srgbClr val="081d58"/>
              </a:solidFill>
              <a:effectLst/>
              <a:uFillTx/>
              <a:latin typeface="Times New Roman"/>
            </a:endParaRPr>
          </a:p>
        </p:txBody>
      </p:sp>
      <p:grpSp>
        <p:nvGrpSpPr>
          <p:cNvPr id="417" name=""/>
          <p:cNvGrpSpPr/>
          <p:nvPr/>
        </p:nvGrpSpPr>
        <p:grpSpPr>
          <a:xfrm>
            <a:off x="304920" y="5181480"/>
            <a:ext cx="5585760" cy="1525320"/>
            <a:chOff x="304920" y="5181480"/>
            <a:chExt cx="5585760" cy="1525320"/>
          </a:xfrm>
        </p:grpSpPr>
        <p:grpSp>
          <p:nvGrpSpPr>
            <p:cNvPr id="418" name=""/>
            <p:cNvGrpSpPr/>
            <p:nvPr/>
          </p:nvGrpSpPr>
          <p:grpSpPr>
            <a:xfrm>
              <a:off x="304920" y="5181480"/>
              <a:ext cx="5585760" cy="1525320"/>
              <a:chOff x="304920" y="5181480"/>
              <a:chExt cx="5585760" cy="1525320"/>
            </a:xfrm>
          </p:grpSpPr>
          <p:sp>
            <p:nvSpPr>
              <p:cNvPr id="419" name=""/>
              <p:cNvSpPr/>
              <p:nvPr/>
            </p:nvSpPr>
            <p:spPr>
              <a:xfrm>
                <a:off x="304920" y="5930640"/>
                <a:ext cx="1043640" cy="776160"/>
              </a:xfrm>
              <a:prstGeom prst="rect">
                <a:avLst/>
              </a:prstGeom>
              <a:blipFill rotWithShape="0">
                <a:blip r:embed="rId1"/>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20" name=""/>
              <p:cNvSpPr/>
              <p:nvPr/>
            </p:nvSpPr>
            <p:spPr>
              <a:xfrm>
                <a:off x="1352520" y="5181480"/>
                <a:ext cx="1041840" cy="1521360"/>
              </a:xfrm>
              <a:custGeom>
                <a:avLst/>
                <a:gdLst/>
                <a:ahLst/>
                <a:rect l="l" t="t" r="r" b="b"/>
                <a:pathLst>
                  <a:path w="1065" h="1552">
                    <a:moveTo>
                      <a:pt x="1065" y="0"/>
                    </a:moveTo>
                    <a:lnTo>
                      <a:pt x="0" y="767"/>
                    </a:lnTo>
                    <a:lnTo>
                      <a:pt x="0" y="1552"/>
                    </a:lnTo>
                    <a:lnTo>
                      <a:pt x="1065" y="494"/>
                    </a:lnTo>
                    <a:lnTo>
                      <a:pt x="1065" y="0"/>
                    </a:lnTo>
                    <a:close/>
                  </a:path>
                </a:pathLst>
              </a:custGeom>
              <a:blipFill rotWithShape="0">
                <a:blip r:embed="rId2"/>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21" name=""/>
              <p:cNvSpPr/>
              <p:nvPr/>
            </p:nvSpPr>
            <p:spPr>
              <a:xfrm>
                <a:off x="2394360" y="5185440"/>
                <a:ext cx="3496320" cy="484200"/>
              </a:xfrm>
              <a:prstGeom prst="rect">
                <a:avLst/>
              </a:prstGeom>
              <a:blipFill rotWithShape="0">
                <a:blip r:embed="rId3"/>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422" name=""/>
            <p:cNvSpPr/>
            <p:nvPr/>
          </p:nvSpPr>
          <p:spPr>
            <a:xfrm>
              <a:off x="471600" y="597996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Arial"/>
                </a:rPr>
                <a:t>1</a:t>
              </a:r>
              <a:endParaRPr b="0" lang="en-US" sz="4000" strike="noStrike" u="none">
                <a:solidFill>
                  <a:srgbClr val="ffffff"/>
                </a:solidFill>
                <a:effectLst/>
                <a:uFillTx/>
                <a:latin typeface="Times New Roman"/>
              </a:endParaRPr>
            </a:p>
          </p:txBody>
        </p:sp>
      </p:grpSp>
      <p:grpSp>
        <p:nvGrpSpPr>
          <p:cNvPr id="423" name=""/>
          <p:cNvGrpSpPr/>
          <p:nvPr/>
        </p:nvGrpSpPr>
        <p:grpSpPr>
          <a:xfrm>
            <a:off x="5105520" y="1600200"/>
            <a:ext cx="3516120" cy="4943520"/>
            <a:chOff x="5105520" y="1600200"/>
            <a:chExt cx="3516120" cy="4943520"/>
          </a:xfrm>
        </p:grpSpPr>
        <p:pic>
          <p:nvPicPr>
            <p:cNvPr id="424" name="" descr=""/>
            <p:cNvPicPr/>
            <p:nvPr/>
          </p:nvPicPr>
          <p:blipFill>
            <a:blip r:embed="rId4"/>
            <a:stretch/>
          </p:blipFill>
          <p:spPr>
            <a:xfrm>
              <a:off x="5105520" y="1600200"/>
              <a:ext cx="3516120" cy="4943520"/>
            </a:xfrm>
            <a:prstGeom prst="rect">
              <a:avLst/>
            </a:prstGeom>
            <a:noFill/>
            <a:ln w="0">
              <a:noFill/>
            </a:ln>
          </p:spPr>
        </p:pic>
        <p:sp>
          <p:nvSpPr>
            <p:cNvPr id="425" name=""/>
            <p:cNvSpPr txBox="1"/>
            <p:nvPr/>
          </p:nvSpPr>
          <p:spPr>
            <a:xfrm>
              <a:off x="7315200" y="2895480"/>
              <a:ext cx="733320" cy="579600"/>
            </a:xfrm>
            <a:prstGeom prst="rect">
              <a:avLst/>
            </a:prstGeom>
          </p:spPr>
          <p:txBody>
            <a:bodyPr wrap="none" lIns="90000" rIns="90000" tIns="46800" bIns="46800" anchor="ctr" anchorCtr="1">
              <a:prstTxWarp prst="textSlantUp">
                <a:avLst>
                  <a:gd name="adj" fmla="val 55556"/>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pc="3" strike="noStrike" u="none">
                  <a:ln w="9360">
                    <a:solidFill>
                      <a:srgbClr val="000000"/>
                    </a:solidFill>
                    <a:miter/>
                  </a:ln>
                  <a:solidFill>
                    <a:srgbClr val="000000"/>
                  </a:solidFill>
                  <a:uFillTx/>
                  <a:latin typeface="Arial Black"/>
                </a:rPr>
                <a:t>OSHA</a:t>
              </a:r>
              <a:endParaRPr b="1" lang="en-US" sz="1400" spc="3" strike="noStrike" u="none">
                <a:ln w="9360">
                  <a:solidFill>
                    <a:srgbClr val="000000"/>
                  </a:solidFill>
                  <a:miter/>
                </a:ln>
                <a:solidFill>
                  <a:srgbClr val="000000"/>
                </a:solidFill>
                <a:uFillTx/>
                <a:latin typeface="Arial Black"/>
                <a:ea typeface="Arial Black"/>
              </a:endParaRPr>
            </a:p>
          </p:txBody>
        </p:sp>
      </p:grpSp>
    </p:spTree>
  </p:cSld>
  <p:transition>
    <p:strips dir="rd"/>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426" name="PlaceHolder 1"/>
          <p:cNvSpPr>
            <a:spLocks noGrp="1"/>
          </p:cNvSpPr>
          <p:nvPr>
            <p:ph type="title"/>
          </p:nvPr>
        </p:nvSpPr>
        <p:spPr>
          <a:xfrm>
            <a:off x="19080" y="-133560"/>
            <a:ext cx="91440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SAFETY ISSUES</a:t>
            </a:r>
            <a:endParaRPr b="1" lang="en-US" sz="3600" strike="noStrike" u="none">
              <a:solidFill>
                <a:srgbClr val="081d58"/>
              </a:solidFill>
              <a:effectLst/>
              <a:uFillTx/>
              <a:latin typeface="Times New Roman"/>
            </a:endParaRPr>
          </a:p>
        </p:txBody>
      </p:sp>
      <p:sp>
        <p:nvSpPr>
          <p:cNvPr id="427" name="PlaceHolder 2"/>
          <p:cNvSpPr>
            <a:spLocks noGrp="1"/>
          </p:cNvSpPr>
          <p:nvPr>
            <p:ph/>
          </p:nvPr>
        </p:nvSpPr>
        <p:spPr>
          <a:xfrm>
            <a:off x="380520" y="1676520"/>
            <a:ext cx="5867640" cy="3797280"/>
          </a:xfrm>
          <a:prstGeom prst="rect">
            <a:avLst/>
          </a:prstGeom>
          <a:noFill/>
          <a:ln w="0">
            <a:noFill/>
          </a:ln>
        </p:spPr>
        <p:txBody>
          <a:bodyPr lIns="90360" rIns="90360" tIns="44280" bIns="44280" anchor="t">
            <a:normAutofit/>
          </a:bodyPr>
          <a:p>
            <a:pPr marL="455760" indent="-455760">
              <a:lnSpc>
                <a:spcPct val="90000"/>
              </a:lnSpc>
              <a:spcBef>
                <a:spcPts val="312"/>
              </a:spcBef>
              <a:buClr>
                <a:srgbClr val="f57b49"/>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cc3300"/>
                </a:solidFill>
                <a:effectLst/>
                <a:uFillTx/>
                <a:latin typeface="Times New Roman"/>
              </a:rPr>
              <a:t>Safety First!</a:t>
            </a:r>
            <a:br>
              <a:rPr sz="2500"/>
            </a:br>
            <a:r>
              <a:rPr b="1" lang="en-US" sz="2500" strike="noStrike" u="none">
                <a:solidFill>
                  <a:srgbClr val="cc3300"/>
                </a:solidFill>
                <a:effectLst/>
                <a:uFillTx/>
                <a:latin typeface="Times New Roman"/>
              </a:rPr>
              <a:t> </a:t>
            </a:r>
            <a:endParaRPr b="0" lang="en-US" sz="2500" strike="noStrike" u="none">
              <a:solidFill>
                <a:srgbClr val="081d58"/>
              </a:solidFill>
              <a:effectLst/>
              <a:uFillTx/>
              <a:latin typeface="Times New Roman"/>
            </a:endParaRPr>
          </a:p>
          <a:p>
            <a:pPr marL="455760" indent="-455760">
              <a:lnSpc>
                <a:spcPct val="90000"/>
              </a:lnSpc>
              <a:spcBef>
                <a:spcPts val="312"/>
              </a:spcBef>
              <a:buClr>
                <a:srgbClr val="f57b49"/>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cc3300"/>
                </a:solidFill>
                <a:effectLst/>
                <a:uFillTx/>
                <a:latin typeface="Times New Roman"/>
              </a:rPr>
              <a:t>If Work Related Injury, Review Causes</a:t>
            </a:r>
            <a:br>
              <a:rPr sz="2500"/>
            </a:br>
            <a:r>
              <a:rPr b="1" lang="en-US" sz="2500" strike="noStrike" u="none">
                <a:solidFill>
                  <a:srgbClr val="cc3300"/>
                </a:solidFill>
                <a:effectLst/>
                <a:uFillTx/>
                <a:latin typeface="Times New Roman"/>
              </a:rPr>
              <a:t> </a:t>
            </a:r>
            <a:endParaRPr b="0" lang="en-US" sz="2500" strike="noStrike" u="none">
              <a:solidFill>
                <a:srgbClr val="081d58"/>
              </a:solidFill>
              <a:effectLst/>
              <a:uFillTx/>
              <a:latin typeface="Times New Roman"/>
            </a:endParaRPr>
          </a:p>
          <a:p>
            <a:pPr marL="455760" indent="-455760">
              <a:lnSpc>
                <a:spcPct val="90000"/>
              </a:lnSpc>
              <a:spcBef>
                <a:spcPts val="312"/>
              </a:spcBef>
              <a:buClr>
                <a:srgbClr val="f57b49"/>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cc3300"/>
                </a:solidFill>
                <a:effectLst/>
                <a:uFillTx/>
                <a:latin typeface="Times New Roman"/>
              </a:rPr>
              <a:t>Eliminate Known Hazards</a:t>
            </a:r>
            <a:br>
              <a:rPr sz="2500"/>
            </a:br>
            <a:r>
              <a:rPr b="1" lang="en-US" sz="2500" strike="noStrike" u="none">
                <a:solidFill>
                  <a:srgbClr val="cc3300"/>
                </a:solidFill>
                <a:effectLst/>
                <a:uFillTx/>
                <a:latin typeface="Times New Roman"/>
              </a:rPr>
              <a:t> </a:t>
            </a:r>
            <a:endParaRPr b="0" lang="en-US" sz="2500" strike="noStrike" u="none">
              <a:solidFill>
                <a:srgbClr val="081d58"/>
              </a:solidFill>
              <a:effectLst/>
              <a:uFillTx/>
              <a:latin typeface="Times New Roman"/>
            </a:endParaRPr>
          </a:p>
          <a:p>
            <a:pPr marL="455760" indent="-455760">
              <a:lnSpc>
                <a:spcPct val="90000"/>
              </a:lnSpc>
              <a:spcBef>
                <a:spcPts val="312"/>
              </a:spcBef>
              <a:buClr>
                <a:srgbClr val="f57b49"/>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cc3300"/>
                </a:solidFill>
                <a:effectLst/>
                <a:uFillTx/>
                <a:latin typeface="Times New Roman"/>
              </a:rPr>
              <a:t>Recordkeeping</a:t>
            </a:r>
            <a:br>
              <a:rPr sz="2500"/>
            </a:br>
            <a:r>
              <a:rPr b="1" lang="en-US" sz="2500" strike="noStrike" u="none">
                <a:solidFill>
                  <a:srgbClr val="cc3300"/>
                </a:solidFill>
                <a:effectLst/>
                <a:uFillTx/>
                <a:latin typeface="Times New Roman"/>
              </a:rPr>
              <a:t> </a:t>
            </a:r>
            <a:endParaRPr b="0" lang="en-US" sz="2500" strike="noStrike" u="none">
              <a:solidFill>
                <a:srgbClr val="081d58"/>
              </a:solidFill>
              <a:effectLst/>
              <a:uFillTx/>
              <a:latin typeface="Times New Roman"/>
            </a:endParaRPr>
          </a:p>
          <a:p>
            <a:pPr marL="455760" indent="-455760">
              <a:lnSpc>
                <a:spcPct val="90000"/>
              </a:lnSpc>
              <a:spcBef>
                <a:spcPts val="312"/>
              </a:spcBef>
              <a:buClr>
                <a:srgbClr val="f57b49"/>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cc3300"/>
                </a:solidFill>
                <a:effectLst/>
                <a:uFillTx/>
                <a:latin typeface="Times New Roman"/>
              </a:rPr>
              <a:t>Required Reports</a:t>
            </a:r>
            <a:endParaRPr b="0" lang="en-US" sz="2500" strike="noStrike" u="none">
              <a:solidFill>
                <a:srgbClr val="081d58"/>
              </a:solidFill>
              <a:effectLst/>
              <a:uFillTx/>
              <a:latin typeface="Times New Roman"/>
            </a:endParaRPr>
          </a:p>
        </p:txBody>
      </p:sp>
      <p:grpSp>
        <p:nvGrpSpPr>
          <p:cNvPr id="428" name=""/>
          <p:cNvGrpSpPr/>
          <p:nvPr/>
        </p:nvGrpSpPr>
        <p:grpSpPr>
          <a:xfrm>
            <a:off x="4681440" y="2362320"/>
            <a:ext cx="4462560" cy="4064040"/>
            <a:chOff x="4681440" y="2362320"/>
            <a:chExt cx="4462560" cy="4064040"/>
          </a:xfrm>
        </p:grpSpPr>
        <p:sp>
          <p:nvSpPr>
            <p:cNvPr id="429" name=""/>
            <p:cNvSpPr/>
            <p:nvPr/>
          </p:nvSpPr>
          <p:spPr>
            <a:xfrm>
              <a:off x="4681440" y="4451400"/>
              <a:ext cx="1036800" cy="487440"/>
            </a:xfrm>
            <a:custGeom>
              <a:avLst/>
              <a:gdLst/>
              <a:ahLst/>
              <a:rect l="l" t="t" r="r" b="b"/>
              <a:pathLst>
                <a:path w="653" h="307">
                  <a:moveTo>
                    <a:pt x="266" y="0"/>
                  </a:moveTo>
                  <a:lnTo>
                    <a:pt x="265" y="7"/>
                  </a:lnTo>
                  <a:lnTo>
                    <a:pt x="259" y="20"/>
                  </a:lnTo>
                  <a:lnTo>
                    <a:pt x="249" y="38"/>
                  </a:lnTo>
                  <a:lnTo>
                    <a:pt x="235" y="57"/>
                  </a:lnTo>
                  <a:lnTo>
                    <a:pt x="222" y="76"/>
                  </a:lnTo>
                  <a:lnTo>
                    <a:pt x="210" y="92"/>
                  </a:lnTo>
                  <a:lnTo>
                    <a:pt x="202" y="104"/>
                  </a:lnTo>
                  <a:lnTo>
                    <a:pt x="199" y="108"/>
                  </a:lnTo>
                  <a:lnTo>
                    <a:pt x="0" y="117"/>
                  </a:lnTo>
                  <a:lnTo>
                    <a:pt x="3" y="142"/>
                  </a:lnTo>
                  <a:lnTo>
                    <a:pt x="22" y="190"/>
                  </a:lnTo>
                  <a:lnTo>
                    <a:pt x="62" y="225"/>
                  </a:lnTo>
                  <a:lnTo>
                    <a:pt x="53" y="284"/>
                  </a:lnTo>
                  <a:lnTo>
                    <a:pt x="66" y="307"/>
                  </a:lnTo>
                  <a:lnTo>
                    <a:pt x="177" y="307"/>
                  </a:lnTo>
                  <a:lnTo>
                    <a:pt x="522" y="277"/>
                  </a:lnTo>
                  <a:lnTo>
                    <a:pt x="653" y="195"/>
                  </a:lnTo>
                  <a:lnTo>
                    <a:pt x="578" y="73"/>
                  </a:lnTo>
                  <a:lnTo>
                    <a:pt x="575" y="72"/>
                  </a:lnTo>
                  <a:lnTo>
                    <a:pt x="565" y="70"/>
                  </a:lnTo>
                  <a:lnTo>
                    <a:pt x="549" y="66"/>
                  </a:lnTo>
                  <a:lnTo>
                    <a:pt x="530" y="61"/>
                  </a:lnTo>
                  <a:lnTo>
                    <a:pt x="506" y="56"/>
                  </a:lnTo>
                  <a:lnTo>
                    <a:pt x="480" y="50"/>
                  </a:lnTo>
                  <a:lnTo>
                    <a:pt x="452" y="42"/>
                  </a:lnTo>
                  <a:lnTo>
                    <a:pt x="422" y="37"/>
                  </a:lnTo>
                  <a:lnTo>
                    <a:pt x="393" y="29"/>
                  </a:lnTo>
                  <a:lnTo>
                    <a:pt x="365" y="22"/>
                  </a:lnTo>
                  <a:lnTo>
                    <a:pt x="338" y="16"/>
                  </a:lnTo>
                  <a:lnTo>
                    <a:pt x="315" y="10"/>
                  </a:lnTo>
                  <a:lnTo>
                    <a:pt x="296" y="6"/>
                  </a:lnTo>
                  <a:lnTo>
                    <a:pt x="279" y="3"/>
                  </a:lnTo>
                  <a:lnTo>
                    <a:pt x="269" y="0"/>
                  </a:lnTo>
                  <a:lnTo>
                    <a:pt x="266" y="0"/>
                  </a:lnTo>
                  <a:close/>
                </a:path>
              </a:pathLst>
            </a:custGeom>
            <a:solidFill>
              <a:srgbClr val="9b493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30" name=""/>
            <p:cNvSpPr/>
            <p:nvPr/>
          </p:nvSpPr>
          <p:spPr>
            <a:xfrm>
              <a:off x="7354800" y="2478240"/>
              <a:ext cx="754200" cy="1025640"/>
            </a:xfrm>
            <a:custGeom>
              <a:avLst/>
              <a:gdLst/>
              <a:ahLst/>
              <a:rect l="l" t="t" r="r" b="b"/>
              <a:pathLst>
                <a:path w="475" h="646">
                  <a:moveTo>
                    <a:pt x="0" y="18"/>
                  </a:moveTo>
                  <a:lnTo>
                    <a:pt x="244" y="0"/>
                  </a:lnTo>
                  <a:lnTo>
                    <a:pt x="439" y="87"/>
                  </a:lnTo>
                  <a:lnTo>
                    <a:pt x="475" y="646"/>
                  </a:lnTo>
                  <a:lnTo>
                    <a:pt x="469" y="638"/>
                  </a:lnTo>
                  <a:lnTo>
                    <a:pt x="455" y="619"/>
                  </a:lnTo>
                  <a:lnTo>
                    <a:pt x="431" y="587"/>
                  </a:lnTo>
                  <a:lnTo>
                    <a:pt x="402" y="548"/>
                  </a:lnTo>
                  <a:lnTo>
                    <a:pt x="367" y="501"/>
                  </a:lnTo>
                  <a:lnTo>
                    <a:pt x="327" y="447"/>
                  </a:lnTo>
                  <a:lnTo>
                    <a:pt x="284" y="391"/>
                  </a:lnTo>
                  <a:lnTo>
                    <a:pt x="240" y="331"/>
                  </a:lnTo>
                  <a:lnTo>
                    <a:pt x="196" y="272"/>
                  </a:lnTo>
                  <a:lnTo>
                    <a:pt x="153" y="217"/>
                  </a:lnTo>
                  <a:lnTo>
                    <a:pt x="112" y="163"/>
                  </a:lnTo>
                  <a:lnTo>
                    <a:pt x="77" y="116"/>
                  </a:lnTo>
                  <a:lnTo>
                    <a:pt x="46" y="76"/>
                  </a:lnTo>
                  <a:lnTo>
                    <a:pt x="22" y="44"/>
                  </a:lnTo>
                  <a:lnTo>
                    <a:pt x="6" y="25"/>
                  </a:lnTo>
                  <a:lnTo>
                    <a:pt x="0" y="18"/>
                  </a:lnTo>
                  <a:close/>
                </a:path>
              </a:pathLst>
            </a:custGeom>
            <a:solidFill>
              <a:srgbClr val="b7ada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31" name=""/>
            <p:cNvSpPr/>
            <p:nvPr/>
          </p:nvSpPr>
          <p:spPr>
            <a:xfrm>
              <a:off x="6559560" y="2884680"/>
              <a:ext cx="1325520" cy="774720"/>
            </a:xfrm>
            <a:custGeom>
              <a:avLst/>
              <a:gdLst/>
              <a:ahLst/>
              <a:rect l="l" t="t" r="r" b="b"/>
              <a:pathLst>
                <a:path w="835" h="488">
                  <a:moveTo>
                    <a:pt x="203" y="79"/>
                  </a:moveTo>
                  <a:lnTo>
                    <a:pt x="0" y="463"/>
                  </a:lnTo>
                  <a:lnTo>
                    <a:pt x="835" y="488"/>
                  </a:lnTo>
                  <a:lnTo>
                    <a:pt x="360" y="0"/>
                  </a:lnTo>
                  <a:lnTo>
                    <a:pt x="282" y="68"/>
                  </a:lnTo>
                  <a:lnTo>
                    <a:pt x="279" y="69"/>
                  </a:lnTo>
                  <a:lnTo>
                    <a:pt x="270" y="71"/>
                  </a:lnTo>
                  <a:lnTo>
                    <a:pt x="259" y="74"/>
                  </a:lnTo>
                  <a:lnTo>
                    <a:pt x="245" y="76"/>
                  </a:lnTo>
                  <a:lnTo>
                    <a:pt x="231" y="79"/>
                  </a:lnTo>
                  <a:lnTo>
                    <a:pt x="217" y="81"/>
                  </a:lnTo>
                  <a:lnTo>
                    <a:pt x="207" y="81"/>
                  </a:lnTo>
                  <a:lnTo>
                    <a:pt x="203" y="79"/>
                  </a:lnTo>
                  <a:close/>
                </a:path>
              </a:pathLst>
            </a:custGeom>
            <a:solidFill>
              <a:srgbClr val="b7ada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32" name=""/>
            <p:cNvSpPr/>
            <p:nvPr/>
          </p:nvSpPr>
          <p:spPr>
            <a:xfrm>
              <a:off x="8051760" y="2827440"/>
              <a:ext cx="560160" cy="3579840"/>
            </a:xfrm>
            <a:custGeom>
              <a:avLst/>
              <a:gdLst/>
              <a:ahLst/>
              <a:rect l="l" t="t" r="r" b="b"/>
              <a:pathLst>
                <a:path w="353" h="2255">
                  <a:moveTo>
                    <a:pt x="0" y="0"/>
                  </a:moveTo>
                  <a:lnTo>
                    <a:pt x="5" y="2255"/>
                  </a:lnTo>
                  <a:lnTo>
                    <a:pt x="347" y="2021"/>
                  </a:lnTo>
                  <a:lnTo>
                    <a:pt x="353" y="979"/>
                  </a:lnTo>
                  <a:lnTo>
                    <a:pt x="248" y="115"/>
                  </a:lnTo>
                  <a:lnTo>
                    <a:pt x="114" y="104"/>
                  </a:lnTo>
                  <a:lnTo>
                    <a:pt x="0" y="0"/>
                  </a:lnTo>
                  <a:close/>
                </a:path>
              </a:pathLst>
            </a:custGeom>
            <a:solidFill>
              <a:srgbClr val="a39999"/>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33" name=""/>
            <p:cNvSpPr/>
            <p:nvPr/>
          </p:nvSpPr>
          <p:spPr>
            <a:xfrm>
              <a:off x="7721640" y="3378240"/>
              <a:ext cx="1422360" cy="1479600"/>
            </a:xfrm>
            <a:custGeom>
              <a:avLst/>
              <a:gdLst/>
              <a:ahLst/>
              <a:rect l="l" t="t" r="r" b="b"/>
              <a:pathLst>
                <a:path w="896" h="932">
                  <a:moveTo>
                    <a:pt x="531" y="0"/>
                  </a:moveTo>
                  <a:lnTo>
                    <a:pt x="147" y="389"/>
                  </a:lnTo>
                  <a:lnTo>
                    <a:pt x="97" y="366"/>
                  </a:lnTo>
                  <a:lnTo>
                    <a:pt x="19" y="451"/>
                  </a:lnTo>
                  <a:lnTo>
                    <a:pt x="25" y="511"/>
                  </a:lnTo>
                  <a:lnTo>
                    <a:pt x="0" y="547"/>
                  </a:lnTo>
                  <a:lnTo>
                    <a:pt x="80" y="664"/>
                  </a:lnTo>
                  <a:lnTo>
                    <a:pt x="343" y="932"/>
                  </a:lnTo>
                  <a:lnTo>
                    <a:pt x="896" y="445"/>
                  </a:lnTo>
                  <a:lnTo>
                    <a:pt x="531" y="0"/>
                  </a:lnTo>
                  <a:close/>
                </a:path>
              </a:pathLst>
            </a:custGeom>
            <a:solidFill>
              <a:srgbClr val="ffd36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34" name=""/>
            <p:cNvSpPr/>
            <p:nvPr/>
          </p:nvSpPr>
          <p:spPr>
            <a:xfrm>
              <a:off x="7934400" y="3399120"/>
              <a:ext cx="495000" cy="706320"/>
            </a:xfrm>
            <a:custGeom>
              <a:avLst/>
              <a:gdLst/>
              <a:ahLst/>
              <a:rect l="l" t="t" r="r" b="b"/>
              <a:pathLst>
                <a:path w="312" h="445">
                  <a:moveTo>
                    <a:pt x="50" y="0"/>
                  </a:moveTo>
                  <a:lnTo>
                    <a:pt x="159" y="140"/>
                  </a:lnTo>
                  <a:lnTo>
                    <a:pt x="213" y="104"/>
                  </a:lnTo>
                  <a:lnTo>
                    <a:pt x="293" y="183"/>
                  </a:lnTo>
                  <a:lnTo>
                    <a:pt x="312" y="274"/>
                  </a:lnTo>
                  <a:lnTo>
                    <a:pt x="196" y="445"/>
                  </a:lnTo>
                  <a:lnTo>
                    <a:pt x="182" y="329"/>
                  </a:lnTo>
                  <a:lnTo>
                    <a:pt x="147" y="262"/>
                  </a:lnTo>
                  <a:lnTo>
                    <a:pt x="25" y="353"/>
                  </a:lnTo>
                  <a:lnTo>
                    <a:pt x="0" y="304"/>
                  </a:lnTo>
                  <a:lnTo>
                    <a:pt x="68" y="212"/>
                  </a:lnTo>
                  <a:lnTo>
                    <a:pt x="50" y="0"/>
                  </a:lnTo>
                  <a:close/>
                </a:path>
              </a:pathLst>
            </a:custGeom>
            <a:solidFill>
              <a:srgbClr val="9b493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35" name=""/>
            <p:cNvSpPr/>
            <p:nvPr/>
          </p:nvSpPr>
          <p:spPr>
            <a:xfrm>
              <a:off x="5694120" y="2362320"/>
              <a:ext cx="2492640" cy="1700280"/>
            </a:xfrm>
            <a:custGeom>
              <a:avLst/>
              <a:gdLst/>
              <a:ahLst/>
              <a:rect l="l" t="t" r="r" b="b"/>
              <a:pathLst>
                <a:path w="1570" h="1071">
                  <a:moveTo>
                    <a:pt x="155" y="110"/>
                  </a:moveTo>
                  <a:lnTo>
                    <a:pt x="200" y="64"/>
                  </a:lnTo>
                  <a:lnTo>
                    <a:pt x="274" y="7"/>
                  </a:lnTo>
                  <a:lnTo>
                    <a:pt x="427" y="0"/>
                  </a:lnTo>
                  <a:lnTo>
                    <a:pt x="551" y="59"/>
                  </a:lnTo>
                  <a:lnTo>
                    <a:pt x="855" y="51"/>
                  </a:lnTo>
                  <a:lnTo>
                    <a:pt x="979" y="100"/>
                  </a:lnTo>
                  <a:lnTo>
                    <a:pt x="1029" y="83"/>
                  </a:lnTo>
                  <a:lnTo>
                    <a:pt x="1570" y="795"/>
                  </a:lnTo>
                  <a:lnTo>
                    <a:pt x="1508" y="834"/>
                  </a:lnTo>
                  <a:lnTo>
                    <a:pt x="1463" y="856"/>
                  </a:lnTo>
                  <a:lnTo>
                    <a:pt x="886" y="337"/>
                  </a:lnTo>
                  <a:lnTo>
                    <a:pt x="834" y="395"/>
                  </a:lnTo>
                  <a:lnTo>
                    <a:pt x="752" y="410"/>
                  </a:lnTo>
                  <a:lnTo>
                    <a:pt x="574" y="725"/>
                  </a:lnTo>
                  <a:lnTo>
                    <a:pt x="348" y="635"/>
                  </a:lnTo>
                  <a:lnTo>
                    <a:pt x="533" y="916"/>
                  </a:lnTo>
                  <a:lnTo>
                    <a:pt x="487" y="1071"/>
                  </a:lnTo>
                  <a:lnTo>
                    <a:pt x="214" y="867"/>
                  </a:lnTo>
                  <a:lnTo>
                    <a:pt x="0" y="546"/>
                  </a:lnTo>
                  <a:lnTo>
                    <a:pt x="45" y="318"/>
                  </a:lnTo>
                  <a:lnTo>
                    <a:pt x="155" y="110"/>
                  </a:lnTo>
                  <a:close/>
                </a:path>
              </a:pathLst>
            </a:custGeom>
            <a:solidFill>
              <a:srgbClr val="ff993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36" name=""/>
            <p:cNvSpPr/>
            <p:nvPr/>
          </p:nvSpPr>
          <p:spPr>
            <a:xfrm>
              <a:off x="4721040" y="2516400"/>
              <a:ext cx="4000680" cy="3909960"/>
            </a:xfrm>
            <a:custGeom>
              <a:avLst/>
              <a:gdLst/>
              <a:ahLst/>
              <a:rect l="l" t="t" r="r" b="b"/>
              <a:pathLst>
                <a:path w="2520" h="2463">
                  <a:moveTo>
                    <a:pt x="1233" y="2315"/>
                  </a:moveTo>
                  <a:lnTo>
                    <a:pt x="812" y="2258"/>
                  </a:lnTo>
                  <a:lnTo>
                    <a:pt x="815" y="2229"/>
                  </a:lnTo>
                  <a:lnTo>
                    <a:pt x="816" y="2143"/>
                  </a:lnTo>
                  <a:lnTo>
                    <a:pt x="821" y="2074"/>
                  </a:lnTo>
                  <a:lnTo>
                    <a:pt x="825" y="2005"/>
                  </a:lnTo>
                  <a:lnTo>
                    <a:pt x="827" y="1917"/>
                  </a:lnTo>
                  <a:lnTo>
                    <a:pt x="634" y="1908"/>
                  </a:lnTo>
                  <a:lnTo>
                    <a:pt x="622" y="1900"/>
                  </a:lnTo>
                  <a:lnTo>
                    <a:pt x="590" y="1932"/>
                  </a:lnTo>
                  <a:lnTo>
                    <a:pt x="585" y="1929"/>
                  </a:lnTo>
                  <a:lnTo>
                    <a:pt x="556" y="1973"/>
                  </a:lnTo>
                  <a:lnTo>
                    <a:pt x="493" y="2046"/>
                  </a:lnTo>
                  <a:lnTo>
                    <a:pt x="499" y="2093"/>
                  </a:lnTo>
                  <a:lnTo>
                    <a:pt x="513" y="2134"/>
                  </a:lnTo>
                  <a:lnTo>
                    <a:pt x="537" y="2169"/>
                  </a:lnTo>
                  <a:lnTo>
                    <a:pt x="566" y="2198"/>
                  </a:lnTo>
                  <a:lnTo>
                    <a:pt x="600" y="2225"/>
                  </a:lnTo>
                  <a:lnTo>
                    <a:pt x="637" y="2247"/>
                  </a:lnTo>
                  <a:lnTo>
                    <a:pt x="677" y="2267"/>
                  </a:lnTo>
                  <a:lnTo>
                    <a:pt x="715" y="2286"/>
                  </a:lnTo>
                  <a:lnTo>
                    <a:pt x="727" y="2302"/>
                  </a:lnTo>
                  <a:lnTo>
                    <a:pt x="728" y="2320"/>
                  </a:lnTo>
                  <a:lnTo>
                    <a:pt x="724" y="2339"/>
                  </a:lnTo>
                  <a:lnTo>
                    <a:pt x="718" y="2365"/>
                  </a:lnTo>
                  <a:lnTo>
                    <a:pt x="681" y="2383"/>
                  </a:lnTo>
                  <a:lnTo>
                    <a:pt x="646" y="2394"/>
                  </a:lnTo>
                  <a:lnTo>
                    <a:pt x="612" y="2402"/>
                  </a:lnTo>
                  <a:lnTo>
                    <a:pt x="580" y="2405"/>
                  </a:lnTo>
                  <a:lnTo>
                    <a:pt x="549" y="2403"/>
                  </a:lnTo>
                  <a:lnTo>
                    <a:pt x="518" y="2399"/>
                  </a:lnTo>
                  <a:lnTo>
                    <a:pt x="488" y="2390"/>
                  </a:lnTo>
                  <a:lnTo>
                    <a:pt x="462" y="2377"/>
                  </a:lnTo>
                  <a:lnTo>
                    <a:pt x="434" y="2362"/>
                  </a:lnTo>
                  <a:lnTo>
                    <a:pt x="409" y="2345"/>
                  </a:lnTo>
                  <a:lnTo>
                    <a:pt x="385" y="2323"/>
                  </a:lnTo>
                  <a:lnTo>
                    <a:pt x="362" y="2301"/>
                  </a:lnTo>
                  <a:lnTo>
                    <a:pt x="341" y="2276"/>
                  </a:lnTo>
                  <a:lnTo>
                    <a:pt x="321" y="2248"/>
                  </a:lnTo>
                  <a:lnTo>
                    <a:pt x="302" y="2220"/>
                  </a:lnTo>
                  <a:lnTo>
                    <a:pt x="284" y="2191"/>
                  </a:lnTo>
                  <a:lnTo>
                    <a:pt x="260" y="2167"/>
                  </a:lnTo>
                  <a:lnTo>
                    <a:pt x="249" y="2173"/>
                  </a:lnTo>
                  <a:lnTo>
                    <a:pt x="237" y="2179"/>
                  </a:lnTo>
                  <a:lnTo>
                    <a:pt x="227" y="2185"/>
                  </a:lnTo>
                  <a:lnTo>
                    <a:pt x="215" y="2188"/>
                  </a:lnTo>
                  <a:lnTo>
                    <a:pt x="206" y="2188"/>
                  </a:lnTo>
                  <a:lnTo>
                    <a:pt x="196" y="2184"/>
                  </a:lnTo>
                  <a:lnTo>
                    <a:pt x="187" y="2175"/>
                  </a:lnTo>
                  <a:lnTo>
                    <a:pt x="178" y="2159"/>
                  </a:lnTo>
                  <a:lnTo>
                    <a:pt x="168" y="2143"/>
                  </a:lnTo>
                  <a:lnTo>
                    <a:pt x="162" y="2129"/>
                  </a:lnTo>
                  <a:lnTo>
                    <a:pt x="163" y="2116"/>
                  </a:lnTo>
                  <a:lnTo>
                    <a:pt x="168" y="2105"/>
                  </a:lnTo>
                  <a:lnTo>
                    <a:pt x="177" y="2091"/>
                  </a:lnTo>
                  <a:lnTo>
                    <a:pt x="187" y="2078"/>
                  </a:lnTo>
                  <a:lnTo>
                    <a:pt x="199" y="2064"/>
                  </a:lnTo>
                  <a:lnTo>
                    <a:pt x="212" y="2046"/>
                  </a:lnTo>
                  <a:lnTo>
                    <a:pt x="215" y="2014"/>
                  </a:lnTo>
                  <a:lnTo>
                    <a:pt x="221" y="1987"/>
                  </a:lnTo>
                  <a:lnTo>
                    <a:pt x="229" y="1965"/>
                  </a:lnTo>
                  <a:lnTo>
                    <a:pt x="241" y="1948"/>
                  </a:lnTo>
                  <a:lnTo>
                    <a:pt x="256" y="1935"/>
                  </a:lnTo>
                  <a:lnTo>
                    <a:pt x="275" y="1923"/>
                  </a:lnTo>
                  <a:lnTo>
                    <a:pt x="299" y="1913"/>
                  </a:lnTo>
                  <a:lnTo>
                    <a:pt x="328" y="1903"/>
                  </a:lnTo>
                  <a:lnTo>
                    <a:pt x="25" y="1883"/>
                  </a:lnTo>
                  <a:lnTo>
                    <a:pt x="25" y="1860"/>
                  </a:lnTo>
                  <a:lnTo>
                    <a:pt x="357" y="1879"/>
                  </a:lnTo>
                  <a:lnTo>
                    <a:pt x="382" y="1860"/>
                  </a:lnTo>
                  <a:lnTo>
                    <a:pt x="406" y="1837"/>
                  </a:lnTo>
                  <a:lnTo>
                    <a:pt x="430" y="1812"/>
                  </a:lnTo>
                  <a:lnTo>
                    <a:pt x="450" y="1784"/>
                  </a:lnTo>
                  <a:lnTo>
                    <a:pt x="472" y="1756"/>
                  </a:lnTo>
                  <a:lnTo>
                    <a:pt x="491" y="1728"/>
                  </a:lnTo>
                  <a:lnTo>
                    <a:pt x="510" y="1701"/>
                  </a:lnTo>
                  <a:lnTo>
                    <a:pt x="530" y="1676"/>
                  </a:lnTo>
                  <a:lnTo>
                    <a:pt x="515" y="1681"/>
                  </a:lnTo>
                  <a:lnTo>
                    <a:pt x="497" y="1686"/>
                  </a:lnTo>
                  <a:lnTo>
                    <a:pt x="475" y="1692"/>
                  </a:lnTo>
                  <a:lnTo>
                    <a:pt x="453" y="1695"/>
                  </a:lnTo>
                  <a:lnTo>
                    <a:pt x="431" y="1696"/>
                  </a:lnTo>
                  <a:lnTo>
                    <a:pt x="410" y="1695"/>
                  </a:lnTo>
                  <a:lnTo>
                    <a:pt x="394" y="1692"/>
                  </a:lnTo>
                  <a:lnTo>
                    <a:pt x="382" y="1684"/>
                  </a:lnTo>
                  <a:lnTo>
                    <a:pt x="396" y="1670"/>
                  </a:lnTo>
                  <a:lnTo>
                    <a:pt x="415" y="1651"/>
                  </a:lnTo>
                  <a:lnTo>
                    <a:pt x="435" y="1630"/>
                  </a:lnTo>
                  <a:lnTo>
                    <a:pt x="457" y="1607"/>
                  </a:lnTo>
                  <a:lnTo>
                    <a:pt x="478" y="1585"/>
                  </a:lnTo>
                  <a:lnTo>
                    <a:pt x="496" y="1564"/>
                  </a:lnTo>
                  <a:lnTo>
                    <a:pt x="509" y="1545"/>
                  </a:lnTo>
                  <a:lnTo>
                    <a:pt x="515" y="1529"/>
                  </a:lnTo>
                  <a:lnTo>
                    <a:pt x="502" y="1518"/>
                  </a:lnTo>
                  <a:lnTo>
                    <a:pt x="482" y="1523"/>
                  </a:lnTo>
                  <a:lnTo>
                    <a:pt x="459" y="1529"/>
                  </a:lnTo>
                  <a:lnTo>
                    <a:pt x="432" y="1537"/>
                  </a:lnTo>
                  <a:lnTo>
                    <a:pt x="403" y="1542"/>
                  </a:lnTo>
                  <a:lnTo>
                    <a:pt x="371" y="1548"/>
                  </a:lnTo>
                  <a:lnTo>
                    <a:pt x="337" y="1554"/>
                  </a:lnTo>
                  <a:lnTo>
                    <a:pt x="303" y="1559"/>
                  </a:lnTo>
                  <a:lnTo>
                    <a:pt x="268" y="1563"/>
                  </a:lnTo>
                  <a:lnTo>
                    <a:pt x="232" y="1566"/>
                  </a:lnTo>
                  <a:lnTo>
                    <a:pt x="197" y="1569"/>
                  </a:lnTo>
                  <a:lnTo>
                    <a:pt x="165" y="1570"/>
                  </a:lnTo>
                  <a:lnTo>
                    <a:pt x="132" y="1570"/>
                  </a:lnTo>
                  <a:lnTo>
                    <a:pt x="104" y="1569"/>
                  </a:lnTo>
                  <a:lnTo>
                    <a:pt x="78" y="1566"/>
                  </a:lnTo>
                  <a:lnTo>
                    <a:pt x="56" y="1560"/>
                  </a:lnTo>
                  <a:lnTo>
                    <a:pt x="38" y="1554"/>
                  </a:lnTo>
                  <a:lnTo>
                    <a:pt x="38" y="1548"/>
                  </a:lnTo>
                  <a:lnTo>
                    <a:pt x="49" y="1525"/>
                  </a:lnTo>
                  <a:lnTo>
                    <a:pt x="72" y="1525"/>
                  </a:lnTo>
                  <a:lnTo>
                    <a:pt x="96" y="1525"/>
                  </a:lnTo>
                  <a:lnTo>
                    <a:pt x="119" y="1525"/>
                  </a:lnTo>
                  <a:lnTo>
                    <a:pt x="141" y="1525"/>
                  </a:lnTo>
                  <a:lnTo>
                    <a:pt x="165" y="1525"/>
                  </a:lnTo>
                  <a:lnTo>
                    <a:pt x="188" y="1525"/>
                  </a:lnTo>
                  <a:lnTo>
                    <a:pt x="210" y="1525"/>
                  </a:lnTo>
                  <a:lnTo>
                    <a:pt x="232" y="1523"/>
                  </a:lnTo>
                  <a:lnTo>
                    <a:pt x="256" y="1522"/>
                  </a:lnTo>
                  <a:lnTo>
                    <a:pt x="278" y="1519"/>
                  </a:lnTo>
                  <a:lnTo>
                    <a:pt x="300" y="1516"/>
                  </a:lnTo>
                  <a:lnTo>
                    <a:pt x="322" y="1513"/>
                  </a:lnTo>
                  <a:lnTo>
                    <a:pt x="344" y="1507"/>
                  </a:lnTo>
                  <a:lnTo>
                    <a:pt x="368" y="1501"/>
                  </a:lnTo>
                  <a:lnTo>
                    <a:pt x="390" y="1496"/>
                  </a:lnTo>
                  <a:lnTo>
                    <a:pt x="412" y="1487"/>
                  </a:lnTo>
                  <a:lnTo>
                    <a:pt x="419" y="1479"/>
                  </a:lnTo>
                  <a:lnTo>
                    <a:pt x="425" y="1477"/>
                  </a:lnTo>
                  <a:lnTo>
                    <a:pt x="431" y="1475"/>
                  </a:lnTo>
                  <a:lnTo>
                    <a:pt x="437" y="1477"/>
                  </a:lnTo>
                  <a:lnTo>
                    <a:pt x="443" y="1478"/>
                  </a:lnTo>
                  <a:lnTo>
                    <a:pt x="449" y="1481"/>
                  </a:lnTo>
                  <a:lnTo>
                    <a:pt x="457" y="1482"/>
                  </a:lnTo>
                  <a:lnTo>
                    <a:pt x="466" y="1484"/>
                  </a:lnTo>
                  <a:lnTo>
                    <a:pt x="459" y="1468"/>
                  </a:lnTo>
                  <a:lnTo>
                    <a:pt x="450" y="1455"/>
                  </a:lnTo>
                  <a:lnTo>
                    <a:pt x="443" y="1443"/>
                  </a:lnTo>
                  <a:lnTo>
                    <a:pt x="435" y="1433"/>
                  </a:lnTo>
                  <a:lnTo>
                    <a:pt x="427" y="1421"/>
                  </a:lnTo>
                  <a:lnTo>
                    <a:pt x="416" y="1411"/>
                  </a:lnTo>
                  <a:lnTo>
                    <a:pt x="405" y="1399"/>
                  </a:lnTo>
                  <a:lnTo>
                    <a:pt x="391" y="1386"/>
                  </a:lnTo>
                  <a:lnTo>
                    <a:pt x="399" y="1368"/>
                  </a:lnTo>
                  <a:lnTo>
                    <a:pt x="610" y="1405"/>
                  </a:lnTo>
                  <a:lnTo>
                    <a:pt x="606" y="1398"/>
                  </a:lnTo>
                  <a:lnTo>
                    <a:pt x="599" y="1386"/>
                  </a:lnTo>
                  <a:lnTo>
                    <a:pt x="590" y="1373"/>
                  </a:lnTo>
                  <a:lnTo>
                    <a:pt x="580" y="1358"/>
                  </a:lnTo>
                  <a:lnTo>
                    <a:pt x="571" y="1345"/>
                  </a:lnTo>
                  <a:lnTo>
                    <a:pt x="563" y="1333"/>
                  </a:lnTo>
                  <a:lnTo>
                    <a:pt x="557" y="1323"/>
                  </a:lnTo>
                  <a:lnTo>
                    <a:pt x="556" y="1317"/>
                  </a:lnTo>
                  <a:lnTo>
                    <a:pt x="256" y="1245"/>
                  </a:lnTo>
                  <a:lnTo>
                    <a:pt x="252" y="1256"/>
                  </a:lnTo>
                  <a:lnTo>
                    <a:pt x="247" y="1269"/>
                  </a:lnTo>
                  <a:lnTo>
                    <a:pt x="243" y="1283"/>
                  </a:lnTo>
                  <a:lnTo>
                    <a:pt x="237" y="1299"/>
                  </a:lnTo>
                  <a:lnTo>
                    <a:pt x="229" y="1314"/>
                  </a:lnTo>
                  <a:lnTo>
                    <a:pt x="224" y="1327"/>
                  </a:lnTo>
                  <a:lnTo>
                    <a:pt x="218" y="1339"/>
                  </a:lnTo>
                  <a:lnTo>
                    <a:pt x="212" y="1345"/>
                  </a:lnTo>
                  <a:lnTo>
                    <a:pt x="181" y="1340"/>
                  </a:lnTo>
                  <a:lnTo>
                    <a:pt x="154" y="1339"/>
                  </a:lnTo>
                  <a:lnTo>
                    <a:pt x="129" y="1340"/>
                  </a:lnTo>
                  <a:lnTo>
                    <a:pt x="107" y="1343"/>
                  </a:lnTo>
                  <a:lnTo>
                    <a:pt x="85" y="1348"/>
                  </a:lnTo>
                  <a:lnTo>
                    <a:pt x="60" y="1351"/>
                  </a:lnTo>
                  <a:lnTo>
                    <a:pt x="35" y="1351"/>
                  </a:lnTo>
                  <a:lnTo>
                    <a:pt x="6" y="1349"/>
                  </a:lnTo>
                  <a:lnTo>
                    <a:pt x="0" y="1324"/>
                  </a:lnTo>
                  <a:lnTo>
                    <a:pt x="9" y="1321"/>
                  </a:lnTo>
                  <a:lnTo>
                    <a:pt x="190" y="1308"/>
                  </a:lnTo>
                  <a:lnTo>
                    <a:pt x="200" y="1231"/>
                  </a:lnTo>
                  <a:lnTo>
                    <a:pt x="184" y="1216"/>
                  </a:lnTo>
                  <a:lnTo>
                    <a:pt x="177" y="1204"/>
                  </a:lnTo>
                  <a:lnTo>
                    <a:pt x="174" y="1193"/>
                  </a:lnTo>
                  <a:lnTo>
                    <a:pt x="175" y="1174"/>
                  </a:lnTo>
                  <a:lnTo>
                    <a:pt x="279" y="976"/>
                  </a:lnTo>
                  <a:lnTo>
                    <a:pt x="287" y="934"/>
                  </a:lnTo>
                  <a:lnTo>
                    <a:pt x="303" y="890"/>
                  </a:lnTo>
                  <a:lnTo>
                    <a:pt x="324" y="846"/>
                  </a:lnTo>
                  <a:lnTo>
                    <a:pt x="349" y="800"/>
                  </a:lnTo>
                  <a:lnTo>
                    <a:pt x="375" y="756"/>
                  </a:lnTo>
                  <a:lnTo>
                    <a:pt x="402" y="712"/>
                  </a:lnTo>
                  <a:lnTo>
                    <a:pt x="427" y="670"/>
                  </a:lnTo>
                  <a:lnTo>
                    <a:pt x="449" y="631"/>
                  </a:lnTo>
                  <a:lnTo>
                    <a:pt x="468" y="617"/>
                  </a:lnTo>
                  <a:lnTo>
                    <a:pt x="487" y="601"/>
                  </a:lnTo>
                  <a:lnTo>
                    <a:pt x="506" y="584"/>
                  </a:lnTo>
                  <a:lnTo>
                    <a:pt x="524" y="565"/>
                  </a:lnTo>
                  <a:lnTo>
                    <a:pt x="543" y="546"/>
                  </a:lnTo>
                  <a:lnTo>
                    <a:pt x="562" y="527"/>
                  </a:lnTo>
                  <a:lnTo>
                    <a:pt x="581" y="509"/>
                  </a:lnTo>
                  <a:lnTo>
                    <a:pt x="599" y="493"/>
                  </a:lnTo>
                  <a:lnTo>
                    <a:pt x="584" y="483"/>
                  </a:lnTo>
                  <a:lnTo>
                    <a:pt x="583" y="436"/>
                  </a:lnTo>
                  <a:lnTo>
                    <a:pt x="594" y="376"/>
                  </a:lnTo>
                  <a:lnTo>
                    <a:pt x="613" y="308"/>
                  </a:lnTo>
                  <a:lnTo>
                    <a:pt x="641" y="235"/>
                  </a:lnTo>
                  <a:lnTo>
                    <a:pt x="671" y="165"/>
                  </a:lnTo>
                  <a:lnTo>
                    <a:pt x="702" y="99"/>
                  </a:lnTo>
                  <a:lnTo>
                    <a:pt x="731" y="42"/>
                  </a:lnTo>
                  <a:lnTo>
                    <a:pt x="755" y="1"/>
                  </a:lnTo>
                  <a:lnTo>
                    <a:pt x="769" y="0"/>
                  </a:lnTo>
                  <a:lnTo>
                    <a:pt x="784" y="11"/>
                  </a:lnTo>
                  <a:lnTo>
                    <a:pt x="758" y="65"/>
                  </a:lnTo>
                  <a:lnTo>
                    <a:pt x="731" y="118"/>
                  </a:lnTo>
                  <a:lnTo>
                    <a:pt x="708" y="172"/>
                  </a:lnTo>
                  <a:lnTo>
                    <a:pt x="687" y="225"/>
                  </a:lnTo>
                  <a:lnTo>
                    <a:pt x="668" y="278"/>
                  </a:lnTo>
                  <a:lnTo>
                    <a:pt x="652" y="332"/>
                  </a:lnTo>
                  <a:lnTo>
                    <a:pt x="638" y="385"/>
                  </a:lnTo>
                  <a:lnTo>
                    <a:pt x="628" y="439"/>
                  </a:lnTo>
                  <a:lnTo>
                    <a:pt x="649" y="477"/>
                  </a:lnTo>
                  <a:lnTo>
                    <a:pt x="671" y="513"/>
                  </a:lnTo>
                  <a:lnTo>
                    <a:pt x="694" y="551"/>
                  </a:lnTo>
                  <a:lnTo>
                    <a:pt x="718" y="590"/>
                  </a:lnTo>
                  <a:lnTo>
                    <a:pt x="743" y="626"/>
                  </a:lnTo>
                  <a:lnTo>
                    <a:pt x="769" y="663"/>
                  </a:lnTo>
                  <a:lnTo>
                    <a:pt x="796" y="698"/>
                  </a:lnTo>
                  <a:lnTo>
                    <a:pt x="825" y="733"/>
                  </a:lnTo>
                  <a:lnTo>
                    <a:pt x="855" y="767"/>
                  </a:lnTo>
                  <a:lnTo>
                    <a:pt x="884" y="799"/>
                  </a:lnTo>
                  <a:lnTo>
                    <a:pt x="916" y="830"/>
                  </a:lnTo>
                  <a:lnTo>
                    <a:pt x="949" y="859"/>
                  </a:lnTo>
                  <a:lnTo>
                    <a:pt x="984" y="887"/>
                  </a:lnTo>
                  <a:lnTo>
                    <a:pt x="1019" y="913"/>
                  </a:lnTo>
                  <a:lnTo>
                    <a:pt x="1055" y="936"/>
                  </a:lnTo>
                  <a:lnTo>
                    <a:pt x="1093" y="957"/>
                  </a:lnTo>
                  <a:lnTo>
                    <a:pt x="1112" y="888"/>
                  </a:lnTo>
                  <a:lnTo>
                    <a:pt x="1122" y="856"/>
                  </a:lnTo>
                  <a:lnTo>
                    <a:pt x="1116" y="856"/>
                  </a:lnTo>
                  <a:lnTo>
                    <a:pt x="1100" y="873"/>
                  </a:lnTo>
                  <a:lnTo>
                    <a:pt x="1068" y="873"/>
                  </a:lnTo>
                  <a:lnTo>
                    <a:pt x="1056" y="865"/>
                  </a:lnTo>
                  <a:lnTo>
                    <a:pt x="1100" y="794"/>
                  </a:lnTo>
                  <a:lnTo>
                    <a:pt x="1096" y="778"/>
                  </a:lnTo>
                  <a:lnTo>
                    <a:pt x="1087" y="759"/>
                  </a:lnTo>
                  <a:lnTo>
                    <a:pt x="1075" y="739"/>
                  </a:lnTo>
                  <a:lnTo>
                    <a:pt x="1062" y="715"/>
                  </a:lnTo>
                  <a:lnTo>
                    <a:pt x="1046" y="692"/>
                  </a:lnTo>
                  <a:lnTo>
                    <a:pt x="1028" y="667"/>
                  </a:lnTo>
                  <a:lnTo>
                    <a:pt x="1009" y="641"/>
                  </a:lnTo>
                  <a:lnTo>
                    <a:pt x="988" y="616"/>
                  </a:lnTo>
                  <a:lnTo>
                    <a:pt x="968" y="591"/>
                  </a:lnTo>
                  <a:lnTo>
                    <a:pt x="949" y="568"/>
                  </a:lnTo>
                  <a:lnTo>
                    <a:pt x="928" y="546"/>
                  </a:lnTo>
                  <a:lnTo>
                    <a:pt x="909" y="525"/>
                  </a:lnTo>
                  <a:lnTo>
                    <a:pt x="891" y="508"/>
                  </a:lnTo>
                  <a:lnTo>
                    <a:pt x="875" y="493"/>
                  </a:lnTo>
                  <a:lnTo>
                    <a:pt x="861" y="481"/>
                  </a:lnTo>
                  <a:lnTo>
                    <a:pt x="849" y="474"/>
                  </a:lnTo>
                  <a:lnTo>
                    <a:pt x="844" y="455"/>
                  </a:lnTo>
                  <a:lnTo>
                    <a:pt x="849" y="430"/>
                  </a:lnTo>
                  <a:lnTo>
                    <a:pt x="871" y="383"/>
                  </a:lnTo>
                  <a:lnTo>
                    <a:pt x="894" y="335"/>
                  </a:lnTo>
                  <a:lnTo>
                    <a:pt x="916" y="288"/>
                  </a:lnTo>
                  <a:lnTo>
                    <a:pt x="937" y="240"/>
                  </a:lnTo>
                  <a:lnTo>
                    <a:pt x="956" y="193"/>
                  </a:lnTo>
                  <a:lnTo>
                    <a:pt x="974" y="145"/>
                  </a:lnTo>
                  <a:lnTo>
                    <a:pt x="988" y="96"/>
                  </a:lnTo>
                  <a:lnTo>
                    <a:pt x="1000" y="48"/>
                  </a:lnTo>
                  <a:lnTo>
                    <a:pt x="1015" y="27"/>
                  </a:lnTo>
                  <a:lnTo>
                    <a:pt x="1033" y="36"/>
                  </a:lnTo>
                  <a:lnTo>
                    <a:pt x="1036" y="42"/>
                  </a:lnTo>
                  <a:lnTo>
                    <a:pt x="1028" y="67"/>
                  </a:lnTo>
                  <a:lnTo>
                    <a:pt x="1021" y="92"/>
                  </a:lnTo>
                  <a:lnTo>
                    <a:pt x="1013" y="117"/>
                  </a:lnTo>
                  <a:lnTo>
                    <a:pt x="1006" y="142"/>
                  </a:lnTo>
                  <a:lnTo>
                    <a:pt x="999" y="166"/>
                  </a:lnTo>
                  <a:lnTo>
                    <a:pt x="991" y="191"/>
                  </a:lnTo>
                  <a:lnTo>
                    <a:pt x="986" y="216"/>
                  </a:lnTo>
                  <a:lnTo>
                    <a:pt x="980" y="241"/>
                  </a:lnTo>
                  <a:lnTo>
                    <a:pt x="1008" y="254"/>
                  </a:lnTo>
                  <a:lnTo>
                    <a:pt x="1039" y="259"/>
                  </a:lnTo>
                  <a:lnTo>
                    <a:pt x="1068" y="257"/>
                  </a:lnTo>
                  <a:lnTo>
                    <a:pt x="1097" y="251"/>
                  </a:lnTo>
                  <a:lnTo>
                    <a:pt x="1122" y="247"/>
                  </a:lnTo>
                  <a:lnTo>
                    <a:pt x="1144" y="247"/>
                  </a:lnTo>
                  <a:lnTo>
                    <a:pt x="1162" y="254"/>
                  </a:lnTo>
                  <a:lnTo>
                    <a:pt x="1171" y="273"/>
                  </a:lnTo>
                  <a:lnTo>
                    <a:pt x="1143" y="285"/>
                  </a:lnTo>
                  <a:lnTo>
                    <a:pt x="1118" y="294"/>
                  </a:lnTo>
                  <a:lnTo>
                    <a:pt x="1093" y="300"/>
                  </a:lnTo>
                  <a:lnTo>
                    <a:pt x="1068" y="303"/>
                  </a:lnTo>
                  <a:lnTo>
                    <a:pt x="1043" y="303"/>
                  </a:lnTo>
                  <a:lnTo>
                    <a:pt x="1016" y="298"/>
                  </a:lnTo>
                  <a:lnTo>
                    <a:pt x="990" y="291"/>
                  </a:lnTo>
                  <a:lnTo>
                    <a:pt x="962" y="281"/>
                  </a:lnTo>
                  <a:lnTo>
                    <a:pt x="916" y="373"/>
                  </a:lnTo>
                  <a:lnTo>
                    <a:pt x="884" y="423"/>
                  </a:lnTo>
                  <a:lnTo>
                    <a:pt x="955" y="513"/>
                  </a:lnTo>
                  <a:lnTo>
                    <a:pt x="981" y="531"/>
                  </a:lnTo>
                  <a:lnTo>
                    <a:pt x="984" y="541"/>
                  </a:lnTo>
                  <a:lnTo>
                    <a:pt x="1168" y="614"/>
                  </a:lnTo>
                  <a:lnTo>
                    <a:pt x="1193" y="590"/>
                  </a:lnTo>
                  <a:lnTo>
                    <a:pt x="1215" y="556"/>
                  </a:lnTo>
                  <a:lnTo>
                    <a:pt x="1236" y="519"/>
                  </a:lnTo>
                  <a:lnTo>
                    <a:pt x="1253" y="481"/>
                  </a:lnTo>
                  <a:lnTo>
                    <a:pt x="1271" y="443"/>
                  </a:lnTo>
                  <a:lnTo>
                    <a:pt x="1290" y="408"/>
                  </a:lnTo>
                  <a:lnTo>
                    <a:pt x="1311" y="379"/>
                  </a:lnTo>
                  <a:lnTo>
                    <a:pt x="1333" y="357"/>
                  </a:lnTo>
                  <a:lnTo>
                    <a:pt x="1353" y="363"/>
                  </a:lnTo>
                  <a:lnTo>
                    <a:pt x="1355" y="370"/>
                  </a:lnTo>
                  <a:lnTo>
                    <a:pt x="1355" y="382"/>
                  </a:lnTo>
                  <a:lnTo>
                    <a:pt x="1258" y="560"/>
                  </a:lnTo>
                  <a:lnTo>
                    <a:pt x="1258" y="606"/>
                  </a:lnTo>
                  <a:lnTo>
                    <a:pt x="1281" y="626"/>
                  </a:lnTo>
                  <a:lnTo>
                    <a:pt x="1289" y="617"/>
                  </a:lnTo>
                  <a:lnTo>
                    <a:pt x="1294" y="610"/>
                  </a:lnTo>
                  <a:lnTo>
                    <a:pt x="1300" y="606"/>
                  </a:lnTo>
                  <a:lnTo>
                    <a:pt x="1305" y="603"/>
                  </a:lnTo>
                  <a:lnTo>
                    <a:pt x="1309" y="601"/>
                  </a:lnTo>
                  <a:lnTo>
                    <a:pt x="1317" y="603"/>
                  </a:lnTo>
                  <a:lnTo>
                    <a:pt x="1324" y="604"/>
                  </a:lnTo>
                  <a:lnTo>
                    <a:pt x="1336" y="609"/>
                  </a:lnTo>
                  <a:lnTo>
                    <a:pt x="1343" y="626"/>
                  </a:lnTo>
                  <a:lnTo>
                    <a:pt x="1359" y="606"/>
                  </a:lnTo>
                  <a:lnTo>
                    <a:pt x="1365" y="603"/>
                  </a:lnTo>
                  <a:lnTo>
                    <a:pt x="1386" y="617"/>
                  </a:lnTo>
                  <a:lnTo>
                    <a:pt x="1397" y="633"/>
                  </a:lnTo>
                  <a:lnTo>
                    <a:pt x="1399" y="655"/>
                  </a:lnTo>
                  <a:lnTo>
                    <a:pt x="1397" y="683"/>
                  </a:lnTo>
                  <a:lnTo>
                    <a:pt x="1959" y="701"/>
                  </a:lnTo>
                  <a:lnTo>
                    <a:pt x="1936" y="680"/>
                  </a:lnTo>
                  <a:lnTo>
                    <a:pt x="1914" y="658"/>
                  </a:lnTo>
                  <a:lnTo>
                    <a:pt x="1892" y="638"/>
                  </a:lnTo>
                  <a:lnTo>
                    <a:pt x="1871" y="617"/>
                  </a:lnTo>
                  <a:lnTo>
                    <a:pt x="1850" y="595"/>
                  </a:lnTo>
                  <a:lnTo>
                    <a:pt x="1831" y="573"/>
                  </a:lnTo>
                  <a:lnTo>
                    <a:pt x="1812" y="550"/>
                  </a:lnTo>
                  <a:lnTo>
                    <a:pt x="1793" y="525"/>
                  </a:lnTo>
                  <a:lnTo>
                    <a:pt x="1775" y="510"/>
                  </a:lnTo>
                  <a:lnTo>
                    <a:pt x="1759" y="494"/>
                  </a:lnTo>
                  <a:lnTo>
                    <a:pt x="1742" y="480"/>
                  </a:lnTo>
                  <a:lnTo>
                    <a:pt x="1724" y="464"/>
                  </a:lnTo>
                  <a:lnTo>
                    <a:pt x="1706" y="448"/>
                  </a:lnTo>
                  <a:lnTo>
                    <a:pt x="1689" y="431"/>
                  </a:lnTo>
                  <a:lnTo>
                    <a:pt x="1671" y="415"/>
                  </a:lnTo>
                  <a:lnTo>
                    <a:pt x="1653" y="399"/>
                  </a:lnTo>
                  <a:lnTo>
                    <a:pt x="1636" y="383"/>
                  </a:lnTo>
                  <a:lnTo>
                    <a:pt x="1618" y="366"/>
                  </a:lnTo>
                  <a:lnTo>
                    <a:pt x="1600" y="349"/>
                  </a:lnTo>
                  <a:lnTo>
                    <a:pt x="1583" y="332"/>
                  </a:lnTo>
                  <a:lnTo>
                    <a:pt x="1565" y="314"/>
                  </a:lnTo>
                  <a:lnTo>
                    <a:pt x="1547" y="297"/>
                  </a:lnTo>
                  <a:lnTo>
                    <a:pt x="1530" y="279"/>
                  </a:lnTo>
                  <a:lnTo>
                    <a:pt x="1512" y="262"/>
                  </a:lnTo>
                  <a:lnTo>
                    <a:pt x="1496" y="279"/>
                  </a:lnTo>
                  <a:lnTo>
                    <a:pt x="1480" y="294"/>
                  </a:lnTo>
                  <a:lnTo>
                    <a:pt x="1464" y="307"/>
                  </a:lnTo>
                  <a:lnTo>
                    <a:pt x="1449" y="316"/>
                  </a:lnTo>
                  <a:lnTo>
                    <a:pt x="1433" y="323"/>
                  </a:lnTo>
                  <a:lnTo>
                    <a:pt x="1418" y="329"/>
                  </a:lnTo>
                  <a:lnTo>
                    <a:pt x="1402" y="332"/>
                  </a:lnTo>
                  <a:lnTo>
                    <a:pt x="1387" y="333"/>
                  </a:lnTo>
                  <a:lnTo>
                    <a:pt x="1371" y="332"/>
                  </a:lnTo>
                  <a:lnTo>
                    <a:pt x="1356" y="329"/>
                  </a:lnTo>
                  <a:lnTo>
                    <a:pt x="1340" y="325"/>
                  </a:lnTo>
                  <a:lnTo>
                    <a:pt x="1324" y="319"/>
                  </a:lnTo>
                  <a:lnTo>
                    <a:pt x="1308" y="311"/>
                  </a:lnTo>
                  <a:lnTo>
                    <a:pt x="1292" y="303"/>
                  </a:lnTo>
                  <a:lnTo>
                    <a:pt x="1275" y="294"/>
                  </a:lnTo>
                  <a:lnTo>
                    <a:pt x="1258" y="282"/>
                  </a:lnTo>
                  <a:lnTo>
                    <a:pt x="1255" y="276"/>
                  </a:lnTo>
                  <a:lnTo>
                    <a:pt x="1269" y="257"/>
                  </a:lnTo>
                  <a:lnTo>
                    <a:pt x="1269" y="260"/>
                  </a:lnTo>
                  <a:lnTo>
                    <a:pt x="1289" y="263"/>
                  </a:lnTo>
                  <a:lnTo>
                    <a:pt x="1305" y="267"/>
                  </a:lnTo>
                  <a:lnTo>
                    <a:pt x="1319" y="276"/>
                  </a:lnTo>
                  <a:lnTo>
                    <a:pt x="1334" y="284"/>
                  </a:lnTo>
                  <a:lnTo>
                    <a:pt x="1349" y="291"/>
                  </a:lnTo>
                  <a:lnTo>
                    <a:pt x="1367" y="294"/>
                  </a:lnTo>
                  <a:lnTo>
                    <a:pt x="1387" y="294"/>
                  </a:lnTo>
                  <a:lnTo>
                    <a:pt x="1415" y="287"/>
                  </a:lnTo>
                  <a:lnTo>
                    <a:pt x="1442" y="272"/>
                  </a:lnTo>
                  <a:lnTo>
                    <a:pt x="1462" y="253"/>
                  </a:lnTo>
                  <a:lnTo>
                    <a:pt x="1478" y="231"/>
                  </a:lnTo>
                  <a:lnTo>
                    <a:pt x="1489" y="207"/>
                  </a:lnTo>
                  <a:lnTo>
                    <a:pt x="1494" y="181"/>
                  </a:lnTo>
                  <a:lnTo>
                    <a:pt x="1493" y="155"/>
                  </a:lnTo>
                  <a:lnTo>
                    <a:pt x="1487" y="127"/>
                  </a:lnTo>
                  <a:lnTo>
                    <a:pt x="1475" y="101"/>
                  </a:lnTo>
                  <a:lnTo>
                    <a:pt x="1490" y="80"/>
                  </a:lnTo>
                  <a:lnTo>
                    <a:pt x="1515" y="93"/>
                  </a:lnTo>
                  <a:lnTo>
                    <a:pt x="1525" y="125"/>
                  </a:lnTo>
                  <a:lnTo>
                    <a:pt x="1530" y="155"/>
                  </a:lnTo>
                  <a:lnTo>
                    <a:pt x="1530" y="187"/>
                  </a:lnTo>
                  <a:lnTo>
                    <a:pt x="1527" y="221"/>
                  </a:lnTo>
                  <a:lnTo>
                    <a:pt x="1549" y="243"/>
                  </a:lnTo>
                  <a:lnTo>
                    <a:pt x="1571" y="266"/>
                  </a:lnTo>
                  <a:lnTo>
                    <a:pt x="1593" y="288"/>
                  </a:lnTo>
                  <a:lnTo>
                    <a:pt x="1615" y="310"/>
                  </a:lnTo>
                  <a:lnTo>
                    <a:pt x="1639" y="330"/>
                  </a:lnTo>
                  <a:lnTo>
                    <a:pt x="1661" y="352"/>
                  </a:lnTo>
                  <a:lnTo>
                    <a:pt x="1684" y="373"/>
                  </a:lnTo>
                  <a:lnTo>
                    <a:pt x="1706" y="393"/>
                  </a:lnTo>
                  <a:lnTo>
                    <a:pt x="1730" y="414"/>
                  </a:lnTo>
                  <a:lnTo>
                    <a:pt x="1753" y="434"/>
                  </a:lnTo>
                  <a:lnTo>
                    <a:pt x="1777" y="455"/>
                  </a:lnTo>
                  <a:lnTo>
                    <a:pt x="1802" y="475"/>
                  </a:lnTo>
                  <a:lnTo>
                    <a:pt x="1825" y="494"/>
                  </a:lnTo>
                  <a:lnTo>
                    <a:pt x="1850" y="515"/>
                  </a:lnTo>
                  <a:lnTo>
                    <a:pt x="1874" y="534"/>
                  </a:lnTo>
                  <a:lnTo>
                    <a:pt x="1899" y="554"/>
                  </a:lnTo>
                  <a:lnTo>
                    <a:pt x="1892" y="579"/>
                  </a:lnTo>
                  <a:lnTo>
                    <a:pt x="2003" y="679"/>
                  </a:lnTo>
                  <a:lnTo>
                    <a:pt x="2073" y="739"/>
                  </a:lnTo>
                  <a:lnTo>
                    <a:pt x="2096" y="701"/>
                  </a:lnTo>
                  <a:lnTo>
                    <a:pt x="2111" y="714"/>
                  </a:lnTo>
                  <a:lnTo>
                    <a:pt x="2111" y="727"/>
                  </a:lnTo>
                  <a:lnTo>
                    <a:pt x="2124" y="721"/>
                  </a:lnTo>
                  <a:lnTo>
                    <a:pt x="2139" y="715"/>
                  </a:lnTo>
                  <a:lnTo>
                    <a:pt x="2137" y="737"/>
                  </a:lnTo>
                  <a:lnTo>
                    <a:pt x="2131" y="758"/>
                  </a:lnTo>
                  <a:lnTo>
                    <a:pt x="2121" y="777"/>
                  </a:lnTo>
                  <a:lnTo>
                    <a:pt x="2111" y="796"/>
                  </a:lnTo>
                  <a:lnTo>
                    <a:pt x="2098" y="813"/>
                  </a:lnTo>
                  <a:lnTo>
                    <a:pt x="2083" y="830"/>
                  </a:lnTo>
                  <a:lnTo>
                    <a:pt x="2067" y="844"/>
                  </a:lnTo>
                  <a:lnTo>
                    <a:pt x="2052" y="859"/>
                  </a:lnTo>
                  <a:lnTo>
                    <a:pt x="2052" y="884"/>
                  </a:lnTo>
                  <a:lnTo>
                    <a:pt x="2068" y="872"/>
                  </a:lnTo>
                  <a:lnTo>
                    <a:pt x="2086" y="857"/>
                  </a:lnTo>
                  <a:lnTo>
                    <a:pt x="2103" y="843"/>
                  </a:lnTo>
                  <a:lnTo>
                    <a:pt x="2123" y="830"/>
                  </a:lnTo>
                  <a:lnTo>
                    <a:pt x="2140" y="818"/>
                  </a:lnTo>
                  <a:lnTo>
                    <a:pt x="2159" y="809"/>
                  </a:lnTo>
                  <a:lnTo>
                    <a:pt x="2177" y="803"/>
                  </a:lnTo>
                  <a:lnTo>
                    <a:pt x="2196" y="803"/>
                  </a:lnTo>
                  <a:lnTo>
                    <a:pt x="2211" y="843"/>
                  </a:lnTo>
                  <a:lnTo>
                    <a:pt x="2221" y="882"/>
                  </a:lnTo>
                  <a:lnTo>
                    <a:pt x="2229" y="923"/>
                  </a:lnTo>
                  <a:lnTo>
                    <a:pt x="2234" y="967"/>
                  </a:lnTo>
                  <a:lnTo>
                    <a:pt x="2255" y="913"/>
                  </a:lnTo>
                  <a:lnTo>
                    <a:pt x="2267" y="898"/>
                  </a:lnTo>
                  <a:lnTo>
                    <a:pt x="2280" y="898"/>
                  </a:lnTo>
                  <a:lnTo>
                    <a:pt x="2287" y="854"/>
                  </a:lnTo>
                  <a:lnTo>
                    <a:pt x="2298" y="841"/>
                  </a:lnTo>
                  <a:lnTo>
                    <a:pt x="2304" y="841"/>
                  </a:lnTo>
                  <a:lnTo>
                    <a:pt x="2302" y="815"/>
                  </a:lnTo>
                  <a:lnTo>
                    <a:pt x="2301" y="793"/>
                  </a:lnTo>
                  <a:lnTo>
                    <a:pt x="2298" y="772"/>
                  </a:lnTo>
                  <a:lnTo>
                    <a:pt x="2293" y="753"/>
                  </a:lnTo>
                  <a:lnTo>
                    <a:pt x="2286" y="736"/>
                  </a:lnTo>
                  <a:lnTo>
                    <a:pt x="2276" y="718"/>
                  </a:lnTo>
                  <a:lnTo>
                    <a:pt x="2261" y="701"/>
                  </a:lnTo>
                  <a:lnTo>
                    <a:pt x="2243" y="683"/>
                  </a:lnTo>
                  <a:lnTo>
                    <a:pt x="2198" y="727"/>
                  </a:lnTo>
                  <a:lnTo>
                    <a:pt x="2174" y="739"/>
                  </a:lnTo>
                  <a:lnTo>
                    <a:pt x="2162" y="727"/>
                  </a:lnTo>
                  <a:lnTo>
                    <a:pt x="2171" y="701"/>
                  </a:lnTo>
                  <a:lnTo>
                    <a:pt x="2143" y="685"/>
                  </a:lnTo>
                  <a:lnTo>
                    <a:pt x="2115" y="660"/>
                  </a:lnTo>
                  <a:lnTo>
                    <a:pt x="2087" y="628"/>
                  </a:lnTo>
                  <a:lnTo>
                    <a:pt x="2059" y="591"/>
                  </a:lnTo>
                  <a:lnTo>
                    <a:pt x="2031" y="551"/>
                  </a:lnTo>
                  <a:lnTo>
                    <a:pt x="2005" y="513"/>
                  </a:lnTo>
                  <a:lnTo>
                    <a:pt x="1981" y="477"/>
                  </a:lnTo>
                  <a:lnTo>
                    <a:pt x="1959" y="446"/>
                  </a:lnTo>
                  <a:lnTo>
                    <a:pt x="1970" y="417"/>
                  </a:lnTo>
                  <a:lnTo>
                    <a:pt x="1984" y="411"/>
                  </a:lnTo>
                  <a:lnTo>
                    <a:pt x="2006" y="417"/>
                  </a:lnTo>
                  <a:lnTo>
                    <a:pt x="2024" y="453"/>
                  </a:lnTo>
                  <a:lnTo>
                    <a:pt x="2043" y="487"/>
                  </a:lnTo>
                  <a:lnTo>
                    <a:pt x="2064" y="519"/>
                  </a:lnTo>
                  <a:lnTo>
                    <a:pt x="2086" y="549"/>
                  </a:lnTo>
                  <a:lnTo>
                    <a:pt x="2108" y="578"/>
                  </a:lnTo>
                  <a:lnTo>
                    <a:pt x="2133" y="607"/>
                  </a:lnTo>
                  <a:lnTo>
                    <a:pt x="2159" y="638"/>
                  </a:lnTo>
                  <a:lnTo>
                    <a:pt x="2186" y="670"/>
                  </a:lnTo>
                  <a:lnTo>
                    <a:pt x="2190" y="683"/>
                  </a:lnTo>
                  <a:lnTo>
                    <a:pt x="2202" y="671"/>
                  </a:lnTo>
                  <a:lnTo>
                    <a:pt x="2212" y="661"/>
                  </a:lnTo>
                  <a:lnTo>
                    <a:pt x="2221" y="654"/>
                  </a:lnTo>
                  <a:lnTo>
                    <a:pt x="2230" y="650"/>
                  </a:lnTo>
                  <a:lnTo>
                    <a:pt x="2237" y="650"/>
                  </a:lnTo>
                  <a:lnTo>
                    <a:pt x="2248" y="651"/>
                  </a:lnTo>
                  <a:lnTo>
                    <a:pt x="2259" y="657"/>
                  </a:lnTo>
                  <a:lnTo>
                    <a:pt x="2274" y="666"/>
                  </a:lnTo>
                  <a:lnTo>
                    <a:pt x="2284" y="655"/>
                  </a:lnTo>
                  <a:lnTo>
                    <a:pt x="2296" y="642"/>
                  </a:lnTo>
                  <a:lnTo>
                    <a:pt x="2311" y="626"/>
                  </a:lnTo>
                  <a:lnTo>
                    <a:pt x="2326" y="611"/>
                  </a:lnTo>
                  <a:lnTo>
                    <a:pt x="2340" y="598"/>
                  </a:lnTo>
                  <a:lnTo>
                    <a:pt x="2355" y="588"/>
                  </a:lnTo>
                  <a:lnTo>
                    <a:pt x="2368" y="584"/>
                  </a:lnTo>
                  <a:lnTo>
                    <a:pt x="2380" y="585"/>
                  </a:lnTo>
                  <a:lnTo>
                    <a:pt x="2373" y="603"/>
                  </a:lnTo>
                  <a:lnTo>
                    <a:pt x="2346" y="632"/>
                  </a:lnTo>
                  <a:lnTo>
                    <a:pt x="2339" y="631"/>
                  </a:lnTo>
                  <a:lnTo>
                    <a:pt x="2318" y="654"/>
                  </a:lnTo>
                  <a:lnTo>
                    <a:pt x="2305" y="671"/>
                  </a:lnTo>
                  <a:lnTo>
                    <a:pt x="2299" y="682"/>
                  </a:lnTo>
                  <a:lnTo>
                    <a:pt x="2298" y="692"/>
                  </a:lnTo>
                  <a:lnTo>
                    <a:pt x="2301" y="701"/>
                  </a:lnTo>
                  <a:lnTo>
                    <a:pt x="2308" y="714"/>
                  </a:lnTo>
                  <a:lnTo>
                    <a:pt x="2320" y="732"/>
                  </a:lnTo>
                  <a:lnTo>
                    <a:pt x="2331" y="758"/>
                  </a:lnTo>
                  <a:lnTo>
                    <a:pt x="2340" y="783"/>
                  </a:lnTo>
                  <a:lnTo>
                    <a:pt x="2345" y="805"/>
                  </a:lnTo>
                  <a:lnTo>
                    <a:pt x="2343" y="824"/>
                  </a:lnTo>
                  <a:lnTo>
                    <a:pt x="2340" y="843"/>
                  </a:lnTo>
                  <a:lnTo>
                    <a:pt x="2334" y="862"/>
                  </a:lnTo>
                  <a:lnTo>
                    <a:pt x="2329" y="881"/>
                  </a:lnTo>
                  <a:lnTo>
                    <a:pt x="2321" y="900"/>
                  </a:lnTo>
                  <a:lnTo>
                    <a:pt x="2315" y="922"/>
                  </a:lnTo>
                  <a:lnTo>
                    <a:pt x="2298" y="928"/>
                  </a:lnTo>
                  <a:lnTo>
                    <a:pt x="2284" y="942"/>
                  </a:lnTo>
                  <a:lnTo>
                    <a:pt x="2273" y="963"/>
                  </a:lnTo>
                  <a:lnTo>
                    <a:pt x="2261" y="985"/>
                  </a:lnTo>
                  <a:lnTo>
                    <a:pt x="2251" y="1004"/>
                  </a:lnTo>
                  <a:lnTo>
                    <a:pt x="2237" y="1017"/>
                  </a:lnTo>
                  <a:lnTo>
                    <a:pt x="2221" y="1021"/>
                  </a:lnTo>
                  <a:lnTo>
                    <a:pt x="2201" y="1011"/>
                  </a:lnTo>
                  <a:lnTo>
                    <a:pt x="2202" y="973"/>
                  </a:lnTo>
                  <a:lnTo>
                    <a:pt x="2199" y="926"/>
                  </a:lnTo>
                  <a:lnTo>
                    <a:pt x="2190" y="881"/>
                  </a:lnTo>
                  <a:lnTo>
                    <a:pt x="2171" y="850"/>
                  </a:lnTo>
                  <a:lnTo>
                    <a:pt x="2152" y="854"/>
                  </a:lnTo>
                  <a:lnTo>
                    <a:pt x="2133" y="863"/>
                  </a:lnTo>
                  <a:lnTo>
                    <a:pt x="2114" y="878"/>
                  </a:lnTo>
                  <a:lnTo>
                    <a:pt x="2095" y="895"/>
                  </a:lnTo>
                  <a:lnTo>
                    <a:pt x="2076" y="913"/>
                  </a:lnTo>
                  <a:lnTo>
                    <a:pt x="2056" y="929"/>
                  </a:lnTo>
                  <a:lnTo>
                    <a:pt x="2036" y="941"/>
                  </a:lnTo>
                  <a:lnTo>
                    <a:pt x="2015" y="948"/>
                  </a:lnTo>
                  <a:lnTo>
                    <a:pt x="1995" y="934"/>
                  </a:lnTo>
                  <a:lnTo>
                    <a:pt x="1989" y="934"/>
                  </a:lnTo>
                  <a:lnTo>
                    <a:pt x="1920" y="1005"/>
                  </a:lnTo>
                  <a:lnTo>
                    <a:pt x="1921" y="1032"/>
                  </a:lnTo>
                  <a:lnTo>
                    <a:pt x="1920" y="1051"/>
                  </a:lnTo>
                  <a:lnTo>
                    <a:pt x="1914" y="1068"/>
                  </a:lnTo>
                  <a:lnTo>
                    <a:pt x="1902" y="1089"/>
                  </a:lnTo>
                  <a:lnTo>
                    <a:pt x="1924" y="1111"/>
                  </a:lnTo>
                  <a:lnTo>
                    <a:pt x="1948" y="1131"/>
                  </a:lnTo>
                  <a:lnTo>
                    <a:pt x="1970" y="1155"/>
                  </a:lnTo>
                  <a:lnTo>
                    <a:pt x="1992" y="1176"/>
                  </a:lnTo>
                  <a:lnTo>
                    <a:pt x="2014" y="1200"/>
                  </a:lnTo>
                  <a:lnTo>
                    <a:pt x="2036" y="1222"/>
                  </a:lnTo>
                  <a:lnTo>
                    <a:pt x="2056" y="1245"/>
                  </a:lnTo>
                  <a:lnTo>
                    <a:pt x="2078" y="1270"/>
                  </a:lnTo>
                  <a:lnTo>
                    <a:pt x="2099" y="1294"/>
                  </a:lnTo>
                  <a:lnTo>
                    <a:pt x="2121" y="1317"/>
                  </a:lnTo>
                  <a:lnTo>
                    <a:pt x="2142" y="1342"/>
                  </a:lnTo>
                  <a:lnTo>
                    <a:pt x="2162" y="1367"/>
                  </a:lnTo>
                  <a:lnTo>
                    <a:pt x="2181" y="1390"/>
                  </a:lnTo>
                  <a:lnTo>
                    <a:pt x="2202" y="1415"/>
                  </a:lnTo>
                  <a:lnTo>
                    <a:pt x="2223" y="1440"/>
                  </a:lnTo>
                  <a:lnTo>
                    <a:pt x="2242" y="1465"/>
                  </a:lnTo>
                  <a:lnTo>
                    <a:pt x="2258" y="1449"/>
                  </a:lnTo>
                  <a:lnTo>
                    <a:pt x="2274" y="1431"/>
                  </a:lnTo>
                  <a:lnTo>
                    <a:pt x="2290" y="1415"/>
                  </a:lnTo>
                  <a:lnTo>
                    <a:pt x="2308" y="1399"/>
                  </a:lnTo>
                  <a:lnTo>
                    <a:pt x="2326" y="1384"/>
                  </a:lnTo>
                  <a:lnTo>
                    <a:pt x="2342" y="1368"/>
                  </a:lnTo>
                  <a:lnTo>
                    <a:pt x="2359" y="1352"/>
                  </a:lnTo>
                  <a:lnTo>
                    <a:pt x="2377" y="1338"/>
                  </a:lnTo>
                  <a:lnTo>
                    <a:pt x="2395" y="1321"/>
                  </a:lnTo>
                  <a:lnTo>
                    <a:pt x="2412" y="1307"/>
                  </a:lnTo>
                  <a:lnTo>
                    <a:pt x="2430" y="1292"/>
                  </a:lnTo>
                  <a:lnTo>
                    <a:pt x="2449" y="1276"/>
                  </a:lnTo>
                  <a:lnTo>
                    <a:pt x="2467" y="1261"/>
                  </a:lnTo>
                  <a:lnTo>
                    <a:pt x="2484" y="1247"/>
                  </a:lnTo>
                  <a:lnTo>
                    <a:pt x="2502" y="1231"/>
                  </a:lnTo>
                  <a:lnTo>
                    <a:pt x="2520" y="1216"/>
                  </a:lnTo>
                  <a:lnTo>
                    <a:pt x="2515" y="1234"/>
                  </a:lnTo>
                  <a:lnTo>
                    <a:pt x="2346" y="1395"/>
                  </a:lnTo>
                  <a:lnTo>
                    <a:pt x="2246" y="1494"/>
                  </a:lnTo>
                  <a:lnTo>
                    <a:pt x="2231" y="1490"/>
                  </a:lnTo>
                  <a:lnTo>
                    <a:pt x="2215" y="1478"/>
                  </a:lnTo>
                  <a:lnTo>
                    <a:pt x="2199" y="1462"/>
                  </a:lnTo>
                  <a:lnTo>
                    <a:pt x="2181" y="1443"/>
                  </a:lnTo>
                  <a:lnTo>
                    <a:pt x="2165" y="1424"/>
                  </a:lnTo>
                  <a:lnTo>
                    <a:pt x="2149" y="1408"/>
                  </a:lnTo>
                  <a:lnTo>
                    <a:pt x="2134" y="1396"/>
                  </a:lnTo>
                  <a:lnTo>
                    <a:pt x="2121" y="1392"/>
                  </a:lnTo>
                  <a:lnTo>
                    <a:pt x="2121" y="1605"/>
                  </a:lnTo>
                  <a:lnTo>
                    <a:pt x="2120" y="1819"/>
                  </a:lnTo>
                  <a:lnTo>
                    <a:pt x="2117" y="2033"/>
                  </a:lnTo>
                  <a:lnTo>
                    <a:pt x="2114" y="2247"/>
                  </a:lnTo>
                  <a:lnTo>
                    <a:pt x="2142" y="2233"/>
                  </a:lnTo>
                  <a:lnTo>
                    <a:pt x="2168" y="2219"/>
                  </a:lnTo>
                  <a:lnTo>
                    <a:pt x="2195" y="2206"/>
                  </a:lnTo>
                  <a:lnTo>
                    <a:pt x="2221" y="2191"/>
                  </a:lnTo>
                  <a:lnTo>
                    <a:pt x="2248" y="2176"/>
                  </a:lnTo>
                  <a:lnTo>
                    <a:pt x="2274" y="2162"/>
                  </a:lnTo>
                  <a:lnTo>
                    <a:pt x="2301" y="2147"/>
                  </a:lnTo>
                  <a:lnTo>
                    <a:pt x="2327" y="2132"/>
                  </a:lnTo>
                  <a:lnTo>
                    <a:pt x="2312" y="2151"/>
                  </a:lnTo>
                  <a:lnTo>
                    <a:pt x="2289" y="2172"/>
                  </a:lnTo>
                  <a:lnTo>
                    <a:pt x="2259" y="2192"/>
                  </a:lnTo>
                  <a:lnTo>
                    <a:pt x="2227" y="2213"/>
                  </a:lnTo>
                  <a:lnTo>
                    <a:pt x="2193" y="2233"/>
                  </a:lnTo>
                  <a:lnTo>
                    <a:pt x="2162" y="2251"/>
                  </a:lnTo>
                  <a:lnTo>
                    <a:pt x="2134" y="2267"/>
                  </a:lnTo>
                  <a:lnTo>
                    <a:pt x="2114" y="2280"/>
                  </a:lnTo>
                  <a:lnTo>
                    <a:pt x="2111" y="2397"/>
                  </a:lnTo>
                  <a:lnTo>
                    <a:pt x="2111" y="2416"/>
                  </a:lnTo>
                  <a:lnTo>
                    <a:pt x="2131" y="2405"/>
                  </a:lnTo>
                  <a:lnTo>
                    <a:pt x="2152" y="2393"/>
                  </a:lnTo>
                  <a:lnTo>
                    <a:pt x="2171" y="2380"/>
                  </a:lnTo>
                  <a:lnTo>
                    <a:pt x="2190" y="2368"/>
                  </a:lnTo>
                  <a:lnTo>
                    <a:pt x="2209" y="2353"/>
                  </a:lnTo>
                  <a:lnTo>
                    <a:pt x="2229" y="2340"/>
                  </a:lnTo>
                  <a:lnTo>
                    <a:pt x="2246" y="2326"/>
                  </a:lnTo>
                  <a:lnTo>
                    <a:pt x="2265" y="2312"/>
                  </a:lnTo>
                  <a:lnTo>
                    <a:pt x="2284" y="2298"/>
                  </a:lnTo>
                  <a:lnTo>
                    <a:pt x="2302" y="2283"/>
                  </a:lnTo>
                  <a:lnTo>
                    <a:pt x="2321" y="2270"/>
                  </a:lnTo>
                  <a:lnTo>
                    <a:pt x="2339" y="2257"/>
                  </a:lnTo>
                  <a:lnTo>
                    <a:pt x="2358" y="2242"/>
                  </a:lnTo>
                  <a:lnTo>
                    <a:pt x="2377" y="2230"/>
                  </a:lnTo>
                  <a:lnTo>
                    <a:pt x="2396" y="2217"/>
                  </a:lnTo>
                  <a:lnTo>
                    <a:pt x="2415" y="2206"/>
                  </a:lnTo>
                  <a:lnTo>
                    <a:pt x="2423" y="2197"/>
                  </a:lnTo>
                  <a:lnTo>
                    <a:pt x="2430" y="2023"/>
                  </a:lnTo>
                  <a:lnTo>
                    <a:pt x="2436" y="1847"/>
                  </a:lnTo>
                  <a:lnTo>
                    <a:pt x="2439" y="1670"/>
                  </a:lnTo>
                  <a:lnTo>
                    <a:pt x="2436" y="1497"/>
                  </a:lnTo>
                  <a:lnTo>
                    <a:pt x="2451" y="1479"/>
                  </a:lnTo>
                  <a:lnTo>
                    <a:pt x="2474" y="1490"/>
                  </a:lnTo>
                  <a:lnTo>
                    <a:pt x="2467" y="1673"/>
                  </a:lnTo>
                  <a:lnTo>
                    <a:pt x="2465" y="1856"/>
                  </a:lnTo>
                  <a:lnTo>
                    <a:pt x="2465" y="2039"/>
                  </a:lnTo>
                  <a:lnTo>
                    <a:pt x="2457" y="2222"/>
                  </a:lnTo>
                  <a:lnTo>
                    <a:pt x="2429" y="2251"/>
                  </a:lnTo>
                  <a:lnTo>
                    <a:pt x="2409" y="2260"/>
                  </a:lnTo>
                  <a:lnTo>
                    <a:pt x="2390" y="2270"/>
                  </a:lnTo>
                  <a:lnTo>
                    <a:pt x="2371" y="2282"/>
                  </a:lnTo>
                  <a:lnTo>
                    <a:pt x="2352" y="2293"/>
                  </a:lnTo>
                  <a:lnTo>
                    <a:pt x="2333" y="2307"/>
                  </a:lnTo>
                  <a:lnTo>
                    <a:pt x="2314" y="2321"/>
                  </a:lnTo>
                  <a:lnTo>
                    <a:pt x="2293" y="2334"/>
                  </a:lnTo>
                  <a:lnTo>
                    <a:pt x="2274" y="2350"/>
                  </a:lnTo>
                  <a:lnTo>
                    <a:pt x="2254" y="2365"/>
                  </a:lnTo>
                  <a:lnTo>
                    <a:pt x="2234" y="2380"/>
                  </a:lnTo>
                  <a:lnTo>
                    <a:pt x="2215" y="2396"/>
                  </a:lnTo>
                  <a:lnTo>
                    <a:pt x="2196" y="2410"/>
                  </a:lnTo>
                  <a:lnTo>
                    <a:pt x="2177" y="2425"/>
                  </a:lnTo>
                  <a:lnTo>
                    <a:pt x="2158" y="2438"/>
                  </a:lnTo>
                  <a:lnTo>
                    <a:pt x="2139" y="2451"/>
                  </a:lnTo>
                  <a:lnTo>
                    <a:pt x="2121" y="2463"/>
                  </a:lnTo>
                  <a:lnTo>
                    <a:pt x="2095" y="2463"/>
                  </a:lnTo>
                  <a:lnTo>
                    <a:pt x="2068" y="2463"/>
                  </a:lnTo>
                  <a:lnTo>
                    <a:pt x="2042" y="2463"/>
                  </a:lnTo>
                  <a:lnTo>
                    <a:pt x="2015" y="2460"/>
                  </a:lnTo>
                  <a:lnTo>
                    <a:pt x="1989" y="2459"/>
                  </a:lnTo>
                  <a:lnTo>
                    <a:pt x="1962" y="2456"/>
                  </a:lnTo>
                  <a:lnTo>
                    <a:pt x="1936" y="2453"/>
                  </a:lnTo>
                  <a:lnTo>
                    <a:pt x="1909" y="2449"/>
                  </a:lnTo>
                  <a:lnTo>
                    <a:pt x="1883" y="2446"/>
                  </a:lnTo>
                  <a:lnTo>
                    <a:pt x="1856" y="2441"/>
                  </a:lnTo>
                  <a:lnTo>
                    <a:pt x="1830" y="2438"/>
                  </a:lnTo>
                  <a:lnTo>
                    <a:pt x="1803" y="2434"/>
                  </a:lnTo>
                  <a:lnTo>
                    <a:pt x="1777" y="2431"/>
                  </a:lnTo>
                  <a:lnTo>
                    <a:pt x="1750" y="2428"/>
                  </a:lnTo>
                  <a:lnTo>
                    <a:pt x="1724" y="2425"/>
                  </a:lnTo>
                  <a:lnTo>
                    <a:pt x="1697" y="2422"/>
                  </a:lnTo>
                  <a:lnTo>
                    <a:pt x="1668" y="2418"/>
                  </a:lnTo>
                  <a:lnTo>
                    <a:pt x="1233" y="2362"/>
                  </a:lnTo>
                  <a:lnTo>
                    <a:pt x="1233" y="231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37" name=""/>
            <p:cNvSpPr/>
            <p:nvPr/>
          </p:nvSpPr>
          <p:spPr>
            <a:xfrm>
              <a:off x="8607240" y="5478480"/>
              <a:ext cx="282600" cy="54000"/>
            </a:xfrm>
            <a:custGeom>
              <a:avLst/>
              <a:gdLst/>
              <a:ahLst/>
              <a:rect l="l" t="t" r="r" b="b"/>
              <a:pathLst>
                <a:path w="178" h="34">
                  <a:moveTo>
                    <a:pt x="7" y="0"/>
                  </a:moveTo>
                  <a:lnTo>
                    <a:pt x="178" y="0"/>
                  </a:lnTo>
                  <a:lnTo>
                    <a:pt x="178" y="34"/>
                  </a:lnTo>
                  <a:lnTo>
                    <a:pt x="0" y="20"/>
                  </a:lnTo>
                  <a:lnTo>
                    <a:pt x="7" y="0"/>
                  </a:lnTo>
                  <a:close/>
                </a:path>
              </a:pathLst>
            </a:custGeom>
            <a:solidFill>
              <a:srgbClr val="000000"/>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438" name=""/>
            <p:cNvSpPr/>
            <p:nvPr/>
          </p:nvSpPr>
          <p:spPr>
            <a:xfrm>
              <a:off x="8497800" y="3405240"/>
              <a:ext cx="36360" cy="33480"/>
            </a:xfrm>
            <a:custGeom>
              <a:avLst/>
              <a:gdLst/>
              <a:ahLst/>
              <a:rect l="l" t="t" r="r" b="b"/>
              <a:pathLst>
                <a:path w="23" h="21">
                  <a:moveTo>
                    <a:pt x="20" y="19"/>
                  </a:moveTo>
                  <a:lnTo>
                    <a:pt x="17" y="21"/>
                  </a:lnTo>
                  <a:lnTo>
                    <a:pt x="0" y="13"/>
                  </a:lnTo>
                  <a:lnTo>
                    <a:pt x="8" y="0"/>
                  </a:lnTo>
                  <a:lnTo>
                    <a:pt x="23" y="6"/>
                  </a:lnTo>
                  <a:lnTo>
                    <a:pt x="20" y="19"/>
                  </a:lnTo>
                  <a:close/>
                </a:path>
              </a:pathLst>
            </a:custGeom>
            <a:solidFill>
              <a:srgbClr val="000000"/>
            </a:solidFill>
            <a:ln w="0">
              <a:noFill/>
            </a:ln>
          </p:spPr>
          <p:style>
            <a:lnRef idx="0"/>
            <a:fillRef idx="0"/>
            <a:effectRef idx="0"/>
            <a:fontRef idx="minor"/>
          </p:style>
          <p:txBody>
            <a:bodyPr lIns="90000" rIns="90000" tIns="-13320" bIns="-13320" anchor="t">
              <a:noAutofit/>
            </a:bodyPr>
            <a:p>
              <a:endParaRPr b="0" lang="en-US" sz="2400" strike="noStrike" u="none">
                <a:solidFill>
                  <a:srgbClr val="ffffff"/>
                </a:solidFill>
                <a:effectLst/>
                <a:uFillTx/>
                <a:latin typeface="Times New Roman"/>
              </a:endParaRPr>
            </a:p>
          </p:txBody>
        </p:sp>
        <p:sp>
          <p:nvSpPr>
            <p:cNvPr id="439" name=""/>
            <p:cNvSpPr/>
            <p:nvPr/>
          </p:nvSpPr>
          <p:spPr>
            <a:xfrm>
              <a:off x="8043840" y="2611440"/>
              <a:ext cx="33120" cy="766800"/>
            </a:xfrm>
            <a:custGeom>
              <a:avLst/>
              <a:gdLst/>
              <a:ahLst/>
              <a:rect l="l" t="t" r="r" b="b"/>
              <a:pathLst>
                <a:path w="21" h="483">
                  <a:moveTo>
                    <a:pt x="21" y="483"/>
                  </a:moveTo>
                  <a:lnTo>
                    <a:pt x="18" y="483"/>
                  </a:lnTo>
                  <a:lnTo>
                    <a:pt x="0" y="474"/>
                  </a:lnTo>
                  <a:lnTo>
                    <a:pt x="0" y="446"/>
                  </a:lnTo>
                  <a:lnTo>
                    <a:pt x="3" y="8"/>
                  </a:lnTo>
                  <a:lnTo>
                    <a:pt x="10" y="0"/>
                  </a:lnTo>
                  <a:lnTo>
                    <a:pt x="16" y="120"/>
                  </a:lnTo>
                  <a:lnTo>
                    <a:pt x="19" y="241"/>
                  </a:lnTo>
                  <a:lnTo>
                    <a:pt x="21" y="361"/>
                  </a:lnTo>
                  <a:lnTo>
                    <a:pt x="21" y="48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40" name=""/>
            <p:cNvSpPr/>
            <p:nvPr/>
          </p:nvSpPr>
          <p:spPr>
            <a:xfrm>
              <a:off x="6683400" y="3659400"/>
              <a:ext cx="1379520" cy="1133280"/>
            </a:xfrm>
            <a:custGeom>
              <a:avLst/>
              <a:gdLst/>
              <a:ahLst/>
              <a:rect l="l" t="t" r="r" b="b"/>
              <a:pathLst>
                <a:path w="869" h="714">
                  <a:moveTo>
                    <a:pt x="869" y="657"/>
                  </a:moveTo>
                  <a:lnTo>
                    <a:pt x="865" y="660"/>
                  </a:lnTo>
                  <a:lnTo>
                    <a:pt x="865" y="714"/>
                  </a:lnTo>
                  <a:lnTo>
                    <a:pt x="4" y="645"/>
                  </a:lnTo>
                  <a:lnTo>
                    <a:pt x="0" y="569"/>
                  </a:lnTo>
                  <a:lnTo>
                    <a:pt x="3" y="486"/>
                  </a:lnTo>
                  <a:lnTo>
                    <a:pt x="7" y="402"/>
                  </a:lnTo>
                  <a:lnTo>
                    <a:pt x="10" y="323"/>
                  </a:lnTo>
                  <a:lnTo>
                    <a:pt x="36" y="307"/>
                  </a:lnTo>
                  <a:lnTo>
                    <a:pt x="75" y="262"/>
                  </a:lnTo>
                  <a:lnTo>
                    <a:pt x="95" y="254"/>
                  </a:lnTo>
                  <a:lnTo>
                    <a:pt x="120" y="240"/>
                  </a:lnTo>
                  <a:lnTo>
                    <a:pt x="148" y="222"/>
                  </a:lnTo>
                  <a:lnTo>
                    <a:pt x="175" y="199"/>
                  </a:lnTo>
                  <a:lnTo>
                    <a:pt x="197" y="175"/>
                  </a:lnTo>
                  <a:lnTo>
                    <a:pt x="208" y="149"/>
                  </a:lnTo>
                  <a:lnTo>
                    <a:pt x="208" y="126"/>
                  </a:lnTo>
                  <a:lnTo>
                    <a:pt x="192" y="104"/>
                  </a:lnTo>
                  <a:lnTo>
                    <a:pt x="167" y="107"/>
                  </a:lnTo>
                  <a:lnTo>
                    <a:pt x="117" y="153"/>
                  </a:lnTo>
                  <a:lnTo>
                    <a:pt x="153" y="0"/>
                  </a:lnTo>
                  <a:lnTo>
                    <a:pt x="506" y="1"/>
                  </a:lnTo>
                  <a:lnTo>
                    <a:pt x="759" y="7"/>
                  </a:lnTo>
                  <a:lnTo>
                    <a:pt x="837" y="70"/>
                  </a:lnTo>
                  <a:lnTo>
                    <a:pt x="817" y="86"/>
                  </a:lnTo>
                  <a:lnTo>
                    <a:pt x="801" y="101"/>
                  </a:lnTo>
                  <a:lnTo>
                    <a:pt x="791" y="113"/>
                  </a:lnTo>
                  <a:lnTo>
                    <a:pt x="784" y="126"/>
                  </a:lnTo>
                  <a:lnTo>
                    <a:pt x="781" y="139"/>
                  </a:lnTo>
                  <a:lnTo>
                    <a:pt x="781" y="155"/>
                  </a:lnTo>
                  <a:lnTo>
                    <a:pt x="787" y="174"/>
                  </a:lnTo>
                  <a:lnTo>
                    <a:pt x="797" y="196"/>
                  </a:lnTo>
                  <a:lnTo>
                    <a:pt x="759" y="187"/>
                  </a:lnTo>
                  <a:lnTo>
                    <a:pt x="747" y="187"/>
                  </a:lnTo>
                  <a:lnTo>
                    <a:pt x="731" y="206"/>
                  </a:lnTo>
                  <a:lnTo>
                    <a:pt x="713" y="222"/>
                  </a:lnTo>
                  <a:lnTo>
                    <a:pt x="698" y="237"/>
                  </a:lnTo>
                  <a:lnTo>
                    <a:pt x="685" y="250"/>
                  </a:lnTo>
                  <a:lnTo>
                    <a:pt x="673" y="265"/>
                  </a:lnTo>
                  <a:lnTo>
                    <a:pt x="666" y="281"/>
                  </a:lnTo>
                  <a:lnTo>
                    <a:pt x="662" y="301"/>
                  </a:lnTo>
                  <a:lnTo>
                    <a:pt x="663" y="328"/>
                  </a:lnTo>
                  <a:lnTo>
                    <a:pt x="644" y="357"/>
                  </a:lnTo>
                  <a:lnTo>
                    <a:pt x="635" y="383"/>
                  </a:lnTo>
                  <a:lnTo>
                    <a:pt x="663" y="418"/>
                  </a:lnTo>
                  <a:lnTo>
                    <a:pt x="692" y="452"/>
                  </a:lnTo>
                  <a:lnTo>
                    <a:pt x="720" y="486"/>
                  </a:lnTo>
                  <a:lnTo>
                    <a:pt x="750" y="519"/>
                  </a:lnTo>
                  <a:lnTo>
                    <a:pt x="779" y="553"/>
                  </a:lnTo>
                  <a:lnTo>
                    <a:pt x="810" y="585"/>
                  </a:lnTo>
                  <a:lnTo>
                    <a:pt x="840" y="619"/>
                  </a:lnTo>
                  <a:lnTo>
                    <a:pt x="869" y="651"/>
                  </a:lnTo>
                  <a:lnTo>
                    <a:pt x="869" y="657"/>
                  </a:lnTo>
                  <a:close/>
                </a:path>
              </a:pathLst>
            </a:custGeom>
            <a:solidFill>
              <a:srgbClr val="b7ada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41" name=""/>
            <p:cNvSpPr/>
            <p:nvPr/>
          </p:nvSpPr>
          <p:spPr>
            <a:xfrm>
              <a:off x="7413480" y="5213520"/>
              <a:ext cx="635040" cy="692280"/>
            </a:xfrm>
            <a:custGeom>
              <a:avLst/>
              <a:gdLst/>
              <a:ahLst/>
              <a:rect l="l" t="t" r="r" b="b"/>
              <a:pathLst>
                <a:path w="400" h="436">
                  <a:moveTo>
                    <a:pt x="400" y="53"/>
                  </a:moveTo>
                  <a:lnTo>
                    <a:pt x="400" y="236"/>
                  </a:lnTo>
                  <a:lnTo>
                    <a:pt x="375" y="249"/>
                  </a:lnTo>
                  <a:lnTo>
                    <a:pt x="352" y="264"/>
                  </a:lnTo>
                  <a:lnTo>
                    <a:pt x="327" y="277"/>
                  </a:lnTo>
                  <a:lnTo>
                    <a:pt x="302" y="290"/>
                  </a:lnTo>
                  <a:lnTo>
                    <a:pt x="277" y="303"/>
                  </a:lnTo>
                  <a:lnTo>
                    <a:pt x="252" y="318"/>
                  </a:lnTo>
                  <a:lnTo>
                    <a:pt x="227" y="331"/>
                  </a:lnTo>
                  <a:lnTo>
                    <a:pt x="203" y="343"/>
                  </a:lnTo>
                  <a:lnTo>
                    <a:pt x="178" y="356"/>
                  </a:lnTo>
                  <a:lnTo>
                    <a:pt x="153" y="369"/>
                  </a:lnTo>
                  <a:lnTo>
                    <a:pt x="128" y="381"/>
                  </a:lnTo>
                  <a:lnTo>
                    <a:pt x="103" y="392"/>
                  </a:lnTo>
                  <a:lnTo>
                    <a:pt x="78" y="404"/>
                  </a:lnTo>
                  <a:lnTo>
                    <a:pt x="53" y="416"/>
                  </a:lnTo>
                  <a:lnTo>
                    <a:pt x="29" y="426"/>
                  </a:lnTo>
                  <a:lnTo>
                    <a:pt x="4" y="436"/>
                  </a:lnTo>
                  <a:lnTo>
                    <a:pt x="1" y="417"/>
                  </a:lnTo>
                  <a:lnTo>
                    <a:pt x="1" y="332"/>
                  </a:lnTo>
                  <a:lnTo>
                    <a:pt x="1" y="309"/>
                  </a:lnTo>
                  <a:lnTo>
                    <a:pt x="0" y="252"/>
                  </a:lnTo>
                  <a:lnTo>
                    <a:pt x="1" y="201"/>
                  </a:lnTo>
                  <a:lnTo>
                    <a:pt x="400" y="0"/>
                  </a:lnTo>
                  <a:lnTo>
                    <a:pt x="400" y="53"/>
                  </a:lnTo>
                  <a:close/>
                </a:path>
              </a:pathLst>
            </a:custGeom>
            <a:solidFill>
              <a:srgbClr val="6d5b5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42" name=""/>
            <p:cNvSpPr/>
            <p:nvPr/>
          </p:nvSpPr>
          <p:spPr>
            <a:xfrm>
              <a:off x="7407000" y="5740560"/>
              <a:ext cx="636840" cy="420480"/>
            </a:xfrm>
            <a:custGeom>
              <a:avLst/>
              <a:gdLst/>
              <a:ahLst/>
              <a:rect l="l" t="t" r="r" b="b"/>
              <a:pathLst>
                <a:path w="401" h="265">
                  <a:moveTo>
                    <a:pt x="401" y="60"/>
                  </a:moveTo>
                  <a:lnTo>
                    <a:pt x="401" y="66"/>
                  </a:lnTo>
                  <a:lnTo>
                    <a:pt x="150" y="194"/>
                  </a:lnTo>
                  <a:lnTo>
                    <a:pt x="89" y="223"/>
                  </a:lnTo>
                  <a:lnTo>
                    <a:pt x="75" y="235"/>
                  </a:lnTo>
                  <a:lnTo>
                    <a:pt x="4" y="265"/>
                  </a:lnTo>
                  <a:lnTo>
                    <a:pt x="0" y="248"/>
                  </a:lnTo>
                  <a:lnTo>
                    <a:pt x="4" y="223"/>
                  </a:lnTo>
                  <a:lnTo>
                    <a:pt x="4" y="191"/>
                  </a:lnTo>
                  <a:lnTo>
                    <a:pt x="17" y="182"/>
                  </a:lnTo>
                  <a:lnTo>
                    <a:pt x="401" y="0"/>
                  </a:lnTo>
                  <a:lnTo>
                    <a:pt x="401" y="24"/>
                  </a:lnTo>
                  <a:lnTo>
                    <a:pt x="401" y="53"/>
                  </a:lnTo>
                  <a:lnTo>
                    <a:pt x="401" y="60"/>
                  </a:lnTo>
                  <a:close/>
                </a:path>
              </a:pathLst>
            </a:custGeom>
            <a:solidFill>
              <a:srgbClr val="6d5b5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43" name=""/>
            <p:cNvSpPr/>
            <p:nvPr/>
          </p:nvSpPr>
          <p:spPr>
            <a:xfrm>
              <a:off x="6719760" y="6110280"/>
              <a:ext cx="1319400" cy="258840"/>
            </a:xfrm>
            <a:custGeom>
              <a:avLst/>
              <a:gdLst/>
              <a:ahLst/>
              <a:rect l="l" t="t" r="r" b="b"/>
              <a:pathLst>
                <a:path w="831" h="163">
                  <a:moveTo>
                    <a:pt x="433" y="64"/>
                  </a:moveTo>
                  <a:lnTo>
                    <a:pt x="496" y="29"/>
                  </a:lnTo>
                  <a:lnTo>
                    <a:pt x="511" y="16"/>
                  </a:lnTo>
                  <a:lnTo>
                    <a:pt x="550" y="0"/>
                  </a:lnTo>
                  <a:lnTo>
                    <a:pt x="825" y="12"/>
                  </a:lnTo>
                  <a:lnTo>
                    <a:pt x="831" y="63"/>
                  </a:lnTo>
                  <a:lnTo>
                    <a:pt x="831" y="139"/>
                  </a:lnTo>
                  <a:lnTo>
                    <a:pt x="831" y="163"/>
                  </a:lnTo>
                  <a:lnTo>
                    <a:pt x="441" y="122"/>
                  </a:lnTo>
                  <a:lnTo>
                    <a:pt x="0" y="79"/>
                  </a:lnTo>
                  <a:lnTo>
                    <a:pt x="0" y="59"/>
                  </a:lnTo>
                  <a:lnTo>
                    <a:pt x="402" y="103"/>
                  </a:lnTo>
                  <a:lnTo>
                    <a:pt x="433" y="64"/>
                  </a:lnTo>
                  <a:close/>
                </a:path>
              </a:pathLst>
            </a:custGeom>
            <a:solidFill>
              <a:srgbClr val="b7ada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44" name=""/>
            <p:cNvSpPr/>
            <p:nvPr/>
          </p:nvSpPr>
          <p:spPr>
            <a:xfrm>
              <a:off x="7413480" y="5645160"/>
              <a:ext cx="630360" cy="325440"/>
            </a:xfrm>
            <a:custGeom>
              <a:avLst/>
              <a:gdLst/>
              <a:ahLst/>
              <a:rect l="l" t="t" r="r" b="b"/>
              <a:pathLst>
                <a:path w="397" h="205">
                  <a:moveTo>
                    <a:pt x="394" y="18"/>
                  </a:moveTo>
                  <a:lnTo>
                    <a:pt x="371" y="28"/>
                  </a:lnTo>
                  <a:lnTo>
                    <a:pt x="347" y="40"/>
                  </a:lnTo>
                  <a:lnTo>
                    <a:pt x="325" y="52"/>
                  </a:lnTo>
                  <a:lnTo>
                    <a:pt x="302" y="63"/>
                  </a:lnTo>
                  <a:lnTo>
                    <a:pt x="278" y="75"/>
                  </a:lnTo>
                  <a:lnTo>
                    <a:pt x="254" y="87"/>
                  </a:lnTo>
                  <a:lnTo>
                    <a:pt x="231" y="100"/>
                  </a:lnTo>
                  <a:lnTo>
                    <a:pt x="207" y="112"/>
                  </a:lnTo>
                  <a:lnTo>
                    <a:pt x="184" y="123"/>
                  </a:lnTo>
                  <a:lnTo>
                    <a:pt x="160" y="135"/>
                  </a:lnTo>
                  <a:lnTo>
                    <a:pt x="137" y="147"/>
                  </a:lnTo>
                  <a:lnTo>
                    <a:pt x="113" y="158"/>
                  </a:lnTo>
                  <a:lnTo>
                    <a:pt x="90" y="170"/>
                  </a:lnTo>
                  <a:lnTo>
                    <a:pt x="66" y="180"/>
                  </a:lnTo>
                  <a:lnTo>
                    <a:pt x="43" y="191"/>
                  </a:lnTo>
                  <a:lnTo>
                    <a:pt x="19" y="201"/>
                  </a:lnTo>
                  <a:lnTo>
                    <a:pt x="0" y="205"/>
                  </a:lnTo>
                  <a:lnTo>
                    <a:pt x="7" y="188"/>
                  </a:lnTo>
                  <a:lnTo>
                    <a:pt x="397" y="0"/>
                  </a:lnTo>
                  <a:lnTo>
                    <a:pt x="394" y="18"/>
                  </a:lnTo>
                  <a:close/>
                </a:path>
              </a:pathLst>
            </a:custGeom>
            <a:solidFill>
              <a:srgbClr val="adbfce"/>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45" name=""/>
            <p:cNvSpPr/>
            <p:nvPr/>
          </p:nvSpPr>
          <p:spPr>
            <a:xfrm>
              <a:off x="7978680" y="4888080"/>
              <a:ext cx="11160" cy="230040"/>
            </a:xfrm>
            <a:custGeom>
              <a:avLst/>
              <a:gdLst/>
              <a:ahLst/>
              <a:rect l="l" t="t" r="r" b="b"/>
              <a:pathLst>
                <a:path w="7" h="145">
                  <a:moveTo>
                    <a:pt x="7" y="69"/>
                  </a:moveTo>
                  <a:lnTo>
                    <a:pt x="4" y="116"/>
                  </a:lnTo>
                  <a:lnTo>
                    <a:pt x="0" y="145"/>
                  </a:lnTo>
                  <a:lnTo>
                    <a:pt x="0" y="47"/>
                  </a:lnTo>
                  <a:lnTo>
                    <a:pt x="3" y="0"/>
                  </a:lnTo>
                  <a:lnTo>
                    <a:pt x="7" y="60"/>
                  </a:lnTo>
                  <a:lnTo>
                    <a:pt x="7" y="69"/>
                  </a:lnTo>
                  <a:close/>
                </a:path>
              </a:pathLst>
            </a:custGeom>
            <a:solidFill>
              <a:srgbClr val="ffd36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46" name=""/>
            <p:cNvSpPr/>
            <p:nvPr/>
          </p:nvSpPr>
          <p:spPr>
            <a:xfrm>
              <a:off x="7927920" y="4916520"/>
              <a:ext cx="15840" cy="277920"/>
            </a:xfrm>
            <a:custGeom>
              <a:avLst/>
              <a:gdLst/>
              <a:ahLst/>
              <a:rect l="l" t="t" r="r" b="b"/>
              <a:pathLst>
                <a:path w="10" h="175">
                  <a:moveTo>
                    <a:pt x="10" y="29"/>
                  </a:moveTo>
                  <a:lnTo>
                    <a:pt x="7" y="77"/>
                  </a:lnTo>
                  <a:lnTo>
                    <a:pt x="7" y="126"/>
                  </a:lnTo>
                  <a:lnTo>
                    <a:pt x="7" y="172"/>
                  </a:lnTo>
                  <a:lnTo>
                    <a:pt x="0" y="175"/>
                  </a:lnTo>
                  <a:lnTo>
                    <a:pt x="1" y="131"/>
                  </a:lnTo>
                  <a:lnTo>
                    <a:pt x="1" y="112"/>
                  </a:lnTo>
                  <a:lnTo>
                    <a:pt x="10" y="0"/>
                  </a:lnTo>
                  <a:lnTo>
                    <a:pt x="10" y="29"/>
                  </a:lnTo>
                  <a:close/>
                </a:path>
              </a:pathLst>
            </a:custGeom>
            <a:solidFill>
              <a:srgbClr val="ffd36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47" name=""/>
            <p:cNvSpPr/>
            <p:nvPr/>
          </p:nvSpPr>
          <p:spPr>
            <a:xfrm>
              <a:off x="7773840" y="4326120"/>
              <a:ext cx="165240" cy="174600"/>
            </a:xfrm>
            <a:custGeom>
              <a:avLst/>
              <a:gdLst/>
              <a:ahLst/>
              <a:rect l="l" t="t" r="r" b="b"/>
              <a:pathLst>
                <a:path w="104" h="110">
                  <a:moveTo>
                    <a:pt x="104" y="105"/>
                  </a:moveTo>
                  <a:lnTo>
                    <a:pt x="98" y="110"/>
                  </a:lnTo>
                  <a:lnTo>
                    <a:pt x="66" y="79"/>
                  </a:lnTo>
                  <a:lnTo>
                    <a:pt x="53" y="72"/>
                  </a:lnTo>
                  <a:lnTo>
                    <a:pt x="47" y="58"/>
                  </a:lnTo>
                  <a:lnTo>
                    <a:pt x="17" y="20"/>
                  </a:lnTo>
                  <a:lnTo>
                    <a:pt x="0" y="0"/>
                  </a:lnTo>
                  <a:lnTo>
                    <a:pt x="89" y="79"/>
                  </a:lnTo>
                  <a:lnTo>
                    <a:pt x="104" y="105"/>
                  </a:lnTo>
                  <a:close/>
                </a:path>
              </a:pathLst>
            </a:custGeom>
            <a:solidFill>
              <a:srgbClr val="ffd36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48" name=""/>
            <p:cNvSpPr/>
            <p:nvPr/>
          </p:nvSpPr>
          <p:spPr>
            <a:xfrm>
              <a:off x="7443720" y="4856400"/>
              <a:ext cx="485640" cy="225360"/>
            </a:xfrm>
            <a:custGeom>
              <a:avLst/>
              <a:gdLst/>
              <a:ahLst/>
              <a:rect l="l" t="t" r="r" b="b"/>
              <a:pathLst>
                <a:path w="306" h="142">
                  <a:moveTo>
                    <a:pt x="306" y="1"/>
                  </a:moveTo>
                  <a:lnTo>
                    <a:pt x="58" y="118"/>
                  </a:lnTo>
                  <a:lnTo>
                    <a:pt x="43" y="121"/>
                  </a:lnTo>
                  <a:lnTo>
                    <a:pt x="0" y="142"/>
                  </a:lnTo>
                  <a:lnTo>
                    <a:pt x="261" y="10"/>
                  </a:lnTo>
                  <a:lnTo>
                    <a:pt x="277" y="7"/>
                  </a:lnTo>
                  <a:lnTo>
                    <a:pt x="288" y="0"/>
                  </a:lnTo>
                  <a:lnTo>
                    <a:pt x="306" y="1"/>
                  </a:lnTo>
                  <a:close/>
                </a:path>
              </a:pathLst>
            </a:custGeom>
            <a:solidFill>
              <a:srgbClr val="adbfce"/>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49" name=""/>
            <p:cNvSpPr/>
            <p:nvPr/>
          </p:nvSpPr>
          <p:spPr>
            <a:xfrm>
              <a:off x="7878600" y="4937400"/>
              <a:ext cx="14400" cy="282600"/>
            </a:xfrm>
            <a:custGeom>
              <a:avLst/>
              <a:gdLst/>
              <a:ahLst/>
              <a:rect l="l" t="t" r="r" b="b"/>
              <a:pathLst>
                <a:path w="9" h="178">
                  <a:moveTo>
                    <a:pt x="9" y="91"/>
                  </a:moveTo>
                  <a:lnTo>
                    <a:pt x="3" y="178"/>
                  </a:lnTo>
                  <a:lnTo>
                    <a:pt x="0" y="39"/>
                  </a:lnTo>
                  <a:lnTo>
                    <a:pt x="0" y="0"/>
                  </a:lnTo>
                  <a:lnTo>
                    <a:pt x="9" y="58"/>
                  </a:lnTo>
                  <a:lnTo>
                    <a:pt x="9" y="76"/>
                  </a:lnTo>
                  <a:lnTo>
                    <a:pt x="9" y="91"/>
                  </a:lnTo>
                  <a:close/>
                </a:path>
              </a:pathLst>
            </a:custGeom>
            <a:solidFill>
              <a:srgbClr val="ffd36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50" name=""/>
            <p:cNvSpPr/>
            <p:nvPr/>
          </p:nvSpPr>
          <p:spPr>
            <a:xfrm>
              <a:off x="7816680" y="4957920"/>
              <a:ext cx="23760" cy="291960"/>
            </a:xfrm>
            <a:custGeom>
              <a:avLst/>
              <a:gdLst/>
              <a:ahLst/>
              <a:rect l="l" t="t" r="r" b="b"/>
              <a:pathLst>
                <a:path w="15" h="184">
                  <a:moveTo>
                    <a:pt x="12" y="146"/>
                  </a:moveTo>
                  <a:lnTo>
                    <a:pt x="9" y="184"/>
                  </a:lnTo>
                  <a:lnTo>
                    <a:pt x="0" y="48"/>
                  </a:lnTo>
                  <a:lnTo>
                    <a:pt x="2" y="9"/>
                  </a:lnTo>
                  <a:lnTo>
                    <a:pt x="15" y="0"/>
                  </a:lnTo>
                  <a:lnTo>
                    <a:pt x="12" y="129"/>
                  </a:lnTo>
                  <a:lnTo>
                    <a:pt x="12" y="146"/>
                  </a:lnTo>
                  <a:close/>
                </a:path>
              </a:pathLst>
            </a:custGeom>
            <a:solidFill>
              <a:srgbClr val="ffd36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51" name=""/>
            <p:cNvSpPr/>
            <p:nvPr/>
          </p:nvSpPr>
          <p:spPr>
            <a:xfrm>
              <a:off x="7324560" y="2482920"/>
              <a:ext cx="500040" cy="690480"/>
            </a:xfrm>
            <a:custGeom>
              <a:avLst/>
              <a:gdLst/>
              <a:ahLst/>
              <a:rect l="l" t="t" r="r" b="b"/>
              <a:pathLst>
                <a:path w="315" h="435">
                  <a:moveTo>
                    <a:pt x="315" y="423"/>
                  </a:moveTo>
                  <a:lnTo>
                    <a:pt x="310" y="432"/>
                  </a:lnTo>
                  <a:lnTo>
                    <a:pt x="303" y="435"/>
                  </a:lnTo>
                  <a:lnTo>
                    <a:pt x="280" y="422"/>
                  </a:lnTo>
                  <a:lnTo>
                    <a:pt x="243" y="357"/>
                  </a:lnTo>
                  <a:lnTo>
                    <a:pt x="208" y="302"/>
                  </a:lnTo>
                  <a:lnTo>
                    <a:pt x="196" y="283"/>
                  </a:lnTo>
                  <a:lnTo>
                    <a:pt x="88" y="138"/>
                  </a:lnTo>
                  <a:lnTo>
                    <a:pt x="7" y="32"/>
                  </a:lnTo>
                  <a:lnTo>
                    <a:pt x="0" y="12"/>
                  </a:lnTo>
                  <a:lnTo>
                    <a:pt x="12" y="0"/>
                  </a:lnTo>
                  <a:lnTo>
                    <a:pt x="34" y="3"/>
                  </a:lnTo>
                  <a:lnTo>
                    <a:pt x="40" y="15"/>
                  </a:lnTo>
                  <a:lnTo>
                    <a:pt x="69" y="53"/>
                  </a:lnTo>
                  <a:lnTo>
                    <a:pt x="105" y="95"/>
                  </a:lnTo>
                  <a:lnTo>
                    <a:pt x="118" y="104"/>
                  </a:lnTo>
                  <a:lnTo>
                    <a:pt x="133" y="125"/>
                  </a:lnTo>
                  <a:lnTo>
                    <a:pt x="150" y="149"/>
                  </a:lnTo>
                  <a:lnTo>
                    <a:pt x="162" y="161"/>
                  </a:lnTo>
                  <a:lnTo>
                    <a:pt x="171" y="182"/>
                  </a:lnTo>
                  <a:lnTo>
                    <a:pt x="230" y="262"/>
                  </a:lnTo>
                  <a:lnTo>
                    <a:pt x="246" y="290"/>
                  </a:lnTo>
                  <a:lnTo>
                    <a:pt x="315" y="406"/>
                  </a:lnTo>
                  <a:lnTo>
                    <a:pt x="315" y="42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52" name=""/>
            <p:cNvSpPr/>
            <p:nvPr/>
          </p:nvSpPr>
          <p:spPr>
            <a:xfrm>
              <a:off x="7754760" y="4988160"/>
              <a:ext cx="27000" cy="295200"/>
            </a:xfrm>
            <a:custGeom>
              <a:avLst/>
              <a:gdLst/>
              <a:ahLst/>
              <a:rect l="l" t="t" r="r" b="b"/>
              <a:pathLst>
                <a:path w="17" h="186">
                  <a:moveTo>
                    <a:pt x="17" y="57"/>
                  </a:moveTo>
                  <a:lnTo>
                    <a:pt x="13" y="176"/>
                  </a:lnTo>
                  <a:lnTo>
                    <a:pt x="0" y="186"/>
                  </a:lnTo>
                  <a:lnTo>
                    <a:pt x="6" y="2"/>
                  </a:lnTo>
                  <a:lnTo>
                    <a:pt x="17" y="0"/>
                  </a:lnTo>
                  <a:lnTo>
                    <a:pt x="17" y="57"/>
                  </a:lnTo>
                  <a:close/>
                </a:path>
              </a:pathLst>
            </a:custGeom>
            <a:solidFill>
              <a:srgbClr val="ffd36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53" name=""/>
            <p:cNvSpPr/>
            <p:nvPr/>
          </p:nvSpPr>
          <p:spPr>
            <a:xfrm>
              <a:off x="7689600" y="5013360"/>
              <a:ext cx="32040" cy="304920"/>
            </a:xfrm>
            <a:custGeom>
              <a:avLst/>
              <a:gdLst/>
              <a:ahLst/>
              <a:rect l="l" t="t" r="r" b="b"/>
              <a:pathLst>
                <a:path w="20" h="192">
                  <a:moveTo>
                    <a:pt x="20" y="103"/>
                  </a:moveTo>
                  <a:lnTo>
                    <a:pt x="16" y="145"/>
                  </a:lnTo>
                  <a:lnTo>
                    <a:pt x="16" y="163"/>
                  </a:lnTo>
                  <a:lnTo>
                    <a:pt x="10" y="189"/>
                  </a:lnTo>
                  <a:lnTo>
                    <a:pt x="0" y="192"/>
                  </a:lnTo>
                  <a:lnTo>
                    <a:pt x="1" y="16"/>
                  </a:lnTo>
                  <a:lnTo>
                    <a:pt x="20" y="0"/>
                  </a:lnTo>
                  <a:lnTo>
                    <a:pt x="20" y="103"/>
                  </a:lnTo>
                  <a:close/>
                </a:path>
              </a:pathLst>
            </a:custGeom>
            <a:solidFill>
              <a:srgbClr val="ffd36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54" name=""/>
            <p:cNvSpPr/>
            <p:nvPr/>
          </p:nvSpPr>
          <p:spPr>
            <a:xfrm>
              <a:off x="7169040" y="3760920"/>
              <a:ext cx="546120" cy="174600"/>
            </a:xfrm>
            <a:custGeom>
              <a:avLst/>
              <a:gdLst/>
              <a:ahLst/>
              <a:rect l="l" t="t" r="r" b="b"/>
              <a:pathLst>
                <a:path w="344" h="110">
                  <a:moveTo>
                    <a:pt x="341" y="29"/>
                  </a:moveTo>
                  <a:lnTo>
                    <a:pt x="336" y="40"/>
                  </a:lnTo>
                  <a:lnTo>
                    <a:pt x="333" y="84"/>
                  </a:lnTo>
                  <a:lnTo>
                    <a:pt x="328" y="103"/>
                  </a:lnTo>
                  <a:lnTo>
                    <a:pt x="317" y="109"/>
                  </a:lnTo>
                  <a:lnTo>
                    <a:pt x="72" y="104"/>
                  </a:lnTo>
                  <a:lnTo>
                    <a:pt x="20" y="104"/>
                  </a:lnTo>
                  <a:lnTo>
                    <a:pt x="14" y="110"/>
                  </a:lnTo>
                  <a:lnTo>
                    <a:pt x="0" y="103"/>
                  </a:lnTo>
                  <a:lnTo>
                    <a:pt x="13" y="0"/>
                  </a:lnTo>
                  <a:lnTo>
                    <a:pt x="51" y="10"/>
                  </a:lnTo>
                  <a:lnTo>
                    <a:pt x="154" y="15"/>
                  </a:lnTo>
                  <a:lnTo>
                    <a:pt x="317" y="19"/>
                  </a:lnTo>
                  <a:lnTo>
                    <a:pt x="344" y="21"/>
                  </a:lnTo>
                  <a:lnTo>
                    <a:pt x="341" y="2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55" name=""/>
            <p:cNvSpPr/>
            <p:nvPr/>
          </p:nvSpPr>
          <p:spPr>
            <a:xfrm>
              <a:off x="7200720" y="3794400"/>
              <a:ext cx="471600" cy="112680"/>
            </a:xfrm>
            <a:custGeom>
              <a:avLst/>
              <a:gdLst/>
              <a:ahLst/>
              <a:rect l="l" t="t" r="r" b="b"/>
              <a:pathLst>
                <a:path w="297" h="71">
                  <a:moveTo>
                    <a:pt x="294" y="71"/>
                  </a:moveTo>
                  <a:lnTo>
                    <a:pt x="180" y="68"/>
                  </a:lnTo>
                  <a:lnTo>
                    <a:pt x="43" y="66"/>
                  </a:lnTo>
                  <a:lnTo>
                    <a:pt x="0" y="66"/>
                  </a:lnTo>
                  <a:lnTo>
                    <a:pt x="0" y="0"/>
                  </a:lnTo>
                  <a:lnTo>
                    <a:pt x="280" y="8"/>
                  </a:lnTo>
                  <a:lnTo>
                    <a:pt x="297" y="8"/>
                  </a:lnTo>
                  <a:lnTo>
                    <a:pt x="294" y="71"/>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56" name=""/>
            <p:cNvSpPr/>
            <p:nvPr/>
          </p:nvSpPr>
          <p:spPr>
            <a:xfrm>
              <a:off x="7627680" y="5048280"/>
              <a:ext cx="27000" cy="297000"/>
            </a:xfrm>
            <a:custGeom>
              <a:avLst/>
              <a:gdLst/>
              <a:ahLst/>
              <a:rect l="l" t="t" r="r" b="b"/>
              <a:pathLst>
                <a:path w="17" h="187">
                  <a:moveTo>
                    <a:pt x="17" y="119"/>
                  </a:moveTo>
                  <a:lnTo>
                    <a:pt x="14" y="187"/>
                  </a:lnTo>
                  <a:lnTo>
                    <a:pt x="0" y="187"/>
                  </a:lnTo>
                  <a:lnTo>
                    <a:pt x="11" y="0"/>
                  </a:lnTo>
                  <a:lnTo>
                    <a:pt x="17" y="119"/>
                  </a:lnTo>
                  <a:close/>
                </a:path>
              </a:pathLst>
            </a:custGeom>
            <a:solidFill>
              <a:srgbClr val="ffd36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57" name=""/>
            <p:cNvSpPr/>
            <p:nvPr/>
          </p:nvSpPr>
          <p:spPr>
            <a:xfrm>
              <a:off x="7464240" y="4826160"/>
              <a:ext cx="181080" cy="7920"/>
            </a:xfrm>
            <a:custGeom>
              <a:avLst/>
              <a:gdLst/>
              <a:ahLst/>
              <a:rect l="l" t="t" r="r" b="b"/>
              <a:pathLst>
                <a:path w="114" h="5">
                  <a:moveTo>
                    <a:pt x="114" y="5"/>
                  </a:moveTo>
                  <a:lnTo>
                    <a:pt x="0" y="0"/>
                  </a:lnTo>
                  <a:lnTo>
                    <a:pt x="114" y="5"/>
                  </a:lnTo>
                  <a:close/>
                </a:path>
              </a:pathLst>
            </a:custGeom>
            <a:solidFill>
              <a:srgbClr val="ffd36b"/>
            </a:solidFill>
            <a:ln w="0">
              <a:noFill/>
            </a:ln>
          </p:spPr>
          <p:style>
            <a:lnRef idx="0"/>
            <a:fillRef idx="0"/>
            <a:effectRef idx="0"/>
            <a:fontRef idx="minor"/>
          </p:style>
          <p:txBody>
            <a:bodyPr lIns="90000" rIns="90000" tIns="-38880" bIns="-38880" anchor="t">
              <a:noAutofit/>
            </a:bodyPr>
            <a:p>
              <a:endParaRPr b="0" lang="en-US" sz="2400" strike="noStrike" u="none">
                <a:solidFill>
                  <a:srgbClr val="ffffff"/>
                </a:solidFill>
                <a:effectLst/>
                <a:uFillTx/>
                <a:latin typeface="Times New Roman"/>
              </a:endParaRPr>
            </a:p>
          </p:txBody>
        </p:sp>
        <p:sp>
          <p:nvSpPr>
            <p:cNvPr id="458" name=""/>
            <p:cNvSpPr/>
            <p:nvPr/>
          </p:nvSpPr>
          <p:spPr>
            <a:xfrm>
              <a:off x="7067520" y="4314960"/>
              <a:ext cx="560160" cy="236520"/>
            </a:xfrm>
            <a:custGeom>
              <a:avLst/>
              <a:gdLst/>
              <a:ahLst/>
              <a:rect l="l" t="t" r="r" b="b"/>
              <a:pathLst>
                <a:path w="353" h="149">
                  <a:moveTo>
                    <a:pt x="353" y="143"/>
                  </a:moveTo>
                  <a:lnTo>
                    <a:pt x="349" y="149"/>
                  </a:lnTo>
                  <a:lnTo>
                    <a:pt x="31" y="133"/>
                  </a:lnTo>
                  <a:lnTo>
                    <a:pt x="18" y="124"/>
                  </a:lnTo>
                  <a:lnTo>
                    <a:pt x="3" y="118"/>
                  </a:lnTo>
                  <a:lnTo>
                    <a:pt x="0" y="13"/>
                  </a:lnTo>
                  <a:lnTo>
                    <a:pt x="9" y="0"/>
                  </a:lnTo>
                  <a:lnTo>
                    <a:pt x="22" y="4"/>
                  </a:lnTo>
                  <a:lnTo>
                    <a:pt x="39" y="13"/>
                  </a:lnTo>
                  <a:lnTo>
                    <a:pt x="37" y="71"/>
                  </a:lnTo>
                  <a:lnTo>
                    <a:pt x="37" y="95"/>
                  </a:lnTo>
                  <a:lnTo>
                    <a:pt x="331" y="117"/>
                  </a:lnTo>
                  <a:lnTo>
                    <a:pt x="333" y="60"/>
                  </a:lnTo>
                  <a:lnTo>
                    <a:pt x="333" y="29"/>
                  </a:lnTo>
                  <a:lnTo>
                    <a:pt x="340" y="8"/>
                  </a:lnTo>
                  <a:lnTo>
                    <a:pt x="353" y="16"/>
                  </a:lnTo>
                  <a:lnTo>
                    <a:pt x="352" y="89"/>
                  </a:lnTo>
                  <a:lnTo>
                    <a:pt x="352" y="124"/>
                  </a:lnTo>
                  <a:lnTo>
                    <a:pt x="353" y="14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59" name=""/>
            <p:cNvSpPr/>
            <p:nvPr/>
          </p:nvSpPr>
          <p:spPr>
            <a:xfrm>
              <a:off x="7121520" y="3326040"/>
              <a:ext cx="500040" cy="156960"/>
            </a:xfrm>
            <a:custGeom>
              <a:avLst/>
              <a:gdLst/>
              <a:ahLst/>
              <a:rect l="l" t="t" r="r" b="b"/>
              <a:pathLst>
                <a:path w="315" h="99">
                  <a:moveTo>
                    <a:pt x="315" y="99"/>
                  </a:moveTo>
                  <a:lnTo>
                    <a:pt x="296" y="99"/>
                  </a:lnTo>
                  <a:lnTo>
                    <a:pt x="275" y="97"/>
                  </a:lnTo>
                  <a:lnTo>
                    <a:pt x="256" y="96"/>
                  </a:lnTo>
                  <a:lnTo>
                    <a:pt x="236" y="96"/>
                  </a:lnTo>
                  <a:lnTo>
                    <a:pt x="216" y="94"/>
                  </a:lnTo>
                  <a:lnTo>
                    <a:pt x="196" y="93"/>
                  </a:lnTo>
                  <a:lnTo>
                    <a:pt x="177" y="93"/>
                  </a:lnTo>
                  <a:lnTo>
                    <a:pt x="156" y="91"/>
                  </a:lnTo>
                  <a:lnTo>
                    <a:pt x="137" y="90"/>
                  </a:lnTo>
                  <a:lnTo>
                    <a:pt x="116" y="88"/>
                  </a:lnTo>
                  <a:lnTo>
                    <a:pt x="97" y="88"/>
                  </a:lnTo>
                  <a:lnTo>
                    <a:pt x="78" y="87"/>
                  </a:lnTo>
                  <a:lnTo>
                    <a:pt x="58" y="87"/>
                  </a:lnTo>
                  <a:lnTo>
                    <a:pt x="38" y="85"/>
                  </a:lnTo>
                  <a:lnTo>
                    <a:pt x="19" y="85"/>
                  </a:lnTo>
                  <a:lnTo>
                    <a:pt x="0" y="85"/>
                  </a:lnTo>
                  <a:lnTo>
                    <a:pt x="0" y="33"/>
                  </a:lnTo>
                  <a:lnTo>
                    <a:pt x="12" y="21"/>
                  </a:lnTo>
                  <a:lnTo>
                    <a:pt x="18" y="0"/>
                  </a:lnTo>
                  <a:lnTo>
                    <a:pt x="35" y="5"/>
                  </a:lnTo>
                  <a:lnTo>
                    <a:pt x="37" y="19"/>
                  </a:lnTo>
                  <a:lnTo>
                    <a:pt x="40" y="33"/>
                  </a:lnTo>
                  <a:lnTo>
                    <a:pt x="43" y="44"/>
                  </a:lnTo>
                  <a:lnTo>
                    <a:pt x="44" y="56"/>
                  </a:lnTo>
                  <a:lnTo>
                    <a:pt x="60" y="58"/>
                  </a:lnTo>
                  <a:lnTo>
                    <a:pt x="77" y="58"/>
                  </a:lnTo>
                  <a:lnTo>
                    <a:pt x="93" y="59"/>
                  </a:lnTo>
                  <a:lnTo>
                    <a:pt x="109" y="60"/>
                  </a:lnTo>
                  <a:lnTo>
                    <a:pt x="125" y="63"/>
                  </a:lnTo>
                  <a:lnTo>
                    <a:pt x="141" y="65"/>
                  </a:lnTo>
                  <a:lnTo>
                    <a:pt x="159" y="66"/>
                  </a:lnTo>
                  <a:lnTo>
                    <a:pt x="175" y="68"/>
                  </a:lnTo>
                  <a:lnTo>
                    <a:pt x="191" y="69"/>
                  </a:lnTo>
                  <a:lnTo>
                    <a:pt x="208" y="71"/>
                  </a:lnTo>
                  <a:lnTo>
                    <a:pt x="224" y="72"/>
                  </a:lnTo>
                  <a:lnTo>
                    <a:pt x="240" y="74"/>
                  </a:lnTo>
                  <a:lnTo>
                    <a:pt x="256" y="75"/>
                  </a:lnTo>
                  <a:lnTo>
                    <a:pt x="272" y="77"/>
                  </a:lnTo>
                  <a:lnTo>
                    <a:pt x="287" y="77"/>
                  </a:lnTo>
                  <a:lnTo>
                    <a:pt x="303" y="77"/>
                  </a:lnTo>
                  <a:lnTo>
                    <a:pt x="315" y="9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60" name=""/>
            <p:cNvSpPr/>
            <p:nvPr/>
          </p:nvSpPr>
          <p:spPr>
            <a:xfrm>
              <a:off x="7567560" y="5072040"/>
              <a:ext cx="34920" cy="306360"/>
            </a:xfrm>
            <a:custGeom>
              <a:avLst/>
              <a:gdLst/>
              <a:ahLst/>
              <a:rect l="l" t="t" r="r" b="b"/>
              <a:pathLst>
                <a:path w="22" h="193">
                  <a:moveTo>
                    <a:pt x="18" y="98"/>
                  </a:moveTo>
                  <a:lnTo>
                    <a:pt x="16" y="190"/>
                  </a:lnTo>
                  <a:lnTo>
                    <a:pt x="0" y="193"/>
                  </a:lnTo>
                  <a:lnTo>
                    <a:pt x="6" y="23"/>
                  </a:lnTo>
                  <a:lnTo>
                    <a:pt x="12" y="0"/>
                  </a:lnTo>
                  <a:lnTo>
                    <a:pt x="22" y="0"/>
                  </a:lnTo>
                  <a:lnTo>
                    <a:pt x="18" y="98"/>
                  </a:lnTo>
                  <a:close/>
                </a:path>
              </a:pathLst>
            </a:custGeom>
            <a:solidFill>
              <a:srgbClr val="ffd36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61" name=""/>
            <p:cNvSpPr/>
            <p:nvPr/>
          </p:nvSpPr>
          <p:spPr>
            <a:xfrm>
              <a:off x="6437160" y="4761000"/>
              <a:ext cx="1125720" cy="131760"/>
            </a:xfrm>
            <a:custGeom>
              <a:avLst/>
              <a:gdLst/>
              <a:ahLst/>
              <a:rect l="l" t="t" r="r" b="b"/>
              <a:pathLst>
                <a:path w="709" h="83">
                  <a:moveTo>
                    <a:pt x="706" y="83"/>
                  </a:moveTo>
                  <a:lnTo>
                    <a:pt x="0" y="38"/>
                  </a:lnTo>
                  <a:lnTo>
                    <a:pt x="0" y="20"/>
                  </a:lnTo>
                  <a:lnTo>
                    <a:pt x="9" y="17"/>
                  </a:lnTo>
                  <a:lnTo>
                    <a:pt x="47" y="20"/>
                  </a:lnTo>
                  <a:lnTo>
                    <a:pt x="47" y="3"/>
                  </a:lnTo>
                  <a:lnTo>
                    <a:pt x="56" y="0"/>
                  </a:lnTo>
                  <a:lnTo>
                    <a:pt x="221" y="14"/>
                  </a:lnTo>
                  <a:lnTo>
                    <a:pt x="528" y="38"/>
                  </a:lnTo>
                  <a:lnTo>
                    <a:pt x="539" y="51"/>
                  </a:lnTo>
                  <a:lnTo>
                    <a:pt x="102" y="25"/>
                  </a:lnTo>
                  <a:lnTo>
                    <a:pt x="518" y="61"/>
                  </a:lnTo>
                  <a:lnTo>
                    <a:pt x="709" y="73"/>
                  </a:lnTo>
                  <a:lnTo>
                    <a:pt x="706" y="8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62" name=""/>
            <p:cNvSpPr/>
            <p:nvPr/>
          </p:nvSpPr>
          <p:spPr>
            <a:xfrm>
              <a:off x="7499160" y="5099040"/>
              <a:ext cx="44640" cy="309600"/>
            </a:xfrm>
            <a:custGeom>
              <a:avLst/>
              <a:gdLst/>
              <a:ahLst/>
              <a:rect l="l" t="t" r="r" b="b"/>
              <a:pathLst>
                <a:path w="28" h="195">
                  <a:moveTo>
                    <a:pt x="25" y="103"/>
                  </a:moveTo>
                  <a:lnTo>
                    <a:pt x="23" y="135"/>
                  </a:lnTo>
                  <a:lnTo>
                    <a:pt x="23" y="183"/>
                  </a:lnTo>
                  <a:lnTo>
                    <a:pt x="0" y="195"/>
                  </a:lnTo>
                  <a:lnTo>
                    <a:pt x="8" y="40"/>
                  </a:lnTo>
                  <a:lnTo>
                    <a:pt x="8" y="3"/>
                  </a:lnTo>
                  <a:lnTo>
                    <a:pt x="25" y="0"/>
                  </a:lnTo>
                  <a:lnTo>
                    <a:pt x="28" y="25"/>
                  </a:lnTo>
                  <a:lnTo>
                    <a:pt x="25" y="49"/>
                  </a:lnTo>
                  <a:lnTo>
                    <a:pt x="25" y="103"/>
                  </a:lnTo>
                  <a:close/>
                </a:path>
              </a:pathLst>
            </a:custGeom>
            <a:solidFill>
              <a:srgbClr val="ffd36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63" name=""/>
            <p:cNvSpPr/>
            <p:nvPr/>
          </p:nvSpPr>
          <p:spPr>
            <a:xfrm>
              <a:off x="7240320" y="4370400"/>
              <a:ext cx="257400" cy="44640"/>
            </a:xfrm>
            <a:custGeom>
              <a:avLst/>
              <a:gdLst/>
              <a:ahLst/>
              <a:rect l="l" t="t" r="r" b="b"/>
              <a:pathLst>
                <a:path w="162" h="28">
                  <a:moveTo>
                    <a:pt x="162" y="22"/>
                  </a:moveTo>
                  <a:lnTo>
                    <a:pt x="158" y="25"/>
                  </a:lnTo>
                  <a:lnTo>
                    <a:pt x="153" y="28"/>
                  </a:lnTo>
                  <a:lnTo>
                    <a:pt x="41" y="22"/>
                  </a:lnTo>
                  <a:lnTo>
                    <a:pt x="27" y="22"/>
                  </a:lnTo>
                  <a:lnTo>
                    <a:pt x="15" y="25"/>
                  </a:lnTo>
                  <a:lnTo>
                    <a:pt x="0" y="16"/>
                  </a:lnTo>
                  <a:lnTo>
                    <a:pt x="9" y="0"/>
                  </a:lnTo>
                  <a:lnTo>
                    <a:pt x="155" y="13"/>
                  </a:lnTo>
                  <a:lnTo>
                    <a:pt x="162" y="22"/>
                  </a:lnTo>
                  <a:close/>
                </a:path>
              </a:pathLst>
            </a:custGeom>
            <a:solidFill>
              <a:srgbClr val="000000"/>
            </a:solidFill>
            <a:ln w="0">
              <a:noFill/>
            </a:ln>
          </p:spPr>
          <p:style>
            <a:lnRef idx="0"/>
            <a:fillRef idx="0"/>
            <a:effectRef idx="0"/>
            <a:fontRef idx="minor"/>
          </p:style>
          <p:txBody>
            <a:bodyPr lIns="90000" rIns="90000" tIns="-2160" bIns="-2160" anchor="t">
              <a:noAutofit/>
            </a:bodyPr>
            <a:p>
              <a:endParaRPr b="0" lang="en-US" sz="2400" strike="noStrike" u="none">
                <a:solidFill>
                  <a:srgbClr val="ffffff"/>
                </a:solidFill>
                <a:effectLst/>
                <a:uFillTx/>
                <a:latin typeface="Times New Roman"/>
              </a:endParaRPr>
            </a:p>
          </p:txBody>
        </p:sp>
        <p:sp>
          <p:nvSpPr>
            <p:cNvPr id="464" name=""/>
            <p:cNvSpPr/>
            <p:nvPr/>
          </p:nvSpPr>
          <p:spPr>
            <a:xfrm>
              <a:off x="7248600" y="3319560"/>
              <a:ext cx="249120" cy="39600"/>
            </a:xfrm>
            <a:custGeom>
              <a:avLst/>
              <a:gdLst/>
              <a:ahLst/>
              <a:rect l="l" t="t" r="r" b="b"/>
              <a:pathLst>
                <a:path w="157" h="25">
                  <a:moveTo>
                    <a:pt x="157" y="19"/>
                  </a:moveTo>
                  <a:lnTo>
                    <a:pt x="150" y="25"/>
                  </a:lnTo>
                  <a:lnTo>
                    <a:pt x="48" y="25"/>
                  </a:lnTo>
                  <a:lnTo>
                    <a:pt x="1" y="22"/>
                  </a:lnTo>
                  <a:lnTo>
                    <a:pt x="0" y="13"/>
                  </a:lnTo>
                  <a:lnTo>
                    <a:pt x="7" y="0"/>
                  </a:lnTo>
                  <a:lnTo>
                    <a:pt x="148" y="7"/>
                  </a:lnTo>
                  <a:lnTo>
                    <a:pt x="157" y="19"/>
                  </a:lnTo>
                  <a:close/>
                </a:path>
              </a:pathLst>
            </a:custGeom>
            <a:solidFill>
              <a:srgbClr val="000000"/>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465" name=""/>
            <p:cNvSpPr/>
            <p:nvPr/>
          </p:nvSpPr>
          <p:spPr>
            <a:xfrm>
              <a:off x="7439040" y="5133960"/>
              <a:ext cx="34920" cy="303480"/>
            </a:xfrm>
            <a:custGeom>
              <a:avLst/>
              <a:gdLst/>
              <a:ahLst/>
              <a:rect l="l" t="t" r="r" b="b"/>
              <a:pathLst>
                <a:path w="22" h="191">
                  <a:moveTo>
                    <a:pt x="22" y="18"/>
                  </a:moveTo>
                  <a:lnTo>
                    <a:pt x="16" y="191"/>
                  </a:lnTo>
                  <a:lnTo>
                    <a:pt x="0" y="191"/>
                  </a:lnTo>
                  <a:lnTo>
                    <a:pt x="13" y="0"/>
                  </a:lnTo>
                  <a:lnTo>
                    <a:pt x="22" y="18"/>
                  </a:lnTo>
                  <a:close/>
                </a:path>
              </a:pathLst>
            </a:custGeom>
            <a:solidFill>
              <a:srgbClr val="ffd36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66" name=""/>
            <p:cNvSpPr/>
            <p:nvPr/>
          </p:nvSpPr>
          <p:spPr>
            <a:xfrm>
              <a:off x="7372080" y="5058000"/>
              <a:ext cx="20880" cy="225360"/>
            </a:xfrm>
            <a:custGeom>
              <a:avLst/>
              <a:gdLst/>
              <a:ahLst/>
              <a:rect l="l" t="t" r="r" b="b"/>
              <a:pathLst>
                <a:path w="13" h="142">
                  <a:moveTo>
                    <a:pt x="10" y="98"/>
                  </a:moveTo>
                  <a:lnTo>
                    <a:pt x="10" y="142"/>
                  </a:lnTo>
                  <a:lnTo>
                    <a:pt x="0" y="92"/>
                  </a:lnTo>
                  <a:lnTo>
                    <a:pt x="4" y="0"/>
                  </a:lnTo>
                  <a:lnTo>
                    <a:pt x="13" y="59"/>
                  </a:lnTo>
                  <a:lnTo>
                    <a:pt x="10" y="98"/>
                  </a:lnTo>
                  <a:close/>
                </a:path>
              </a:pathLst>
            </a:custGeom>
            <a:solidFill>
              <a:srgbClr val="7f99b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67" name=""/>
            <p:cNvSpPr/>
            <p:nvPr/>
          </p:nvSpPr>
          <p:spPr>
            <a:xfrm>
              <a:off x="7372080" y="5564160"/>
              <a:ext cx="11160" cy="63720"/>
            </a:xfrm>
            <a:custGeom>
              <a:avLst/>
              <a:gdLst/>
              <a:ahLst/>
              <a:rect l="l" t="t" r="r" b="b"/>
              <a:pathLst>
                <a:path w="7" h="40">
                  <a:moveTo>
                    <a:pt x="7" y="26"/>
                  </a:moveTo>
                  <a:lnTo>
                    <a:pt x="0" y="40"/>
                  </a:lnTo>
                  <a:lnTo>
                    <a:pt x="4" y="21"/>
                  </a:lnTo>
                  <a:lnTo>
                    <a:pt x="0" y="0"/>
                  </a:lnTo>
                  <a:lnTo>
                    <a:pt x="7" y="26"/>
                  </a:lnTo>
                  <a:close/>
                </a:path>
              </a:pathLst>
            </a:custGeom>
            <a:solidFill>
              <a:srgbClr val="7f99b2"/>
            </a:solidFill>
            <a:ln w="0">
              <a:noFill/>
            </a:ln>
          </p:spPr>
          <p:style>
            <a:lnRef idx="0"/>
            <a:fillRef idx="0"/>
            <a:effectRef idx="0"/>
            <a:fontRef idx="minor"/>
          </p:style>
          <p:txBody>
            <a:bodyPr lIns="90000" rIns="90000" tIns="16920" bIns="16920" anchor="t">
              <a:noAutofit/>
            </a:bodyPr>
            <a:p>
              <a:endParaRPr b="0" lang="en-US" sz="2400" strike="noStrike" u="none">
                <a:solidFill>
                  <a:srgbClr val="ffffff"/>
                </a:solidFill>
                <a:effectLst/>
                <a:uFillTx/>
                <a:latin typeface="Times New Roman"/>
              </a:endParaRPr>
            </a:p>
          </p:txBody>
        </p:sp>
        <p:sp>
          <p:nvSpPr>
            <p:cNvPr id="468" name=""/>
            <p:cNvSpPr/>
            <p:nvPr/>
          </p:nvSpPr>
          <p:spPr>
            <a:xfrm>
              <a:off x="7383240" y="5505480"/>
              <a:ext cx="1800" cy="27000"/>
            </a:xfrm>
            <a:custGeom>
              <a:avLst/>
              <a:gdLst/>
              <a:ahLst/>
              <a:rect l="l" t="t" r="r" b="b"/>
              <a:pathLst>
                <a:path w="0" h="17">
                  <a:moveTo>
                    <a:pt x="0" y="17"/>
                  </a:moveTo>
                  <a:lnTo>
                    <a:pt x="0" y="0"/>
                  </a:lnTo>
                  <a:lnTo>
                    <a:pt x="0" y="17"/>
                  </a:lnTo>
                  <a:close/>
                </a:path>
              </a:pathLst>
            </a:custGeom>
            <a:solidFill>
              <a:srgbClr val="ffffff"/>
            </a:solidFill>
            <a:ln w="0">
              <a:noFill/>
            </a:ln>
          </p:spPr>
          <p:style>
            <a:lnRef idx="0"/>
            <a:fillRef idx="0"/>
            <a:effectRef idx="0"/>
            <a:fontRef idx="minor"/>
          </p:style>
          <p:txBody>
            <a:bodyPr lIns="90000" rIns="90000" tIns="-19800" bIns="-19800" anchor="t">
              <a:noAutofit/>
            </a:bodyPr>
            <a:p>
              <a:endParaRPr b="0" lang="en-US" sz="2400" strike="noStrike" u="none">
                <a:solidFill>
                  <a:srgbClr val="ffffff"/>
                </a:solidFill>
                <a:effectLst/>
                <a:uFillTx/>
                <a:latin typeface="Times New Roman"/>
              </a:endParaRPr>
            </a:p>
          </p:txBody>
        </p:sp>
        <p:sp>
          <p:nvSpPr>
            <p:cNvPr id="469" name=""/>
            <p:cNvSpPr/>
            <p:nvPr/>
          </p:nvSpPr>
          <p:spPr>
            <a:xfrm>
              <a:off x="7372080" y="5437440"/>
              <a:ext cx="11160" cy="66600"/>
            </a:xfrm>
            <a:custGeom>
              <a:avLst/>
              <a:gdLst/>
              <a:ahLst/>
              <a:rect l="l" t="t" r="r" b="b"/>
              <a:pathLst>
                <a:path w="7" h="42">
                  <a:moveTo>
                    <a:pt x="7" y="42"/>
                  </a:moveTo>
                  <a:lnTo>
                    <a:pt x="0" y="42"/>
                  </a:lnTo>
                  <a:lnTo>
                    <a:pt x="4" y="23"/>
                  </a:lnTo>
                  <a:lnTo>
                    <a:pt x="4" y="0"/>
                  </a:lnTo>
                  <a:lnTo>
                    <a:pt x="7" y="42"/>
                  </a:lnTo>
                  <a:close/>
                </a:path>
              </a:pathLst>
            </a:custGeom>
            <a:solidFill>
              <a:srgbClr val="7f99b2"/>
            </a:solidFill>
            <a:ln w="0">
              <a:noFill/>
            </a:ln>
          </p:spPr>
          <p:style>
            <a:lnRef idx="0"/>
            <a:fillRef idx="0"/>
            <a:effectRef idx="0"/>
            <a:fontRef idx="minor"/>
          </p:style>
          <p:txBody>
            <a:bodyPr lIns="90000" rIns="90000" tIns="19800" bIns="19800" anchor="t">
              <a:noAutofit/>
            </a:bodyPr>
            <a:p>
              <a:endParaRPr b="0" lang="en-US" sz="2400" strike="noStrike" u="none">
                <a:solidFill>
                  <a:srgbClr val="ffffff"/>
                </a:solidFill>
                <a:effectLst/>
                <a:uFillTx/>
                <a:latin typeface="Times New Roman"/>
              </a:endParaRPr>
            </a:p>
          </p:txBody>
        </p:sp>
        <p:sp>
          <p:nvSpPr>
            <p:cNvPr id="470" name=""/>
            <p:cNvSpPr/>
            <p:nvPr/>
          </p:nvSpPr>
          <p:spPr>
            <a:xfrm>
              <a:off x="7378560" y="5392800"/>
              <a:ext cx="1800" cy="30240"/>
            </a:xfrm>
            <a:custGeom>
              <a:avLst/>
              <a:gdLst/>
              <a:ahLst/>
              <a:rect l="l" t="t" r="r" b="b"/>
              <a:pathLst>
                <a:path w="0" h="19">
                  <a:moveTo>
                    <a:pt x="0" y="19"/>
                  </a:moveTo>
                  <a:lnTo>
                    <a:pt x="0" y="0"/>
                  </a:lnTo>
                  <a:lnTo>
                    <a:pt x="0" y="19"/>
                  </a:lnTo>
                  <a:close/>
                </a:path>
              </a:pathLst>
            </a:custGeom>
            <a:solidFill>
              <a:srgbClr val="ffffff"/>
            </a:solidFill>
            <a:ln w="0">
              <a:noFill/>
            </a:ln>
          </p:spPr>
          <p:style>
            <a:lnRef idx="0"/>
            <a:fillRef idx="0"/>
            <a:effectRef idx="0"/>
            <a:fontRef idx="minor"/>
          </p:style>
          <p:txBody>
            <a:bodyPr lIns="90000" rIns="90000" tIns="-16560" bIns="-16560" anchor="t">
              <a:noAutofit/>
            </a:bodyPr>
            <a:p>
              <a:endParaRPr b="0" lang="en-US" sz="2400" strike="noStrike" u="none">
                <a:solidFill>
                  <a:srgbClr val="ffffff"/>
                </a:solidFill>
                <a:effectLst/>
                <a:uFillTx/>
                <a:latin typeface="Times New Roman"/>
              </a:endParaRPr>
            </a:p>
          </p:txBody>
        </p:sp>
        <p:sp>
          <p:nvSpPr>
            <p:cNvPr id="471" name=""/>
            <p:cNvSpPr/>
            <p:nvPr/>
          </p:nvSpPr>
          <p:spPr>
            <a:xfrm>
              <a:off x="7378560" y="5338800"/>
              <a:ext cx="1800" cy="34920"/>
            </a:xfrm>
            <a:custGeom>
              <a:avLst/>
              <a:gdLst/>
              <a:ahLst/>
              <a:rect l="l" t="t" r="r" b="b"/>
              <a:pathLst>
                <a:path w="0" h="22">
                  <a:moveTo>
                    <a:pt x="0" y="22"/>
                  </a:moveTo>
                  <a:lnTo>
                    <a:pt x="0" y="0"/>
                  </a:lnTo>
                  <a:lnTo>
                    <a:pt x="0" y="22"/>
                  </a:lnTo>
                  <a:close/>
                </a:path>
              </a:pathLst>
            </a:custGeom>
            <a:solidFill>
              <a:srgbClr val="ffffff"/>
            </a:solidFill>
            <a:ln w="0">
              <a:noFill/>
            </a:ln>
          </p:spPr>
          <p:style>
            <a:lnRef idx="0"/>
            <a:fillRef idx="0"/>
            <a:effectRef idx="0"/>
            <a:fontRef idx="minor"/>
          </p:style>
          <p:txBody>
            <a:bodyPr lIns="90000" rIns="90000" tIns="-11880" bIns="-11880" anchor="t">
              <a:noAutofit/>
            </a:bodyPr>
            <a:p>
              <a:endParaRPr b="0" lang="en-US" sz="2400" strike="noStrike" u="none">
                <a:solidFill>
                  <a:srgbClr val="ffffff"/>
                </a:solidFill>
                <a:effectLst/>
                <a:uFillTx/>
                <a:latin typeface="Times New Roman"/>
              </a:endParaRPr>
            </a:p>
          </p:txBody>
        </p:sp>
        <p:sp>
          <p:nvSpPr>
            <p:cNvPr id="472" name=""/>
            <p:cNvSpPr/>
            <p:nvPr/>
          </p:nvSpPr>
          <p:spPr>
            <a:xfrm>
              <a:off x="7369200" y="6129360"/>
              <a:ext cx="9360" cy="46080"/>
            </a:xfrm>
            <a:custGeom>
              <a:avLst/>
              <a:gdLst/>
              <a:ahLst/>
              <a:rect l="l" t="t" r="r" b="b"/>
              <a:pathLst>
                <a:path w="6" h="29">
                  <a:moveTo>
                    <a:pt x="6" y="23"/>
                  </a:moveTo>
                  <a:lnTo>
                    <a:pt x="0" y="29"/>
                  </a:lnTo>
                  <a:lnTo>
                    <a:pt x="0" y="0"/>
                  </a:lnTo>
                  <a:lnTo>
                    <a:pt x="6" y="23"/>
                  </a:lnTo>
                  <a:close/>
                </a:path>
              </a:pathLst>
            </a:custGeom>
            <a:solidFill>
              <a:srgbClr val="7f99b2"/>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Times New Roman"/>
              </a:endParaRPr>
            </a:p>
          </p:txBody>
        </p:sp>
        <p:sp>
          <p:nvSpPr>
            <p:cNvPr id="473" name=""/>
            <p:cNvSpPr/>
            <p:nvPr/>
          </p:nvSpPr>
          <p:spPr>
            <a:xfrm>
              <a:off x="7369200" y="5965920"/>
              <a:ext cx="9360" cy="4680"/>
            </a:xfrm>
            <a:custGeom>
              <a:avLst/>
              <a:gdLst/>
              <a:ahLst/>
              <a:rect l="l" t="t" r="r" b="b"/>
              <a:pathLst>
                <a:path w="6" h="3">
                  <a:moveTo>
                    <a:pt x="6" y="0"/>
                  </a:moveTo>
                  <a:lnTo>
                    <a:pt x="0" y="3"/>
                  </a:lnTo>
                  <a:lnTo>
                    <a:pt x="6" y="0"/>
                  </a:lnTo>
                  <a:close/>
                </a:path>
              </a:pathLst>
            </a:custGeom>
            <a:solidFill>
              <a:srgbClr val="ffffff"/>
            </a:solidFill>
            <a:ln w="0">
              <a:noFill/>
            </a:ln>
          </p:spPr>
          <p:style>
            <a:lnRef idx="0"/>
            <a:fillRef idx="0"/>
            <a:effectRef idx="0"/>
            <a:fontRef idx="minor"/>
          </p:style>
          <p:txBody>
            <a:bodyPr lIns="90000" rIns="90000" tIns="-42120" bIns="-42120" anchor="t">
              <a:noAutofit/>
            </a:bodyPr>
            <a:p>
              <a:endParaRPr b="0" lang="en-US" sz="2400" strike="noStrike" u="none">
                <a:solidFill>
                  <a:srgbClr val="ffffff"/>
                </a:solidFill>
                <a:effectLst/>
                <a:uFillTx/>
                <a:latin typeface="Times New Roman"/>
              </a:endParaRPr>
            </a:p>
          </p:txBody>
        </p:sp>
        <p:sp>
          <p:nvSpPr>
            <p:cNvPr id="474" name=""/>
            <p:cNvSpPr/>
            <p:nvPr/>
          </p:nvSpPr>
          <p:spPr>
            <a:xfrm>
              <a:off x="7369200" y="5956560"/>
              <a:ext cx="14040" cy="21960"/>
            </a:xfrm>
            <a:custGeom>
              <a:avLst/>
              <a:gdLst/>
              <a:ahLst/>
              <a:rect l="l" t="t" r="r" b="b"/>
              <a:pathLst>
                <a:path w="9" h="14">
                  <a:moveTo>
                    <a:pt x="9" y="0"/>
                  </a:moveTo>
                  <a:lnTo>
                    <a:pt x="0" y="14"/>
                  </a:lnTo>
                  <a:lnTo>
                    <a:pt x="9" y="0"/>
                  </a:lnTo>
                  <a:close/>
                </a:path>
              </a:pathLst>
            </a:custGeom>
            <a:solidFill>
              <a:srgbClr val="7f99b2"/>
            </a:solidFill>
            <a:ln w="0">
              <a:noFill/>
            </a:ln>
          </p:spPr>
          <p:style>
            <a:lnRef idx="0"/>
            <a:fillRef idx="0"/>
            <a:effectRef idx="0"/>
            <a:fontRef idx="minor"/>
          </p:style>
          <p:txBody>
            <a:bodyPr lIns="90000" rIns="90000" tIns="-24840" bIns="-24840" anchor="t">
              <a:noAutofit/>
            </a:bodyPr>
            <a:p>
              <a:endParaRPr b="0" lang="en-US" sz="2400" strike="noStrike" u="none">
                <a:solidFill>
                  <a:srgbClr val="ffffff"/>
                </a:solidFill>
                <a:effectLst/>
                <a:uFillTx/>
                <a:latin typeface="Times New Roman"/>
              </a:endParaRPr>
            </a:p>
          </p:txBody>
        </p:sp>
        <p:sp>
          <p:nvSpPr>
            <p:cNvPr id="475" name=""/>
            <p:cNvSpPr/>
            <p:nvPr/>
          </p:nvSpPr>
          <p:spPr>
            <a:xfrm>
              <a:off x="7372080" y="5773680"/>
              <a:ext cx="1800" cy="149400"/>
            </a:xfrm>
            <a:custGeom>
              <a:avLst/>
              <a:gdLst/>
              <a:ahLst/>
              <a:rect l="l" t="t" r="r" b="b"/>
              <a:pathLst>
                <a:path w="0" h="94">
                  <a:moveTo>
                    <a:pt x="0" y="94"/>
                  </a:moveTo>
                  <a:lnTo>
                    <a:pt x="0" y="0"/>
                  </a:lnTo>
                  <a:lnTo>
                    <a:pt x="0" y="94"/>
                  </a:lnTo>
                  <a:close/>
                </a:path>
              </a:pathLst>
            </a:custGeom>
            <a:solidFill>
              <a:srgbClr val="7f99b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76" name=""/>
            <p:cNvSpPr/>
            <p:nvPr/>
          </p:nvSpPr>
          <p:spPr>
            <a:xfrm>
              <a:off x="7372080" y="5683320"/>
              <a:ext cx="11160" cy="14400"/>
            </a:xfrm>
            <a:custGeom>
              <a:avLst/>
              <a:gdLst/>
              <a:ahLst/>
              <a:rect l="l" t="t" r="r" b="b"/>
              <a:pathLst>
                <a:path w="7" h="9">
                  <a:moveTo>
                    <a:pt x="0" y="9"/>
                  </a:moveTo>
                  <a:lnTo>
                    <a:pt x="7" y="0"/>
                  </a:lnTo>
                  <a:lnTo>
                    <a:pt x="0" y="9"/>
                  </a:lnTo>
                  <a:close/>
                </a:path>
              </a:pathLst>
            </a:custGeom>
            <a:solidFill>
              <a:srgbClr val="7f99b2"/>
            </a:solidFill>
            <a:ln w="0">
              <a:noFill/>
            </a:ln>
          </p:spPr>
          <p:style>
            <a:lnRef idx="0"/>
            <a:fillRef idx="0"/>
            <a:effectRef idx="0"/>
            <a:fontRef idx="minor"/>
          </p:style>
          <p:txBody>
            <a:bodyPr lIns="90000" rIns="90000" tIns="-32400" bIns="-32400" anchor="t">
              <a:noAutofit/>
            </a:bodyPr>
            <a:p>
              <a:endParaRPr b="0" lang="en-US" sz="2400" strike="noStrike" u="none">
                <a:solidFill>
                  <a:srgbClr val="ffffff"/>
                </a:solidFill>
                <a:effectLst/>
                <a:uFillTx/>
                <a:latin typeface="Times New Roman"/>
              </a:endParaRPr>
            </a:p>
          </p:txBody>
        </p:sp>
        <p:sp>
          <p:nvSpPr>
            <p:cNvPr id="477" name=""/>
            <p:cNvSpPr/>
            <p:nvPr/>
          </p:nvSpPr>
          <p:spPr>
            <a:xfrm>
              <a:off x="7372080" y="5639040"/>
              <a:ext cx="11160" cy="20520"/>
            </a:xfrm>
            <a:custGeom>
              <a:avLst/>
              <a:gdLst/>
              <a:ahLst/>
              <a:rect l="l" t="t" r="r" b="b"/>
              <a:pathLst>
                <a:path w="7" h="13">
                  <a:moveTo>
                    <a:pt x="0" y="13"/>
                  </a:moveTo>
                  <a:lnTo>
                    <a:pt x="7" y="0"/>
                  </a:lnTo>
                  <a:lnTo>
                    <a:pt x="0" y="13"/>
                  </a:lnTo>
                  <a:close/>
                </a:path>
              </a:pathLst>
            </a:custGeom>
            <a:solidFill>
              <a:srgbClr val="7f99b2"/>
            </a:solidFill>
            <a:ln w="0">
              <a:noFill/>
            </a:ln>
          </p:spPr>
          <p:style>
            <a:lnRef idx="0"/>
            <a:fillRef idx="0"/>
            <a:effectRef idx="0"/>
            <a:fontRef idx="minor"/>
          </p:style>
          <p:txBody>
            <a:bodyPr lIns="90000" rIns="90000" tIns="-26280" bIns="-26280" anchor="t">
              <a:noAutofit/>
            </a:bodyPr>
            <a:p>
              <a:endParaRPr b="0" lang="en-US" sz="2400" strike="noStrike" u="none">
                <a:solidFill>
                  <a:srgbClr val="ffffff"/>
                </a:solidFill>
                <a:effectLst/>
                <a:uFillTx/>
                <a:latin typeface="Times New Roman"/>
              </a:endParaRPr>
            </a:p>
          </p:txBody>
        </p:sp>
        <p:sp>
          <p:nvSpPr>
            <p:cNvPr id="478" name=""/>
            <p:cNvSpPr/>
            <p:nvPr/>
          </p:nvSpPr>
          <p:spPr>
            <a:xfrm>
              <a:off x="7369200" y="6189840"/>
              <a:ext cx="9360" cy="22320"/>
            </a:xfrm>
            <a:custGeom>
              <a:avLst/>
              <a:gdLst/>
              <a:ahLst/>
              <a:rect l="l" t="t" r="r" b="b"/>
              <a:pathLst>
                <a:path w="6" h="14">
                  <a:moveTo>
                    <a:pt x="0" y="14"/>
                  </a:moveTo>
                  <a:lnTo>
                    <a:pt x="6" y="0"/>
                  </a:lnTo>
                  <a:lnTo>
                    <a:pt x="0" y="14"/>
                  </a:lnTo>
                  <a:close/>
                </a:path>
              </a:pathLst>
            </a:custGeom>
            <a:solidFill>
              <a:srgbClr val="ffffff"/>
            </a:solidFill>
            <a:ln w="0">
              <a:noFill/>
            </a:ln>
          </p:spPr>
          <p:style>
            <a:lnRef idx="0"/>
            <a:fillRef idx="0"/>
            <a:effectRef idx="0"/>
            <a:fontRef idx="minor"/>
          </p:style>
          <p:txBody>
            <a:bodyPr lIns="90000" rIns="90000" tIns="-24480" bIns="-24480" anchor="t">
              <a:noAutofit/>
            </a:bodyPr>
            <a:p>
              <a:endParaRPr b="0" lang="en-US" sz="2400" strike="noStrike" u="none">
                <a:solidFill>
                  <a:srgbClr val="ffffff"/>
                </a:solidFill>
                <a:effectLst/>
                <a:uFillTx/>
                <a:latin typeface="Times New Roman"/>
              </a:endParaRPr>
            </a:p>
          </p:txBody>
        </p:sp>
        <p:sp>
          <p:nvSpPr>
            <p:cNvPr id="479" name=""/>
            <p:cNvSpPr/>
            <p:nvPr/>
          </p:nvSpPr>
          <p:spPr>
            <a:xfrm>
              <a:off x="6003720" y="5515200"/>
              <a:ext cx="30240" cy="1440"/>
            </a:xfrm>
            <a:custGeom>
              <a:avLst/>
              <a:gdLst/>
              <a:ahLst/>
              <a:rect l="l" t="t" r="r" b="b"/>
              <a:pathLst>
                <a:path w="19" h="0">
                  <a:moveTo>
                    <a:pt x="19" y="0"/>
                  </a:moveTo>
                  <a:lnTo>
                    <a:pt x="0" y="0"/>
                  </a:lnTo>
                  <a:lnTo>
                    <a:pt x="19" y="0"/>
                  </a:lnTo>
                  <a:close/>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ffffff"/>
                </a:solidFill>
                <a:effectLst/>
                <a:uFillTx/>
                <a:latin typeface="Times New Roman"/>
              </a:endParaRPr>
            </a:p>
          </p:txBody>
        </p:sp>
        <p:sp>
          <p:nvSpPr>
            <p:cNvPr id="480" name=""/>
            <p:cNvSpPr/>
            <p:nvPr/>
          </p:nvSpPr>
          <p:spPr>
            <a:xfrm>
              <a:off x="6033960" y="5438880"/>
              <a:ext cx="4680" cy="76320"/>
            </a:xfrm>
            <a:custGeom>
              <a:avLst/>
              <a:gdLst/>
              <a:ahLst/>
              <a:rect l="l" t="t" r="r" b="b"/>
              <a:pathLst>
                <a:path w="3" h="48">
                  <a:moveTo>
                    <a:pt x="3" y="0"/>
                  </a:moveTo>
                  <a:lnTo>
                    <a:pt x="0" y="48"/>
                  </a:lnTo>
                  <a:lnTo>
                    <a:pt x="3" y="0"/>
                  </a:lnTo>
                  <a:close/>
                </a:path>
              </a:pathLst>
            </a:custGeom>
            <a:solidFill>
              <a:srgbClr val="b2b2b2"/>
            </a:solidFill>
            <a:ln w="0">
              <a:noFill/>
            </a:ln>
          </p:spPr>
          <p:style>
            <a:lnRef idx="0"/>
            <a:fillRef idx="0"/>
            <a:effectRef idx="0"/>
            <a:fontRef idx="minor"/>
          </p:style>
          <p:txBody>
            <a:bodyPr lIns="90000" rIns="90000" tIns="29520" bIns="29520" anchor="t">
              <a:noAutofit/>
            </a:bodyPr>
            <a:p>
              <a:endParaRPr b="0" lang="en-US" sz="2400" strike="noStrike" u="none">
                <a:solidFill>
                  <a:srgbClr val="ffffff"/>
                </a:solidFill>
                <a:effectLst/>
                <a:uFillTx/>
                <a:latin typeface="Times New Roman"/>
              </a:endParaRPr>
            </a:p>
          </p:txBody>
        </p:sp>
        <p:sp>
          <p:nvSpPr>
            <p:cNvPr id="481" name=""/>
            <p:cNvSpPr/>
            <p:nvPr/>
          </p:nvSpPr>
          <p:spPr>
            <a:xfrm>
              <a:off x="5970600" y="5515200"/>
              <a:ext cx="33120" cy="1440"/>
            </a:xfrm>
            <a:custGeom>
              <a:avLst/>
              <a:gdLst/>
              <a:ahLst/>
              <a:rect l="l" t="t" r="r" b="b"/>
              <a:pathLst>
                <a:path w="21" h="0">
                  <a:moveTo>
                    <a:pt x="21" y="0"/>
                  </a:moveTo>
                  <a:lnTo>
                    <a:pt x="0" y="0"/>
                  </a:lnTo>
                  <a:lnTo>
                    <a:pt x="21" y="0"/>
                  </a:lnTo>
                  <a:close/>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ffffff"/>
                </a:solidFill>
                <a:effectLst/>
                <a:uFillTx/>
                <a:latin typeface="Times New Roman"/>
              </a:endParaRPr>
            </a:p>
          </p:txBody>
        </p:sp>
        <p:sp>
          <p:nvSpPr>
            <p:cNvPr id="482" name=""/>
            <p:cNvSpPr/>
            <p:nvPr/>
          </p:nvSpPr>
          <p:spPr>
            <a:xfrm>
              <a:off x="5937120" y="5515200"/>
              <a:ext cx="33480" cy="1440"/>
            </a:xfrm>
            <a:custGeom>
              <a:avLst/>
              <a:gdLst/>
              <a:ahLst/>
              <a:rect l="l" t="t" r="r" b="b"/>
              <a:pathLst>
                <a:path w="21" h="0">
                  <a:moveTo>
                    <a:pt x="21" y="0"/>
                  </a:moveTo>
                  <a:lnTo>
                    <a:pt x="0" y="0"/>
                  </a:lnTo>
                  <a:lnTo>
                    <a:pt x="21" y="0"/>
                  </a:lnTo>
                  <a:close/>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ffffff"/>
                </a:solidFill>
                <a:effectLst/>
                <a:uFillTx/>
                <a:latin typeface="Times New Roman"/>
              </a:endParaRPr>
            </a:p>
          </p:txBody>
        </p:sp>
        <p:sp>
          <p:nvSpPr>
            <p:cNvPr id="483" name=""/>
            <p:cNvSpPr/>
            <p:nvPr/>
          </p:nvSpPr>
          <p:spPr>
            <a:xfrm>
              <a:off x="5732280" y="5502240"/>
              <a:ext cx="204840" cy="12960"/>
            </a:xfrm>
            <a:custGeom>
              <a:avLst/>
              <a:gdLst/>
              <a:ahLst/>
              <a:rect l="l" t="t" r="r" b="b"/>
              <a:pathLst>
                <a:path w="129" h="8">
                  <a:moveTo>
                    <a:pt x="129" y="8"/>
                  </a:moveTo>
                  <a:lnTo>
                    <a:pt x="0" y="0"/>
                  </a:lnTo>
                  <a:lnTo>
                    <a:pt x="129" y="8"/>
                  </a:lnTo>
                  <a:close/>
                </a:path>
              </a:pathLst>
            </a:custGeom>
            <a:solidFill>
              <a:srgbClr val="b2b2b2"/>
            </a:solidFill>
            <a:ln w="0">
              <a:noFill/>
            </a:ln>
          </p:spPr>
          <p:style>
            <a:lnRef idx="0"/>
            <a:fillRef idx="0"/>
            <a:effectRef idx="0"/>
            <a:fontRef idx="minor"/>
          </p:style>
          <p:txBody>
            <a:bodyPr lIns="90000" rIns="90000" tIns="-33840" bIns="-33840" anchor="t">
              <a:noAutofit/>
            </a:bodyPr>
            <a:p>
              <a:endParaRPr b="0" lang="en-US" sz="2400" strike="noStrike" u="none">
                <a:solidFill>
                  <a:srgbClr val="ffffff"/>
                </a:solidFill>
                <a:effectLst/>
                <a:uFillTx/>
                <a:latin typeface="Times New Roman"/>
              </a:endParaRPr>
            </a:p>
          </p:txBody>
        </p:sp>
        <p:sp>
          <p:nvSpPr>
            <p:cNvPr id="484" name=""/>
            <p:cNvSpPr/>
            <p:nvPr/>
          </p:nvSpPr>
          <p:spPr>
            <a:xfrm>
              <a:off x="5732280" y="5292720"/>
              <a:ext cx="228600" cy="209520"/>
            </a:xfrm>
            <a:custGeom>
              <a:avLst/>
              <a:gdLst/>
              <a:ahLst/>
              <a:rect l="l" t="t" r="r" b="b"/>
              <a:pathLst>
                <a:path w="144" h="132">
                  <a:moveTo>
                    <a:pt x="0" y="132"/>
                  </a:moveTo>
                  <a:lnTo>
                    <a:pt x="16" y="113"/>
                  </a:lnTo>
                  <a:lnTo>
                    <a:pt x="34" y="95"/>
                  </a:lnTo>
                  <a:lnTo>
                    <a:pt x="51" y="77"/>
                  </a:lnTo>
                  <a:lnTo>
                    <a:pt x="71" y="61"/>
                  </a:lnTo>
                  <a:lnTo>
                    <a:pt x="88" y="45"/>
                  </a:lnTo>
                  <a:lnTo>
                    <a:pt x="107" y="29"/>
                  </a:lnTo>
                  <a:lnTo>
                    <a:pt x="126" y="14"/>
                  </a:lnTo>
                  <a:lnTo>
                    <a:pt x="144" y="0"/>
                  </a:lnTo>
                  <a:lnTo>
                    <a:pt x="126" y="14"/>
                  </a:lnTo>
                  <a:lnTo>
                    <a:pt x="107" y="29"/>
                  </a:lnTo>
                  <a:lnTo>
                    <a:pt x="88" y="45"/>
                  </a:lnTo>
                  <a:lnTo>
                    <a:pt x="71" y="61"/>
                  </a:lnTo>
                  <a:lnTo>
                    <a:pt x="51" y="77"/>
                  </a:lnTo>
                  <a:lnTo>
                    <a:pt x="34" y="95"/>
                  </a:lnTo>
                  <a:lnTo>
                    <a:pt x="16" y="113"/>
                  </a:lnTo>
                  <a:lnTo>
                    <a:pt x="0" y="132"/>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85" name=""/>
            <p:cNvSpPr/>
            <p:nvPr/>
          </p:nvSpPr>
          <p:spPr>
            <a:xfrm>
              <a:off x="5960880" y="5241960"/>
              <a:ext cx="77760" cy="50760"/>
            </a:xfrm>
            <a:custGeom>
              <a:avLst/>
              <a:gdLst/>
              <a:ahLst/>
              <a:rect l="l" t="t" r="r" b="b"/>
              <a:pathLst>
                <a:path w="49" h="32">
                  <a:moveTo>
                    <a:pt x="0" y="32"/>
                  </a:moveTo>
                  <a:lnTo>
                    <a:pt x="49" y="0"/>
                  </a:lnTo>
                  <a:lnTo>
                    <a:pt x="0" y="32"/>
                  </a:lnTo>
                  <a:close/>
                </a:path>
              </a:pathLst>
            </a:custGeom>
            <a:solidFill>
              <a:srgbClr val="b2b2b2"/>
            </a:solidFill>
            <a:ln w="0">
              <a:noFill/>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Times New Roman"/>
              </a:endParaRPr>
            </a:p>
          </p:txBody>
        </p:sp>
        <p:sp>
          <p:nvSpPr>
            <p:cNvPr id="486" name=""/>
            <p:cNvSpPr/>
            <p:nvPr/>
          </p:nvSpPr>
          <p:spPr>
            <a:xfrm>
              <a:off x="6038640" y="5241960"/>
              <a:ext cx="1800" cy="196920"/>
            </a:xfrm>
            <a:custGeom>
              <a:avLst/>
              <a:gdLst/>
              <a:ahLst/>
              <a:rect l="l" t="t" r="r" b="b"/>
              <a:pathLst>
                <a:path w="0" h="124">
                  <a:moveTo>
                    <a:pt x="0" y="0"/>
                  </a:moveTo>
                  <a:lnTo>
                    <a:pt x="0" y="124"/>
                  </a:lnTo>
                  <a:lnTo>
                    <a:pt x="0" y="0"/>
                  </a:lnTo>
                  <a:close/>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87" name=""/>
            <p:cNvSpPr/>
            <p:nvPr/>
          </p:nvSpPr>
          <p:spPr>
            <a:xfrm>
              <a:off x="6075360" y="4856400"/>
              <a:ext cx="1260360" cy="1387440"/>
            </a:xfrm>
            <a:custGeom>
              <a:avLst/>
              <a:gdLst/>
              <a:ahLst/>
              <a:rect l="l" t="t" r="r" b="b"/>
              <a:pathLst>
                <a:path w="794" h="874">
                  <a:moveTo>
                    <a:pt x="789" y="562"/>
                  </a:moveTo>
                  <a:lnTo>
                    <a:pt x="784" y="657"/>
                  </a:lnTo>
                  <a:lnTo>
                    <a:pt x="783" y="748"/>
                  </a:lnTo>
                  <a:lnTo>
                    <a:pt x="784" y="822"/>
                  </a:lnTo>
                  <a:lnTo>
                    <a:pt x="784" y="874"/>
                  </a:lnTo>
                  <a:lnTo>
                    <a:pt x="0" y="765"/>
                  </a:lnTo>
                  <a:lnTo>
                    <a:pt x="5" y="600"/>
                  </a:lnTo>
                  <a:lnTo>
                    <a:pt x="10" y="411"/>
                  </a:lnTo>
                  <a:lnTo>
                    <a:pt x="13" y="209"/>
                  </a:lnTo>
                  <a:lnTo>
                    <a:pt x="15" y="0"/>
                  </a:lnTo>
                  <a:lnTo>
                    <a:pt x="789" y="93"/>
                  </a:lnTo>
                  <a:lnTo>
                    <a:pt x="793" y="209"/>
                  </a:lnTo>
                  <a:lnTo>
                    <a:pt x="794" y="328"/>
                  </a:lnTo>
                  <a:lnTo>
                    <a:pt x="793" y="446"/>
                  </a:lnTo>
                  <a:lnTo>
                    <a:pt x="789" y="562"/>
                  </a:lnTo>
                  <a:close/>
                </a:path>
              </a:pathLst>
            </a:custGeom>
            <a:solidFill>
              <a:srgbClr val="b7ada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88" name=""/>
            <p:cNvSpPr/>
            <p:nvPr/>
          </p:nvSpPr>
          <p:spPr>
            <a:xfrm>
              <a:off x="6377040" y="5715000"/>
              <a:ext cx="593640" cy="230400"/>
            </a:xfrm>
            <a:custGeom>
              <a:avLst/>
              <a:gdLst/>
              <a:ahLst/>
              <a:rect l="l" t="t" r="r" b="b"/>
              <a:pathLst>
                <a:path w="374" h="145">
                  <a:moveTo>
                    <a:pt x="371" y="114"/>
                  </a:moveTo>
                  <a:lnTo>
                    <a:pt x="368" y="139"/>
                  </a:lnTo>
                  <a:lnTo>
                    <a:pt x="362" y="145"/>
                  </a:lnTo>
                  <a:lnTo>
                    <a:pt x="340" y="135"/>
                  </a:lnTo>
                  <a:lnTo>
                    <a:pt x="9" y="95"/>
                  </a:lnTo>
                  <a:lnTo>
                    <a:pt x="0" y="30"/>
                  </a:lnTo>
                  <a:lnTo>
                    <a:pt x="0" y="6"/>
                  </a:lnTo>
                  <a:lnTo>
                    <a:pt x="29" y="0"/>
                  </a:lnTo>
                  <a:lnTo>
                    <a:pt x="44" y="10"/>
                  </a:lnTo>
                  <a:lnTo>
                    <a:pt x="41" y="57"/>
                  </a:lnTo>
                  <a:lnTo>
                    <a:pt x="343" y="95"/>
                  </a:lnTo>
                  <a:lnTo>
                    <a:pt x="346" y="54"/>
                  </a:lnTo>
                  <a:lnTo>
                    <a:pt x="371" y="54"/>
                  </a:lnTo>
                  <a:lnTo>
                    <a:pt x="374" y="63"/>
                  </a:lnTo>
                  <a:lnTo>
                    <a:pt x="371" y="11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89" name=""/>
            <p:cNvSpPr/>
            <p:nvPr/>
          </p:nvSpPr>
          <p:spPr>
            <a:xfrm>
              <a:off x="6502320" y="3543480"/>
              <a:ext cx="471600" cy="593640"/>
            </a:xfrm>
            <a:custGeom>
              <a:avLst/>
              <a:gdLst/>
              <a:ahLst/>
              <a:rect l="l" t="t" r="r" b="b"/>
              <a:pathLst>
                <a:path w="297" h="374">
                  <a:moveTo>
                    <a:pt x="293" y="226"/>
                  </a:moveTo>
                  <a:lnTo>
                    <a:pt x="280" y="251"/>
                  </a:lnTo>
                  <a:lnTo>
                    <a:pt x="262" y="270"/>
                  </a:lnTo>
                  <a:lnTo>
                    <a:pt x="242" y="284"/>
                  </a:lnTo>
                  <a:lnTo>
                    <a:pt x="220" y="295"/>
                  </a:lnTo>
                  <a:lnTo>
                    <a:pt x="196" y="307"/>
                  </a:lnTo>
                  <a:lnTo>
                    <a:pt x="174" y="320"/>
                  </a:lnTo>
                  <a:lnTo>
                    <a:pt x="153" y="338"/>
                  </a:lnTo>
                  <a:lnTo>
                    <a:pt x="136" y="361"/>
                  </a:lnTo>
                  <a:lnTo>
                    <a:pt x="127" y="367"/>
                  </a:lnTo>
                  <a:lnTo>
                    <a:pt x="112" y="373"/>
                  </a:lnTo>
                  <a:lnTo>
                    <a:pt x="97" y="374"/>
                  </a:lnTo>
                  <a:lnTo>
                    <a:pt x="83" y="373"/>
                  </a:lnTo>
                  <a:lnTo>
                    <a:pt x="68" y="370"/>
                  </a:lnTo>
                  <a:lnTo>
                    <a:pt x="53" y="366"/>
                  </a:lnTo>
                  <a:lnTo>
                    <a:pt x="40" y="360"/>
                  </a:lnTo>
                  <a:lnTo>
                    <a:pt x="25" y="352"/>
                  </a:lnTo>
                  <a:lnTo>
                    <a:pt x="11" y="345"/>
                  </a:lnTo>
                  <a:lnTo>
                    <a:pt x="0" y="335"/>
                  </a:lnTo>
                  <a:lnTo>
                    <a:pt x="0" y="308"/>
                  </a:lnTo>
                  <a:lnTo>
                    <a:pt x="5" y="284"/>
                  </a:lnTo>
                  <a:lnTo>
                    <a:pt x="12" y="257"/>
                  </a:lnTo>
                  <a:lnTo>
                    <a:pt x="21" y="231"/>
                  </a:lnTo>
                  <a:lnTo>
                    <a:pt x="30" y="206"/>
                  </a:lnTo>
                  <a:lnTo>
                    <a:pt x="37" y="180"/>
                  </a:lnTo>
                  <a:lnTo>
                    <a:pt x="43" y="155"/>
                  </a:lnTo>
                  <a:lnTo>
                    <a:pt x="46" y="128"/>
                  </a:lnTo>
                  <a:lnTo>
                    <a:pt x="46" y="105"/>
                  </a:lnTo>
                  <a:lnTo>
                    <a:pt x="49" y="45"/>
                  </a:lnTo>
                  <a:lnTo>
                    <a:pt x="58" y="23"/>
                  </a:lnTo>
                  <a:lnTo>
                    <a:pt x="61" y="17"/>
                  </a:lnTo>
                  <a:lnTo>
                    <a:pt x="67" y="11"/>
                  </a:lnTo>
                  <a:lnTo>
                    <a:pt x="71" y="7"/>
                  </a:lnTo>
                  <a:lnTo>
                    <a:pt x="75" y="8"/>
                  </a:lnTo>
                  <a:lnTo>
                    <a:pt x="83" y="19"/>
                  </a:lnTo>
                  <a:lnTo>
                    <a:pt x="87" y="57"/>
                  </a:lnTo>
                  <a:lnTo>
                    <a:pt x="83" y="89"/>
                  </a:lnTo>
                  <a:lnTo>
                    <a:pt x="84" y="131"/>
                  </a:lnTo>
                  <a:lnTo>
                    <a:pt x="90" y="131"/>
                  </a:lnTo>
                  <a:lnTo>
                    <a:pt x="96" y="102"/>
                  </a:lnTo>
                  <a:lnTo>
                    <a:pt x="99" y="89"/>
                  </a:lnTo>
                  <a:lnTo>
                    <a:pt x="112" y="74"/>
                  </a:lnTo>
                  <a:lnTo>
                    <a:pt x="115" y="42"/>
                  </a:lnTo>
                  <a:lnTo>
                    <a:pt x="112" y="23"/>
                  </a:lnTo>
                  <a:lnTo>
                    <a:pt x="124" y="0"/>
                  </a:lnTo>
                  <a:lnTo>
                    <a:pt x="145" y="16"/>
                  </a:lnTo>
                  <a:lnTo>
                    <a:pt x="150" y="36"/>
                  </a:lnTo>
                  <a:lnTo>
                    <a:pt x="147" y="39"/>
                  </a:lnTo>
                  <a:lnTo>
                    <a:pt x="142" y="74"/>
                  </a:lnTo>
                  <a:lnTo>
                    <a:pt x="147" y="80"/>
                  </a:lnTo>
                  <a:lnTo>
                    <a:pt x="136" y="121"/>
                  </a:lnTo>
                  <a:lnTo>
                    <a:pt x="142" y="131"/>
                  </a:lnTo>
                  <a:lnTo>
                    <a:pt x="150" y="131"/>
                  </a:lnTo>
                  <a:lnTo>
                    <a:pt x="156" y="96"/>
                  </a:lnTo>
                  <a:lnTo>
                    <a:pt x="174" y="68"/>
                  </a:lnTo>
                  <a:lnTo>
                    <a:pt x="174" y="57"/>
                  </a:lnTo>
                  <a:lnTo>
                    <a:pt x="189" y="16"/>
                  </a:lnTo>
                  <a:lnTo>
                    <a:pt x="199" y="3"/>
                  </a:lnTo>
                  <a:lnTo>
                    <a:pt x="203" y="27"/>
                  </a:lnTo>
                  <a:lnTo>
                    <a:pt x="200" y="68"/>
                  </a:lnTo>
                  <a:lnTo>
                    <a:pt x="195" y="112"/>
                  </a:lnTo>
                  <a:lnTo>
                    <a:pt x="195" y="128"/>
                  </a:lnTo>
                  <a:lnTo>
                    <a:pt x="195" y="134"/>
                  </a:lnTo>
                  <a:lnTo>
                    <a:pt x="200" y="137"/>
                  </a:lnTo>
                  <a:lnTo>
                    <a:pt x="211" y="117"/>
                  </a:lnTo>
                  <a:lnTo>
                    <a:pt x="217" y="99"/>
                  </a:lnTo>
                  <a:lnTo>
                    <a:pt x="243" y="13"/>
                  </a:lnTo>
                  <a:lnTo>
                    <a:pt x="249" y="13"/>
                  </a:lnTo>
                  <a:lnTo>
                    <a:pt x="243" y="60"/>
                  </a:lnTo>
                  <a:lnTo>
                    <a:pt x="243" y="73"/>
                  </a:lnTo>
                  <a:lnTo>
                    <a:pt x="225" y="147"/>
                  </a:lnTo>
                  <a:lnTo>
                    <a:pt x="217" y="147"/>
                  </a:lnTo>
                  <a:lnTo>
                    <a:pt x="218" y="156"/>
                  </a:lnTo>
                  <a:lnTo>
                    <a:pt x="208" y="177"/>
                  </a:lnTo>
                  <a:lnTo>
                    <a:pt x="211" y="197"/>
                  </a:lnTo>
                  <a:lnTo>
                    <a:pt x="195" y="209"/>
                  </a:lnTo>
                  <a:lnTo>
                    <a:pt x="195" y="226"/>
                  </a:lnTo>
                  <a:lnTo>
                    <a:pt x="203" y="247"/>
                  </a:lnTo>
                  <a:lnTo>
                    <a:pt x="203" y="253"/>
                  </a:lnTo>
                  <a:lnTo>
                    <a:pt x="228" y="260"/>
                  </a:lnTo>
                  <a:lnTo>
                    <a:pt x="233" y="256"/>
                  </a:lnTo>
                  <a:lnTo>
                    <a:pt x="272" y="209"/>
                  </a:lnTo>
                  <a:lnTo>
                    <a:pt x="297" y="215"/>
                  </a:lnTo>
                  <a:lnTo>
                    <a:pt x="293" y="226"/>
                  </a:lnTo>
                  <a:close/>
                </a:path>
              </a:pathLst>
            </a:custGeom>
            <a:solidFill>
              <a:srgbClr val="9b493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90" name=""/>
            <p:cNvSpPr/>
            <p:nvPr/>
          </p:nvSpPr>
          <p:spPr>
            <a:xfrm>
              <a:off x="6427800" y="5089680"/>
              <a:ext cx="503280" cy="193680"/>
            </a:xfrm>
            <a:custGeom>
              <a:avLst/>
              <a:gdLst/>
              <a:ahLst/>
              <a:rect l="l" t="t" r="r" b="b"/>
              <a:pathLst>
                <a:path w="317" h="122">
                  <a:moveTo>
                    <a:pt x="317" y="58"/>
                  </a:moveTo>
                  <a:lnTo>
                    <a:pt x="314" y="112"/>
                  </a:lnTo>
                  <a:lnTo>
                    <a:pt x="306" y="122"/>
                  </a:lnTo>
                  <a:lnTo>
                    <a:pt x="9" y="93"/>
                  </a:lnTo>
                  <a:lnTo>
                    <a:pt x="0" y="9"/>
                  </a:lnTo>
                  <a:lnTo>
                    <a:pt x="18" y="0"/>
                  </a:lnTo>
                  <a:lnTo>
                    <a:pt x="317" y="31"/>
                  </a:lnTo>
                  <a:lnTo>
                    <a:pt x="317" y="5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91" name=""/>
            <p:cNvSpPr/>
            <p:nvPr/>
          </p:nvSpPr>
          <p:spPr>
            <a:xfrm>
              <a:off x="6456240" y="5139000"/>
              <a:ext cx="441360" cy="93600"/>
            </a:xfrm>
            <a:custGeom>
              <a:avLst/>
              <a:gdLst/>
              <a:ahLst/>
              <a:rect l="l" t="t" r="r" b="b"/>
              <a:pathLst>
                <a:path w="278" h="59">
                  <a:moveTo>
                    <a:pt x="278" y="46"/>
                  </a:moveTo>
                  <a:lnTo>
                    <a:pt x="278" y="59"/>
                  </a:lnTo>
                  <a:lnTo>
                    <a:pt x="0" y="41"/>
                  </a:lnTo>
                  <a:lnTo>
                    <a:pt x="3" y="0"/>
                  </a:lnTo>
                  <a:lnTo>
                    <a:pt x="269" y="18"/>
                  </a:lnTo>
                  <a:lnTo>
                    <a:pt x="278" y="46"/>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92" name=""/>
            <p:cNvSpPr/>
            <p:nvPr/>
          </p:nvSpPr>
          <p:spPr>
            <a:xfrm>
              <a:off x="6532560" y="5715000"/>
              <a:ext cx="285480" cy="55800"/>
            </a:xfrm>
            <a:custGeom>
              <a:avLst/>
              <a:gdLst/>
              <a:ahLst/>
              <a:rect l="l" t="t" r="r" b="b"/>
              <a:pathLst>
                <a:path w="180" h="35">
                  <a:moveTo>
                    <a:pt x="180" y="35"/>
                  </a:moveTo>
                  <a:lnTo>
                    <a:pt x="0" y="12"/>
                  </a:lnTo>
                  <a:lnTo>
                    <a:pt x="0" y="0"/>
                  </a:lnTo>
                  <a:lnTo>
                    <a:pt x="171" y="19"/>
                  </a:lnTo>
                  <a:lnTo>
                    <a:pt x="180" y="35"/>
                  </a:lnTo>
                  <a:close/>
                </a:path>
              </a:pathLst>
            </a:custGeom>
            <a:solidFill>
              <a:srgbClr val="000000"/>
            </a:solidFill>
            <a:ln w="0">
              <a:noFill/>
            </a:ln>
          </p:spPr>
          <p:style>
            <a:lnRef idx="0"/>
            <a:fillRef idx="0"/>
            <a:effectRef idx="0"/>
            <a:fontRef idx="minor"/>
          </p:style>
          <p:txBody>
            <a:bodyPr lIns="90000" rIns="90000" tIns="9000" bIns="9000" anchor="t">
              <a:noAutofit/>
            </a:bodyPr>
            <a:p>
              <a:endParaRPr b="0" lang="en-US" sz="2400" strike="noStrike" u="none">
                <a:solidFill>
                  <a:srgbClr val="ffffff"/>
                </a:solidFill>
                <a:effectLst/>
                <a:uFillTx/>
                <a:latin typeface="Times New Roman"/>
              </a:endParaRPr>
            </a:p>
          </p:txBody>
        </p:sp>
        <p:sp>
          <p:nvSpPr>
            <p:cNvPr id="493" name=""/>
            <p:cNvSpPr/>
            <p:nvPr/>
          </p:nvSpPr>
          <p:spPr>
            <a:xfrm>
              <a:off x="6634080" y="3919680"/>
              <a:ext cx="114120" cy="96840"/>
            </a:xfrm>
            <a:custGeom>
              <a:avLst/>
              <a:gdLst/>
              <a:ahLst/>
              <a:rect l="l" t="t" r="r" b="b"/>
              <a:pathLst>
                <a:path w="72" h="61">
                  <a:moveTo>
                    <a:pt x="72" y="16"/>
                  </a:moveTo>
                  <a:lnTo>
                    <a:pt x="56" y="25"/>
                  </a:lnTo>
                  <a:lnTo>
                    <a:pt x="20" y="60"/>
                  </a:lnTo>
                  <a:lnTo>
                    <a:pt x="13" y="61"/>
                  </a:lnTo>
                  <a:lnTo>
                    <a:pt x="0" y="44"/>
                  </a:lnTo>
                  <a:lnTo>
                    <a:pt x="11" y="32"/>
                  </a:lnTo>
                  <a:lnTo>
                    <a:pt x="35" y="14"/>
                  </a:lnTo>
                  <a:lnTo>
                    <a:pt x="56" y="3"/>
                  </a:lnTo>
                  <a:lnTo>
                    <a:pt x="62" y="0"/>
                  </a:lnTo>
                  <a:lnTo>
                    <a:pt x="72" y="1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94" name=""/>
            <p:cNvSpPr/>
            <p:nvPr/>
          </p:nvSpPr>
          <p:spPr>
            <a:xfrm>
              <a:off x="6699240" y="4876920"/>
              <a:ext cx="36360" cy="1440"/>
            </a:xfrm>
            <a:custGeom>
              <a:avLst/>
              <a:gdLst/>
              <a:ahLst/>
              <a:rect l="l" t="t" r="r" b="b"/>
              <a:pathLst>
                <a:path w="23" h="0">
                  <a:moveTo>
                    <a:pt x="0" y="0"/>
                  </a:moveTo>
                  <a:lnTo>
                    <a:pt x="23" y="0"/>
                  </a:lnTo>
                  <a:lnTo>
                    <a:pt x="0" y="0"/>
                  </a:lnTo>
                  <a:close/>
                </a:path>
              </a:pathLst>
            </a:custGeom>
            <a:solidFill>
              <a:srgbClr val="000000"/>
            </a:solidFill>
            <a:ln w="0">
              <a:noFill/>
            </a:ln>
          </p:spPr>
          <p:style>
            <a:lnRef idx="0"/>
            <a:fillRef idx="0"/>
            <a:effectRef idx="0"/>
            <a:fontRef idx="minor"/>
          </p:style>
          <p:txBody>
            <a:bodyPr lIns="90000" rIns="90000" tIns="-45360" bIns="-45360" anchor="t">
              <a:noAutofit/>
            </a:bodyPr>
            <a:p>
              <a:endParaRPr b="0" lang="en-US" sz="2400" strike="noStrike" u="none">
                <a:solidFill>
                  <a:srgbClr val="ffffff"/>
                </a:solidFill>
                <a:effectLst/>
                <a:uFillTx/>
                <a:latin typeface="Times New Roman"/>
              </a:endParaRPr>
            </a:p>
          </p:txBody>
        </p:sp>
        <p:sp>
          <p:nvSpPr>
            <p:cNvPr id="495" name=""/>
            <p:cNvSpPr/>
            <p:nvPr/>
          </p:nvSpPr>
          <p:spPr>
            <a:xfrm>
              <a:off x="6580080" y="4797720"/>
              <a:ext cx="14400" cy="1440"/>
            </a:xfrm>
            <a:custGeom>
              <a:avLst/>
              <a:gdLst/>
              <a:ahLst/>
              <a:rect l="l" t="t" r="r" b="b"/>
              <a:pathLst>
                <a:path w="9" h="0">
                  <a:moveTo>
                    <a:pt x="0" y="0"/>
                  </a:moveTo>
                  <a:lnTo>
                    <a:pt x="9" y="0"/>
                  </a:lnTo>
                  <a:lnTo>
                    <a:pt x="0" y="0"/>
                  </a:lnTo>
                  <a:close/>
                </a:path>
              </a:pathLst>
            </a:custGeom>
            <a:solidFill>
              <a:srgbClr val="000000"/>
            </a:solidFill>
            <a:ln w="0">
              <a:noFill/>
            </a:ln>
          </p:spPr>
          <p:style>
            <a:lnRef idx="0"/>
            <a:fillRef idx="0"/>
            <a:effectRef idx="0"/>
            <a:fontRef idx="minor"/>
          </p:style>
          <p:txBody>
            <a:bodyPr lIns="90000" rIns="90000" tIns="-45360" bIns="-45360" anchor="t">
              <a:noAutofit/>
            </a:bodyPr>
            <a:p>
              <a:endParaRPr b="0" lang="en-US" sz="2400" strike="noStrike" u="none">
                <a:solidFill>
                  <a:srgbClr val="ffffff"/>
                </a:solidFill>
                <a:effectLst/>
                <a:uFillTx/>
                <a:latin typeface="Times New Roman"/>
              </a:endParaRPr>
            </a:p>
          </p:txBody>
        </p:sp>
        <p:sp>
          <p:nvSpPr>
            <p:cNvPr id="496" name=""/>
            <p:cNvSpPr/>
            <p:nvPr/>
          </p:nvSpPr>
          <p:spPr>
            <a:xfrm>
              <a:off x="6313320" y="3421080"/>
              <a:ext cx="243000" cy="314280"/>
            </a:xfrm>
            <a:custGeom>
              <a:avLst/>
              <a:gdLst/>
              <a:ahLst/>
              <a:rect l="l" t="t" r="r" b="b"/>
              <a:pathLst>
                <a:path w="153" h="198">
                  <a:moveTo>
                    <a:pt x="150" y="80"/>
                  </a:moveTo>
                  <a:lnTo>
                    <a:pt x="138" y="198"/>
                  </a:lnTo>
                  <a:lnTo>
                    <a:pt x="121" y="175"/>
                  </a:lnTo>
                  <a:lnTo>
                    <a:pt x="103" y="150"/>
                  </a:lnTo>
                  <a:lnTo>
                    <a:pt x="87" y="125"/>
                  </a:lnTo>
                  <a:lnTo>
                    <a:pt x="69" y="100"/>
                  </a:lnTo>
                  <a:lnTo>
                    <a:pt x="52" y="75"/>
                  </a:lnTo>
                  <a:lnTo>
                    <a:pt x="34" y="50"/>
                  </a:lnTo>
                  <a:lnTo>
                    <a:pt x="16" y="25"/>
                  </a:lnTo>
                  <a:lnTo>
                    <a:pt x="0" y="0"/>
                  </a:lnTo>
                  <a:lnTo>
                    <a:pt x="153" y="68"/>
                  </a:lnTo>
                  <a:lnTo>
                    <a:pt x="150" y="80"/>
                  </a:lnTo>
                  <a:close/>
                </a:path>
              </a:pathLst>
            </a:custGeom>
            <a:solidFill>
              <a:srgbClr val="0066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97" name=""/>
            <p:cNvSpPr/>
            <p:nvPr/>
          </p:nvSpPr>
          <p:spPr>
            <a:xfrm>
              <a:off x="5076720" y="3349800"/>
              <a:ext cx="1398600" cy="1231920"/>
            </a:xfrm>
            <a:custGeom>
              <a:avLst/>
              <a:gdLst/>
              <a:ahLst/>
              <a:rect l="l" t="t" r="r" b="b"/>
              <a:pathLst>
                <a:path w="881" h="776">
                  <a:moveTo>
                    <a:pt x="881" y="483"/>
                  </a:moveTo>
                  <a:lnTo>
                    <a:pt x="828" y="637"/>
                  </a:lnTo>
                  <a:lnTo>
                    <a:pt x="817" y="641"/>
                  </a:lnTo>
                  <a:lnTo>
                    <a:pt x="817" y="649"/>
                  </a:lnTo>
                  <a:lnTo>
                    <a:pt x="831" y="659"/>
                  </a:lnTo>
                  <a:lnTo>
                    <a:pt x="812" y="772"/>
                  </a:lnTo>
                  <a:lnTo>
                    <a:pt x="791" y="776"/>
                  </a:lnTo>
                  <a:lnTo>
                    <a:pt x="772" y="776"/>
                  </a:lnTo>
                  <a:lnTo>
                    <a:pt x="779" y="556"/>
                  </a:lnTo>
                  <a:lnTo>
                    <a:pt x="776" y="546"/>
                  </a:lnTo>
                  <a:lnTo>
                    <a:pt x="767" y="543"/>
                  </a:lnTo>
                  <a:lnTo>
                    <a:pt x="760" y="546"/>
                  </a:lnTo>
                  <a:lnTo>
                    <a:pt x="656" y="731"/>
                  </a:lnTo>
                  <a:lnTo>
                    <a:pt x="551" y="527"/>
                  </a:lnTo>
                  <a:lnTo>
                    <a:pt x="531" y="508"/>
                  </a:lnTo>
                  <a:lnTo>
                    <a:pt x="519" y="508"/>
                  </a:lnTo>
                  <a:lnTo>
                    <a:pt x="513" y="534"/>
                  </a:lnTo>
                  <a:lnTo>
                    <a:pt x="503" y="754"/>
                  </a:lnTo>
                  <a:lnTo>
                    <a:pt x="261" y="646"/>
                  </a:lnTo>
                  <a:lnTo>
                    <a:pt x="254" y="649"/>
                  </a:lnTo>
                  <a:lnTo>
                    <a:pt x="256" y="660"/>
                  </a:lnTo>
                  <a:lnTo>
                    <a:pt x="260" y="673"/>
                  </a:lnTo>
                  <a:lnTo>
                    <a:pt x="266" y="687"/>
                  </a:lnTo>
                  <a:lnTo>
                    <a:pt x="273" y="700"/>
                  </a:lnTo>
                  <a:lnTo>
                    <a:pt x="282" y="714"/>
                  </a:lnTo>
                  <a:lnTo>
                    <a:pt x="291" y="726"/>
                  </a:lnTo>
                  <a:lnTo>
                    <a:pt x="298" y="738"/>
                  </a:lnTo>
                  <a:lnTo>
                    <a:pt x="306" y="748"/>
                  </a:lnTo>
                  <a:lnTo>
                    <a:pt x="0" y="660"/>
                  </a:lnTo>
                  <a:lnTo>
                    <a:pt x="26" y="599"/>
                  </a:lnTo>
                  <a:lnTo>
                    <a:pt x="53" y="536"/>
                  </a:lnTo>
                  <a:lnTo>
                    <a:pt x="78" y="473"/>
                  </a:lnTo>
                  <a:lnTo>
                    <a:pt x="104" y="410"/>
                  </a:lnTo>
                  <a:lnTo>
                    <a:pt x="132" y="348"/>
                  </a:lnTo>
                  <a:lnTo>
                    <a:pt x="163" y="287"/>
                  </a:lnTo>
                  <a:lnTo>
                    <a:pt x="195" y="227"/>
                  </a:lnTo>
                  <a:lnTo>
                    <a:pt x="231" y="170"/>
                  </a:lnTo>
                  <a:lnTo>
                    <a:pt x="245" y="146"/>
                  </a:lnTo>
                  <a:lnTo>
                    <a:pt x="264" y="125"/>
                  </a:lnTo>
                  <a:lnTo>
                    <a:pt x="283" y="101"/>
                  </a:lnTo>
                  <a:lnTo>
                    <a:pt x="306" y="78"/>
                  </a:lnTo>
                  <a:lnTo>
                    <a:pt x="328" y="56"/>
                  </a:lnTo>
                  <a:lnTo>
                    <a:pt x="351" y="35"/>
                  </a:lnTo>
                  <a:lnTo>
                    <a:pt x="373" y="16"/>
                  </a:lnTo>
                  <a:lnTo>
                    <a:pt x="395" y="0"/>
                  </a:lnTo>
                  <a:lnTo>
                    <a:pt x="407" y="12"/>
                  </a:lnTo>
                  <a:lnTo>
                    <a:pt x="419" y="25"/>
                  </a:lnTo>
                  <a:lnTo>
                    <a:pt x="429" y="38"/>
                  </a:lnTo>
                  <a:lnTo>
                    <a:pt x="439" y="51"/>
                  </a:lnTo>
                  <a:lnTo>
                    <a:pt x="448" y="66"/>
                  </a:lnTo>
                  <a:lnTo>
                    <a:pt x="459" y="79"/>
                  </a:lnTo>
                  <a:lnTo>
                    <a:pt x="469" y="94"/>
                  </a:lnTo>
                  <a:lnTo>
                    <a:pt x="479" y="107"/>
                  </a:lnTo>
                  <a:lnTo>
                    <a:pt x="486" y="123"/>
                  </a:lnTo>
                  <a:lnTo>
                    <a:pt x="498" y="144"/>
                  </a:lnTo>
                  <a:lnTo>
                    <a:pt x="516" y="166"/>
                  </a:lnTo>
                  <a:lnTo>
                    <a:pt x="536" y="192"/>
                  </a:lnTo>
                  <a:lnTo>
                    <a:pt x="560" y="220"/>
                  </a:lnTo>
                  <a:lnTo>
                    <a:pt x="587" y="249"/>
                  </a:lnTo>
                  <a:lnTo>
                    <a:pt x="616" y="278"/>
                  </a:lnTo>
                  <a:lnTo>
                    <a:pt x="645" y="308"/>
                  </a:lnTo>
                  <a:lnTo>
                    <a:pt x="676" y="337"/>
                  </a:lnTo>
                  <a:lnTo>
                    <a:pt x="709" y="365"/>
                  </a:lnTo>
                  <a:lnTo>
                    <a:pt x="739" y="391"/>
                  </a:lnTo>
                  <a:lnTo>
                    <a:pt x="770" y="414"/>
                  </a:lnTo>
                  <a:lnTo>
                    <a:pt x="800" y="435"/>
                  </a:lnTo>
                  <a:lnTo>
                    <a:pt x="826" y="452"/>
                  </a:lnTo>
                  <a:lnTo>
                    <a:pt x="851" y="464"/>
                  </a:lnTo>
                  <a:lnTo>
                    <a:pt x="872" y="471"/>
                  </a:lnTo>
                  <a:lnTo>
                    <a:pt x="881" y="483"/>
                  </a:lnTo>
                  <a:close/>
                </a:path>
              </a:pathLst>
            </a:custGeom>
            <a:solidFill>
              <a:srgbClr val="0066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98" name=""/>
            <p:cNvSpPr/>
            <p:nvPr/>
          </p:nvSpPr>
          <p:spPr>
            <a:xfrm>
              <a:off x="6299280" y="4637160"/>
              <a:ext cx="56880" cy="98640"/>
            </a:xfrm>
            <a:custGeom>
              <a:avLst/>
              <a:gdLst/>
              <a:ahLst/>
              <a:rect l="l" t="t" r="r" b="b"/>
              <a:pathLst>
                <a:path w="36" h="62">
                  <a:moveTo>
                    <a:pt x="33" y="13"/>
                  </a:moveTo>
                  <a:lnTo>
                    <a:pt x="28" y="32"/>
                  </a:lnTo>
                  <a:lnTo>
                    <a:pt x="0" y="62"/>
                  </a:lnTo>
                  <a:lnTo>
                    <a:pt x="2" y="21"/>
                  </a:lnTo>
                  <a:lnTo>
                    <a:pt x="2" y="0"/>
                  </a:lnTo>
                  <a:lnTo>
                    <a:pt x="36" y="0"/>
                  </a:lnTo>
                  <a:lnTo>
                    <a:pt x="33" y="13"/>
                  </a:lnTo>
                  <a:close/>
                </a:path>
              </a:pathLst>
            </a:custGeom>
            <a:solidFill>
              <a:srgbClr val="9b493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99" name=""/>
            <p:cNvSpPr/>
            <p:nvPr/>
          </p:nvSpPr>
          <p:spPr>
            <a:xfrm>
              <a:off x="5419800" y="4275360"/>
              <a:ext cx="907920" cy="887400"/>
            </a:xfrm>
            <a:custGeom>
              <a:avLst/>
              <a:gdLst/>
              <a:ahLst/>
              <a:rect l="l" t="t" r="r" b="b"/>
              <a:pathLst>
                <a:path w="572" h="559">
                  <a:moveTo>
                    <a:pt x="572" y="352"/>
                  </a:moveTo>
                  <a:lnTo>
                    <a:pt x="409" y="331"/>
                  </a:lnTo>
                  <a:lnTo>
                    <a:pt x="401" y="335"/>
                  </a:lnTo>
                  <a:lnTo>
                    <a:pt x="393" y="424"/>
                  </a:lnTo>
                  <a:lnTo>
                    <a:pt x="393" y="461"/>
                  </a:lnTo>
                  <a:lnTo>
                    <a:pt x="393" y="487"/>
                  </a:lnTo>
                  <a:lnTo>
                    <a:pt x="393" y="522"/>
                  </a:lnTo>
                  <a:lnTo>
                    <a:pt x="368" y="508"/>
                  </a:lnTo>
                  <a:lnTo>
                    <a:pt x="4" y="559"/>
                  </a:lnTo>
                  <a:lnTo>
                    <a:pt x="20" y="525"/>
                  </a:lnTo>
                  <a:lnTo>
                    <a:pt x="41" y="513"/>
                  </a:lnTo>
                  <a:lnTo>
                    <a:pt x="92" y="442"/>
                  </a:lnTo>
                  <a:lnTo>
                    <a:pt x="107" y="421"/>
                  </a:lnTo>
                  <a:lnTo>
                    <a:pt x="50" y="358"/>
                  </a:lnTo>
                  <a:lnTo>
                    <a:pt x="35" y="344"/>
                  </a:lnTo>
                  <a:lnTo>
                    <a:pt x="9" y="306"/>
                  </a:lnTo>
                  <a:lnTo>
                    <a:pt x="0" y="290"/>
                  </a:lnTo>
                  <a:lnTo>
                    <a:pt x="23" y="290"/>
                  </a:lnTo>
                  <a:lnTo>
                    <a:pt x="200" y="320"/>
                  </a:lnTo>
                  <a:lnTo>
                    <a:pt x="176" y="254"/>
                  </a:lnTo>
                  <a:lnTo>
                    <a:pt x="145" y="209"/>
                  </a:lnTo>
                  <a:lnTo>
                    <a:pt x="110" y="148"/>
                  </a:lnTo>
                  <a:lnTo>
                    <a:pt x="90" y="120"/>
                  </a:lnTo>
                  <a:lnTo>
                    <a:pt x="90" y="108"/>
                  </a:lnTo>
                  <a:lnTo>
                    <a:pt x="184" y="152"/>
                  </a:lnTo>
                  <a:lnTo>
                    <a:pt x="204" y="158"/>
                  </a:lnTo>
                  <a:lnTo>
                    <a:pt x="297" y="200"/>
                  </a:lnTo>
                  <a:lnTo>
                    <a:pt x="312" y="183"/>
                  </a:lnTo>
                  <a:lnTo>
                    <a:pt x="319" y="0"/>
                  </a:lnTo>
                  <a:lnTo>
                    <a:pt x="357" y="52"/>
                  </a:lnTo>
                  <a:lnTo>
                    <a:pt x="362" y="66"/>
                  </a:lnTo>
                  <a:lnTo>
                    <a:pt x="406" y="152"/>
                  </a:lnTo>
                  <a:lnTo>
                    <a:pt x="413" y="158"/>
                  </a:lnTo>
                  <a:lnTo>
                    <a:pt x="425" y="171"/>
                  </a:lnTo>
                  <a:lnTo>
                    <a:pt x="431" y="183"/>
                  </a:lnTo>
                  <a:lnTo>
                    <a:pt x="450" y="189"/>
                  </a:lnTo>
                  <a:lnTo>
                    <a:pt x="466" y="165"/>
                  </a:lnTo>
                  <a:lnTo>
                    <a:pt x="531" y="44"/>
                  </a:lnTo>
                  <a:lnTo>
                    <a:pt x="534" y="152"/>
                  </a:lnTo>
                  <a:lnTo>
                    <a:pt x="534" y="298"/>
                  </a:lnTo>
                  <a:lnTo>
                    <a:pt x="551" y="292"/>
                  </a:lnTo>
                  <a:lnTo>
                    <a:pt x="560" y="301"/>
                  </a:lnTo>
                  <a:lnTo>
                    <a:pt x="571" y="317"/>
                  </a:lnTo>
                  <a:lnTo>
                    <a:pt x="572" y="326"/>
                  </a:lnTo>
                  <a:lnTo>
                    <a:pt x="572" y="352"/>
                  </a:lnTo>
                  <a:close/>
                </a:path>
              </a:pathLst>
            </a:custGeom>
            <a:solidFill>
              <a:srgbClr val="ffff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00" name=""/>
            <p:cNvSpPr/>
            <p:nvPr/>
          </p:nvSpPr>
          <p:spPr>
            <a:xfrm>
              <a:off x="5208480" y="5116680"/>
              <a:ext cx="835200" cy="1042920"/>
            </a:xfrm>
            <a:custGeom>
              <a:avLst/>
              <a:gdLst/>
              <a:ahLst/>
              <a:rect l="l" t="t" r="r" b="b"/>
              <a:pathLst>
                <a:path w="526" h="657">
                  <a:moveTo>
                    <a:pt x="523" y="32"/>
                  </a:moveTo>
                  <a:lnTo>
                    <a:pt x="498" y="51"/>
                  </a:lnTo>
                  <a:lnTo>
                    <a:pt x="473" y="70"/>
                  </a:lnTo>
                  <a:lnTo>
                    <a:pt x="448" y="90"/>
                  </a:lnTo>
                  <a:lnTo>
                    <a:pt x="424" y="111"/>
                  </a:lnTo>
                  <a:lnTo>
                    <a:pt x="399" y="131"/>
                  </a:lnTo>
                  <a:lnTo>
                    <a:pt x="374" y="153"/>
                  </a:lnTo>
                  <a:lnTo>
                    <a:pt x="351" y="177"/>
                  </a:lnTo>
                  <a:lnTo>
                    <a:pt x="327" y="199"/>
                  </a:lnTo>
                  <a:lnTo>
                    <a:pt x="303" y="222"/>
                  </a:lnTo>
                  <a:lnTo>
                    <a:pt x="280" y="245"/>
                  </a:lnTo>
                  <a:lnTo>
                    <a:pt x="258" y="269"/>
                  </a:lnTo>
                  <a:lnTo>
                    <a:pt x="236" y="294"/>
                  </a:lnTo>
                  <a:lnTo>
                    <a:pt x="214" y="319"/>
                  </a:lnTo>
                  <a:lnTo>
                    <a:pt x="193" y="344"/>
                  </a:lnTo>
                  <a:lnTo>
                    <a:pt x="173" y="368"/>
                  </a:lnTo>
                  <a:lnTo>
                    <a:pt x="153" y="393"/>
                  </a:lnTo>
                  <a:lnTo>
                    <a:pt x="152" y="431"/>
                  </a:lnTo>
                  <a:lnTo>
                    <a:pt x="158" y="468"/>
                  </a:lnTo>
                  <a:lnTo>
                    <a:pt x="170" y="505"/>
                  </a:lnTo>
                  <a:lnTo>
                    <a:pt x="189" y="543"/>
                  </a:lnTo>
                  <a:lnTo>
                    <a:pt x="199" y="556"/>
                  </a:lnTo>
                  <a:lnTo>
                    <a:pt x="209" y="569"/>
                  </a:lnTo>
                  <a:lnTo>
                    <a:pt x="221" y="581"/>
                  </a:lnTo>
                  <a:lnTo>
                    <a:pt x="234" y="591"/>
                  </a:lnTo>
                  <a:lnTo>
                    <a:pt x="246" y="601"/>
                  </a:lnTo>
                  <a:lnTo>
                    <a:pt x="259" y="611"/>
                  </a:lnTo>
                  <a:lnTo>
                    <a:pt x="273" y="622"/>
                  </a:lnTo>
                  <a:lnTo>
                    <a:pt x="284" y="632"/>
                  </a:lnTo>
                  <a:lnTo>
                    <a:pt x="273" y="654"/>
                  </a:lnTo>
                  <a:lnTo>
                    <a:pt x="262" y="655"/>
                  </a:lnTo>
                  <a:lnTo>
                    <a:pt x="250" y="657"/>
                  </a:lnTo>
                  <a:lnTo>
                    <a:pt x="240" y="657"/>
                  </a:lnTo>
                  <a:lnTo>
                    <a:pt x="230" y="654"/>
                  </a:lnTo>
                  <a:lnTo>
                    <a:pt x="220" y="652"/>
                  </a:lnTo>
                  <a:lnTo>
                    <a:pt x="208" y="648"/>
                  </a:lnTo>
                  <a:lnTo>
                    <a:pt x="198" y="644"/>
                  </a:lnTo>
                  <a:lnTo>
                    <a:pt x="186" y="638"/>
                  </a:lnTo>
                  <a:lnTo>
                    <a:pt x="168" y="626"/>
                  </a:lnTo>
                  <a:lnTo>
                    <a:pt x="153" y="613"/>
                  </a:lnTo>
                  <a:lnTo>
                    <a:pt x="140" y="597"/>
                  </a:lnTo>
                  <a:lnTo>
                    <a:pt x="130" y="581"/>
                  </a:lnTo>
                  <a:lnTo>
                    <a:pt x="121" y="565"/>
                  </a:lnTo>
                  <a:lnTo>
                    <a:pt x="112" y="549"/>
                  </a:lnTo>
                  <a:lnTo>
                    <a:pt x="102" y="531"/>
                  </a:lnTo>
                  <a:lnTo>
                    <a:pt x="92" y="515"/>
                  </a:lnTo>
                  <a:lnTo>
                    <a:pt x="48" y="455"/>
                  </a:lnTo>
                  <a:lnTo>
                    <a:pt x="30" y="423"/>
                  </a:lnTo>
                  <a:lnTo>
                    <a:pt x="15" y="405"/>
                  </a:lnTo>
                  <a:lnTo>
                    <a:pt x="9" y="393"/>
                  </a:lnTo>
                  <a:lnTo>
                    <a:pt x="6" y="379"/>
                  </a:lnTo>
                  <a:lnTo>
                    <a:pt x="0" y="335"/>
                  </a:lnTo>
                  <a:lnTo>
                    <a:pt x="12" y="314"/>
                  </a:lnTo>
                  <a:lnTo>
                    <a:pt x="18" y="313"/>
                  </a:lnTo>
                  <a:lnTo>
                    <a:pt x="50" y="294"/>
                  </a:lnTo>
                  <a:lnTo>
                    <a:pt x="143" y="202"/>
                  </a:lnTo>
                  <a:lnTo>
                    <a:pt x="156" y="184"/>
                  </a:lnTo>
                  <a:lnTo>
                    <a:pt x="174" y="169"/>
                  </a:lnTo>
                  <a:lnTo>
                    <a:pt x="198" y="124"/>
                  </a:lnTo>
                  <a:lnTo>
                    <a:pt x="264" y="35"/>
                  </a:lnTo>
                  <a:lnTo>
                    <a:pt x="509" y="8"/>
                  </a:lnTo>
                  <a:lnTo>
                    <a:pt x="526" y="0"/>
                  </a:lnTo>
                  <a:lnTo>
                    <a:pt x="523" y="32"/>
                  </a:lnTo>
                  <a:close/>
                </a:path>
              </a:pathLst>
            </a:custGeom>
            <a:solidFill>
              <a:srgbClr val="9b493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01" name=""/>
            <p:cNvSpPr/>
            <p:nvPr/>
          </p:nvSpPr>
          <p:spPr>
            <a:xfrm>
              <a:off x="5052960" y="5627880"/>
              <a:ext cx="760320" cy="657000"/>
            </a:xfrm>
            <a:custGeom>
              <a:avLst/>
              <a:gdLst/>
              <a:ahLst/>
              <a:rect l="l" t="t" r="r" b="b"/>
              <a:pathLst>
                <a:path w="479" h="414">
                  <a:moveTo>
                    <a:pt x="475" y="373"/>
                  </a:moveTo>
                  <a:lnTo>
                    <a:pt x="468" y="379"/>
                  </a:lnTo>
                  <a:lnTo>
                    <a:pt x="459" y="386"/>
                  </a:lnTo>
                  <a:lnTo>
                    <a:pt x="447" y="392"/>
                  </a:lnTo>
                  <a:lnTo>
                    <a:pt x="434" y="398"/>
                  </a:lnTo>
                  <a:lnTo>
                    <a:pt x="419" y="402"/>
                  </a:lnTo>
                  <a:lnTo>
                    <a:pt x="406" y="407"/>
                  </a:lnTo>
                  <a:lnTo>
                    <a:pt x="394" y="411"/>
                  </a:lnTo>
                  <a:lnTo>
                    <a:pt x="382" y="414"/>
                  </a:lnTo>
                  <a:lnTo>
                    <a:pt x="363" y="412"/>
                  </a:lnTo>
                  <a:lnTo>
                    <a:pt x="344" y="411"/>
                  </a:lnTo>
                  <a:lnTo>
                    <a:pt x="325" y="407"/>
                  </a:lnTo>
                  <a:lnTo>
                    <a:pt x="306" y="402"/>
                  </a:lnTo>
                  <a:lnTo>
                    <a:pt x="288" y="396"/>
                  </a:lnTo>
                  <a:lnTo>
                    <a:pt x="271" y="389"/>
                  </a:lnTo>
                  <a:lnTo>
                    <a:pt x="253" y="380"/>
                  </a:lnTo>
                  <a:lnTo>
                    <a:pt x="235" y="371"/>
                  </a:lnTo>
                  <a:lnTo>
                    <a:pt x="219" y="361"/>
                  </a:lnTo>
                  <a:lnTo>
                    <a:pt x="204" y="349"/>
                  </a:lnTo>
                  <a:lnTo>
                    <a:pt x="190" y="338"/>
                  </a:lnTo>
                  <a:lnTo>
                    <a:pt x="175" y="325"/>
                  </a:lnTo>
                  <a:lnTo>
                    <a:pt x="162" y="311"/>
                  </a:lnTo>
                  <a:lnTo>
                    <a:pt x="150" y="297"/>
                  </a:lnTo>
                  <a:lnTo>
                    <a:pt x="138" y="281"/>
                  </a:lnTo>
                  <a:lnTo>
                    <a:pt x="128" y="265"/>
                  </a:lnTo>
                  <a:lnTo>
                    <a:pt x="125" y="244"/>
                  </a:lnTo>
                  <a:lnTo>
                    <a:pt x="119" y="227"/>
                  </a:lnTo>
                  <a:lnTo>
                    <a:pt x="112" y="210"/>
                  </a:lnTo>
                  <a:lnTo>
                    <a:pt x="101" y="196"/>
                  </a:lnTo>
                  <a:lnTo>
                    <a:pt x="90" y="183"/>
                  </a:lnTo>
                  <a:lnTo>
                    <a:pt x="75" y="174"/>
                  </a:lnTo>
                  <a:lnTo>
                    <a:pt x="57" y="168"/>
                  </a:lnTo>
                  <a:lnTo>
                    <a:pt x="37" y="166"/>
                  </a:lnTo>
                  <a:lnTo>
                    <a:pt x="18" y="181"/>
                  </a:lnTo>
                  <a:lnTo>
                    <a:pt x="10" y="184"/>
                  </a:lnTo>
                  <a:lnTo>
                    <a:pt x="0" y="178"/>
                  </a:lnTo>
                  <a:lnTo>
                    <a:pt x="3" y="162"/>
                  </a:lnTo>
                  <a:lnTo>
                    <a:pt x="9" y="147"/>
                  </a:lnTo>
                  <a:lnTo>
                    <a:pt x="16" y="134"/>
                  </a:lnTo>
                  <a:lnTo>
                    <a:pt x="23" y="120"/>
                  </a:lnTo>
                  <a:lnTo>
                    <a:pt x="29" y="106"/>
                  </a:lnTo>
                  <a:lnTo>
                    <a:pt x="37" y="92"/>
                  </a:lnTo>
                  <a:lnTo>
                    <a:pt x="43" y="76"/>
                  </a:lnTo>
                  <a:lnTo>
                    <a:pt x="45" y="57"/>
                  </a:lnTo>
                  <a:lnTo>
                    <a:pt x="70" y="0"/>
                  </a:lnTo>
                  <a:lnTo>
                    <a:pt x="81" y="0"/>
                  </a:lnTo>
                  <a:lnTo>
                    <a:pt x="82" y="30"/>
                  </a:lnTo>
                  <a:lnTo>
                    <a:pt x="88" y="58"/>
                  </a:lnTo>
                  <a:lnTo>
                    <a:pt x="98" y="85"/>
                  </a:lnTo>
                  <a:lnTo>
                    <a:pt x="110" y="108"/>
                  </a:lnTo>
                  <a:lnTo>
                    <a:pt x="123" y="133"/>
                  </a:lnTo>
                  <a:lnTo>
                    <a:pt x="141" y="156"/>
                  </a:lnTo>
                  <a:lnTo>
                    <a:pt x="157" y="180"/>
                  </a:lnTo>
                  <a:lnTo>
                    <a:pt x="176" y="205"/>
                  </a:lnTo>
                  <a:lnTo>
                    <a:pt x="193" y="237"/>
                  </a:lnTo>
                  <a:lnTo>
                    <a:pt x="212" y="267"/>
                  </a:lnTo>
                  <a:lnTo>
                    <a:pt x="234" y="295"/>
                  </a:lnTo>
                  <a:lnTo>
                    <a:pt x="259" y="320"/>
                  </a:lnTo>
                  <a:lnTo>
                    <a:pt x="287" y="338"/>
                  </a:lnTo>
                  <a:lnTo>
                    <a:pt x="318" y="348"/>
                  </a:lnTo>
                  <a:lnTo>
                    <a:pt x="351" y="349"/>
                  </a:lnTo>
                  <a:lnTo>
                    <a:pt x="390" y="339"/>
                  </a:lnTo>
                  <a:lnTo>
                    <a:pt x="404" y="325"/>
                  </a:lnTo>
                  <a:lnTo>
                    <a:pt x="459" y="339"/>
                  </a:lnTo>
                  <a:lnTo>
                    <a:pt x="479" y="354"/>
                  </a:lnTo>
                  <a:lnTo>
                    <a:pt x="475" y="373"/>
                  </a:lnTo>
                  <a:close/>
                </a:path>
              </a:pathLst>
            </a:custGeom>
            <a:solidFill>
              <a:srgbClr val="0066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02" name=""/>
            <p:cNvSpPr/>
            <p:nvPr/>
          </p:nvSpPr>
          <p:spPr>
            <a:xfrm>
              <a:off x="8700840" y="3543480"/>
              <a:ext cx="443160" cy="631800"/>
            </a:xfrm>
            <a:custGeom>
              <a:avLst/>
              <a:gdLst/>
              <a:ahLst/>
              <a:rect l="l" t="t" r="r" b="b"/>
              <a:pathLst>
                <a:path w="279" h="398">
                  <a:moveTo>
                    <a:pt x="0" y="0"/>
                  </a:moveTo>
                  <a:lnTo>
                    <a:pt x="275" y="311"/>
                  </a:lnTo>
                  <a:lnTo>
                    <a:pt x="279" y="341"/>
                  </a:lnTo>
                  <a:lnTo>
                    <a:pt x="217" y="398"/>
                  </a:lnTo>
                  <a:lnTo>
                    <a:pt x="263" y="336"/>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Tree>
  </p:cSld>
  <p:transition>
    <p:randomBar dir="vert"/>
  </p:transition>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0430be"/>
        </a:solidFill>
      </p:bgPr>
    </p:bg>
    <p:spTree>
      <p:nvGrpSpPr>
        <p:cNvPr id="1" name=""/>
        <p:cNvGrpSpPr/>
        <p:nvPr/>
      </p:nvGrpSpPr>
      <p:grpSpPr>
        <a:xfrm>
          <a:off x="0" y="0"/>
          <a:ext cx="0" cy="0"/>
          <a:chOff x="0" y="0"/>
          <a:chExt cx="0" cy="0"/>
        </a:xfrm>
      </p:grpSpPr>
      <p:sp>
        <p:nvSpPr>
          <p:cNvPr id="503" name="PlaceHolder 1"/>
          <p:cNvSpPr>
            <a:spLocks noGrp="1"/>
          </p:cNvSpPr>
          <p:nvPr>
            <p:ph type="title"/>
          </p:nvPr>
        </p:nvSpPr>
        <p:spPr>
          <a:xfrm>
            <a:off x="0" y="228240"/>
            <a:ext cx="91440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ffffff"/>
                </a:solidFill>
                <a:effectLst/>
                <a:uFillTx/>
                <a:latin typeface="Times New Roman"/>
              </a:rPr>
              <a:t>Step Two:</a:t>
            </a:r>
            <a:br>
              <a:rPr sz="3600"/>
            </a:br>
            <a:r>
              <a:rPr b="1" lang="en-US" sz="3600" strike="noStrike" u="none">
                <a:solidFill>
                  <a:srgbClr val="ffffff"/>
                </a:solidFill>
                <a:effectLst/>
                <a:uFillTx/>
                <a:latin typeface="Times New Roman"/>
              </a:rPr>
              <a:t>Determine FMLA Coverage</a:t>
            </a:r>
            <a:endParaRPr b="1" lang="en-US" sz="3600" strike="noStrike" u="none">
              <a:solidFill>
                <a:srgbClr val="081d58"/>
              </a:solidFill>
              <a:effectLst/>
              <a:uFillTx/>
              <a:latin typeface="Times New Roman"/>
            </a:endParaRPr>
          </a:p>
        </p:txBody>
      </p:sp>
      <p:grpSp>
        <p:nvGrpSpPr>
          <p:cNvPr id="504" name=""/>
          <p:cNvGrpSpPr/>
          <p:nvPr/>
        </p:nvGrpSpPr>
        <p:grpSpPr>
          <a:xfrm>
            <a:off x="304920" y="5181480"/>
            <a:ext cx="5585760" cy="1525320"/>
            <a:chOff x="304920" y="5181480"/>
            <a:chExt cx="5585760" cy="1525320"/>
          </a:xfrm>
        </p:grpSpPr>
        <p:grpSp>
          <p:nvGrpSpPr>
            <p:cNvPr id="505" name=""/>
            <p:cNvGrpSpPr/>
            <p:nvPr/>
          </p:nvGrpSpPr>
          <p:grpSpPr>
            <a:xfrm>
              <a:off x="304920" y="5181480"/>
              <a:ext cx="5585760" cy="1525320"/>
              <a:chOff x="304920" y="5181480"/>
              <a:chExt cx="5585760" cy="1525320"/>
            </a:xfrm>
          </p:grpSpPr>
          <p:sp>
            <p:nvSpPr>
              <p:cNvPr id="506" name=""/>
              <p:cNvSpPr/>
              <p:nvPr/>
            </p:nvSpPr>
            <p:spPr>
              <a:xfrm>
                <a:off x="304920" y="5930640"/>
                <a:ext cx="1043640" cy="776160"/>
              </a:xfrm>
              <a:prstGeom prst="rect">
                <a:avLst/>
              </a:prstGeom>
              <a:blipFill rotWithShape="0">
                <a:blip r:embed="rId1"/>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07" name=""/>
              <p:cNvSpPr/>
              <p:nvPr/>
            </p:nvSpPr>
            <p:spPr>
              <a:xfrm>
                <a:off x="1352520" y="5181480"/>
                <a:ext cx="1041840" cy="1521360"/>
              </a:xfrm>
              <a:custGeom>
                <a:avLst/>
                <a:gdLst/>
                <a:ahLst/>
                <a:rect l="l" t="t" r="r" b="b"/>
                <a:pathLst>
                  <a:path w="1065" h="1552">
                    <a:moveTo>
                      <a:pt x="1065" y="0"/>
                    </a:moveTo>
                    <a:lnTo>
                      <a:pt x="0" y="767"/>
                    </a:lnTo>
                    <a:lnTo>
                      <a:pt x="0" y="1552"/>
                    </a:lnTo>
                    <a:lnTo>
                      <a:pt x="1065" y="494"/>
                    </a:lnTo>
                    <a:lnTo>
                      <a:pt x="1065" y="0"/>
                    </a:lnTo>
                    <a:close/>
                  </a:path>
                </a:pathLst>
              </a:custGeom>
              <a:blipFill rotWithShape="0">
                <a:blip r:embed="rId2"/>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08" name=""/>
              <p:cNvSpPr/>
              <p:nvPr/>
            </p:nvSpPr>
            <p:spPr>
              <a:xfrm>
                <a:off x="2394360" y="5185440"/>
                <a:ext cx="3496320" cy="484200"/>
              </a:xfrm>
              <a:prstGeom prst="rect">
                <a:avLst/>
              </a:prstGeom>
              <a:blipFill rotWithShape="0">
                <a:blip r:embed="rId3"/>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509" name=""/>
            <p:cNvSpPr/>
            <p:nvPr/>
          </p:nvSpPr>
          <p:spPr>
            <a:xfrm>
              <a:off x="471600" y="597996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Arial"/>
                </a:rPr>
                <a:t>2</a:t>
              </a:r>
              <a:endParaRPr b="0" lang="en-US" sz="4000" strike="noStrike" u="none">
                <a:solidFill>
                  <a:srgbClr val="ffffff"/>
                </a:solidFill>
                <a:effectLst/>
                <a:uFillTx/>
                <a:latin typeface="Times New Roman"/>
              </a:endParaRPr>
            </a:p>
          </p:txBody>
        </p:sp>
      </p:grpSp>
      <p:pic>
        <p:nvPicPr>
          <p:cNvPr id="510" name="" descr=""/>
          <p:cNvPicPr/>
          <p:nvPr/>
        </p:nvPicPr>
        <p:blipFill>
          <a:blip r:embed="rId4"/>
          <a:stretch/>
        </p:blipFill>
        <p:spPr>
          <a:xfrm>
            <a:off x="3429000" y="2514600"/>
            <a:ext cx="1924200" cy="2638440"/>
          </a:xfrm>
          <a:prstGeom prst="rect">
            <a:avLst/>
          </a:prstGeom>
          <a:noFill/>
          <a:ln w="0">
            <a:noFill/>
          </a:ln>
        </p:spPr>
      </p:pic>
    </p:spTree>
  </p:cSld>
  <p:transition spd="med">
    <p:pull dir="r"/>
  </p:transition>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ccffcc"/>
        </a:solidFill>
      </p:bgPr>
    </p:bg>
    <p:spTree>
      <p:nvGrpSpPr>
        <p:cNvPr id="1" name=""/>
        <p:cNvGrpSpPr/>
        <p:nvPr/>
      </p:nvGrpSpPr>
      <p:grpSpPr>
        <a:xfrm>
          <a:off x="0" y="0"/>
          <a:ext cx="0" cy="0"/>
          <a:chOff x="0" y="0"/>
          <a:chExt cx="0" cy="0"/>
        </a:xfrm>
      </p:grpSpPr>
      <p:sp>
        <p:nvSpPr>
          <p:cNvPr id="511" name="PlaceHolder 1"/>
          <p:cNvSpPr>
            <a:spLocks noGrp="1"/>
          </p:cNvSpPr>
          <p:nvPr>
            <p:ph type="title"/>
          </p:nvPr>
        </p:nvSpPr>
        <p:spPr>
          <a:xfrm>
            <a:off x="-360" y="177480"/>
            <a:ext cx="918828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FMLA:</a:t>
            </a:r>
            <a:br>
              <a:rPr sz="3600"/>
            </a:br>
            <a:r>
              <a:rPr b="1" lang="en-US" sz="3600" strike="noStrike" u="none">
                <a:solidFill>
                  <a:srgbClr val="081d58"/>
                </a:solidFill>
                <a:effectLst/>
                <a:uFillTx/>
                <a:latin typeface="Times New Roman"/>
              </a:rPr>
              <a:t>ELIGIBILITY REQUIREMENTS</a:t>
            </a:r>
            <a:endParaRPr b="1" lang="en-US" sz="3600" strike="noStrike" u="none">
              <a:solidFill>
                <a:srgbClr val="081d58"/>
              </a:solidFill>
              <a:effectLst/>
              <a:uFillTx/>
              <a:latin typeface="Times New Roman"/>
            </a:endParaRPr>
          </a:p>
        </p:txBody>
      </p:sp>
      <p:sp>
        <p:nvSpPr>
          <p:cNvPr id="512" name="PlaceHolder 2"/>
          <p:cNvSpPr>
            <a:spLocks noGrp="1"/>
          </p:cNvSpPr>
          <p:nvPr>
            <p:ph/>
          </p:nvPr>
        </p:nvSpPr>
        <p:spPr>
          <a:xfrm>
            <a:off x="685800" y="1828800"/>
            <a:ext cx="7772400" cy="4114800"/>
          </a:xfrm>
          <a:prstGeom prst="rect">
            <a:avLst/>
          </a:prstGeom>
          <a:noFill/>
          <a:ln w="0">
            <a:noFill/>
          </a:ln>
        </p:spPr>
        <p:txBody>
          <a:bodyPr lIns="90360" rIns="90360" tIns="44280" bIns="44280" anchor="t">
            <a:normAutofit/>
          </a:bodyPr>
          <a:p>
            <a:pPr marL="343080" indent="-343080">
              <a:spcBef>
                <a:spcPts val="624"/>
              </a:spcBef>
              <a:buClr>
                <a:srgbClr val="5244ba"/>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Employee: Worked for 1 Year for Employer</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5244ba"/>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Employee: Worked 1,250 Hrs. In Prior Year</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5244ba"/>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Employee: Has “Serious Health Condition”</a:t>
            </a:r>
            <a:endParaRPr b="0" lang="en-US" sz="2500" strike="noStrike" u="none">
              <a:solidFill>
                <a:srgbClr val="081d58"/>
              </a:solidFill>
              <a:effectLst/>
              <a:uFillTx/>
              <a:latin typeface="Times New Roman"/>
            </a:endParaRPr>
          </a:p>
        </p:txBody>
      </p:sp>
      <p:pic>
        <p:nvPicPr>
          <p:cNvPr id="513" name="" descr=""/>
          <p:cNvPicPr/>
          <p:nvPr/>
        </p:nvPicPr>
        <p:blipFill>
          <a:blip r:embed="rId1"/>
          <a:stretch/>
        </p:blipFill>
        <p:spPr>
          <a:xfrm>
            <a:off x="7026120" y="3124080"/>
            <a:ext cx="2117880" cy="3490920"/>
          </a:xfrm>
          <a:prstGeom prst="rect">
            <a:avLst/>
          </a:prstGeom>
          <a:noFill/>
          <a:ln w="0">
            <a:noFill/>
          </a:ln>
        </p:spPr>
      </p:pic>
    </p:spTree>
  </p:cSld>
  <p:transition>
    <p:randomBar dir="vert"/>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57b49"/>
        </a:solidFill>
      </p:bgPr>
    </p:bg>
    <p:spTree>
      <p:nvGrpSpPr>
        <p:cNvPr id="1" name=""/>
        <p:cNvGrpSpPr/>
        <p:nvPr/>
      </p:nvGrpSpPr>
      <p:grpSpPr>
        <a:xfrm>
          <a:off x="0" y="0"/>
          <a:ext cx="0" cy="0"/>
          <a:chOff x="0" y="0"/>
          <a:chExt cx="0" cy="0"/>
        </a:xfrm>
      </p:grpSpPr>
      <p:pic>
        <p:nvPicPr>
          <p:cNvPr id="27" name="" descr=""/>
          <p:cNvPicPr/>
          <p:nvPr/>
        </p:nvPicPr>
        <p:blipFill>
          <a:blip r:embed="rId1"/>
          <a:stretch/>
        </p:blipFill>
        <p:spPr>
          <a:xfrm>
            <a:off x="5783400" y="762120"/>
            <a:ext cx="3360600" cy="3733560"/>
          </a:xfrm>
          <a:prstGeom prst="rect">
            <a:avLst/>
          </a:prstGeom>
          <a:noFill/>
          <a:ln w="0">
            <a:noFill/>
          </a:ln>
        </p:spPr>
      </p:pic>
      <p:sp>
        <p:nvSpPr>
          <p:cNvPr id="28" name="PlaceHolder 1"/>
          <p:cNvSpPr>
            <a:spLocks noGrp="1"/>
          </p:cNvSpPr>
          <p:nvPr>
            <p:ph type="title"/>
          </p:nvPr>
        </p:nvSpPr>
        <p:spPr>
          <a:xfrm>
            <a:off x="1066320" y="-360"/>
            <a:ext cx="6782040" cy="16765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MANAGERS AND SUPERVISORS ARE TARGETS</a:t>
            </a:r>
            <a:endParaRPr b="1" lang="en-US" sz="3600" strike="noStrike" u="none">
              <a:solidFill>
                <a:srgbClr val="081d58"/>
              </a:solidFill>
              <a:effectLst/>
              <a:uFillTx/>
              <a:latin typeface="Times New Roman"/>
            </a:endParaRPr>
          </a:p>
        </p:txBody>
      </p:sp>
      <p:sp>
        <p:nvSpPr>
          <p:cNvPr id="29" name="PlaceHolder 2"/>
          <p:cNvSpPr>
            <a:spLocks noGrp="1"/>
          </p:cNvSpPr>
          <p:nvPr>
            <p:ph/>
          </p:nvPr>
        </p:nvSpPr>
        <p:spPr>
          <a:xfrm>
            <a:off x="0" y="1828440"/>
            <a:ext cx="7772400" cy="3505320"/>
          </a:xfrm>
          <a:prstGeom prst="rect">
            <a:avLst/>
          </a:prstGeom>
          <a:noFill/>
          <a:ln w="0">
            <a:noFill/>
          </a:ln>
        </p:spPr>
        <p:txBody>
          <a:bodyPr lIns="90360" rIns="90360" tIns="44280" bIns="44280" anchor="t">
            <a:normAutofit fontScale="92500" lnSpcReduction="9999"/>
          </a:bodyPr>
          <a:p>
            <a:pPr marL="343080" indent="-343080">
              <a:spcBef>
                <a:spcPts val="624"/>
              </a:spcBef>
              <a:buClr>
                <a:srgbClr val="0000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afd00"/>
                </a:solidFill>
                <a:effectLst/>
                <a:uFillTx/>
                <a:latin typeface="Times New Roman"/>
              </a:rPr>
              <a:t>Eyes and ears and voice of the Company -- the perceived “deep pocket”</a:t>
            </a:r>
            <a:br>
              <a:rPr sz="2500"/>
            </a:br>
            <a:r>
              <a:rPr b="1" lang="en-US" sz="2500" strike="noStrike" u="none">
                <a:solidFill>
                  <a:srgbClr val="fafd00"/>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000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afd00"/>
                </a:solidFill>
                <a:effectLst/>
                <a:uFillTx/>
                <a:latin typeface="Times New Roman"/>
              </a:rPr>
              <a:t>Often managers are the first to know of issues/problems</a:t>
            </a:r>
            <a:br>
              <a:rPr sz="2500"/>
            </a:br>
            <a:r>
              <a:rPr b="1" lang="en-US" sz="2500" strike="noStrike" u="none">
                <a:solidFill>
                  <a:srgbClr val="fafd00"/>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000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afd00"/>
                </a:solidFill>
                <a:effectLst/>
                <a:uFillTx/>
                <a:latin typeface="Times New Roman"/>
              </a:rPr>
              <a:t>Company’s duty to defend</a:t>
            </a:r>
            <a:br>
              <a:rPr sz="2500"/>
            </a:br>
            <a:r>
              <a:rPr b="1" lang="en-US" sz="2500" strike="noStrike" u="none">
                <a:solidFill>
                  <a:srgbClr val="fafd00"/>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000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afd00"/>
                </a:solidFill>
                <a:effectLst/>
                <a:uFillTx/>
                <a:latin typeface="Times New Roman"/>
              </a:rPr>
              <a:t>Individual liability and responsibility</a:t>
            </a:r>
            <a:endParaRPr b="0" lang="en-US" sz="2500" strike="noStrike" u="none">
              <a:solidFill>
                <a:srgbClr val="081d58"/>
              </a:solidFill>
              <a:effectLst/>
              <a:uFillTx/>
              <a:latin typeface="Times New Roman"/>
            </a:endParaRPr>
          </a:p>
        </p:txBody>
      </p:sp>
    </p:spTree>
  </p:cSld>
  <p:transition>
    <p:cut thruBlk="true"/>
  </p:transition>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ec00ae"/>
        </a:solidFill>
      </p:bgPr>
    </p:bg>
    <p:spTree>
      <p:nvGrpSpPr>
        <p:cNvPr id="1" name=""/>
        <p:cNvGrpSpPr/>
        <p:nvPr/>
      </p:nvGrpSpPr>
      <p:grpSpPr>
        <a:xfrm>
          <a:off x="0" y="0"/>
          <a:ext cx="0" cy="0"/>
          <a:chOff x="0" y="0"/>
          <a:chExt cx="0" cy="0"/>
        </a:xfrm>
      </p:grpSpPr>
      <p:sp>
        <p:nvSpPr>
          <p:cNvPr id="514"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FMLA:</a:t>
            </a:r>
            <a:br>
              <a:rPr sz="3600"/>
            </a:br>
            <a:r>
              <a:rPr b="1" lang="en-US" sz="3600" strike="noStrike" u="none">
                <a:solidFill>
                  <a:srgbClr val="081d58"/>
                </a:solidFill>
                <a:effectLst/>
                <a:uFillTx/>
                <a:latin typeface="Times New Roman"/>
              </a:rPr>
              <a:t>IF EMPLOYEE IS ELIGIBLE</a:t>
            </a:r>
            <a:endParaRPr b="1" lang="en-US" sz="3600" strike="noStrike" u="none">
              <a:solidFill>
                <a:srgbClr val="081d58"/>
              </a:solidFill>
              <a:effectLst/>
              <a:uFillTx/>
              <a:latin typeface="Times New Roman"/>
            </a:endParaRPr>
          </a:p>
        </p:txBody>
      </p:sp>
      <p:sp>
        <p:nvSpPr>
          <p:cNvPr id="515" name="PlaceHolder 2"/>
          <p:cNvSpPr>
            <a:spLocks noGrp="1"/>
          </p:cNvSpPr>
          <p:nvPr>
            <p:ph/>
          </p:nvPr>
        </p:nvSpPr>
        <p:spPr>
          <a:xfrm>
            <a:off x="685800" y="1828440"/>
            <a:ext cx="7772400" cy="1523880"/>
          </a:xfrm>
          <a:prstGeom prst="rect">
            <a:avLst/>
          </a:prstGeom>
          <a:noFill/>
          <a:ln w="0">
            <a:noFill/>
          </a:ln>
        </p:spPr>
        <p:txBody>
          <a:bodyPr lIns="90360" rIns="90360" tIns="44280" bIns="44280" anchor="t">
            <a:normAutofit fontScale="85000" lnSpcReduction="9999"/>
          </a:bodyPr>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Employer Duty: Begin Counting Immediately</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Days May Be Double Counted As Both FMLA and As “Other” – Paid Sick Leave, Etc.</a:t>
            </a:r>
            <a:endParaRPr b="0" lang="en-US" sz="2500" strike="noStrike" u="none">
              <a:solidFill>
                <a:srgbClr val="081d58"/>
              </a:solidFill>
              <a:effectLst/>
              <a:uFillTx/>
              <a:latin typeface="Times New Roman"/>
            </a:endParaRPr>
          </a:p>
        </p:txBody>
      </p:sp>
      <p:pic>
        <p:nvPicPr>
          <p:cNvPr id="516" name="" descr=""/>
          <p:cNvPicPr/>
          <p:nvPr/>
        </p:nvPicPr>
        <p:blipFill>
          <a:blip r:embed="rId1"/>
          <a:stretch/>
        </p:blipFill>
        <p:spPr>
          <a:xfrm>
            <a:off x="3809880" y="3124080"/>
            <a:ext cx="3754440" cy="3622680"/>
          </a:xfrm>
          <a:prstGeom prst="rect">
            <a:avLst/>
          </a:prstGeom>
          <a:noFill/>
          <a:ln w="0">
            <a:noFill/>
          </a:ln>
        </p:spPr>
      </p:pic>
    </p:spTree>
  </p:cSld>
  <p:transition>
    <p:randomBar dir="vert"/>
  </p:transition>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666699"/>
        </a:solidFill>
      </p:bgPr>
    </p:bg>
    <p:spTree>
      <p:nvGrpSpPr>
        <p:cNvPr id="1" name=""/>
        <p:cNvGrpSpPr/>
        <p:nvPr/>
      </p:nvGrpSpPr>
      <p:grpSpPr>
        <a:xfrm>
          <a:off x="0" y="0"/>
          <a:ext cx="0" cy="0"/>
          <a:chOff x="0" y="0"/>
          <a:chExt cx="0" cy="0"/>
        </a:xfrm>
      </p:grpSpPr>
      <p:sp>
        <p:nvSpPr>
          <p:cNvPr id="517"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fafd00"/>
                </a:solidFill>
                <a:effectLst/>
                <a:uFillTx/>
                <a:latin typeface="Times New Roman"/>
              </a:rPr>
              <a:t>FMLA:</a:t>
            </a:r>
            <a:br>
              <a:rPr sz="3600"/>
            </a:br>
            <a:r>
              <a:rPr b="1" lang="en-US" sz="3600" strike="noStrike" u="none">
                <a:solidFill>
                  <a:srgbClr val="fafd00"/>
                </a:solidFill>
                <a:effectLst/>
                <a:uFillTx/>
                <a:latin typeface="Times New Roman"/>
              </a:rPr>
              <a:t>IF EMPLOYEE IS ELIGIBLE</a:t>
            </a:r>
            <a:endParaRPr b="1" lang="en-US" sz="3600" strike="noStrike" u="none">
              <a:solidFill>
                <a:srgbClr val="081d58"/>
              </a:solidFill>
              <a:effectLst/>
              <a:uFillTx/>
              <a:latin typeface="Times New Roman"/>
            </a:endParaRPr>
          </a:p>
        </p:txBody>
      </p:sp>
      <p:sp>
        <p:nvSpPr>
          <p:cNvPr id="518" name="PlaceHolder 2"/>
          <p:cNvSpPr>
            <a:spLocks noGrp="1"/>
          </p:cNvSpPr>
          <p:nvPr>
            <p:ph/>
          </p:nvPr>
        </p:nvSpPr>
        <p:spPr>
          <a:xfrm>
            <a:off x="685800" y="1828800"/>
            <a:ext cx="7772400" cy="2362320"/>
          </a:xfrm>
          <a:prstGeom prst="rect">
            <a:avLst/>
          </a:prstGeom>
          <a:noFill/>
          <a:ln w="0">
            <a:noFill/>
          </a:ln>
        </p:spPr>
        <p:txBody>
          <a:bodyPr lIns="90360" rIns="90360" tIns="44280" bIns="44280" anchor="t">
            <a:normAutofit/>
          </a:bodyPr>
          <a:p>
            <a:pPr marL="343080" indent="-343080">
              <a:spcBef>
                <a:spcPts val="624"/>
              </a:spcBef>
              <a:buClr>
                <a:srgbClr val="fafd00"/>
              </a:buClr>
              <a:buSzPct val="75000"/>
              <a:buFont typeface="MS Outlook"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afd00"/>
                </a:solidFill>
                <a:effectLst/>
                <a:uFillTx/>
                <a:latin typeface="Times New Roman"/>
              </a:rPr>
              <a:t>Provide Forms</a:t>
            </a:r>
            <a:br>
              <a:rPr sz="2500"/>
            </a:br>
            <a:r>
              <a:rPr b="1" lang="en-US" sz="2500" strike="noStrike" u="none">
                <a:solidFill>
                  <a:srgbClr val="fafd00"/>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S Outlook"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afd00"/>
                </a:solidFill>
                <a:effectLst/>
                <a:uFillTx/>
                <a:latin typeface="Times New Roman"/>
              </a:rPr>
              <a:t>Consider Possible Challenges to Coverage</a:t>
            </a:r>
            <a:br>
              <a:rPr sz="2500"/>
            </a:br>
            <a:r>
              <a:rPr b="1" lang="en-US" sz="2500" strike="noStrike" u="none">
                <a:solidFill>
                  <a:srgbClr val="fafd00"/>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S Outlook"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afd00"/>
                </a:solidFill>
                <a:effectLst/>
                <a:uFillTx/>
                <a:latin typeface="Times New Roman"/>
              </a:rPr>
              <a:t>Get Ready for Intermittent Leave</a:t>
            </a:r>
            <a:endParaRPr b="0" lang="en-US" sz="2500" strike="noStrike" u="none">
              <a:solidFill>
                <a:srgbClr val="081d58"/>
              </a:solidFill>
              <a:effectLst/>
              <a:uFillTx/>
              <a:latin typeface="Times New Roman"/>
            </a:endParaRPr>
          </a:p>
        </p:txBody>
      </p:sp>
      <p:pic>
        <p:nvPicPr>
          <p:cNvPr id="519" name="" descr=""/>
          <p:cNvPicPr/>
          <p:nvPr/>
        </p:nvPicPr>
        <p:blipFill>
          <a:blip r:embed="rId1"/>
          <a:stretch/>
        </p:blipFill>
        <p:spPr>
          <a:xfrm>
            <a:off x="5029200" y="3692520"/>
            <a:ext cx="4114800" cy="3165480"/>
          </a:xfrm>
          <a:prstGeom prst="rect">
            <a:avLst/>
          </a:prstGeom>
          <a:noFill/>
          <a:ln w="0">
            <a:noFill/>
          </a:ln>
        </p:spPr>
      </p:pic>
    </p:spTree>
  </p:cSld>
  <p:transition>
    <p:randomBar dir="vert"/>
  </p:transition>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99ccff"/>
        </a:solidFill>
      </p:bgPr>
    </p:bg>
    <p:spTree>
      <p:nvGrpSpPr>
        <p:cNvPr id="1" name=""/>
        <p:cNvGrpSpPr/>
        <p:nvPr/>
      </p:nvGrpSpPr>
      <p:grpSpPr>
        <a:xfrm>
          <a:off x="0" y="0"/>
          <a:ext cx="0" cy="0"/>
          <a:chOff x="0" y="0"/>
          <a:chExt cx="0" cy="0"/>
        </a:xfrm>
      </p:grpSpPr>
      <p:sp>
        <p:nvSpPr>
          <p:cNvPr id="520" name="PlaceHolder 1"/>
          <p:cNvSpPr>
            <a:spLocks noGrp="1"/>
          </p:cNvSpPr>
          <p:nvPr>
            <p:ph/>
          </p:nvPr>
        </p:nvSpPr>
        <p:spPr>
          <a:xfrm>
            <a:off x="6103800" y="1635120"/>
            <a:ext cx="3005280" cy="1565280"/>
          </a:xfrm>
          <a:prstGeom prst="rect">
            <a:avLst/>
          </a:prstGeom>
          <a:solidFill>
            <a:srgbClr val="ccffff"/>
          </a:solidFill>
          <a:ln w="0">
            <a:noFill/>
          </a:ln>
        </p:spPr>
        <p:txBody>
          <a:bodyPr lIns="90360" rIns="90360" tIns="44280" bIns="44280" anchor="t">
            <a:normAutofit fontScale="92500" lnSpcReduction="9999"/>
          </a:bodyPr>
          <a:p>
            <a:pPr indent="0" algn="ctr">
              <a:spcBef>
                <a:spcPts val="6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7 Steps</a:t>
            </a:r>
            <a:br>
              <a:rPr sz="2500"/>
            </a:br>
            <a:r>
              <a:rPr b="1" lang="en-US" sz="2500" strike="noStrike" u="none">
                <a:solidFill>
                  <a:srgbClr val="081d58"/>
                </a:solidFill>
                <a:effectLst/>
                <a:uFillTx/>
                <a:latin typeface="Times New Roman"/>
              </a:rPr>
              <a:t>for Dealing with the </a:t>
            </a:r>
            <a:br>
              <a:rPr sz="2500"/>
            </a:br>
            <a:r>
              <a:rPr b="1" lang="en-US" sz="2500" strike="noStrike" u="none">
                <a:solidFill>
                  <a:srgbClr val="081d58"/>
                </a:solidFill>
                <a:effectLst/>
                <a:uFillTx/>
                <a:latin typeface="Times New Roman"/>
              </a:rPr>
              <a:t>Injured / Disabled Employee</a:t>
            </a:r>
            <a:endParaRPr b="0" lang="en-US" sz="2500" strike="noStrike" u="none">
              <a:solidFill>
                <a:srgbClr val="081d58"/>
              </a:solidFill>
              <a:effectLst/>
              <a:uFillTx/>
              <a:latin typeface="Times New Roman"/>
            </a:endParaRPr>
          </a:p>
        </p:txBody>
      </p:sp>
      <p:grpSp>
        <p:nvGrpSpPr>
          <p:cNvPr id="521" name=""/>
          <p:cNvGrpSpPr/>
          <p:nvPr/>
        </p:nvGrpSpPr>
        <p:grpSpPr>
          <a:xfrm>
            <a:off x="304920" y="5181480"/>
            <a:ext cx="5586120" cy="1525680"/>
            <a:chOff x="304920" y="5181480"/>
            <a:chExt cx="5586120" cy="1525680"/>
          </a:xfrm>
        </p:grpSpPr>
        <p:grpSp>
          <p:nvGrpSpPr>
            <p:cNvPr id="522" name=""/>
            <p:cNvGrpSpPr/>
            <p:nvPr/>
          </p:nvGrpSpPr>
          <p:grpSpPr>
            <a:xfrm>
              <a:off x="304920" y="5181480"/>
              <a:ext cx="5586120" cy="1525680"/>
              <a:chOff x="304920" y="5181480"/>
              <a:chExt cx="5586120" cy="1525680"/>
            </a:xfrm>
          </p:grpSpPr>
          <p:sp>
            <p:nvSpPr>
              <p:cNvPr id="523" name=""/>
              <p:cNvSpPr/>
              <p:nvPr/>
            </p:nvSpPr>
            <p:spPr>
              <a:xfrm>
                <a:off x="304920" y="5931000"/>
                <a:ext cx="1044360" cy="776160"/>
              </a:xfrm>
              <a:prstGeom prst="rect">
                <a:avLst/>
              </a:prstGeom>
              <a:blipFill rotWithShape="0">
                <a:blip r:embed="rId1"/>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24" name=""/>
              <p:cNvSpPr/>
              <p:nvPr/>
            </p:nvSpPr>
            <p:spPr>
              <a:xfrm>
                <a:off x="1352520" y="5181480"/>
                <a:ext cx="1042920" cy="1522440"/>
              </a:xfrm>
              <a:custGeom>
                <a:avLst/>
                <a:gdLst/>
                <a:ahLst/>
                <a:rect l="l" t="t" r="r" b="b"/>
                <a:pathLst>
                  <a:path w="1065" h="1552">
                    <a:moveTo>
                      <a:pt x="1065" y="0"/>
                    </a:moveTo>
                    <a:lnTo>
                      <a:pt x="0" y="767"/>
                    </a:lnTo>
                    <a:lnTo>
                      <a:pt x="0" y="1552"/>
                    </a:lnTo>
                    <a:lnTo>
                      <a:pt x="1065" y="494"/>
                    </a:lnTo>
                    <a:lnTo>
                      <a:pt x="1065" y="0"/>
                    </a:lnTo>
                    <a:close/>
                  </a:path>
                </a:pathLst>
              </a:custGeom>
              <a:blipFill rotWithShape="0">
                <a:blip r:embed="rId2"/>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25" name=""/>
              <p:cNvSpPr/>
              <p:nvPr/>
            </p:nvSpPr>
            <p:spPr>
              <a:xfrm>
                <a:off x="2395440" y="5184720"/>
                <a:ext cx="3495600" cy="486000"/>
              </a:xfrm>
              <a:prstGeom prst="rect">
                <a:avLst/>
              </a:prstGeom>
              <a:blipFill rotWithShape="0">
                <a:blip r:embed="rId3"/>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526" name=""/>
            <p:cNvSpPr/>
            <p:nvPr/>
          </p:nvSpPr>
          <p:spPr>
            <a:xfrm>
              <a:off x="471600" y="597996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527" name=""/>
          <p:cNvGrpSpPr/>
          <p:nvPr/>
        </p:nvGrpSpPr>
        <p:grpSpPr>
          <a:xfrm>
            <a:off x="303120" y="4616280"/>
            <a:ext cx="5590440" cy="1172880"/>
            <a:chOff x="303120" y="4616280"/>
            <a:chExt cx="5590440" cy="1172880"/>
          </a:xfrm>
        </p:grpSpPr>
        <p:grpSp>
          <p:nvGrpSpPr>
            <p:cNvPr id="528" name=""/>
            <p:cNvGrpSpPr/>
            <p:nvPr/>
          </p:nvGrpSpPr>
          <p:grpSpPr>
            <a:xfrm>
              <a:off x="303120" y="4616280"/>
              <a:ext cx="5590440" cy="1172880"/>
              <a:chOff x="303120" y="4616280"/>
              <a:chExt cx="5590440" cy="1172880"/>
            </a:xfrm>
          </p:grpSpPr>
          <p:sp>
            <p:nvSpPr>
              <p:cNvPr id="529" name=""/>
              <p:cNvSpPr/>
              <p:nvPr/>
            </p:nvSpPr>
            <p:spPr>
              <a:xfrm>
                <a:off x="303120" y="5006880"/>
                <a:ext cx="1044360" cy="782280"/>
              </a:xfrm>
              <a:prstGeom prst="rect">
                <a:avLst/>
              </a:prstGeom>
              <a:blipFill rotWithShape="0">
                <a:blip r:embed="rId4"/>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30" name=""/>
              <p:cNvSpPr/>
              <p:nvPr/>
            </p:nvSpPr>
            <p:spPr>
              <a:xfrm>
                <a:off x="1351800" y="4616280"/>
                <a:ext cx="1042560" cy="1171080"/>
              </a:xfrm>
              <a:custGeom>
                <a:avLst/>
                <a:gdLst/>
                <a:ahLst/>
                <a:rect l="l" t="t" r="r" b="b"/>
                <a:pathLst>
                  <a:path w="1065" h="1195">
                    <a:moveTo>
                      <a:pt x="1065" y="0"/>
                    </a:moveTo>
                    <a:lnTo>
                      <a:pt x="0" y="405"/>
                    </a:lnTo>
                    <a:lnTo>
                      <a:pt x="0" y="1195"/>
                    </a:lnTo>
                    <a:lnTo>
                      <a:pt x="1065" y="494"/>
                    </a:lnTo>
                    <a:lnTo>
                      <a:pt x="1065" y="0"/>
                    </a:lnTo>
                    <a:close/>
                  </a:path>
                </a:pathLst>
              </a:custGeom>
              <a:blipFill rotWithShape="0">
                <a:blip r:embed="rId5"/>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31" name=""/>
              <p:cNvSpPr/>
              <p:nvPr/>
            </p:nvSpPr>
            <p:spPr>
              <a:xfrm>
                <a:off x="2394360" y="4620240"/>
                <a:ext cx="3499200" cy="482400"/>
              </a:xfrm>
              <a:prstGeom prst="rect">
                <a:avLst/>
              </a:prstGeom>
              <a:blipFill rotWithShape="0">
                <a:blip r:embed="rId6"/>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532" name=""/>
            <p:cNvSpPr/>
            <p:nvPr/>
          </p:nvSpPr>
          <p:spPr>
            <a:xfrm>
              <a:off x="471600" y="50468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533" name=""/>
          <p:cNvGrpSpPr/>
          <p:nvPr/>
        </p:nvGrpSpPr>
        <p:grpSpPr>
          <a:xfrm>
            <a:off x="301680" y="4070520"/>
            <a:ext cx="5592240" cy="818640"/>
            <a:chOff x="301680" y="4070520"/>
            <a:chExt cx="5592240" cy="818640"/>
          </a:xfrm>
        </p:grpSpPr>
        <p:grpSp>
          <p:nvGrpSpPr>
            <p:cNvPr id="534" name=""/>
            <p:cNvGrpSpPr/>
            <p:nvPr/>
          </p:nvGrpSpPr>
          <p:grpSpPr>
            <a:xfrm>
              <a:off x="301680" y="4070520"/>
              <a:ext cx="5592240" cy="818640"/>
              <a:chOff x="301680" y="4070520"/>
              <a:chExt cx="5592240" cy="818640"/>
            </a:xfrm>
          </p:grpSpPr>
          <p:sp>
            <p:nvSpPr>
              <p:cNvPr id="535" name=""/>
              <p:cNvSpPr/>
              <p:nvPr/>
            </p:nvSpPr>
            <p:spPr>
              <a:xfrm>
                <a:off x="301680" y="4107600"/>
                <a:ext cx="1044720" cy="781560"/>
              </a:xfrm>
              <a:prstGeom prst="rect">
                <a:avLst/>
              </a:prstGeom>
              <a:blipFill rotWithShape="0">
                <a:blip r:embed="rId7"/>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36" name=""/>
              <p:cNvSpPr/>
              <p:nvPr/>
            </p:nvSpPr>
            <p:spPr>
              <a:xfrm>
                <a:off x="1350360" y="4070520"/>
                <a:ext cx="1042920" cy="814680"/>
              </a:xfrm>
              <a:custGeom>
                <a:avLst/>
                <a:gdLst/>
                <a:ahLst/>
                <a:rect l="l" t="t" r="r" b="b"/>
                <a:pathLst>
                  <a:path w="1065" h="831">
                    <a:moveTo>
                      <a:pt x="1065" y="0"/>
                    </a:moveTo>
                    <a:lnTo>
                      <a:pt x="0" y="45"/>
                    </a:lnTo>
                    <a:lnTo>
                      <a:pt x="0" y="831"/>
                    </a:lnTo>
                    <a:lnTo>
                      <a:pt x="1065" y="496"/>
                    </a:lnTo>
                    <a:lnTo>
                      <a:pt x="1065" y="0"/>
                    </a:lnTo>
                    <a:close/>
                  </a:path>
                </a:pathLst>
              </a:custGeom>
              <a:blipFill rotWithShape="0">
                <a:blip r:embed="rId8"/>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37" name=""/>
              <p:cNvSpPr/>
              <p:nvPr/>
            </p:nvSpPr>
            <p:spPr>
              <a:xfrm>
                <a:off x="2393640" y="4074480"/>
                <a:ext cx="3500280" cy="485640"/>
              </a:xfrm>
              <a:prstGeom prst="rect">
                <a:avLst/>
              </a:prstGeom>
              <a:blipFill rotWithShape="0">
                <a:blip r:embed="rId9"/>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538" name=""/>
            <p:cNvSpPr/>
            <p:nvPr/>
          </p:nvSpPr>
          <p:spPr>
            <a:xfrm>
              <a:off x="471600" y="41702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539" name=""/>
          <p:cNvGrpSpPr/>
          <p:nvPr/>
        </p:nvGrpSpPr>
        <p:grpSpPr>
          <a:xfrm>
            <a:off x="309600" y="3197160"/>
            <a:ext cx="5577840" cy="801360"/>
            <a:chOff x="309600" y="3197160"/>
            <a:chExt cx="5577840" cy="801360"/>
          </a:xfrm>
        </p:grpSpPr>
        <p:grpSp>
          <p:nvGrpSpPr>
            <p:cNvPr id="540" name=""/>
            <p:cNvGrpSpPr/>
            <p:nvPr/>
          </p:nvGrpSpPr>
          <p:grpSpPr>
            <a:xfrm>
              <a:off x="309600" y="3197160"/>
              <a:ext cx="5577840" cy="801360"/>
              <a:chOff x="309600" y="3197160"/>
              <a:chExt cx="5577840" cy="801360"/>
            </a:xfrm>
          </p:grpSpPr>
          <p:sp>
            <p:nvSpPr>
              <p:cNvPr id="541" name=""/>
              <p:cNvSpPr/>
              <p:nvPr/>
            </p:nvSpPr>
            <p:spPr>
              <a:xfrm>
                <a:off x="309600" y="3197160"/>
                <a:ext cx="1042200" cy="77796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42" name=""/>
              <p:cNvSpPr/>
              <p:nvPr/>
            </p:nvSpPr>
            <p:spPr>
              <a:xfrm>
                <a:off x="1355760" y="3208320"/>
                <a:ext cx="1040400" cy="789840"/>
              </a:xfrm>
              <a:custGeom>
                <a:avLst/>
                <a:gdLst/>
                <a:ahLst/>
                <a:rect l="l" t="t" r="r" b="b"/>
                <a:pathLst>
                  <a:path w="1065" h="809">
                    <a:moveTo>
                      <a:pt x="1065" y="809"/>
                    </a:moveTo>
                    <a:lnTo>
                      <a:pt x="0" y="786"/>
                    </a:lnTo>
                    <a:lnTo>
                      <a:pt x="0" y="0"/>
                    </a:lnTo>
                    <a:lnTo>
                      <a:pt x="1065" y="310"/>
                    </a:lnTo>
                    <a:lnTo>
                      <a:pt x="1065" y="809"/>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43" name=""/>
              <p:cNvSpPr/>
              <p:nvPr/>
            </p:nvSpPr>
            <p:spPr>
              <a:xfrm>
                <a:off x="2396160" y="3512880"/>
                <a:ext cx="3491280" cy="48564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544" name=""/>
            <p:cNvSpPr/>
            <p:nvPr/>
          </p:nvSpPr>
          <p:spPr>
            <a:xfrm>
              <a:off x="471600" y="32558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339933"/>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545" name=""/>
          <p:cNvGrpSpPr/>
          <p:nvPr/>
        </p:nvGrpSpPr>
        <p:grpSpPr>
          <a:xfrm>
            <a:off x="299880" y="2268360"/>
            <a:ext cx="5594040" cy="1155600"/>
            <a:chOff x="299880" y="2268360"/>
            <a:chExt cx="5594040" cy="1155600"/>
          </a:xfrm>
        </p:grpSpPr>
        <p:grpSp>
          <p:nvGrpSpPr>
            <p:cNvPr id="546" name=""/>
            <p:cNvGrpSpPr/>
            <p:nvPr/>
          </p:nvGrpSpPr>
          <p:grpSpPr>
            <a:xfrm>
              <a:off x="299880" y="2268360"/>
              <a:ext cx="5594040" cy="1155600"/>
              <a:chOff x="299880" y="2268360"/>
              <a:chExt cx="5594040" cy="1155600"/>
            </a:xfrm>
          </p:grpSpPr>
          <p:sp>
            <p:nvSpPr>
              <p:cNvPr id="547" name=""/>
              <p:cNvSpPr/>
              <p:nvPr/>
            </p:nvSpPr>
            <p:spPr>
              <a:xfrm>
                <a:off x="299880" y="2268360"/>
                <a:ext cx="1045080" cy="78264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48" name=""/>
              <p:cNvSpPr/>
              <p:nvPr/>
            </p:nvSpPr>
            <p:spPr>
              <a:xfrm>
                <a:off x="1348920" y="2274120"/>
                <a:ext cx="1043280" cy="1149840"/>
              </a:xfrm>
              <a:custGeom>
                <a:avLst/>
                <a:gdLst/>
                <a:ahLst/>
                <a:rect l="l" t="t" r="r" b="b"/>
                <a:pathLst>
                  <a:path w="1065" h="1170">
                    <a:moveTo>
                      <a:pt x="0" y="0"/>
                    </a:moveTo>
                    <a:lnTo>
                      <a:pt x="1065" y="673"/>
                    </a:lnTo>
                    <a:lnTo>
                      <a:pt x="1065" y="1170"/>
                    </a:lnTo>
                    <a:lnTo>
                      <a:pt x="0" y="788"/>
                    </a:lnTo>
                    <a:lnTo>
                      <a:pt x="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49" name=""/>
              <p:cNvSpPr/>
              <p:nvPr/>
            </p:nvSpPr>
            <p:spPr>
              <a:xfrm>
                <a:off x="2392560" y="2939400"/>
                <a:ext cx="3501360" cy="48456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550" name=""/>
            <p:cNvSpPr/>
            <p:nvPr/>
          </p:nvSpPr>
          <p:spPr>
            <a:xfrm>
              <a:off x="471600" y="23036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339933"/>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551" name=""/>
          <p:cNvGrpSpPr/>
          <p:nvPr/>
        </p:nvGrpSpPr>
        <p:grpSpPr>
          <a:xfrm>
            <a:off x="301680" y="1332000"/>
            <a:ext cx="5590440" cy="1501200"/>
            <a:chOff x="301680" y="1332000"/>
            <a:chExt cx="5590440" cy="1501200"/>
          </a:xfrm>
        </p:grpSpPr>
        <p:grpSp>
          <p:nvGrpSpPr>
            <p:cNvPr id="552" name=""/>
            <p:cNvGrpSpPr/>
            <p:nvPr/>
          </p:nvGrpSpPr>
          <p:grpSpPr>
            <a:xfrm>
              <a:off x="301680" y="1332000"/>
              <a:ext cx="5590440" cy="1501200"/>
              <a:chOff x="301680" y="1332000"/>
              <a:chExt cx="5590440" cy="1501200"/>
            </a:xfrm>
          </p:grpSpPr>
          <p:sp>
            <p:nvSpPr>
              <p:cNvPr id="553" name=""/>
              <p:cNvSpPr/>
              <p:nvPr/>
            </p:nvSpPr>
            <p:spPr>
              <a:xfrm>
                <a:off x="301680" y="1334160"/>
                <a:ext cx="1044360" cy="77652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54" name=""/>
              <p:cNvSpPr/>
              <p:nvPr/>
            </p:nvSpPr>
            <p:spPr>
              <a:xfrm>
                <a:off x="1350360" y="1332000"/>
                <a:ext cx="1042560" cy="1497240"/>
              </a:xfrm>
              <a:custGeom>
                <a:avLst/>
                <a:gdLst/>
                <a:ahLst/>
                <a:rect l="l" t="t" r="r" b="b"/>
                <a:pathLst>
                  <a:path w="1065" h="1530">
                    <a:moveTo>
                      <a:pt x="1065" y="1037"/>
                    </a:moveTo>
                    <a:lnTo>
                      <a:pt x="0" y="0"/>
                    </a:lnTo>
                    <a:lnTo>
                      <a:pt x="0" y="785"/>
                    </a:lnTo>
                    <a:lnTo>
                      <a:pt x="1065" y="1530"/>
                    </a:lnTo>
                    <a:lnTo>
                      <a:pt x="1065" y="1037"/>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55" name=""/>
              <p:cNvSpPr/>
              <p:nvPr/>
            </p:nvSpPr>
            <p:spPr>
              <a:xfrm>
                <a:off x="2392920" y="2346120"/>
                <a:ext cx="3499200" cy="48708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556" name=""/>
            <p:cNvSpPr/>
            <p:nvPr/>
          </p:nvSpPr>
          <p:spPr>
            <a:xfrm>
              <a:off x="471600" y="13892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339933"/>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557" name=""/>
          <p:cNvGrpSpPr/>
          <p:nvPr/>
        </p:nvGrpSpPr>
        <p:grpSpPr>
          <a:xfrm>
            <a:off x="301680" y="447840"/>
            <a:ext cx="5590440" cy="1780560"/>
            <a:chOff x="301680" y="447840"/>
            <a:chExt cx="5590440" cy="1780560"/>
          </a:xfrm>
        </p:grpSpPr>
        <p:grpSp>
          <p:nvGrpSpPr>
            <p:cNvPr id="558" name=""/>
            <p:cNvGrpSpPr/>
            <p:nvPr/>
          </p:nvGrpSpPr>
          <p:grpSpPr>
            <a:xfrm>
              <a:off x="301680" y="447840"/>
              <a:ext cx="5590440" cy="1780560"/>
              <a:chOff x="301680" y="447840"/>
              <a:chExt cx="5590440" cy="1780560"/>
            </a:xfrm>
          </p:grpSpPr>
          <p:sp>
            <p:nvSpPr>
              <p:cNvPr id="559" name=""/>
              <p:cNvSpPr/>
              <p:nvPr/>
            </p:nvSpPr>
            <p:spPr>
              <a:xfrm rot="1219800">
                <a:off x="1065600" y="770400"/>
                <a:ext cx="1562040" cy="1185840"/>
              </a:xfrm>
              <a:custGeom>
                <a:avLst/>
                <a:gdLst/>
                <a:ahLst/>
                <a:rect l="l" t="t" r="r" b="b"/>
                <a:pathLst>
                  <a:path w="1065" h="1530">
                    <a:moveTo>
                      <a:pt x="1065" y="1037"/>
                    </a:moveTo>
                    <a:lnTo>
                      <a:pt x="0" y="0"/>
                    </a:lnTo>
                    <a:lnTo>
                      <a:pt x="0" y="785"/>
                    </a:lnTo>
                    <a:lnTo>
                      <a:pt x="1065" y="1530"/>
                    </a:lnTo>
                    <a:lnTo>
                      <a:pt x="1065" y="1037"/>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60" name=""/>
              <p:cNvSpPr/>
              <p:nvPr/>
            </p:nvSpPr>
            <p:spPr>
              <a:xfrm>
                <a:off x="301680" y="447840"/>
                <a:ext cx="1044360" cy="77652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61" name=""/>
              <p:cNvSpPr/>
              <p:nvPr/>
            </p:nvSpPr>
            <p:spPr>
              <a:xfrm>
                <a:off x="2392920" y="1741320"/>
                <a:ext cx="3499200" cy="48708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562" name=""/>
            <p:cNvSpPr/>
            <p:nvPr/>
          </p:nvSpPr>
          <p:spPr>
            <a:xfrm>
              <a:off x="471600" y="5126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339933"/>
                  </a:solidFill>
                  <a:effectLst/>
                  <a:uFillTx/>
                  <a:latin typeface="Webdings"/>
                  <a:ea typeface="Webdings"/>
                </a:rPr>
                <a:t></a:t>
              </a:r>
              <a:endParaRPr b="0" lang="en-US" sz="4000" strike="noStrike" u="none">
                <a:solidFill>
                  <a:srgbClr val="ffffff"/>
                </a:solidFill>
                <a:effectLst/>
                <a:uFillTx/>
                <a:latin typeface="Times New Roman"/>
              </a:endParaRPr>
            </a:p>
          </p:txBody>
        </p:sp>
      </p:grpSp>
      <p:sp>
        <p:nvSpPr>
          <p:cNvPr id="563" name=""/>
          <p:cNvSpPr/>
          <p:nvPr/>
        </p:nvSpPr>
        <p:spPr>
          <a:xfrm>
            <a:off x="8456760" y="6400800"/>
            <a:ext cx="687240" cy="459720"/>
          </a:xfrm>
          <a:prstGeom prst="rect">
            <a:avLst/>
          </a:prstGeom>
          <a:noFill/>
          <a:ln w="0">
            <a:noFill/>
          </a:ln>
        </p:spPr>
        <p:style>
          <a:lnRef idx="0"/>
          <a:fillRef idx="0"/>
          <a:effectRef idx="0"/>
          <a:fontRef idx="minor"/>
        </p:style>
        <p:txBody>
          <a:bodyPr lIns="90000" rIns="90000" tIns="46800" bIns="46800" anchor="t">
            <a:spAutoFit/>
          </a:bodyPr>
          <a:p>
            <a:pPr algn="ct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a:t>
            </a:r>
            <a:endParaRPr b="0" lang="en-US" sz="2400" strike="noStrike" u="none">
              <a:solidFill>
                <a:srgbClr val="ffffff"/>
              </a:solidFill>
              <a:effectLst/>
              <a:uFillTx/>
              <a:latin typeface="Times New Roman"/>
            </a:endParaRPr>
          </a:p>
        </p:txBody>
      </p:sp>
      <p:sp>
        <p:nvSpPr>
          <p:cNvPr id="564" name="PlaceHolder 2"/>
          <p:cNvSpPr>
            <a:spLocks noGrp="1"/>
          </p:cNvSpPr>
          <p:nvPr>
            <p:ph type="title"/>
          </p:nvPr>
        </p:nvSpPr>
        <p:spPr>
          <a:xfrm>
            <a:off x="1785600" y="210600"/>
            <a:ext cx="666108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Supervisor’s Template: </a:t>
            </a:r>
            <a:endParaRPr b="1" lang="en-US" sz="3600" strike="noStrike" u="none">
              <a:solidFill>
                <a:srgbClr val="081d58"/>
              </a:solidFill>
              <a:effectLst/>
              <a:uFillTx/>
              <a:latin typeface="Times New Roman"/>
            </a:endParaRPr>
          </a:p>
        </p:txBody>
      </p:sp>
    </p:spTree>
  </p:cSld>
  <p:transition>
    <p:randomBar dir="horz"/>
  </p:transition>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cc9900"/>
        </a:solidFill>
      </p:bgPr>
    </p:bg>
    <p:spTree>
      <p:nvGrpSpPr>
        <p:cNvPr id="1" name=""/>
        <p:cNvGrpSpPr/>
        <p:nvPr/>
      </p:nvGrpSpPr>
      <p:grpSpPr>
        <a:xfrm>
          <a:off x="0" y="0"/>
          <a:ext cx="0" cy="0"/>
          <a:chOff x="0" y="0"/>
          <a:chExt cx="0" cy="0"/>
        </a:xfrm>
      </p:grpSpPr>
      <p:sp>
        <p:nvSpPr>
          <p:cNvPr id="565" name="PlaceHolder 1"/>
          <p:cNvSpPr>
            <a:spLocks noGrp="1"/>
          </p:cNvSpPr>
          <p:nvPr>
            <p:ph type="title"/>
          </p:nvPr>
        </p:nvSpPr>
        <p:spPr>
          <a:xfrm>
            <a:off x="0" y="151920"/>
            <a:ext cx="9144000" cy="184788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Step Three: Determine if the</a:t>
            </a:r>
            <a:br>
              <a:rPr sz="3600"/>
            </a:br>
            <a:r>
              <a:rPr b="1" lang="en-US" sz="3600" strike="noStrike" u="none">
                <a:solidFill>
                  <a:srgbClr val="081d58"/>
                </a:solidFill>
                <a:effectLst/>
                <a:uFillTx/>
                <a:latin typeface="Times New Roman"/>
              </a:rPr>
              <a:t>Injury / Disability</a:t>
            </a:r>
            <a:br>
              <a:rPr sz="3600"/>
            </a:br>
            <a:r>
              <a:rPr b="1" lang="en-US" sz="3600" strike="noStrike" u="none">
                <a:solidFill>
                  <a:srgbClr val="081d58"/>
                </a:solidFill>
                <a:effectLst/>
                <a:uFillTx/>
                <a:latin typeface="Times New Roman"/>
              </a:rPr>
              <a:t>is Work Related</a:t>
            </a:r>
            <a:endParaRPr b="1" lang="en-US" sz="3600" strike="noStrike" u="none">
              <a:solidFill>
                <a:srgbClr val="081d58"/>
              </a:solidFill>
              <a:effectLst/>
              <a:uFillTx/>
              <a:latin typeface="Times New Roman"/>
            </a:endParaRPr>
          </a:p>
        </p:txBody>
      </p:sp>
      <p:pic>
        <p:nvPicPr>
          <p:cNvPr id="566" name="" descr=""/>
          <p:cNvPicPr/>
          <p:nvPr/>
        </p:nvPicPr>
        <p:blipFill>
          <a:blip r:embed="rId1"/>
          <a:stretch/>
        </p:blipFill>
        <p:spPr>
          <a:xfrm>
            <a:off x="0" y="914400"/>
            <a:ext cx="4259160" cy="5638680"/>
          </a:xfrm>
          <a:prstGeom prst="rect">
            <a:avLst/>
          </a:prstGeom>
          <a:noFill/>
          <a:ln w="0">
            <a:noFill/>
          </a:ln>
        </p:spPr>
      </p:pic>
      <p:pic>
        <p:nvPicPr>
          <p:cNvPr id="567" name="" descr=""/>
          <p:cNvPicPr/>
          <p:nvPr/>
        </p:nvPicPr>
        <p:blipFill>
          <a:blip r:embed="rId2"/>
          <a:stretch/>
        </p:blipFill>
        <p:spPr>
          <a:xfrm>
            <a:off x="4572000" y="1523880"/>
            <a:ext cx="4086360" cy="4957920"/>
          </a:xfrm>
          <a:prstGeom prst="rect">
            <a:avLst/>
          </a:prstGeom>
          <a:noFill/>
          <a:ln w="0">
            <a:noFill/>
          </a:ln>
        </p:spPr>
      </p:pic>
    </p:spTree>
  </p:cSld>
  <p:transition spd="med">
    <p:pull dir="r"/>
  </p:transition>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568" name="PlaceHolder 1"/>
          <p:cNvSpPr>
            <a:spLocks noGrp="1"/>
          </p:cNvSpPr>
          <p:nvPr>
            <p:ph type="title"/>
          </p:nvPr>
        </p:nvSpPr>
        <p:spPr>
          <a:xfrm>
            <a:off x="748800" y="177480"/>
            <a:ext cx="768996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Relation to the Workplace</a:t>
            </a:r>
            <a:endParaRPr b="1" lang="en-US" sz="3600" strike="noStrike" u="none">
              <a:solidFill>
                <a:srgbClr val="081d58"/>
              </a:solidFill>
              <a:effectLst/>
              <a:uFillTx/>
              <a:latin typeface="Times New Roman"/>
            </a:endParaRPr>
          </a:p>
        </p:txBody>
      </p:sp>
      <p:sp>
        <p:nvSpPr>
          <p:cNvPr id="569" name="PlaceHolder 2"/>
          <p:cNvSpPr>
            <a:spLocks noGrp="1"/>
          </p:cNvSpPr>
          <p:nvPr>
            <p:ph/>
          </p:nvPr>
        </p:nvSpPr>
        <p:spPr>
          <a:xfrm>
            <a:off x="228240" y="1257480"/>
            <a:ext cx="8736120" cy="4533840"/>
          </a:xfrm>
          <a:prstGeom prst="rect">
            <a:avLst/>
          </a:prstGeom>
          <a:noFill/>
          <a:ln w="0">
            <a:noFill/>
          </a:ln>
        </p:spPr>
        <p:txBody>
          <a:bodyPr lIns="90360" rIns="90360" tIns="44280" bIns="44280" anchor="t">
            <a:normAutofit/>
          </a:bodyPr>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d22c73"/>
                </a:solidFill>
                <a:effectLst/>
                <a:uFillTx/>
                <a:latin typeface="Times New Roman"/>
              </a:rPr>
              <a:t>If Work Related, Provide Workers Comp. Forms</a:t>
            </a:r>
            <a:br>
              <a:rPr sz="2500"/>
            </a:br>
            <a:r>
              <a:rPr b="1" lang="en-US" sz="2500" strike="noStrike" u="none">
                <a:solidFill>
                  <a:srgbClr val="d22c73"/>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d22c73"/>
                </a:solidFill>
                <a:effectLst/>
                <a:uFillTx/>
                <a:latin typeface="Times New Roman"/>
              </a:rPr>
              <a:t>Notify Carrier or Claims Administrator</a:t>
            </a:r>
            <a:br>
              <a:rPr sz="2500"/>
            </a:br>
            <a:r>
              <a:rPr b="1" lang="en-US" sz="2500" strike="noStrike" u="none">
                <a:solidFill>
                  <a:srgbClr val="d22c73"/>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d22c73"/>
                </a:solidFill>
                <a:effectLst/>
                <a:uFillTx/>
                <a:latin typeface="Times New Roman"/>
              </a:rPr>
              <a:t>Denial of Relationship Between Injury and Workplace</a:t>
            </a:r>
            <a:br>
              <a:rPr sz="2500"/>
            </a:br>
            <a:r>
              <a:rPr b="1" lang="en-US" sz="2500" strike="noStrike" u="none">
                <a:solidFill>
                  <a:srgbClr val="d22c73"/>
                </a:solidFill>
                <a:effectLst/>
                <a:uFillTx/>
                <a:latin typeface="Times New Roman"/>
              </a:rPr>
              <a:t>Must Be Made Promptly</a:t>
            </a:r>
            <a:endParaRPr b="0" lang="en-US" sz="2500" strike="noStrike" u="none">
              <a:solidFill>
                <a:srgbClr val="081d58"/>
              </a:solidFill>
              <a:effectLst/>
              <a:uFillTx/>
              <a:latin typeface="Times New Roman"/>
            </a:endParaRPr>
          </a:p>
        </p:txBody>
      </p:sp>
      <p:pic>
        <p:nvPicPr>
          <p:cNvPr id="570" name="" descr=""/>
          <p:cNvPicPr/>
          <p:nvPr/>
        </p:nvPicPr>
        <p:blipFill>
          <a:blip r:embed="rId2"/>
          <a:stretch/>
        </p:blipFill>
        <p:spPr>
          <a:xfrm>
            <a:off x="4800600" y="3228840"/>
            <a:ext cx="3743280" cy="3629160"/>
          </a:xfrm>
          <a:prstGeom prst="rect">
            <a:avLst/>
          </a:prstGeom>
          <a:noFill/>
          <a:ln w="0">
            <a:noFill/>
          </a:ln>
        </p:spPr>
      </p:pic>
    </p:spTree>
  </p:cSld>
  <p:transition>
    <p:randomBar dir="vert"/>
  </p:transition>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6699ff"/>
        </a:solidFill>
      </p:bgPr>
    </p:bg>
    <p:spTree>
      <p:nvGrpSpPr>
        <p:cNvPr id="1" name=""/>
        <p:cNvGrpSpPr/>
        <p:nvPr/>
      </p:nvGrpSpPr>
      <p:grpSpPr>
        <a:xfrm>
          <a:off x="0" y="0"/>
          <a:ext cx="0" cy="0"/>
          <a:chOff x="0" y="0"/>
          <a:chExt cx="0" cy="0"/>
        </a:xfrm>
      </p:grpSpPr>
      <p:sp>
        <p:nvSpPr>
          <p:cNvPr id="571" name="PlaceHolder 1"/>
          <p:cNvSpPr>
            <a:spLocks noGrp="1"/>
          </p:cNvSpPr>
          <p:nvPr>
            <p:ph/>
          </p:nvPr>
        </p:nvSpPr>
        <p:spPr>
          <a:xfrm>
            <a:off x="6103800" y="1634760"/>
            <a:ext cx="3005280" cy="1717560"/>
          </a:xfrm>
          <a:prstGeom prst="rect">
            <a:avLst/>
          </a:prstGeom>
          <a:solidFill>
            <a:srgbClr val="ffffff"/>
          </a:solidFill>
          <a:ln w="0">
            <a:noFill/>
          </a:ln>
        </p:spPr>
        <p:txBody>
          <a:bodyPr lIns="90360" rIns="90360" tIns="44280" bIns="44280" anchor="t">
            <a:normAutofit/>
          </a:bodyPr>
          <a:p>
            <a:pPr indent="0" algn="ctr">
              <a:spcBef>
                <a:spcPts val="6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7 Steps</a:t>
            </a:r>
            <a:br>
              <a:rPr sz="2500"/>
            </a:br>
            <a:r>
              <a:rPr b="1" lang="en-US" sz="2500" strike="noStrike" u="none">
                <a:solidFill>
                  <a:srgbClr val="081d58"/>
                </a:solidFill>
                <a:effectLst/>
                <a:uFillTx/>
                <a:latin typeface="Times New Roman"/>
              </a:rPr>
              <a:t>for Dealing with the </a:t>
            </a:r>
            <a:br>
              <a:rPr sz="2500"/>
            </a:br>
            <a:r>
              <a:rPr b="1" lang="en-US" sz="2500" strike="noStrike" u="none">
                <a:solidFill>
                  <a:srgbClr val="081d58"/>
                </a:solidFill>
                <a:effectLst/>
                <a:uFillTx/>
                <a:latin typeface="Times New Roman"/>
              </a:rPr>
              <a:t>Injured / Disabled Employee</a:t>
            </a:r>
            <a:endParaRPr b="0" lang="en-US" sz="2500" strike="noStrike" u="none">
              <a:solidFill>
                <a:srgbClr val="081d58"/>
              </a:solidFill>
              <a:effectLst/>
              <a:uFillTx/>
              <a:latin typeface="Times New Roman"/>
            </a:endParaRPr>
          </a:p>
        </p:txBody>
      </p:sp>
      <p:grpSp>
        <p:nvGrpSpPr>
          <p:cNvPr id="572" name=""/>
          <p:cNvGrpSpPr/>
          <p:nvPr/>
        </p:nvGrpSpPr>
        <p:grpSpPr>
          <a:xfrm>
            <a:off x="304920" y="5181480"/>
            <a:ext cx="5586120" cy="1525680"/>
            <a:chOff x="304920" y="5181480"/>
            <a:chExt cx="5586120" cy="1525680"/>
          </a:xfrm>
        </p:grpSpPr>
        <p:grpSp>
          <p:nvGrpSpPr>
            <p:cNvPr id="573" name=""/>
            <p:cNvGrpSpPr/>
            <p:nvPr/>
          </p:nvGrpSpPr>
          <p:grpSpPr>
            <a:xfrm>
              <a:off x="304920" y="5181480"/>
              <a:ext cx="5586120" cy="1525680"/>
              <a:chOff x="304920" y="5181480"/>
              <a:chExt cx="5586120" cy="1525680"/>
            </a:xfrm>
          </p:grpSpPr>
          <p:sp>
            <p:nvSpPr>
              <p:cNvPr id="574" name=""/>
              <p:cNvSpPr/>
              <p:nvPr/>
            </p:nvSpPr>
            <p:spPr>
              <a:xfrm>
                <a:off x="304920" y="5931000"/>
                <a:ext cx="1044360" cy="776160"/>
              </a:xfrm>
              <a:prstGeom prst="rect">
                <a:avLst/>
              </a:prstGeom>
              <a:blipFill rotWithShape="0">
                <a:blip r:embed="rId1"/>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75" name=""/>
              <p:cNvSpPr/>
              <p:nvPr/>
            </p:nvSpPr>
            <p:spPr>
              <a:xfrm>
                <a:off x="1352520" y="5181480"/>
                <a:ext cx="1042920" cy="1522440"/>
              </a:xfrm>
              <a:custGeom>
                <a:avLst/>
                <a:gdLst/>
                <a:ahLst/>
                <a:rect l="l" t="t" r="r" b="b"/>
                <a:pathLst>
                  <a:path w="1065" h="1552">
                    <a:moveTo>
                      <a:pt x="1065" y="0"/>
                    </a:moveTo>
                    <a:lnTo>
                      <a:pt x="0" y="767"/>
                    </a:lnTo>
                    <a:lnTo>
                      <a:pt x="0" y="1552"/>
                    </a:lnTo>
                    <a:lnTo>
                      <a:pt x="1065" y="494"/>
                    </a:lnTo>
                    <a:lnTo>
                      <a:pt x="1065" y="0"/>
                    </a:lnTo>
                    <a:close/>
                  </a:path>
                </a:pathLst>
              </a:custGeom>
              <a:blipFill rotWithShape="0">
                <a:blip r:embed="rId2"/>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76" name=""/>
              <p:cNvSpPr/>
              <p:nvPr/>
            </p:nvSpPr>
            <p:spPr>
              <a:xfrm>
                <a:off x="2395440" y="5184720"/>
                <a:ext cx="3495600" cy="486000"/>
              </a:xfrm>
              <a:prstGeom prst="rect">
                <a:avLst/>
              </a:prstGeom>
              <a:blipFill rotWithShape="0">
                <a:blip r:embed="rId3"/>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577" name=""/>
            <p:cNvSpPr/>
            <p:nvPr/>
          </p:nvSpPr>
          <p:spPr>
            <a:xfrm>
              <a:off x="471600" y="597996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578" name=""/>
          <p:cNvGrpSpPr/>
          <p:nvPr/>
        </p:nvGrpSpPr>
        <p:grpSpPr>
          <a:xfrm>
            <a:off x="303120" y="4616280"/>
            <a:ext cx="5590440" cy="1172880"/>
            <a:chOff x="303120" y="4616280"/>
            <a:chExt cx="5590440" cy="1172880"/>
          </a:xfrm>
        </p:grpSpPr>
        <p:grpSp>
          <p:nvGrpSpPr>
            <p:cNvPr id="579" name=""/>
            <p:cNvGrpSpPr/>
            <p:nvPr/>
          </p:nvGrpSpPr>
          <p:grpSpPr>
            <a:xfrm>
              <a:off x="303120" y="4616280"/>
              <a:ext cx="5590440" cy="1172880"/>
              <a:chOff x="303120" y="4616280"/>
              <a:chExt cx="5590440" cy="1172880"/>
            </a:xfrm>
          </p:grpSpPr>
          <p:sp>
            <p:nvSpPr>
              <p:cNvPr id="580" name=""/>
              <p:cNvSpPr/>
              <p:nvPr/>
            </p:nvSpPr>
            <p:spPr>
              <a:xfrm>
                <a:off x="303120" y="5006880"/>
                <a:ext cx="1044360" cy="782280"/>
              </a:xfrm>
              <a:prstGeom prst="rect">
                <a:avLst/>
              </a:prstGeom>
              <a:blipFill rotWithShape="0">
                <a:blip r:embed="rId4"/>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81" name=""/>
              <p:cNvSpPr/>
              <p:nvPr/>
            </p:nvSpPr>
            <p:spPr>
              <a:xfrm>
                <a:off x="1351800" y="4616280"/>
                <a:ext cx="1042560" cy="1171080"/>
              </a:xfrm>
              <a:custGeom>
                <a:avLst/>
                <a:gdLst/>
                <a:ahLst/>
                <a:rect l="l" t="t" r="r" b="b"/>
                <a:pathLst>
                  <a:path w="1065" h="1195">
                    <a:moveTo>
                      <a:pt x="1065" y="0"/>
                    </a:moveTo>
                    <a:lnTo>
                      <a:pt x="0" y="405"/>
                    </a:lnTo>
                    <a:lnTo>
                      <a:pt x="0" y="1195"/>
                    </a:lnTo>
                    <a:lnTo>
                      <a:pt x="1065" y="494"/>
                    </a:lnTo>
                    <a:lnTo>
                      <a:pt x="1065" y="0"/>
                    </a:lnTo>
                    <a:close/>
                  </a:path>
                </a:pathLst>
              </a:custGeom>
              <a:blipFill rotWithShape="0">
                <a:blip r:embed="rId5"/>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82" name=""/>
              <p:cNvSpPr/>
              <p:nvPr/>
            </p:nvSpPr>
            <p:spPr>
              <a:xfrm>
                <a:off x="2394360" y="4620240"/>
                <a:ext cx="3499200" cy="482400"/>
              </a:xfrm>
              <a:prstGeom prst="rect">
                <a:avLst/>
              </a:prstGeom>
              <a:blipFill rotWithShape="0">
                <a:blip r:embed="rId6"/>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583" name=""/>
            <p:cNvSpPr/>
            <p:nvPr/>
          </p:nvSpPr>
          <p:spPr>
            <a:xfrm>
              <a:off x="471600" y="50468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584" name=""/>
          <p:cNvGrpSpPr/>
          <p:nvPr/>
        </p:nvGrpSpPr>
        <p:grpSpPr>
          <a:xfrm>
            <a:off x="301680" y="4070520"/>
            <a:ext cx="5592240" cy="818640"/>
            <a:chOff x="301680" y="4070520"/>
            <a:chExt cx="5592240" cy="818640"/>
          </a:xfrm>
        </p:grpSpPr>
        <p:grpSp>
          <p:nvGrpSpPr>
            <p:cNvPr id="585" name=""/>
            <p:cNvGrpSpPr/>
            <p:nvPr/>
          </p:nvGrpSpPr>
          <p:grpSpPr>
            <a:xfrm>
              <a:off x="301680" y="4070520"/>
              <a:ext cx="5592240" cy="818640"/>
              <a:chOff x="301680" y="4070520"/>
              <a:chExt cx="5592240" cy="818640"/>
            </a:xfrm>
          </p:grpSpPr>
          <p:sp>
            <p:nvSpPr>
              <p:cNvPr id="586" name=""/>
              <p:cNvSpPr/>
              <p:nvPr/>
            </p:nvSpPr>
            <p:spPr>
              <a:xfrm>
                <a:off x="301680" y="4107600"/>
                <a:ext cx="1044720" cy="781560"/>
              </a:xfrm>
              <a:prstGeom prst="rect">
                <a:avLst/>
              </a:prstGeom>
              <a:blipFill rotWithShape="0">
                <a:blip r:embed="rId7"/>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87" name=""/>
              <p:cNvSpPr/>
              <p:nvPr/>
            </p:nvSpPr>
            <p:spPr>
              <a:xfrm>
                <a:off x="1350360" y="4070520"/>
                <a:ext cx="1042920" cy="814680"/>
              </a:xfrm>
              <a:custGeom>
                <a:avLst/>
                <a:gdLst/>
                <a:ahLst/>
                <a:rect l="l" t="t" r="r" b="b"/>
                <a:pathLst>
                  <a:path w="1065" h="831">
                    <a:moveTo>
                      <a:pt x="1065" y="0"/>
                    </a:moveTo>
                    <a:lnTo>
                      <a:pt x="0" y="45"/>
                    </a:lnTo>
                    <a:lnTo>
                      <a:pt x="0" y="831"/>
                    </a:lnTo>
                    <a:lnTo>
                      <a:pt x="1065" y="496"/>
                    </a:lnTo>
                    <a:lnTo>
                      <a:pt x="1065" y="0"/>
                    </a:lnTo>
                    <a:close/>
                  </a:path>
                </a:pathLst>
              </a:custGeom>
              <a:blipFill rotWithShape="0">
                <a:blip r:embed="rId8"/>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88" name=""/>
              <p:cNvSpPr/>
              <p:nvPr/>
            </p:nvSpPr>
            <p:spPr>
              <a:xfrm>
                <a:off x="2393640" y="4074480"/>
                <a:ext cx="3500280" cy="485640"/>
              </a:xfrm>
              <a:prstGeom prst="rect">
                <a:avLst/>
              </a:prstGeom>
              <a:blipFill rotWithShape="0">
                <a:blip r:embed="rId9"/>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589" name=""/>
            <p:cNvSpPr/>
            <p:nvPr/>
          </p:nvSpPr>
          <p:spPr>
            <a:xfrm>
              <a:off x="471600" y="41702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590" name=""/>
          <p:cNvGrpSpPr/>
          <p:nvPr/>
        </p:nvGrpSpPr>
        <p:grpSpPr>
          <a:xfrm>
            <a:off x="309600" y="3197160"/>
            <a:ext cx="5577840" cy="801360"/>
            <a:chOff x="309600" y="3197160"/>
            <a:chExt cx="5577840" cy="801360"/>
          </a:xfrm>
        </p:grpSpPr>
        <p:grpSp>
          <p:nvGrpSpPr>
            <p:cNvPr id="591" name=""/>
            <p:cNvGrpSpPr/>
            <p:nvPr/>
          </p:nvGrpSpPr>
          <p:grpSpPr>
            <a:xfrm>
              <a:off x="309600" y="3197160"/>
              <a:ext cx="5577840" cy="801360"/>
              <a:chOff x="309600" y="3197160"/>
              <a:chExt cx="5577840" cy="801360"/>
            </a:xfrm>
          </p:grpSpPr>
          <p:sp>
            <p:nvSpPr>
              <p:cNvPr id="592" name=""/>
              <p:cNvSpPr/>
              <p:nvPr/>
            </p:nvSpPr>
            <p:spPr>
              <a:xfrm>
                <a:off x="309600" y="3197160"/>
                <a:ext cx="1042200" cy="777960"/>
              </a:xfrm>
              <a:prstGeom prst="rect">
                <a:avLst/>
              </a:prstGeom>
              <a:blipFill rotWithShape="0">
                <a:blip r:embed="rId10"/>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93" name=""/>
              <p:cNvSpPr/>
              <p:nvPr/>
            </p:nvSpPr>
            <p:spPr>
              <a:xfrm>
                <a:off x="1355760" y="3208320"/>
                <a:ext cx="1040400" cy="789840"/>
              </a:xfrm>
              <a:custGeom>
                <a:avLst/>
                <a:gdLst/>
                <a:ahLst/>
                <a:rect l="l" t="t" r="r" b="b"/>
                <a:pathLst>
                  <a:path w="1065" h="809">
                    <a:moveTo>
                      <a:pt x="1065" y="809"/>
                    </a:moveTo>
                    <a:lnTo>
                      <a:pt x="0" y="786"/>
                    </a:lnTo>
                    <a:lnTo>
                      <a:pt x="0" y="0"/>
                    </a:lnTo>
                    <a:lnTo>
                      <a:pt x="1065" y="310"/>
                    </a:lnTo>
                    <a:lnTo>
                      <a:pt x="1065" y="809"/>
                    </a:lnTo>
                    <a:close/>
                  </a:path>
                </a:pathLst>
              </a:custGeom>
              <a:blipFill rotWithShape="0">
                <a:blip r:embed="rId11"/>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94" name=""/>
              <p:cNvSpPr/>
              <p:nvPr/>
            </p:nvSpPr>
            <p:spPr>
              <a:xfrm>
                <a:off x="2396160" y="3512880"/>
                <a:ext cx="3491280" cy="485640"/>
              </a:xfrm>
              <a:prstGeom prst="rect">
                <a:avLst/>
              </a:prstGeom>
              <a:blipFill rotWithShape="0">
                <a:blip r:embed="rId12"/>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595" name=""/>
            <p:cNvSpPr/>
            <p:nvPr/>
          </p:nvSpPr>
          <p:spPr>
            <a:xfrm>
              <a:off x="471600" y="32558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596" name=""/>
          <p:cNvGrpSpPr/>
          <p:nvPr/>
        </p:nvGrpSpPr>
        <p:grpSpPr>
          <a:xfrm>
            <a:off x="299880" y="2268360"/>
            <a:ext cx="5594040" cy="1155600"/>
            <a:chOff x="299880" y="2268360"/>
            <a:chExt cx="5594040" cy="1155600"/>
          </a:xfrm>
        </p:grpSpPr>
        <p:grpSp>
          <p:nvGrpSpPr>
            <p:cNvPr id="597" name=""/>
            <p:cNvGrpSpPr/>
            <p:nvPr/>
          </p:nvGrpSpPr>
          <p:grpSpPr>
            <a:xfrm>
              <a:off x="299880" y="2268360"/>
              <a:ext cx="5594040" cy="1155600"/>
              <a:chOff x="299880" y="2268360"/>
              <a:chExt cx="5594040" cy="1155600"/>
            </a:xfrm>
          </p:grpSpPr>
          <p:sp>
            <p:nvSpPr>
              <p:cNvPr id="598" name=""/>
              <p:cNvSpPr/>
              <p:nvPr/>
            </p:nvSpPr>
            <p:spPr>
              <a:xfrm>
                <a:off x="299880" y="2268360"/>
                <a:ext cx="1045080" cy="78264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99" name=""/>
              <p:cNvSpPr/>
              <p:nvPr/>
            </p:nvSpPr>
            <p:spPr>
              <a:xfrm>
                <a:off x="1348920" y="2274120"/>
                <a:ext cx="1043280" cy="1149840"/>
              </a:xfrm>
              <a:custGeom>
                <a:avLst/>
                <a:gdLst/>
                <a:ahLst/>
                <a:rect l="l" t="t" r="r" b="b"/>
                <a:pathLst>
                  <a:path w="1065" h="1170">
                    <a:moveTo>
                      <a:pt x="0" y="0"/>
                    </a:moveTo>
                    <a:lnTo>
                      <a:pt x="1065" y="673"/>
                    </a:lnTo>
                    <a:lnTo>
                      <a:pt x="1065" y="1170"/>
                    </a:lnTo>
                    <a:lnTo>
                      <a:pt x="0" y="788"/>
                    </a:lnTo>
                    <a:lnTo>
                      <a:pt x="0" y="0"/>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00" name=""/>
              <p:cNvSpPr/>
              <p:nvPr/>
            </p:nvSpPr>
            <p:spPr>
              <a:xfrm>
                <a:off x="2392560" y="2939400"/>
                <a:ext cx="3501360" cy="48456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601" name=""/>
            <p:cNvSpPr/>
            <p:nvPr/>
          </p:nvSpPr>
          <p:spPr>
            <a:xfrm>
              <a:off x="471600" y="23036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339933"/>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602" name=""/>
          <p:cNvGrpSpPr/>
          <p:nvPr/>
        </p:nvGrpSpPr>
        <p:grpSpPr>
          <a:xfrm>
            <a:off x="301680" y="1332000"/>
            <a:ext cx="5590440" cy="1501200"/>
            <a:chOff x="301680" y="1332000"/>
            <a:chExt cx="5590440" cy="1501200"/>
          </a:xfrm>
        </p:grpSpPr>
        <p:grpSp>
          <p:nvGrpSpPr>
            <p:cNvPr id="603" name=""/>
            <p:cNvGrpSpPr/>
            <p:nvPr/>
          </p:nvGrpSpPr>
          <p:grpSpPr>
            <a:xfrm>
              <a:off x="301680" y="1332000"/>
              <a:ext cx="5590440" cy="1501200"/>
              <a:chOff x="301680" y="1332000"/>
              <a:chExt cx="5590440" cy="1501200"/>
            </a:xfrm>
          </p:grpSpPr>
          <p:sp>
            <p:nvSpPr>
              <p:cNvPr id="604" name=""/>
              <p:cNvSpPr/>
              <p:nvPr/>
            </p:nvSpPr>
            <p:spPr>
              <a:xfrm>
                <a:off x="301680" y="1334160"/>
                <a:ext cx="1044360" cy="77652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05" name=""/>
              <p:cNvSpPr/>
              <p:nvPr/>
            </p:nvSpPr>
            <p:spPr>
              <a:xfrm>
                <a:off x="1350360" y="1332000"/>
                <a:ext cx="1042560" cy="1497240"/>
              </a:xfrm>
              <a:custGeom>
                <a:avLst/>
                <a:gdLst/>
                <a:ahLst/>
                <a:rect l="l" t="t" r="r" b="b"/>
                <a:pathLst>
                  <a:path w="1065" h="1530">
                    <a:moveTo>
                      <a:pt x="1065" y="1037"/>
                    </a:moveTo>
                    <a:lnTo>
                      <a:pt x="0" y="0"/>
                    </a:lnTo>
                    <a:lnTo>
                      <a:pt x="0" y="785"/>
                    </a:lnTo>
                    <a:lnTo>
                      <a:pt x="1065" y="1530"/>
                    </a:lnTo>
                    <a:lnTo>
                      <a:pt x="1065" y="1037"/>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06" name=""/>
              <p:cNvSpPr/>
              <p:nvPr/>
            </p:nvSpPr>
            <p:spPr>
              <a:xfrm>
                <a:off x="2392920" y="2346120"/>
                <a:ext cx="3499200" cy="48708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607" name=""/>
            <p:cNvSpPr/>
            <p:nvPr/>
          </p:nvSpPr>
          <p:spPr>
            <a:xfrm>
              <a:off x="471600" y="13892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339933"/>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608" name=""/>
          <p:cNvGrpSpPr/>
          <p:nvPr/>
        </p:nvGrpSpPr>
        <p:grpSpPr>
          <a:xfrm>
            <a:off x="301680" y="447840"/>
            <a:ext cx="5590440" cy="1780560"/>
            <a:chOff x="301680" y="447840"/>
            <a:chExt cx="5590440" cy="1780560"/>
          </a:xfrm>
        </p:grpSpPr>
        <p:grpSp>
          <p:nvGrpSpPr>
            <p:cNvPr id="609" name=""/>
            <p:cNvGrpSpPr/>
            <p:nvPr/>
          </p:nvGrpSpPr>
          <p:grpSpPr>
            <a:xfrm>
              <a:off x="301680" y="447840"/>
              <a:ext cx="5590440" cy="1780560"/>
              <a:chOff x="301680" y="447840"/>
              <a:chExt cx="5590440" cy="1780560"/>
            </a:xfrm>
          </p:grpSpPr>
          <p:sp>
            <p:nvSpPr>
              <p:cNvPr id="610" name=""/>
              <p:cNvSpPr/>
              <p:nvPr/>
            </p:nvSpPr>
            <p:spPr>
              <a:xfrm rot="1219800">
                <a:off x="1065600" y="770400"/>
                <a:ext cx="1562040" cy="1185840"/>
              </a:xfrm>
              <a:custGeom>
                <a:avLst/>
                <a:gdLst/>
                <a:ahLst/>
                <a:rect l="l" t="t" r="r" b="b"/>
                <a:pathLst>
                  <a:path w="1065" h="1530">
                    <a:moveTo>
                      <a:pt x="1065" y="1037"/>
                    </a:moveTo>
                    <a:lnTo>
                      <a:pt x="0" y="0"/>
                    </a:lnTo>
                    <a:lnTo>
                      <a:pt x="0" y="785"/>
                    </a:lnTo>
                    <a:lnTo>
                      <a:pt x="1065" y="1530"/>
                    </a:lnTo>
                    <a:lnTo>
                      <a:pt x="1065" y="1037"/>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11" name=""/>
              <p:cNvSpPr/>
              <p:nvPr/>
            </p:nvSpPr>
            <p:spPr>
              <a:xfrm>
                <a:off x="301680" y="447840"/>
                <a:ext cx="1044360" cy="77652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12" name=""/>
              <p:cNvSpPr/>
              <p:nvPr/>
            </p:nvSpPr>
            <p:spPr>
              <a:xfrm>
                <a:off x="2392920" y="1741320"/>
                <a:ext cx="3499200" cy="48708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613" name=""/>
            <p:cNvSpPr/>
            <p:nvPr/>
          </p:nvSpPr>
          <p:spPr>
            <a:xfrm>
              <a:off x="471600" y="5126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339933"/>
                  </a:solidFill>
                  <a:effectLst/>
                  <a:uFillTx/>
                  <a:latin typeface="Webdings"/>
                  <a:ea typeface="Webdings"/>
                </a:rPr>
                <a:t></a:t>
              </a:r>
              <a:endParaRPr b="0" lang="en-US" sz="4000" strike="noStrike" u="none">
                <a:solidFill>
                  <a:srgbClr val="ffffff"/>
                </a:solidFill>
                <a:effectLst/>
                <a:uFillTx/>
                <a:latin typeface="Times New Roman"/>
              </a:endParaRPr>
            </a:p>
          </p:txBody>
        </p:sp>
      </p:grpSp>
      <p:sp>
        <p:nvSpPr>
          <p:cNvPr id="614" name=""/>
          <p:cNvSpPr/>
          <p:nvPr/>
        </p:nvSpPr>
        <p:spPr>
          <a:xfrm>
            <a:off x="8456760" y="6400800"/>
            <a:ext cx="687240" cy="459720"/>
          </a:xfrm>
          <a:prstGeom prst="rect">
            <a:avLst/>
          </a:prstGeom>
          <a:noFill/>
          <a:ln w="0">
            <a:noFill/>
          </a:ln>
        </p:spPr>
        <p:style>
          <a:lnRef idx="0"/>
          <a:fillRef idx="0"/>
          <a:effectRef idx="0"/>
          <a:fontRef idx="minor"/>
        </p:style>
        <p:txBody>
          <a:bodyPr lIns="90000" rIns="90000" tIns="46800" bIns="46800" anchor="t">
            <a:spAutoFit/>
          </a:bodyPr>
          <a:p>
            <a:pPr algn="ct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a:t>
            </a:r>
            <a:endParaRPr b="0" lang="en-US" sz="2400" strike="noStrike" u="none">
              <a:solidFill>
                <a:srgbClr val="ffffff"/>
              </a:solidFill>
              <a:effectLst/>
              <a:uFillTx/>
              <a:latin typeface="Times New Roman"/>
            </a:endParaRPr>
          </a:p>
        </p:txBody>
      </p:sp>
      <p:sp>
        <p:nvSpPr>
          <p:cNvPr id="615" name="PlaceHolder 2"/>
          <p:cNvSpPr>
            <a:spLocks noGrp="1"/>
          </p:cNvSpPr>
          <p:nvPr>
            <p:ph type="title"/>
          </p:nvPr>
        </p:nvSpPr>
        <p:spPr>
          <a:xfrm>
            <a:off x="1944360" y="247320"/>
            <a:ext cx="666108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Supervisor’s Template: </a:t>
            </a:r>
            <a:endParaRPr b="1" lang="en-US" sz="3600" strike="noStrike" u="none">
              <a:solidFill>
                <a:srgbClr val="081d58"/>
              </a:solidFill>
              <a:effectLst/>
              <a:uFillTx/>
              <a:latin typeface="Times New Roman"/>
            </a:endParaRPr>
          </a:p>
        </p:txBody>
      </p:sp>
    </p:spTree>
  </p:cSld>
  <p:transition>
    <p:randomBar dir="horz"/>
  </p:transition>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618ffd"/>
        </a:solidFill>
      </p:bgPr>
    </p:bg>
    <p:spTree>
      <p:nvGrpSpPr>
        <p:cNvPr id="1" name=""/>
        <p:cNvGrpSpPr/>
        <p:nvPr/>
      </p:nvGrpSpPr>
      <p:grpSpPr>
        <a:xfrm>
          <a:off x="0" y="0"/>
          <a:ext cx="0" cy="0"/>
          <a:chOff x="0" y="0"/>
          <a:chExt cx="0" cy="0"/>
        </a:xfrm>
      </p:grpSpPr>
      <p:sp>
        <p:nvSpPr>
          <p:cNvPr id="616" name="PlaceHolder 1"/>
          <p:cNvSpPr>
            <a:spLocks noGrp="1"/>
          </p:cNvSpPr>
          <p:nvPr>
            <p:ph type="title"/>
          </p:nvPr>
        </p:nvSpPr>
        <p:spPr>
          <a:xfrm>
            <a:off x="-360" y="482400"/>
            <a:ext cx="918828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ffffff"/>
                </a:solidFill>
                <a:effectLst/>
                <a:uFillTx/>
                <a:latin typeface="Times New Roman"/>
              </a:rPr>
              <a:t>Step Four:</a:t>
            </a:r>
            <a:br>
              <a:rPr sz="3600"/>
            </a:br>
            <a:r>
              <a:rPr b="1" lang="en-US" sz="3600" strike="noStrike" u="none">
                <a:solidFill>
                  <a:srgbClr val="ffffff"/>
                </a:solidFill>
                <a:effectLst/>
                <a:uFillTx/>
                <a:latin typeface="Times New Roman"/>
              </a:rPr>
              <a:t>Evaluate ADA Coverage</a:t>
            </a:r>
            <a:endParaRPr b="1" lang="en-US" sz="3600" strike="noStrike" u="none">
              <a:solidFill>
                <a:srgbClr val="081d58"/>
              </a:solidFill>
              <a:effectLst/>
              <a:uFillTx/>
              <a:latin typeface="Times New Roman"/>
            </a:endParaRPr>
          </a:p>
        </p:txBody>
      </p:sp>
      <p:grpSp>
        <p:nvGrpSpPr>
          <p:cNvPr id="617" name=""/>
          <p:cNvGrpSpPr/>
          <p:nvPr/>
        </p:nvGrpSpPr>
        <p:grpSpPr>
          <a:xfrm>
            <a:off x="533520" y="2666880"/>
            <a:ext cx="8610480" cy="3587760"/>
            <a:chOff x="533520" y="2666880"/>
            <a:chExt cx="8610480" cy="3587760"/>
          </a:xfrm>
        </p:grpSpPr>
        <p:pic>
          <p:nvPicPr>
            <p:cNvPr id="618" name="" descr=""/>
            <p:cNvPicPr/>
            <p:nvPr/>
          </p:nvPicPr>
          <p:blipFill>
            <a:blip r:embed="rId1"/>
            <a:stretch/>
          </p:blipFill>
          <p:spPr>
            <a:xfrm>
              <a:off x="533520" y="3048120"/>
              <a:ext cx="6933960" cy="3206520"/>
            </a:xfrm>
            <a:prstGeom prst="rect">
              <a:avLst/>
            </a:prstGeom>
            <a:noFill/>
            <a:ln w="0">
              <a:noFill/>
            </a:ln>
          </p:spPr>
        </p:pic>
        <p:pic>
          <p:nvPicPr>
            <p:cNvPr id="619" name="" descr=""/>
            <p:cNvPicPr/>
            <p:nvPr/>
          </p:nvPicPr>
          <p:blipFill>
            <a:blip r:embed="rId2"/>
            <a:stretch/>
          </p:blipFill>
          <p:spPr>
            <a:xfrm>
              <a:off x="6148440" y="2666880"/>
              <a:ext cx="2995560" cy="3571920"/>
            </a:xfrm>
            <a:prstGeom prst="rect">
              <a:avLst/>
            </a:prstGeom>
            <a:noFill/>
            <a:ln w="0">
              <a:noFill/>
            </a:ln>
          </p:spPr>
        </p:pic>
      </p:grpSp>
    </p:spTree>
  </p:cSld>
  <p:transition spd="med">
    <p:pull dir="r"/>
  </p:transition>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adc7bd"/>
        </a:solidFill>
      </p:bgPr>
    </p:bg>
    <p:spTree>
      <p:nvGrpSpPr>
        <p:cNvPr id="1" name=""/>
        <p:cNvGrpSpPr/>
        <p:nvPr/>
      </p:nvGrpSpPr>
      <p:grpSpPr>
        <a:xfrm>
          <a:off x="0" y="0"/>
          <a:ext cx="0" cy="0"/>
          <a:chOff x="0" y="0"/>
          <a:chExt cx="0" cy="0"/>
        </a:xfrm>
      </p:grpSpPr>
      <p:sp>
        <p:nvSpPr>
          <p:cNvPr id="620"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“DISABILITY” DEFINED</a:t>
            </a:r>
            <a:endParaRPr b="1" lang="en-US" sz="3600" strike="noStrike" u="none">
              <a:solidFill>
                <a:srgbClr val="081d58"/>
              </a:solidFill>
              <a:effectLst/>
              <a:uFillTx/>
              <a:latin typeface="Times New Roman"/>
            </a:endParaRPr>
          </a:p>
        </p:txBody>
      </p:sp>
      <p:sp>
        <p:nvSpPr>
          <p:cNvPr id="621" name="PlaceHolder 2"/>
          <p:cNvSpPr>
            <a:spLocks noGrp="1"/>
          </p:cNvSpPr>
          <p:nvPr>
            <p:ph/>
          </p:nvPr>
        </p:nvSpPr>
        <p:spPr>
          <a:xfrm>
            <a:off x="228240" y="1238400"/>
            <a:ext cx="8736120" cy="4533840"/>
          </a:xfrm>
          <a:prstGeom prst="rect">
            <a:avLst/>
          </a:prstGeom>
          <a:noFill/>
          <a:ln w="0">
            <a:noFill/>
          </a:ln>
        </p:spPr>
        <p:txBody>
          <a:bodyPr lIns="90360" rIns="90360" tIns="44280" bIns="44280" anchor="t">
            <a:normAutofit/>
          </a:bodyPr>
          <a:p>
            <a:pPr marL="343080" indent="-343080">
              <a:spcBef>
                <a:spcPts val="624"/>
              </a:spcBef>
              <a:buClr>
                <a:srgbClr val="cc33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Physical or Mental Impairment That Substantially Limits One or More Major Life Activities</a:t>
            </a:r>
            <a:endParaRPr b="0" lang="en-US" sz="2500" strike="noStrike" u="none">
              <a:solidFill>
                <a:srgbClr val="081d58"/>
              </a:solidFill>
              <a:effectLst/>
              <a:uFillTx/>
              <a:latin typeface="Times New Roman"/>
            </a:endParaRPr>
          </a:p>
          <a:p>
            <a:pPr marL="343080" indent="-343080" algn="ctr">
              <a:spcBef>
                <a:spcPts val="6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  OR</a:t>
            </a:r>
            <a:endParaRPr b="0" lang="en-US" sz="2500" strike="noStrike" u="none">
              <a:solidFill>
                <a:srgbClr val="081d58"/>
              </a:solidFill>
              <a:effectLst/>
              <a:uFillTx/>
              <a:latin typeface="Times New Roman"/>
            </a:endParaRPr>
          </a:p>
          <a:p>
            <a:pPr marL="343080" indent="-343080">
              <a:spcBef>
                <a:spcPts val="624"/>
              </a:spcBef>
              <a:buClr>
                <a:srgbClr val="cc33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A Record of a …</a:t>
            </a:r>
            <a:endParaRPr b="0" lang="en-US" sz="2500" strike="noStrike" u="none">
              <a:solidFill>
                <a:srgbClr val="081d58"/>
              </a:solidFill>
              <a:effectLst/>
              <a:uFillTx/>
              <a:latin typeface="Times New Roman"/>
            </a:endParaRPr>
          </a:p>
          <a:p>
            <a:pPr marL="343080" indent="-343080" algn="ctr">
              <a:spcBef>
                <a:spcPts val="6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  OR</a:t>
            </a:r>
            <a:endParaRPr b="0" lang="en-US" sz="2500" strike="noStrike" u="none">
              <a:solidFill>
                <a:srgbClr val="081d58"/>
              </a:solidFill>
              <a:effectLst/>
              <a:uFillTx/>
              <a:latin typeface="Times New Roman"/>
            </a:endParaRPr>
          </a:p>
          <a:p>
            <a:pPr marL="343080" indent="-343080">
              <a:spcBef>
                <a:spcPts val="624"/>
              </a:spcBef>
              <a:buClr>
                <a:srgbClr val="cc33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Being Regarded As Having a ...</a:t>
            </a:r>
            <a:endParaRPr b="0" lang="en-US" sz="2500" strike="noStrike" u="none">
              <a:solidFill>
                <a:srgbClr val="081d58"/>
              </a:solidFill>
              <a:effectLst/>
              <a:uFillTx/>
              <a:latin typeface="Times New Roman"/>
            </a:endParaRPr>
          </a:p>
        </p:txBody>
      </p:sp>
      <p:pic>
        <p:nvPicPr>
          <p:cNvPr id="622" name="" descr=""/>
          <p:cNvPicPr/>
          <p:nvPr/>
        </p:nvPicPr>
        <p:blipFill>
          <a:blip r:embed="rId1"/>
          <a:stretch/>
        </p:blipFill>
        <p:spPr>
          <a:xfrm>
            <a:off x="5257800" y="1981080"/>
            <a:ext cx="2295360" cy="2038320"/>
          </a:xfrm>
          <a:prstGeom prst="rect">
            <a:avLst/>
          </a:prstGeom>
          <a:noFill/>
          <a:ln w="0">
            <a:noFill/>
          </a:ln>
        </p:spPr>
      </p:pic>
      <p:pic>
        <p:nvPicPr>
          <p:cNvPr id="623" name="" descr=""/>
          <p:cNvPicPr/>
          <p:nvPr/>
        </p:nvPicPr>
        <p:blipFill>
          <a:blip r:embed="rId2"/>
          <a:stretch/>
        </p:blipFill>
        <p:spPr>
          <a:xfrm>
            <a:off x="533520" y="4267080"/>
            <a:ext cx="2209680" cy="2184480"/>
          </a:xfrm>
          <a:prstGeom prst="rect">
            <a:avLst/>
          </a:prstGeom>
          <a:noFill/>
          <a:ln w="0">
            <a:noFill/>
          </a:ln>
        </p:spPr>
      </p:pic>
      <p:pic>
        <p:nvPicPr>
          <p:cNvPr id="624" name="" descr=""/>
          <p:cNvPicPr/>
          <p:nvPr/>
        </p:nvPicPr>
        <p:blipFill>
          <a:blip r:embed="rId3"/>
          <a:stretch/>
        </p:blipFill>
        <p:spPr>
          <a:xfrm>
            <a:off x="3581280" y="3962520"/>
            <a:ext cx="2268720" cy="2590560"/>
          </a:xfrm>
          <a:prstGeom prst="rect">
            <a:avLst/>
          </a:prstGeom>
          <a:noFill/>
          <a:ln w="0">
            <a:noFill/>
          </a:ln>
        </p:spPr>
      </p:pic>
      <p:pic>
        <p:nvPicPr>
          <p:cNvPr id="625" name="" descr=""/>
          <p:cNvPicPr/>
          <p:nvPr/>
        </p:nvPicPr>
        <p:blipFill>
          <a:blip r:embed="rId4"/>
          <a:stretch/>
        </p:blipFill>
        <p:spPr>
          <a:xfrm>
            <a:off x="7543800" y="228600"/>
            <a:ext cx="1371600" cy="1123920"/>
          </a:xfrm>
          <a:prstGeom prst="rect">
            <a:avLst/>
          </a:prstGeom>
          <a:noFill/>
          <a:ln w="0">
            <a:noFill/>
          </a:ln>
        </p:spPr>
      </p:pic>
      <p:grpSp>
        <p:nvGrpSpPr>
          <p:cNvPr id="626" name=""/>
          <p:cNvGrpSpPr/>
          <p:nvPr/>
        </p:nvGrpSpPr>
        <p:grpSpPr>
          <a:xfrm>
            <a:off x="7162920" y="3408480"/>
            <a:ext cx="1620720" cy="3449520"/>
            <a:chOff x="7162920" y="3408480"/>
            <a:chExt cx="1620720" cy="3449520"/>
          </a:xfrm>
        </p:grpSpPr>
        <p:sp>
          <p:nvSpPr>
            <p:cNvPr id="627" name=""/>
            <p:cNvSpPr/>
            <p:nvPr/>
          </p:nvSpPr>
          <p:spPr>
            <a:xfrm>
              <a:off x="8224920" y="3408480"/>
              <a:ext cx="558720" cy="623880"/>
            </a:xfrm>
            <a:custGeom>
              <a:avLst/>
              <a:gdLst/>
              <a:ahLst/>
              <a:rect l="l" t="t" r="r" b="b"/>
              <a:pathLst>
                <a:path w="1056" h="1177">
                  <a:moveTo>
                    <a:pt x="749" y="106"/>
                  </a:moveTo>
                  <a:lnTo>
                    <a:pt x="756" y="112"/>
                  </a:lnTo>
                  <a:lnTo>
                    <a:pt x="766" y="115"/>
                  </a:lnTo>
                  <a:lnTo>
                    <a:pt x="776" y="114"/>
                  </a:lnTo>
                  <a:lnTo>
                    <a:pt x="786" y="116"/>
                  </a:lnTo>
                  <a:lnTo>
                    <a:pt x="792" y="106"/>
                  </a:lnTo>
                  <a:lnTo>
                    <a:pt x="800" y="105"/>
                  </a:lnTo>
                  <a:lnTo>
                    <a:pt x="812" y="105"/>
                  </a:lnTo>
                  <a:lnTo>
                    <a:pt x="823" y="104"/>
                  </a:lnTo>
                  <a:lnTo>
                    <a:pt x="838" y="106"/>
                  </a:lnTo>
                  <a:lnTo>
                    <a:pt x="852" y="112"/>
                  </a:lnTo>
                  <a:lnTo>
                    <a:pt x="865" y="119"/>
                  </a:lnTo>
                  <a:lnTo>
                    <a:pt x="878" y="129"/>
                  </a:lnTo>
                  <a:lnTo>
                    <a:pt x="889" y="138"/>
                  </a:lnTo>
                  <a:lnTo>
                    <a:pt x="902" y="150"/>
                  </a:lnTo>
                  <a:lnTo>
                    <a:pt x="914" y="161"/>
                  </a:lnTo>
                  <a:lnTo>
                    <a:pt x="926" y="173"/>
                  </a:lnTo>
                  <a:lnTo>
                    <a:pt x="924" y="173"/>
                  </a:lnTo>
                  <a:lnTo>
                    <a:pt x="929" y="175"/>
                  </a:lnTo>
                  <a:lnTo>
                    <a:pt x="934" y="182"/>
                  </a:lnTo>
                  <a:lnTo>
                    <a:pt x="938" y="189"/>
                  </a:lnTo>
                  <a:lnTo>
                    <a:pt x="941" y="198"/>
                  </a:lnTo>
                  <a:lnTo>
                    <a:pt x="947" y="195"/>
                  </a:lnTo>
                  <a:lnTo>
                    <a:pt x="954" y="200"/>
                  </a:lnTo>
                  <a:lnTo>
                    <a:pt x="971" y="226"/>
                  </a:lnTo>
                  <a:lnTo>
                    <a:pt x="989" y="256"/>
                  </a:lnTo>
                  <a:lnTo>
                    <a:pt x="1005" y="286"/>
                  </a:lnTo>
                  <a:lnTo>
                    <a:pt x="1019" y="318"/>
                  </a:lnTo>
                  <a:lnTo>
                    <a:pt x="1026" y="350"/>
                  </a:lnTo>
                  <a:lnTo>
                    <a:pt x="1029" y="383"/>
                  </a:lnTo>
                  <a:lnTo>
                    <a:pt x="1023" y="417"/>
                  </a:lnTo>
                  <a:lnTo>
                    <a:pt x="1008" y="450"/>
                  </a:lnTo>
                  <a:lnTo>
                    <a:pt x="1001" y="456"/>
                  </a:lnTo>
                  <a:lnTo>
                    <a:pt x="999" y="462"/>
                  </a:lnTo>
                  <a:lnTo>
                    <a:pt x="1001" y="467"/>
                  </a:lnTo>
                  <a:lnTo>
                    <a:pt x="1005" y="473"/>
                  </a:lnTo>
                  <a:lnTo>
                    <a:pt x="1010" y="478"/>
                  </a:lnTo>
                  <a:lnTo>
                    <a:pt x="1017" y="485"/>
                  </a:lnTo>
                  <a:lnTo>
                    <a:pt x="1021" y="489"/>
                  </a:lnTo>
                  <a:lnTo>
                    <a:pt x="1025" y="497"/>
                  </a:lnTo>
                  <a:lnTo>
                    <a:pt x="1036" y="515"/>
                  </a:lnTo>
                  <a:lnTo>
                    <a:pt x="1046" y="539"/>
                  </a:lnTo>
                  <a:lnTo>
                    <a:pt x="1052" y="562"/>
                  </a:lnTo>
                  <a:lnTo>
                    <a:pt x="1056" y="588"/>
                  </a:lnTo>
                  <a:lnTo>
                    <a:pt x="1056" y="613"/>
                  </a:lnTo>
                  <a:lnTo>
                    <a:pt x="1054" y="639"/>
                  </a:lnTo>
                  <a:lnTo>
                    <a:pt x="1049" y="664"/>
                  </a:lnTo>
                  <a:lnTo>
                    <a:pt x="1042" y="687"/>
                  </a:lnTo>
                  <a:lnTo>
                    <a:pt x="1034" y="690"/>
                  </a:lnTo>
                  <a:lnTo>
                    <a:pt x="1029" y="693"/>
                  </a:lnTo>
                  <a:lnTo>
                    <a:pt x="1024" y="700"/>
                  </a:lnTo>
                  <a:lnTo>
                    <a:pt x="1020" y="707"/>
                  </a:lnTo>
                  <a:lnTo>
                    <a:pt x="1017" y="714"/>
                  </a:lnTo>
                  <a:lnTo>
                    <a:pt x="1013" y="723"/>
                  </a:lnTo>
                  <a:lnTo>
                    <a:pt x="1009" y="731"/>
                  </a:lnTo>
                  <a:lnTo>
                    <a:pt x="1005" y="739"/>
                  </a:lnTo>
                  <a:lnTo>
                    <a:pt x="999" y="756"/>
                  </a:lnTo>
                  <a:lnTo>
                    <a:pt x="993" y="775"/>
                  </a:lnTo>
                  <a:lnTo>
                    <a:pt x="986" y="794"/>
                  </a:lnTo>
                  <a:lnTo>
                    <a:pt x="978" y="812"/>
                  </a:lnTo>
                  <a:lnTo>
                    <a:pt x="966" y="828"/>
                  </a:lnTo>
                  <a:lnTo>
                    <a:pt x="954" y="843"/>
                  </a:lnTo>
                  <a:lnTo>
                    <a:pt x="939" y="855"/>
                  </a:lnTo>
                  <a:lnTo>
                    <a:pt x="921" y="865"/>
                  </a:lnTo>
                  <a:lnTo>
                    <a:pt x="913" y="866"/>
                  </a:lnTo>
                  <a:lnTo>
                    <a:pt x="905" y="869"/>
                  </a:lnTo>
                  <a:lnTo>
                    <a:pt x="897" y="870"/>
                  </a:lnTo>
                  <a:lnTo>
                    <a:pt x="889" y="873"/>
                  </a:lnTo>
                  <a:lnTo>
                    <a:pt x="881" y="873"/>
                  </a:lnTo>
                  <a:lnTo>
                    <a:pt x="872" y="873"/>
                  </a:lnTo>
                  <a:lnTo>
                    <a:pt x="865" y="870"/>
                  </a:lnTo>
                  <a:lnTo>
                    <a:pt x="857" y="868"/>
                  </a:lnTo>
                  <a:lnTo>
                    <a:pt x="847" y="880"/>
                  </a:lnTo>
                  <a:lnTo>
                    <a:pt x="857" y="887"/>
                  </a:lnTo>
                  <a:lnTo>
                    <a:pt x="870" y="895"/>
                  </a:lnTo>
                  <a:lnTo>
                    <a:pt x="877" y="896"/>
                  </a:lnTo>
                  <a:lnTo>
                    <a:pt x="884" y="897"/>
                  </a:lnTo>
                  <a:lnTo>
                    <a:pt x="892" y="896"/>
                  </a:lnTo>
                  <a:lnTo>
                    <a:pt x="899" y="895"/>
                  </a:lnTo>
                  <a:lnTo>
                    <a:pt x="923" y="890"/>
                  </a:lnTo>
                  <a:lnTo>
                    <a:pt x="945" y="879"/>
                  </a:lnTo>
                  <a:lnTo>
                    <a:pt x="962" y="864"/>
                  </a:lnTo>
                  <a:lnTo>
                    <a:pt x="980" y="845"/>
                  </a:lnTo>
                  <a:lnTo>
                    <a:pt x="992" y="824"/>
                  </a:lnTo>
                  <a:lnTo>
                    <a:pt x="1004" y="803"/>
                  </a:lnTo>
                  <a:lnTo>
                    <a:pt x="1013" y="781"/>
                  </a:lnTo>
                  <a:lnTo>
                    <a:pt x="1020" y="764"/>
                  </a:lnTo>
                  <a:lnTo>
                    <a:pt x="1026" y="777"/>
                  </a:lnTo>
                  <a:lnTo>
                    <a:pt x="1034" y="791"/>
                  </a:lnTo>
                  <a:lnTo>
                    <a:pt x="1039" y="806"/>
                  </a:lnTo>
                  <a:lnTo>
                    <a:pt x="1045" y="821"/>
                  </a:lnTo>
                  <a:lnTo>
                    <a:pt x="1047" y="836"/>
                  </a:lnTo>
                  <a:lnTo>
                    <a:pt x="1051" y="852"/>
                  </a:lnTo>
                  <a:lnTo>
                    <a:pt x="1050" y="868"/>
                  </a:lnTo>
                  <a:lnTo>
                    <a:pt x="1050" y="885"/>
                  </a:lnTo>
                  <a:lnTo>
                    <a:pt x="1045" y="892"/>
                  </a:lnTo>
                  <a:lnTo>
                    <a:pt x="1039" y="897"/>
                  </a:lnTo>
                  <a:lnTo>
                    <a:pt x="1031" y="901"/>
                  </a:lnTo>
                  <a:lnTo>
                    <a:pt x="1025" y="905"/>
                  </a:lnTo>
                  <a:lnTo>
                    <a:pt x="1018" y="907"/>
                  </a:lnTo>
                  <a:lnTo>
                    <a:pt x="1010" y="911"/>
                  </a:lnTo>
                  <a:lnTo>
                    <a:pt x="1004" y="916"/>
                  </a:lnTo>
                  <a:lnTo>
                    <a:pt x="1001" y="925"/>
                  </a:lnTo>
                  <a:lnTo>
                    <a:pt x="1004" y="951"/>
                  </a:lnTo>
                  <a:lnTo>
                    <a:pt x="1005" y="978"/>
                  </a:lnTo>
                  <a:lnTo>
                    <a:pt x="1001" y="1004"/>
                  </a:lnTo>
                  <a:lnTo>
                    <a:pt x="992" y="1030"/>
                  </a:lnTo>
                  <a:lnTo>
                    <a:pt x="978" y="1053"/>
                  </a:lnTo>
                  <a:lnTo>
                    <a:pt x="963" y="1075"/>
                  </a:lnTo>
                  <a:lnTo>
                    <a:pt x="945" y="1096"/>
                  </a:lnTo>
                  <a:lnTo>
                    <a:pt x="924" y="1115"/>
                  </a:lnTo>
                  <a:lnTo>
                    <a:pt x="913" y="1115"/>
                  </a:lnTo>
                  <a:lnTo>
                    <a:pt x="904" y="1116"/>
                  </a:lnTo>
                  <a:lnTo>
                    <a:pt x="894" y="1116"/>
                  </a:lnTo>
                  <a:lnTo>
                    <a:pt x="886" y="1116"/>
                  </a:lnTo>
                  <a:lnTo>
                    <a:pt x="876" y="1114"/>
                  </a:lnTo>
                  <a:lnTo>
                    <a:pt x="866" y="1112"/>
                  </a:lnTo>
                  <a:lnTo>
                    <a:pt x="856" y="1110"/>
                  </a:lnTo>
                  <a:lnTo>
                    <a:pt x="847" y="1108"/>
                  </a:lnTo>
                  <a:lnTo>
                    <a:pt x="844" y="1100"/>
                  </a:lnTo>
                  <a:lnTo>
                    <a:pt x="840" y="1094"/>
                  </a:lnTo>
                  <a:lnTo>
                    <a:pt x="836" y="1087"/>
                  </a:lnTo>
                  <a:lnTo>
                    <a:pt x="834" y="1080"/>
                  </a:lnTo>
                  <a:lnTo>
                    <a:pt x="830" y="1073"/>
                  </a:lnTo>
                  <a:lnTo>
                    <a:pt x="829" y="1067"/>
                  </a:lnTo>
                  <a:lnTo>
                    <a:pt x="826" y="1059"/>
                  </a:lnTo>
                  <a:lnTo>
                    <a:pt x="825" y="1053"/>
                  </a:lnTo>
                  <a:lnTo>
                    <a:pt x="817" y="1051"/>
                  </a:lnTo>
                  <a:lnTo>
                    <a:pt x="813" y="1056"/>
                  </a:lnTo>
                  <a:lnTo>
                    <a:pt x="812" y="1063"/>
                  </a:lnTo>
                  <a:lnTo>
                    <a:pt x="810" y="1070"/>
                  </a:lnTo>
                  <a:lnTo>
                    <a:pt x="810" y="1079"/>
                  </a:lnTo>
                  <a:lnTo>
                    <a:pt x="813" y="1088"/>
                  </a:lnTo>
                  <a:lnTo>
                    <a:pt x="815" y="1096"/>
                  </a:lnTo>
                  <a:lnTo>
                    <a:pt x="819" y="1106"/>
                  </a:lnTo>
                  <a:lnTo>
                    <a:pt x="823" y="1114"/>
                  </a:lnTo>
                  <a:lnTo>
                    <a:pt x="828" y="1121"/>
                  </a:lnTo>
                  <a:lnTo>
                    <a:pt x="834" y="1127"/>
                  </a:lnTo>
                  <a:lnTo>
                    <a:pt x="842" y="1132"/>
                  </a:lnTo>
                  <a:lnTo>
                    <a:pt x="839" y="1138"/>
                  </a:lnTo>
                  <a:lnTo>
                    <a:pt x="833" y="1143"/>
                  </a:lnTo>
                  <a:lnTo>
                    <a:pt x="826" y="1147"/>
                  </a:lnTo>
                  <a:lnTo>
                    <a:pt x="820" y="1152"/>
                  </a:lnTo>
                  <a:lnTo>
                    <a:pt x="818" y="1150"/>
                  </a:lnTo>
                  <a:lnTo>
                    <a:pt x="808" y="1157"/>
                  </a:lnTo>
                  <a:lnTo>
                    <a:pt x="798" y="1166"/>
                  </a:lnTo>
                  <a:lnTo>
                    <a:pt x="787" y="1172"/>
                  </a:lnTo>
                  <a:lnTo>
                    <a:pt x="776" y="1177"/>
                  </a:lnTo>
                  <a:lnTo>
                    <a:pt x="765" y="1174"/>
                  </a:lnTo>
                  <a:lnTo>
                    <a:pt x="755" y="1172"/>
                  </a:lnTo>
                  <a:lnTo>
                    <a:pt x="744" y="1168"/>
                  </a:lnTo>
                  <a:lnTo>
                    <a:pt x="734" y="1164"/>
                  </a:lnTo>
                  <a:lnTo>
                    <a:pt x="723" y="1158"/>
                  </a:lnTo>
                  <a:lnTo>
                    <a:pt x="715" y="1152"/>
                  </a:lnTo>
                  <a:lnTo>
                    <a:pt x="707" y="1142"/>
                  </a:lnTo>
                  <a:lnTo>
                    <a:pt x="702" y="1132"/>
                  </a:lnTo>
                  <a:lnTo>
                    <a:pt x="693" y="1133"/>
                  </a:lnTo>
                  <a:lnTo>
                    <a:pt x="686" y="1132"/>
                  </a:lnTo>
                  <a:lnTo>
                    <a:pt x="681" y="1127"/>
                  </a:lnTo>
                  <a:lnTo>
                    <a:pt x="677" y="1121"/>
                  </a:lnTo>
                  <a:lnTo>
                    <a:pt x="673" y="1114"/>
                  </a:lnTo>
                  <a:lnTo>
                    <a:pt x="672" y="1106"/>
                  </a:lnTo>
                  <a:lnTo>
                    <a:pt x="668" y="1099"/>
                  </a:lnTo>
                  <a:lnTo>
                    <a:pt x="667" y="1093"/>
                  </a:lnTo>
                  <a:lnTo>
                    <a:pt x="672" y="1087"/>
                  </a:lnTo>
                  <a:lnTo>
                    <a:pt x="678" y="1087"/>
                  </a:lnTo>
                  <a:lnTo>
                    <a:pt x="683" y="1089"/>
                  </a:lnTo>
                  <a:lnTo>
                    <a:pt x="689" y="1095"/>
                  </a:lnTo>
                  <a:lnTo>
                    <a:pt x="694" y="1100"/>
                  </a:lnTo>
                  <a:lnTo>
                    <a:pt x="700" y="1104"/>
                  </a:lnTo>
                  <a:lnTo>
                    <a:pt x="707" y="1104"/>
                  </a:lnTo>
                  <a:lnTo>
                    <a:pt x="714" y="1100"/>
                  </a:lnTo>
                  <a:lnTo>
                    <a:pt x="708" y="1093"/>
                  </a:lnTo>
                  <a:lnTo>
                    <a:pt x="702" y="1087"/>
                  </a:lnTo>
                  <a:lnTo>
                    <a:pt x="698" y="1078"/>
                  </a:lnTo>
                  <a:lnTo>
                    <a:pt x="697" y="1068"/>
                  </a:lnTo>
                  <a:lnTo>
                    <a:pt x="707" y="1059"/>
                  </a:lnTo>
                  <a:lnTo>
                    <a:pt x="714" y="1048"/>
                  </a:lnTo>
                  <a:lnTo>
                    <a:pt x="718" y="1035"/>
                  </a:lnTo>
                  <a:lnTo>
                    <a:pt x="723" y="1021"/>
                  </a:lnTo>
                  <a:lnTo>
                    <a:pt x="726" y="1007"/>
                  </a:lnTo>
                  <a:lnTo>
                    <a:pt x="734" y="999"/>
                  </a:lnTo>
                  <a:lnTo>
                    <a:pt x="745" y="994"/>
                  </a:lnTo>
                  <a:lnTo>
                    <a:pt x="763" y="996"/>
                  </a:lnTo>
                  <a:lnTo>
                    <a:pt x="767" y="993"/>
                  </a:lnTo>
                  <a:lnTo>
                    <a:pt x="773" y="989"/>
                  </a:lnTo>
                  <a:lnTo>
                    <a:pt x="778" y="985"/>
                  </a:lnTo>
                  <a:lnTo>
                    <a:pt x="783" y="981"/>
                  </a:lnTo>
                  <a:lnTo>
                    <a:pt x="787" y="991"/>
                  </a:lnTo>
                  <a:lnTo>
                    <a:pt x="791" y="1001"/>
                  </a:lnTo>
                  <a:lnTo>
                    <a:pt x="796" y="1011"/>
                  </a:lnTo>
                  <a:lnTo>
                    <a:pt x="803" y="1021"/>
                  </a:lnTo>
                  <a:lnTo>
                    <a:pt x="809" y="1030"/>
                  </a:lnTo>
                  <a:lnTo>
                    <a:pt x="817" y="1038"/>
                  </a:lnTo>
                  <a:lnTo>
                    <a:pt x="825" y="1046"/>
                  </a:lnTo>
                  <a:lnTo>
                    <a:pt x="835" y="1053"/>
                  </a:lnTo>
                  <a:lnTo>
                    <a:pt x="851" y="1053"/>
                  </a:lnTo>
                  <a:lnTo>
                    <a:pt x="868" y="1051"/>
                  </a:lnTo>
                  <a:lnTo>
                    <a:pt x="884" y="1044"/>
                  </a:lnTo>
                  <a:lnTo>
                    <a:pt x="901" y="1037"/>
                  </a:lnTo>
                  <a:lnTo>
                    <a:pt x="914" y="1026"/>
                  </a:lnTo>
                  <a:lnTo>
                    <a:pt x="928" y="1015"/>
                  </a:lnTo>
                  <a:lnTo>
                    <a:pt x="939" y="1000"/>
                  </a:lnTo>
                  <a:lnTo>
                    <a:pt x="951" y="986"/>
                  </a:lnTo>
                  <a:lnTo>
                    <a:pt x="946" y="981"/>
                  </a:lnTo>
                  <a:lnTo>
                    <a:pt x="936" y="989"/>
                  </a:lnTo>
                  <a:lnTo>
                    <a:pt x="926" y="996"/>
                  </a:lnTo>
                  <a:lnTo>
                    <a:pt x="917" y="1004"/>
                  </a:lnTo>
                  <a:lnTo>
                    <a:pt x="907" y="1012"/>
                  </a:lnTo>
                  <a:lnTo>
                    <a:pt x="896" y="1019"/>
                  </a:lnTo>
                  <a:lnTo>
                    <a:pt x="884" y="1025"/>
                  </a:lnTo>
                  <a:lnTo>
                    <a:pt x="873" y="1027"/>
                  </a:lnTo>
                  <a:lnTo>
                    <a:pt x="862" y="1031"/>
                  </a:lnTo>
                  <a:lnTo>
                    <a:pt x="851" y="1028"/>
                  </a:lnTo>
                  <a:lnTo>
                    <a:pt x="844" y="1025"/>
                  </a:lnTo>
                  <a:lnTo>
                    <a:pt x="835" y="1020"/>
                  </a:lnTo>
                  <a:lnTo>
                    <a:pt x="829" y="1015"/>
                  </a:lnTo>
                  <a:lnTo>
                    <a:pt x="821" y="1007"/>
                  </a:lnTo>
                  <a:lnTo>
                    <a:pt x="818" y="1000"/>
                  </a:lnTo>
                  <a:lnTo>
                    <a:pt x="813" y="991"/>
                  </a:lnTo>
                  <a:lnTo>
                    <a:pt x="810" y="984"/>
                  </a:lnTo>
                  <a:lnTo>
                    <a:pt x="808" y="976"/>
                  </a:lnTo>
                  <a:lnTo>
                    <a:pt x="805" y="969"/>
                  </a:lnTo>
                  <a:lnTo>
                    <a:pt x="800" y="962"/>
                  </a:lnTo>
                  <a:lnTo>
                    <a:pt x="796" y="957"/>
                  </a:lnTo>
                  <a:lnTo>
                    <a:pt x="784" y="955"/>
                  </a:lnTo>
                  <a:lnTo>
                    <a:pt x="775" y="959"/>
                  </a:lnTo>
                  <a:lnTo>
                    <a:pt x="766" y="964"/>
                  </a:lnTo>
                  <a:lnTo>
                    <a:pt x="759" y="970"/>
                  </a:lnTo>
                  <a:lnTo>
                    <a:pt x="750" y="974"/>
                  </a:lnTo>
                  <a:lnTo>
                    <a:pt x="741" y="978"/>
                  </a:lnTo>
                  <a:lnTo>
                    <a:pt x="733" y="978"/>
                  </a:lnTo>
                  <a:lnTo>
                    <a:pt x="724" y="974"/>
                  </a:lnTo>
                  <a:lnTo>
                    <a:pt x="721" y="962"/>
                  </a:lnTo>
                  <a:lnTo>
                    <a:pt x="719" y="953"/>
                  </a:lnTo>
                  <a:lnTo>
                    <a:pt x="714" y="948"/>
                  </a:lnTo>
                  <a:lnTo>
                    <a:pt x="707" y="947"/>
                  </a:lnTo>
                  <a:lnTo>
                    <a:pt x="704" y="936"/>
                  </a:lnTo>
                  <a:lnTo>
                    <a:pt x="703" y="925"/>
                  </a:lnTo>
                  <a:lnTo>
                    <a:pt x="699" y="913"/>
                  </a:lnTo>
                  <a:lnTo>
                    <a:pt x="697" y="904"/>
                  </a:lnTo>
                  <a:lnTo>
                    <a:pt x="692" y="892"/>
                  </a:lnTo>
                  <a:lnTo>
                    <a:pt x="687" y="884"/>
                  </a:lnTo>
                  <a:lnTo>
                    <a:pt x="681" y="874"/>
                  </a:lnTo>
                  <a:lnTo>
                    <a:pt x="675" y="865"/>
                  </a:lnTo>
                  <a:lnTo>
                    <a:pt x="665" y="866"/>
                  </a:lnTo>
                  <a:lnTo>
                    <a:pt x="659" y="871"/>
                  </a:lnTo>
                  <a:lnTo>
                    <a:pt x="652" y="878"/>
                  </a:lnTo>
                  <a:lnTo>
                    <a:pt x="649" y="886"/>
                  </a:lnTo>
                  <a:lnTo>
                    <a:pt x="642" y="894"/>
                  </a:lnTo>
                  <a:lnTo>
                    <a:pt x="638" y="902"/>
                  </a:lnTo>
                  <a:lnTo>
                    <a:pt x="630" y="909"/>
                  </a:lnTo>
                  <a:lnTo>
                    <a:pt x="623" y="912"/>
                  </a:lnTo>
                  <a:lnTo>
                    <a:pt x="612" y="912"/>
                  </a:lnTo>
                  <a:lnTo>
                    <a:pt x="600" y="915"/>
                  </a:lnTo>
                  <a:lnTo>
                    <a:pt x="591" y="915"/>
                  </a:lnTo>
                  <a:lnTo>
                    <a:pt x="583" y="912"/>
                  </a:lnTo>
                  <a:lnTo>
                    <a:pt x="572" y="901"/>
                  </a:lnTo>
                  <a:lnTo>
                    <a:pt x="565" y="891"/>
                  </a:lnTo>
                  <a:lnTo>
                    <a:pt x="557" y="879"/>
                  </a:lnTo>
                  <a:lnTo>
                    <a:pt x="554" y="868"/>
                  </a:lnTo>
                  <a:lnTo>
                    <a:pt x="549" y="855"/>
                  </a:lnTo>
                  <a:lnTo>
                    <a:pt x="545" y="843"/>
                  </a:lnTo>
                  <a:lnTo>
                    <a:pt x="541" y="832"/>
                  </a:lnTo>
                  <a:lnTo>
                    <a:pt x="539" y="821"/>
                  </a:lnTo>
                  <a:lnTo>
                    <a:pt x="549" y="811"/>
                  </a:lnTo>
                  <a:lnTo>
                    <a:pt x="541" y="807"/>
                  </a:lnTo>
                  <a:lnTo>
                    <a:pt x="534" y="811"/>
                  </a:lnTo>
                  <a:lnTo>
                    <a:pt x="534" y="777"/>
                  </a:lnTo>
                  <a:lnTo>
                    <a:pt x="541" y="747"/>
                  </a:lnTo>
                  <a:lnTo>
                    <a:pt x="551" y="717"/>
                  </a:lnTo>
                  <a:lnTo>
                    <a:pt x="565" y="687"/>
                  </a:lnTo>
                  <a:lnTo>
                    <a:pt x="575" y="656"/>
                  </a:lnTo>
                  <a:lnTo>
                    <a:pt x="582" y="625"/>
                  </a:lnTo>
                  <a:lnTo>
                    <a:pt x="582" y="592"/>
                  </a:lnTo>
                  <a:lnTo>
                    <a:pt x="573" y="559"/>
                  </a:lnTo>
                  <a:lnTo>
                    <a:pt x="554" y="543"/>
                  </a:lnTo>
                  <a:lnTo>
                    <a:pt x="535" y="525"/>
                  </a:lnTo>
                  <a:lnTo>
                    <a:pt x="517" y="507"/>
                  </a:lnTo>
                  <a:lnTo>
                    <a:pt x="500" y="489"/>
                  </a:lnTo>
                  <a:lnTo>
                    <a:pt x="486" y="467"/>
                  </a:lnTo>
                  <a:lnTo>
                    <a:pt x="475" y="446"/>
                  </a:lnTo>
                  <a:lnTo>
                    <a:pt x="468" y="423"/>
                  </a:lnTo>
                  <a:lnTo>
                    <a:pt x="467" y="398"/>
                  </a:lnTo>
                  <a:lnTo>
                    <a:pt x="460" y="394"/>
                  </a:lnTo>
                  <a:lnTo>
                    <a:pt x="454" y="396"/>
                  </a:lnTo>
                  <a:lnTo>
                    <a:pt x="447" y="398"/>
                  </a:lnTo>
                  <a:lnTo>
                    <a:pt x="442" y="403"/>
                  </a:lnTo>
                  <a:lnTo>
                    <a:pt x="434" y="413"/>
                  </a:lnTo>
                  <a:lnTo>
                    <a:pt x="425" y="420"/>
                  </a:lnTo>
                  <a:lnTo>
                    <a:pt x="373" y="447"/>
                  </a:lnTo>
                  <a:lnTo>
                    <a:pt x="359" y="446"/>
                  </a:lnTo>
                  <a:lnTo>
                    <a:pt x="345" y="445"/>
                  </a:lnTo>
                  <a:lnTo>
                    <a:pt x="331" y="442"/>
                  </a:lnTo>
                  <a:lnTo>
                    <a:pt x="319" y="440"/>
                  </a:lnTo>
                  <a:lnTo>
                    <a:pt x="307" y="435"/>
                  </a:lnTo>
                  <a:lnTo>
                    <a:pt x="296" y="430"/>
                  </a:lnTo>
                  <a:lnTo>
                    <a:pt x="284" y="423"/>
                  </a:lnTo>
                  <a:lnTo>
                    <a:pt x="277" y="415"/>
                  </a:lnTo>
                  <a:lnTo>
                    <a:pt x="266" y="408"/>
                  </a:lnTo>
                  <a:lnTo>
                    <a:pt x="256" y="413"/>
                  </a:lnTo>
                  <a:lnTo>
                    <a:pt x="245" y="421"/>
                  </a:lnTo>
                  <a:lnTo>
                    <a:pt x="235" y="430"/>
                  </a:lnTo>
                  <a:lnTo>
                    <a:pt x="219" y="430"/>
                  </a:lnTo>
                  <a:lnTo>
                    <a:pt x="204" y="431"/>
                  </a:lnTo>
                  <a:lnTo>
                    <a:pt x="189" y="431"/>
                  </a:lnTo>
                  <a:lnTo>
                    <a:pt x="176" y="433"/>
                  </a:lnTo>
                  <a:lnTo>
                    <a:pt x="161" y="434"/>
                  </a:lnTo>
                  <a:lnTo>
                    <a:pt x="149" y="439"/>
                  </a:lnTo>
                  <a:lnTo>
                    <a:pt x="138" y="446"/>
                  </a:lnTo>
                  <a:lnTo>
                    <a:pt x="126" y="457"/>
                  </a:lnTo>
                  <a:lnTo>
                    <a:pt x="115" y="457"/>
                  </a:lnTo>
                  <a:lnTo>
                    <a:pt x="109" y="462"/>
                  </a:lnTo>
                  <a:lnTo>
                    <a:pt x="107" y="468"/>
                  </a:lnTo>
                  <a:lnTo>
                    <a:pt x="107" y="478"/>
                  </a:lnTo>
                  <a:lnTo>
                    <a:pt x="107" y="488"/>
                  </a:lnTo>
                  <a:lnTo>
                    <a:pt x="107" y="499"/>
                  </a:lnTo>
                  <a:lnTo>
                    <a:pt x="107" y="509"/>
                  </a:lnTo>
                  <a:lnTo>
                    <a:pt x="104" y="519"/>
                  </a:lnTo>
                  <a:lnTo>
                    <a:pt x="100" y="527"/>
                  </a:lnTo>
                  <a:lnTo>
                    <a:pt x="97" y="534"/>
                  </a:lnTo>
                  <a:lnTo>
                    <a:pt x="79" y="534"/>
                  </a:lnTo>
                  <a:lnTo>
                    <a:pt x="66" y="529"/>
                  </a:lnTo>
                  <a:lnTo>
                    <a:pt x="54" y="520"/>
                  </a:lnTo>
                  <a:lnTo>
                    <a:pt x="44" y="510"/>
                  </a:lnTo>
                  <a:lnTo>
                    <a:pt x="34" y="497"/>
                  </a:lnTo>
                  <a:lnTo>
                    <a:pt x="25" y="483"/>
                  </a:lnTo>
                  <a:lnTo>
                    <a:pt x="15" y="470"/>
                  </a:lnTo>
                  <a:lnTo>
                    <a:pt x="5" y="460"/>
                  </a:lnTo>
                  <a:lnTo>
                    <a:pt x="2" y="447"/>
                  </a:lnTo>
                  <a:lnTo>
                    <a:pt x="0" y="435"/>
                  </a:lnTo>
                  <a:lnTo>
                    <a:pt x="0" y="423"/>
                  </a:lnTo>
                  <a:lnTo>
                    <a:pt x="3" y="412"/>
                  </a:lnTo>
                  <a:lnTo>
                    <a:pt x="4" y="399"/>
                  </a:lnTo>
                  <a:lnTo>
                    <a:pt x="8" y="387"/>
                  </a:lnTo>
                  <a:lnTo>
                    <a:pt x="12" y="376"/>
                  </a:lnTo>
                  <a:lnTo>
                    <a:pt x="15" y="366"/>
                  </a:lnTo>
                  <a:lnTo>
                    <a:pt x="21" y="353"/>
                  </a:lnTo>
                  <a:lnTo>
                    <a:pt x="31" y="346"/>
                  </a:lnTo>
                  <a:lnTo>
                    <a:pt x="44" y="342"/>
                  </a:lnTo>
                  <a:lnTo>
                    <a:pt x="56" y="341"/>
                  </a:lnTo>
                  <a:lnTo>
                    <a:pt x="66" y="337"/>
                  </a:lnTo>
                  <a:lnTo>
                    <a:pt x="72" y="334"/>
                  </a:lnTo>
                  <a:lnTo>
                    <a:pt x="72" y="325"/>
                  </a:lnTo>
                  <a:lnTo>
                    <a:pt x="67" y="311"/>
                  </a:lnTo>
                  <a:lnTo>
                    <a:pt x="66" y="289"/>
                  </a:lnTo>
                  <a:lnTo>
                    <a:pt x="70" y="268"/>
                  </a:lnTo>
                  <a:lnTo>
                    <a:pt x="75" y="246"/>
                  </a:lnTo>
                  <a:lnTo>
                    <a:pt x="83" y="227"/>
                  </a:lnTo>
                  <a:lnTo>
                    <a:pt x="93" y="208"/>
                  </a:lnTo>
                  <a:lnTo>
                    <a:pt x="107" y="192"/>
                  </a:lnTo>
                  <a:lnTo>
                    <a:pt x="121" y="175"/>
                  </a:lnTo>
                  <a:lnTo>
                    <a:pt x="141" y="163"/>
                  </a:lnTo>
                  <a:lnTo>
                    <a:pt x="151" y="158"/>
                  </a:lnTo>
                  <a:lnTo>
                    <a:pt x="162" y="156"/>
                  </a:lnTo>
                  <a:lnTo>
                    <a:pt x="173" y="153"/>
                  </a:lnTo>
                  <a:lnTo>
                    <a:pt x="184" y="153"/>
                  </a:lnTo>
                  <a:lnTo>
                    <a:pt x="194" y="152"/>
                  </a:lnTo>
                  <a:lnTo>
                    <a:pt x="205" y="152"/>
                  </a:lnTo>
                  <a:lnTo>
                    <a:pt x="215" y="151"/>
                  </a:lnTo>
                  <a:lnTo>
                    <a:pt x="225" y="151"/>
                  </a:lnTo>
                  <a:lnTo>
                    <a:pt x="240" y="133"/>
                  </a:lnTo>
                  <a:lnTo>
                    <a:pt x="256" y="116"/>
                  </a:lnTo>
                  <a:lnTo>
                    <a:pt x="271" y="98"/>
                  </a:lnTo>
                  <a:lnTo>
                    <a:pt x="289" y="82"/>
                  </a:lnTo>
                  <a:lnTo>
                    <a:pt x="307" y="68"/>
                  </a:lnTo>
                  <a:lnTo>
                    <a:pt x="328" y="59"/>
                  </a:lnTo>
                  <a:lnTo>
                    <a:pt x="351" y="57"/>
                  </a:lnTo>
                  <a:lnTo>
                    <a:pt x="378" y="62"/>
                  </a:lnTo>
                  <a:lnTo>
                    <a:pt x="382" y="65"/>
                  </a:lnTo>
                  <a:lnTo>
                    <a:pt x="389" y="68"/>
                  </a:lnTo>
                  <a:lnTo>
                    <a:pt x="396" y="69"/>
                  </a:lnTo>
                  <a:lnTo>
                    <a:pt x="403" y="72"/>
                  </a:lnTo>
                  <a:lnTo>
                    <a:pt x="410" y="59"/>
                  </a:lnTo>
                  <a:lnTo>
                    <a:pt x="439" y="41"/>
                  </a:lnTo>
                  <a:lnTo>
                    <a:pt x="472" y="26"/>
                  </a:lnTo>
                  <a:lnTo>
                    <a:pt x="505" y="12"/>
                  </a:lnTo>
                  <a:lnTo>
                    <a:pt x="542" y="5"/>
                  </a:lnTo>
                  <a:lnTo>
                    <a:pt x="578" y="0"/>
                  </a:lnTo>
                  <a:lnTo>
                    <a:pt x="614" y="2"/>
                  </a:lnTo>
                  <a:lnTo>
                    <a:pt x="649" y="11"/>
                  </a:lnTo>
                  <a:lnTo>
                    <a:pt x="682" y="27"/>
                  </a:lnTo>
                  <a:lnTo>
                    <a:pt x="692" y="35"/>
                  </a:lnTo>
                  <a:lnTo>
                    <a:pt x="702" y="44"/>
                  </a:lnTo>
                  <a:lnTo>
                    <a:pt x="710" y="53"/>
                  </a:lnTo>
                  <a:lnTo>
                    <a:pt x="719" y="63"/>
                  </a:lnTo>
                  <a:lnTo>
                    <a:pt x="726" y="73"/>
                  </a:lnTo>
                  <a:lnTo>
                    <a:pt x="734" y="84"/>
                  </a:lnTo>
                  <a:lnTo>
                    <a:pt x="741" y="95"/>
                  </a:lnTo>
                  <a:lnTo>
                    <a:pt x="749" y="106"/>
                  </a:lnTo>
                  <a:close/>
                </a:path>
              </a:pathLst>
            </a:custGeom>
            <a:solidFill>
              <a:srgbClr val="3b3b3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28" name=""/>
            <p:cNvSpPr/>
            <p:nvPr/>
          </p:nvSpPr>
          <p:spPr>
            <a:xfrm>
              <a:off x="8218800" y="3643560"/>
              <a:ext cx="374400" cy="453960"/>
            </a:xfrm>
            <a:custGeom>
              <a:avLst/>
              <a:gdLst/>
              <a:ahLst/>
              <a:rect l="l" t="t" r="r" b="b"/>
              <a:pathLst>
                <a:path w="708" h="860">
                  <a:moveTo>
                    <a:pt x="389" y="28"/>
                  </a:moveTo>
                  <a:lnTo>
                    <a:pt x="397" y="23"/>
                  </a:lnTo>
                  <a:lnTo>
                    <a:pt x="404" y="18"/>
                  </a:lnTo>
                  <a:lnTo>
                    <a:pt x="413" y="14"/>
                  </a:lnTo>
                  <a:lnTo>
                    <a:pt x="421" y="12"/>
                  </a:lnTo>
                  <a:lnTo>
                    <a:pt x="429" y="8"/>
                  </a:lnTo>
                  <a:lnTo>
                    <a:pt x="437" y="7"/>
                  </a:lnTo>
                  <a:lnTo>
                    <a:pt x="445" y="5"/>
                  </a:lnTo>
                  <a:lnTo>
                    <a:pt x="453" y="5"/>
                  </a:lnTo>
                  <a:lnTo>
                    <a:pt x="462" y="25"/>
                  </a:lnTo>
                  <a:lnTo>
                    <a:pt x="474" y="44"/>
                  </a:lnTo>
                  <a:lnTo>
                    <a:pt x="488" y="61"/>
                  </a:lnTo>
                  <a:lnTo>
                    <a:pt x="504" y="80"/>
                  </a:lnTo>
                  <a:lnTo>
                    <a:pt x="519" y="96"/>
                  </a:lnTo>
                  <a:lnTo>
                    <a:pt x="536" y="114"/>
                  </a:lnTo>
                  <a:lnTo>
                    <a:pt x="550" y="132"/>
                  </a:lnTo>
                  <a:lnTo>
                    <a:pt x="565" y="151"/>
                  </a:lnTo>
                  <a:lnTo>
                    <a:pt x="560" y="185"/>
                  </a:lnTo>
                  <a:lnTo>
                    <a:pt x="551" y="217"/>
                  </a:lnTo>
                  <a:lnTo>
                    <a:pt x="537" y="246"/>
                  </a:lnTo>
                  <a:lnTo>
                    <a:pt x="524" y="277"/>
                  </a:lnTo>
                  <a:lnTo>
                    <a:pt x="511" y="307"/>
                  </a:lnTo>
                  <a:lnTo>
                    <a:pt x="504" y="338"/>
                  </a:lnTo>
                  <a:lnTo>
                    <a:pt x="502" y="370"/>
                  </a:lnTo>
                  <a:lnTo>
                    <a:pt x="510" y="406"/>
                  </a:lnTo>
                  <a:lnTo>
                    <a:pt x="513" y="416"/>
                  </a:lnTo>
                  <a:lnTo>
                    <a:pt x="518" y="427"/>
                  </a:lnTo>
                  <a:lnTo>
                    <a:pt x="523" y="438"/>
                  </a:lnTo>
                  <a:lnTo>
                    <a:pt x="530" y="449"/>
                  </a:lnTo>
                  <a:lnTo>
                    <a:pt x="536" y="459"/>
                  </a:lnTo>
                  <a:lnTo>
                    <a:pt x="544" y="470"/>
                  </a:lnTo>
                  <a:lnTo>
                    <a:pt x="550" y="480"/>
                  </a:lnTo>
                  <a:lnTo>
                    <a:pt x="557" y="490"/>
                  </a:lnTo>
                  <a:lnTo>
                    <a:pt x="568" y="492"/>
                  </a:lnTo>
                  <a:lnTo>
                    <a:pt x="579" y="495"/>
                  </a:lnTo>
                  <a:lnTo>
                    <a:pt x="591" y="497"/>
                  </a:lnTo>
                  <a:lnTo>
                    <a:pt x="603" y="501"/>
                  </a:lnTo>
                  <a:lnTo>
                    <a:pt x="614" y="502"/>
                  </a:lnTo>
                  <a:lnTo>
                    <a:pt x="626" y="505"/>
                  </a:lnTo>
                  <a:lnTo>
                    <a:pt x="637" y="505"/>
                  </a:lnTo>
                  <a:lnTo>
                    <a:pt x="649" y="505"/>
                  </a:lnTo>
                  <a:lnTo>
                    <a:pt x="650" y="500"/>
                  </a:lnTo>
                  <a:lnTo>
                    <a:pt x="656" y="500"/>
                  </a:lnTo>
                  <a:lnTo>
                    <a:pt x="662" y="500"/>
                  </a:lnTo>
                  <a:lnTo>
                    <a:pt x="668" y="502"/>
                  </a:lnTo>
                  <a:lnTo>
                    <a:pt x="674" y="505"/>
                  </a:lnTo>
                  <a:lnTo>
                    <a:pt x="681" y="509"/>
                  </a:lnTo>
                  <a:lnTo>
                    <a:pt x="686" y="513"/>
                  </a:lnTo>
                  <a:lnTo>
                    <a:pt x="691" y="520"/>
                  </a:lnTo>
                  <a:lnTo>
                    <a:pt x="699" y="531"/>
                  </a:lnTo>
                  <a:lnTo>
                    <a:pt x="708" y="542"/>
                  </a:lnTo>
                  <a:lnTo>
                    <a:pt x="708" y="554"/>
                  </a:lnTo>
                  <a:lnTo>
                    <a:pt x="705" y="567"/>
                  </a:lnTo>
                  <a:lnTo>
                    <a:pt x="699" y="577"/>
                  </a:lnTo>
                  <a:lnTo>
                    <a:pt x="693" y="588"/>
                  </a:lnTo>
                  <a:lnTo>
                    <a:pt x="684" y="596"/>
                  </a:lnTo>
                  <a:lnTo>
                    <a:pt x="674" y="606"/>
                  </a:lnTo>
                  <a:lnTo>
                    <a:pt x="665" y="615"/>
                  </a:lnTo>
                  <a:lnTo>
                    <a:pt x="656" y="623"/>
                  </a:lnTo>
                  <a:lnTo>
                    <a:pt x="644" y="626"/>
                  </a:lnTo>
                  <a:lnTo>
                    <a:pt x="641" y="614"/>
                  </a:lnTo>
                  <a:lnTo>
                    <a:pt x="636" y="602"/>
                  </a:lnTo>
                  <a:lnTo>
                    <a:pt x="629" y="593"/>
                  </a:lnTo>
                  <a:lnTo>
                    <a:pt x="619" y="586"/>
                  </a:lnTo>
                  <a:lnTo>
                    <a:pt x="613" y="581"/>
                  </a:lnTo>
                  <a:lnTo>
                    <a:pt x="607" y="580"/>
                  </a:lnTo>
                  <a:lnTo>
                    <a:pt x="600" y="580"/>
                  </a:lnTo>
                  <a:lnTo>
                    <a:pt x="594" y="580"/>
                  </a:lnTo>
                  <a:lnTo>
                    <a:pt x="581" y="579"/>
                  </a:lnTo>
                  <a:lnTo>
                    <a:pt x="572" y="572"/>
                  </a:lnTo>
                  <a:lnTo>
                    <a:pt x="563" y="575"/>
                  </a:lnTo>
                  <a:lnTo>
                    <a:pt x="555" y="579"/>
                  </a:lnTo>
                  <a:lnTo>
                    <a:pt x="546" y="583"/>
                  </a:lnTo>
                  <a:lnTo>
                    <a:pt x="539" y="586"/>
                  </a:lnTo>
                  <a:lnTo>
                    <a:pt x="531" y="590"/>
                  </a:lnTo>
                  <a:lnTo>
                    <a:pt x="525" y="596"/>
                  </a:lnTo>
                  <a:lnTo>
                    <a:pt x="521" y="604"/>
                  </a:lnTo>
                  <a:lnTo>
                    <a:pt x="520" y="614"/>
                  </a:lnTo>
                  <a:lnTo>
                    <a:pt x="520" y="625"/>
                  </a:lnTo>
                  <a:lnTo>
                    <a:pt x="521" y="637"/>
                  </a:lnTo>
                  <a:lnTo>
                    <a:pt x="524" y="647"/>
                  </a:lnTo>
                  <a:lnTo>
                    <a:pt x="529" y="658"/>
                  </a:lnTo>
                  <a:lnTo>
                    <a:pt x="532" y="667"/>
                  </a:lnTo>
                  <a:lnTo>
                    <a:pt x="539" y="677"/>
                  </a:lnTo>
                  <a:lnTo>
                    <a:pt x="545" y="685"/>
                  </a:lnTo>
                  <a:lnTo>
                    <a:pt x="552" y="695"/>
                  </a:lnTo>
                  <a:lnTo>
                    <a:pt x="584" y="695"/>
                  </a:lnTo>
                  <a:lnTo>
                    <a:pt x="581" y="701"/>
                  </a:lnTo>
                  <a:lnTo>
                    <a:pt x="577" y="709"/>
                  </a:lnTo>
                  <a:lnTo>
                    <a:pt x="573" y="716"/>
                  </a:lnTo>
                  <a:lnTo>
                    <a:pt x="574" y="725"/>
                  </a:lnTo>
                  <a:lnTo>
                    <a:pt x="579" y="731"/>
                  </a:lnTo>
                  <a:lnTo>
                    <a:pt x="586" y="740"/>
                  </a:lnTo>
                  <a:lnTo>
                    <a:pt x="587" y="750"/>
                  </a:lnTo>
                  <a:lnTo>
                    <a:pt x="584" y="759"/>
                  </a:lnTo>
                  <a:lnTo>
                    <a:pt x="550" y="797"/>
                  </a:lnTo>
                  <a:lnTo>
                    <a:pt x="530" y="799"/>
                  </a:lnTo>
                  <a:lnTo>
                    <a:pt x="514" y="806"/>
                  </a:lnTo>
                  <a:lnTo>
                    <a:pt x="497" y="815"/>
                  </a:lnTo>
                  <a:lnTo>
                    <a:pt x="482" y="826"/>
                  </a:lnTo>
                  <a:lnTo>
                    <a:pt x="466" y="835"/>
                  </a:lnTo>
                  <a:lnTo>
                    <a:pt x="450" y="844"/>
                  </a:lnTo>
                  <a:lnTo>
                    <a:pt x="432" y="848"/>
                  </a:lnTo>
                  <a:lnTo>
                    <a:pt x="414" y="851"/>
                  </a:lnTo>
                  <a:lnTo>
                    <a:pt x="402" y="853"/>
                  </a:lnTo>
                  <a:lnTo>
                    <a:pt x="389" y="857"/>
                  </a:lnTo>
                  <a:lnTo>
                    <a:pt x="377" y="858"/>
                  </a:lnTo>
                  <a:lnTo>
                    <a:pt x="365" y="860"/>
                  </a:lnTo>
                  <a:lnTo>
                    <a:pt x="351" y="858"/>
                  </a:lnTo>
                  <a:lnTo>
                    <a:pt x="340" y="857"/>
                  </a:lnTo>
                  <a:lnTo>
                    <a:pt x="326" y="853"/>
                  </a:lnTo>
                  <a:lnTo>
                    <a:pt x="315" y="851"/>
                  </a:lnTo>
                  <a:lnTo>
                    <a:pt x="315" y="804"/>
                  </a:lnTo>
                  <a:lnTo>
                    <a:pt x="337" y="809"/>
                  </a:lnTo>
                  <a:lnTo>
                    <a:pt x="360" y="808"/>
                  </a:lnTo>
                  <a:lnTo>
                    <a:pt x="378" y="800"/>
                  </a:lnTo>
                  <a:lnTo>
                    <a:pt x="398" y="790"/>
                  </a:lnTo>
                  <a:lnTo>
                    <a:pt x="415" y="776"/>
                  </a:lnTo>
                  <a:lnTo>
                    <a:pt x="434" y="761"/>
                  </a:lnTo>
                  <a:lnTo>
                    <a:pt x="451" y="745"/>
                  </a:lnTo>
                  <a:lnTo>
                    <a:pt x="471" y="732"/>
                  </a:lnTo>
                  <a:lnTo>
                    <a:pt x="456" y="734"/>
                  </a:lnTo>
                  <a:lnTo>
                    <a:pt x="444" y="738"/>
                  </a:lnTo>
                  <a:lnTo>
                    <a:pt x="430" y="745"/>
                  </a:lnTo>
                  <a:lnTo>
                    <a:pt x="418" y="752"/>
                  </a:lnTo>
                  <a:lnTo>
                    <a:pt x="404" y="758"/>
                  </a:lnTo>
                  <a:lnTo>
                    <a:pt x="392" y="764"/>
                  </a:lnTo>
                  <a:lnTo>
                    <a:pt x="378" y="768"/>
                  </a:lnTo>
                  <a:lnTo>
                    <a:pt x="365" y="769"/>
                  </a:lnTo>
                  <a:lnTo>
                    <a:pt x="344" y="768"/>
                  </a:lnTo>
                  <a:lnTo>
                    <a:pt x="324" y="766"/>
                  </a:lnTo>
                  <a:lnTo>
                    <a:pt x="303" y="762"/>
                  </a:lnTo>
                  <a:lnTo>
                    <a:pt x="283" y="758"/>
                  </a:lnTo>
                  <a:lnTo>
                    <a:pt x="262" y="752"/>
                  </a:lnTo>
                  <a:lnTo>
                    <a:pt x="242" y="746"/>
                  </a:lnTo>
                  <a:lnTo>
                    <a:pt x="223" y="738"/>
                  </a:lnTo>
                  <a:lnTo>
                    <a:pt x="204" y="732"/>
                  </a:lnTo>
                  <a:lnTo>
                    <a:pt x="183" y="720"/>
                  </a:lnTo>
                  <a:lnTo>
                    <a:pt x="162" y="706"/>
                  </a:lnTo>
                  <a:lnTo>
                    <a:pt x="141" y="690"/>
                  </a:lnTo>
                  <a:lnTo>
                    <a:pt x="123" y="674"/>
                  </a:lnTo>
                  <a:lnTo>
                    <a:pt x="105" y="654"/>
                  </a:lnTo>
                  <a:lnTo>
                    <a:pt x="94" y="633"/>
                  </a:lnTo>
                  <a:lnTo>
                    <a:pt x="86" y="610"/>
                  </a:lnTo>
                  <a:lnTo>
                    <a:pt x="86" y="586"/>
                  </a:lnTo>
                  <a:lnTo>
                    <a:pt x="108" y="588"/>
                  </a:lnTo>
                  <a:lnTo>
                    <a:pt x="130" y="586"/>
                  </a:lnTo>
                  <a:lnTo>
                    <a:pt x="151" y="581"/>
                  </a:lnTo>
                  <a:lnTo>
                    <a:pt x="173" y="575"/>
                  </a:lnTo>
                  <a:lnTo>
                    <a:pt x="193" y="564"/>
                  </a:lnTo>
                  <a:lnTo>
                    <a:pt x="213" y="553"/>
                  </a:lnTo>
                  <a:lnTo>
                    <a:pt x="230" y="538"/>
                  </a:lnTo>
                  <a:lnTo>
                    <a:pt x="249" y="522"/>
                  </a:lnTo>
                  <a:lnTo>
                    <a:pt x="253" y="527"/>
                  </a:lnTo>
                  <a:lnTo>
                    <a:pt x="257" y="536"/>
                  </a:lnTo>
                  <a:lnTo>
                    <a:pt x="260" y="546"/>
                  </a:lnTo>
                  <a:lnTo>
                    <a:pt x="262" y="556"/>
                  </a:lnTo>
                  <a:lnTo>
                    <a:pt x="265" y="563"/>
                  </a:lnTo>
                  <a:lnTo>
                    <a:pt x="268" y="568"/>
                  </a:lnTo>
                  <a:lnTo>
                    <a:pt x="273" y="567"/>
                  </a:lnTo>
                  <a:lnTo>
                    <a:pt x="283" y="559"/>
                  </a:lnTo>
                  <a:lnTo>
                    <a:pt x="279" y="543"/>
                  </a:lnTo>
                  <a:lnTo>
                    <a:pt x="277" y="528"/>
                  </a:lnTo>
                  <a:lnTo>
                    <a:pt x="270" y="513"/>
                  </a:lnTo>
                  <a:lnTo>
                    <a:pt x="263" y="500"/>
                  </a:lnTo>
                  <a:lnTo>
                    <a:pt x="255" y="485"/>
                  </a:lnTo>
                  <a:lnTo>
                    <a:pt x="246" y="473"/>
                  </a:lnTo>
                  <a:lnTo>
                    <a:pt x="236" y="462"/>
                  </a:lnTo>
                  <a:lnTo>
                    <a:pt x="226" y="450"/>
                  </a:lnTo>
                  <a:lnTo>
                    <a:pt x="216" y="442"/>
                  </a:lnTo>
                  <a:lnTo>
                    <a:pt x="207" y="433"/>
                  </a:lnTo>
                  <a:lnTo>
                    <a:pt x="195" y="426"/>
                  </a:lnTo>
                  <a:lnTo>
                    <a:pt x="184" y="423"/>
                  </a:lnTo>
                  <a:lnTo>
                    <a:pt x="177" y="433"/>
                  </a:lnTo>
                  <a:lnTo>
                    <a:pt x="186" y="443"/>
                  </a:lnTo>
                  <a:lnTo>
                    <a:pt x="197" y="453"/>
                  </a:lnTo>
                  <a:lnTo>
                    <a:pt x="209" y="463"/>
                  </a:lnTo>
                  <a:lnTo>
                    <a:pt x="220" y="474"/>
                  </a:lnTo>
                  <a:lnTo>
                    <a:pt x="228" y="485"/>
                  </a:lnTo>
                  <a:lnTo>
                    <a:pt x="231" y="496"/>
                  </a:lnTo>
                  <a:lnTo>
                    <a:pt x="228" y="509"/>
                  </a:lnTo>
                  <a:lnTo>
                    <a:pt x="216" y="522"/>
                  </a:lnTo>
                  <a:lnTo>
                    <a:pt x="202" y="531"/>
                  </a:lnTo>
                  <a:lnTo>
                    <a:pt x="187" y="541"/>
                  </a:lnTo>
                  <a:lnTo>
                    <a:pt x="171" y="549"/>
                  </a:lnTo>
                  <a:lnTo>
                    <a:pt x="155" y="557"/>
                  </a:lnTo>
                  <a:lnTo>
                    <a:pt x="137" y="560"/>
                  </a:lnTo>
                  <a:lnTo>
                    <a:pt x="120" y="563"/>
                  </a:lnTo>
                  <a:lnTo>
                    <a:pt x="103" y="560"/>
                  </a:lnTo>
                  <a:lnTo>
                    <a:pt x="88" y="554"/>
                  </a:lnTo>
                  <a:lnTo>
                    <a:pt x="81" y="538"/>
                  </a:lnTo>
                  <a:lnTo>
                    <a:pt x="76" y="523"/>
                  </a:lnTo>
                  <a:lnTo>
                    <a:pt x="72" y="507"/>
                  </a:lnTo>
                  <a:lnTo>
                    <a:pt x="72" y="491"/>
                  </a:lnTo>
                  <a:lnTo>
                    <a:pt x="72" y="474"/>
                  </a:lnTo>
                  <a:lnTo>
                    <a:pt x="73" y="457"/>
                  </a:lnTo>
                  <a:lnTo>
                    <a:pt x="74" y="439"/>
                  </a:lnTo>
                  <a:lnTo>
                    <a:pt x="78" y="423"/>
                  </a:lnTo>
                  <a:lnTo>
                    <a:pt x="83" y="423"/>
                  </a:lnTo>
                  <a:lnTo>
                    <a:pt x="88" y="418"/>
                  </a:lnTo>
                  <a:lnTo>
                    <a:pt x="87" y="411"/>
                  </a:lnTo>
                  <a:lnTo>
                    <a:pt x="83" y="406"/>
                  </a:lnTo>
                  <a:lnTo>
                    <a:pt x="77" y="402"/>
                  </a:lnTo>
                  <a:lnTo>
                    <a:pt x="73" y="399"/>
                  </a:lnTo>
                  <a:lnTo>
                    <a:pt x="63" y="397"/>
                  </a:lnTo>
                  <a:lnTo>
                    <a:pt x="53" y="396"/>
                  </a:lnTo>
                  <a:lnTo>
                    <a:pt x="42" y="394"/>
                  </a:lnTo>
                  <a:lnTo>
                    <a:pt x="34" y="391"/>
                  </a:lnTo>
                  <a:lnTo>
                    <a:pt x="24" y="386"/>
                  </a:lnTo>
                  <a:lnTo>
                    <a:pt x="16" y="382"/>
                  </a:lnTo>
                  <a:lnTo>
                    <a:pt x="9" y="374"/>
                  </a:lnTo>
                  <a:lnTo>
                    <a:pt x="4" y="366"/>
                  </a:lnTo>
                  <a:lnTo>
                    <a:pt x="0" y="327"/>
                  </a:lnTo>
                  <a:lnTo>
                    <a:pt x="11" y="296"/>
                  </a:lnTo>
                  <a:lnTo>
                    <a:pt x="31" y="267"/>
                  </a:lnTo>
                  <a:lnTo>
                    <a:pt x="57" y="242"/>
                  </a:lnTo>
                  <a:lnTo>
                    <a:pt x="82" y="214"/>
                  </a:lnTo>
                  <a:lnTo>
                    <a:pt x="104" y="187"/>
                  </a:lnTo>
                  <a:lnTo>
                    <a:pt x="118" y="155"/>
                  </a:lnTo>
                  <a:lnTo>
                    <a:pt x="120" y="117"/>
                  </a:lnTo>
                  <a:lnTo>
                    <a:pt x="126" y="108"/>
                  </a:lnTo>
                  <a:lnTo>
                    <a:pt x="131" y="99"/>
                  </a:lnTo>
                  <a:lnTo>
                    <a:pt x="134" y="91"/>
                  </a:lnTo>
                  <a:lnTo>
                    <a:pt x="137" y="82"/>
                  </a:lnTo>
                  <a:lnTo>
                    <a:pt x="139" y="72"/>
                  </a:lnTo>
                  <a:lnTo>
                    <a:pt x="141" y="62"/>
                  </a:lnTo>
                  <a:lnTo>
                    <a:pt x="144" y="51"/>
                  </a:lnTo>
                  <a:lnTo>
                    <a:pt x="147" y="40"/>
                  </a:lnTo>
                  <a:lnTo>
                    <a:pt x="192" y="10"/>
                  </a:lnTo>
                  <a:lnTo>
                    <a:pt x="204" y="14"/>
                  </a:lnTo>
                  <a:lnTo>
                    <a:pt x="218" y="14"/>
                  </a:lnTo>
                  <a:lnTo>
                    <a:pt x="230" y="12"/>
                  </a:lnTo>
                  <a:lnTo>
                    <a:pt x="244" y="8"/>
                  </a:lnTo>
                  <a:lnTo>
                    <a:pt x="255" y="3"/>
                  </a:lnTo>
                  <a:lnTo>
                    <a:pt x="267" y="0"/>
                  </a:lnTo>
                  <a:lnTo>
                    <a:pt x="277" y="2"/>
                  </a:lnTo>
                  <a:lnTo>
                    <a:pt x="288" y="8"/>
                  </a:lnTo>
                  <a:lnTo>
                    <a:pt x="297" y="19"/>
                  </a:lnTo>
                  <a:lnTo>
                    <a:pt x="309" y="26"/>
                  </a:lnTo>
                  <a:lnTo>
                    <a:pt x="320" y="31"/>
                  </a:lnTo>
                  <a:lnTo>
                    <a:pt x="335" y="34"/>
                  </a:lnTo>
                  <a:lnTo>
                    <a:pt x="347" y="33"/>
                  </a:lnTo>
                  <a:lnTo>
                    <a:pt x="362" y="33"/>
                  </a:lnTo>
                  <a:lnTo>
                    <a:pt x="376" y="30"/>
                  </a:lnTo>
                  <a:lnTo>
                    <a:pt x="389" y="28"/>
                  </a:lnTo>
                  <a:close/>
                </a:path>
              </a:pathLst>
            </a:custGeom>
            <a:solidFill>
              <a:srgbClr val="ffcfc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29" name=""/>
            <p:cNvSpPr/>
            <p:nvPr/>
          </p:nvSpPr>
          <p:spPr>
            <a:xfrm>
              <a:off x="8325000" y="3675240"/>
              <a:ext cx="73080" cy="41400"/>
            </a:xfrm>
            <a:custGeom>
              <a:avLst/>
              <a:gdLst/>
              <a:ahLst/>
              <a:rect l="l" t="t" r="r" b="b"/>
              <a:pathLst>
                <a:path w="138" h="79">
                  <a:moveTo>
                    <a:pt x="138" y="79"/>
                  </a:moveTo>
                  <a:lnTo>
                    <a:pt x="125" y="79"/>
                  </a:lnTo>
                  <a:lnTo>
                    <a:pt x="115" y="76"/>
                  </a:lnTo>
                  <a:lnTo>
                    <a:pt x="104" y="69"/>
                  </a:lnTo>
                  <a:lnTo>
                    <a:pt x="95" y="60"/>
                  </a:lnTo>
                  <a:lnTo>
                    <a:pt x="84" y="49"/>
                  </a:lnTo>
                  <a:lnTo>
                    <a:pt x="74" y="39"/>
                  </a:lnTo>
                  <a:lnTo>
                    <a:pt x="63" y="31"/>
                  </a:lnTo>
                  <a:lnTo>
                    <a:pt x="52" y="27"/>
                  </a:lnTo>
                  <a:lnTo>
                    <a:pt x="45" y="22"/>
                  </a:lnTo>
                  <a:lnTo>
                    <a:pt x="36" y="21"/>
                  </a:lnTo>
                  <a:lnTo>
                    <a:pt x="26" y="20"/>
                  </a:lnTo>
                  <a:lnTo>
                    <a:pt x="19" y="20"/>
                  </a:lnTo>
                  <a:lnTo>
                    <a:pt x="9" y="17"/>
                  </a:lnTo>
                  <a:lnTo>
                    <a:pt x="4" y="16"/>
                  </a:lnTo>
                  <a:lnTo>
                    <a:pt x="0" y="11"/>
                  </a:lnTo>
                  <a:lnTo>
                    <a:pt x="0" y="5"/>
                  </a:lnTo>
                  <a:lnTo>
                    <a:pt x="10" y="0"/>
                  </a:lnTo>
                  <a:lnTo>
                    <a:pt x="22" y="0"/>
                  </a:lnTo>
                  <a:lnTo>
                    <a:pt x="35" y="1"/>
                  </a:lnTo>
                  <a:lnTo>
                    <a:pt x="48" y="6"/>
                  </a:lnTo>
                  <a:lnTo>
                    <a:pt x="61" y="11"/>
                  </a:lnTo>
                  <a:lnTo>
                    <a:pt x="74" y="20"/>
                  </a:lnTo>
                  <a:lnTo>
                    <a:pt x="85" y="27"/>
                  </a:lnTo>
                  <a:lnTo>
                    <a:pt x="96" y="37"/>
                  </a:lnTo>
                  <a:lnTo>
                    <a:pt x="138" y="79"/>
                  </a:lnTo>
                  <a:close/>
                </a:path>
              </a:pathLst>
            </a:custGeom>
            <a:solidFill>
              <a:srgbClr val="000000"/>
            </a:solidFill>
            <a:ln w="0">
              <a:noFill/>
            </a:ln>
          </p:spPr>
          <p:style>
            <a:lnRef idx="0"/>
            <a:fillRef idx="0"/>
            <a:effectRef idx="0"/>
            <a:fontRef idx="minor"/>
          </p:style>
          <p:txBody>
            <a:bodyPr lIns="90000" rIns="90000" tIns="-5400" bIns="-5400" anchor="t">
              <a:noAutofit/>
            </a:bodyPr>
            <a:p>
              <a:endParaRPr b="0" lang="en-US" sz="2400" strike="noStrike" u="none">
                <a:solidFill>
                  <a:srgbClr val="ffffff"/>
                </a:solidFill>
                <a:effectLst/>
                <a:uFillTx/>
                <a:latin typeface="Times New Roman"/>
              </a:endParaRPr>
            </a:p>
          </p:txBody>
        </p:sp>
        <p:sp>
          <p:nvSpPr>
            <p:cNvPr id="630" name=""/>
            <p:cNvSpPr/>
            <p:nvPr/>
          </p:nvSpPr>
          <p:spPr>
            <a:xfrm>
              <a:off x="8305920" y="3722760"/>
              <a:ext cx="69840" cy="108000"/>
            </a:xfrm>
            <a:custGeom>
              <a:avLst/>
              <a:gdLst/>
              <a:ahLst/>
              <a:rect l="l" t="t" r="r" b="b"/>
              <a:pathLst>
                <a:path w="130" h="205">
                  <a:moveTo>
                    <a:pt x="130" y="134"/>
                  </a:moveTo>
                  <a:lnTo>
                    <a:pt x="127" y="145"/>
                  </a:lnTo>
                  <a:lnTo>
                    <a:pt x="123" y="156"/>
                  </a:lnTo>
                  <a:lnTo>
                    <a:pt x="117" y="167"/>
                  </a:lnTo>
                  <a:lnTo>
                    <a:pt x="112" y="178"/>
                  </a:lnTo>
                  <a:lnTo>
                    <a:pt x="103" y="187"/>
                  </a:lnTo>
                  <a:lnTo>
                    <a:pt x="95" y="196"/>
                  </a:lnTo>
                  <a:lnTo>
                    <a:pt x="82" y="202"/>
                  </a:lnTo>
                  <a:lnTo>
                    <a:pt x="71" y="205"/>
                  </a:lnTo>
                  <a:lnTo>
                    <a:pt x="59" y="201"/>
                  </a:lnTo>
                  <a:lnTo>
                    <a:pt x="46" y="197"/>
                  </a:lnTo>
                  <a:lnTo>
                    <a:pt x="35" y="191"/>
                  </a:lnTo>
                  <a:lnTo>
                    <a:pt x="27" y="184"/>
                  </a:lnTo>
                  <a:lnTo>
                    <a:pt x="17" y="176"/>
                  </a:lnTo>
                  <a:lnTo>
                    <a:pt x="9" y="167"/>
                  </a:lnTo>
                  <a:lnTo>
                    <a:pt x="3" y="156"/>
                  </a:lnTo>
                  <a:lnTo>
                    <a:pt x="0" y="146"/>
                  </a:lnTo>
                  <a:lnTo>
                    <a:pt x="2" y="133"/>
                  </a:lnTo>
                  <a:lnTo>
                    <a:pt x="5" y="121"/>
                  </a:lnTo>
                  <a:lnTo>
                    <a:pt x="7" y="108"/>
                  </a:lnTo>
                  <a:lnTo>
                    <a:pt x="11" y="97"/>
                  </a:lnTo>
                  <a:lnTo>
                    <a:pt x="14" y="84"/>
                  </a:lnTo>
                  <a:lnTo>
                    <a:pt x="19" y="73"/>
                  </a:lnTo>
                  <a:lnTo>
                    <a:pt x="25" y="62"/>
                  </a:lnTo>
                  <a:lnTo>
                    <a:pt x="34" y="52"/>
                  </a:lnTo>
                  <a:lnTo>
                    <a:pt x="28" y="40"/>
                  </a:lnTo>
                  <a:lnTo>
                    <a:pt x="21" y="27"/>
                  </a:lnTo>
                  <a:lnTo>
                    <a:pt x="17" y="21"/>
                  </a:lnTo>
                  <a:lnTo>
                    <a:pt x="16" y="15"/>
                  </a:lnTo>
                  <a:lnTo>
                    <a:pt x="16" y="8"/>
                  </a:lnTo>
                  <a:lnTo>
                    <a:pt x="19" y="0"/>
                  </a:lnTo>
                  <a:lnTo>
                    <a:pt x="33" y="15"/>
                  </a:lnTo>
                  <a:lnTo>
                    <a:pt x="49" y="31"/>
                  </a:lnTo>
                  <a:lnTo>
                    <a:pt x="65" y="46"/>
                  </a:lnTo>
                  <a:lnTo>
                    <a:pt x="82" y="61"/>
                  </a:lnTo>
                  <a:lnTo>
                    <a:pt x="96" y="76"/>
                  </a:lnTo>
                  <a:lnTo>
                    <a:pt x="111" y="93"/>
                  </a:lnTo>
                  <a:lnTo>
                    <a:pt x="122" y="112"/>
                  </a:lnTo>
                  <a:lnTo>
                    <a:pt x="130" y="13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31" name=""/>
            <p:cNvSpPr/>
            <p:nvPr/>
          </p:nvSpPr>
          <p:spPr>
            <a:xfrm>
              <a:off x="8323560" y="3756240"/>
              <a:ext cx="41040" cy="65160"/>
            </a:xfrm>
            <a:custGeom>
              <a:avLst/>
              <a:gdLst/>
              <a:ahLst/>
              <a:rect l="l" t="t" r="r" b="b"/>
              <a:pathLst>
                <a:path w="79" h="124">
                  <a:moveTo>
                    <a:pt x="79" y="84"/>
                  </a:moveTo>
                  <a:lnTo>
                    <a:pt x="75" y="97"/>
                  </a:lnTo>
                  <a:lnTo>
                    <a:pt x="69" y="109"/>
                  </a:lnTo>
                  <a:lnTo>
                    <a:pt x="63" y="113"/>
                  </a:lnTo>
                  <a:lnTo>
                    <a:pt x="58" y="118"/>
                  </a:lnTo>
                  <a:lnTo>
                    <a:pt x="50" y="121"/>
                  </a:lnTo>
                  <a:lnTo>
                    <a:pt x="44" y="124"/>
                  </a:lnTo>
                  <a:lnTo>
                    <a:pt x="31" y="122"/>
                  </a:lnTo>
                  <a:lnTo>
                    <a:pt x="19" y="119"/>
                  </a:lnTo>
                  <a:lnTo>
                    <a:pt x="8" y="111"/>
                  </a:lnTo>
                  <a:lnTo>
                    <a:pt x="0" y="104"/>
                  </a:lnTo>
                  <a:lnTo>
                    <a:pt x="7" y="98"/>
                  </a:lnTo>
                  <a:lnTo>
                    <a:pt x="14" y="92"/>
                  </a:lnTo>
                  <a:lnTo>
                    <a:pt x="18" y="83"/>
                  </a:lnTo>
                  <a:lnTo>
                    <a:pt x="23" y="74"/>
                  </a:lnTo>
                  <a:lnTo>
                    <a:pt x="26" y="64"/>
                  </a:lnTo>
                  <a:lnTo>
                    <a:pt x="28" y="54"/>
                  </a:lnTo>
                  <a:lnTo>
                    <a:pt x="29" y="45"/>
                  </a:lnTo>
                  <a:lnTo>
                    <a:pt x="32" y="37"/>
                  </a:lnTo>
                  <a:lnTo>
                    <a:pt x="26" y="30"/>
                  </a:lnTo>
                  <a:lnTo>
                    <a:pt x="19" y="25"/>
                  </a:lnTo>
                  <a:lnTo>
                    <a:pt x="2" y="25"/>
                  </a:lnTo>
                  <a:lnTo>
                    <a:pt x="14" y="0"/>
                  </a:lnTo>
                  <a:lnTo>
                    <a:pt x="24" y="8"/>
                  </a:lnTo>
                  <a:lnTo>
                    <a:pt x="34" y="16"/>
                  </a:lnTo>
                  <a:lnTo>
                    <a:pt x="43" y="25"/>
                  </a:lnTo>
                  <a:lnTo>
                    <a:pt x="53" y="36"/>
                  </a:lnTo>
                  <a:lnTo>
                    <a:pt x="60" y="47"/>
                  </a:lnTo>
                  <a:lnTo>
                    <a:pt x="68" y="58"/>
                  </a:lnTo>
                  <a:lnTo>
                    <a:pt x="73" y="71"/>
                  </a:lnTo>
                  <a:lnTo>
                    <a:pt x="79" y="84"/>
                  </a:lnTo>
                  <a:close/>
                </a:path>
              </a:pathLst>
            </a:custGeom>
            <a:solidFill>
              <a:srgbClr val="ffffff"/>
            </a:solidFill>
            <a:ln w="0">
              <a:noFill/>
            </a:ln>
          </p:spPr>
          <p:style>
            <a:lnRef idx="0"/>
            <a:fillRef idx="0"/>
            <a:effectRef idx="0"/>
            <a:fontRef idx="minor"/>
          </p:style>
          <p:txBody>
            <a:bodyPr lIns="90000" rIns="90000" tIns="18360" bIns="18360" anchor="t">
              <a:noAutofit/>
            </a:bodyPr>
            <a:p>
              <a:endParaRPr b="0" lang="en-US" sz="2400" strike="noStrike" u="none">
                <a:solidFill>
                  <a:srgbClr val="ffffff"/>
                </a:solidFill>
                <a:effectLst/>
                <a:uFillTx/>
                <a:latin typeface="Times New Roman"/>
              </a:endParaRPr>
            </a:p>
          </p:txBody>
        </p:sp>
        <p:sp>
          <p:nvSpPr>
            <p:cNvPr id="632" name=""/>
            <p:cNvSpPr/>
            <p:nvPr/>
          </p:nvSpPr>
          <p:spPr>
            <a:xfrm>
              <a:off x="8510760" y="3959280"/>
              <a:ext cx="30240" cy="36720"/>
            </a:xfrm>
            <a:custGeom>
              <a:avLst/>
              <a:gdLst/>
              <a:ahLst/>
              <a:rect l="l" t="t" r="r" b="b"/>
              <a:pathLst>
                <a:path w="57" h="69">
                  <a:moveTo>
                    <a:pt x="57" y="32"/>
                  </a:moveTo>
                  <a:lnTo>
                    <a:pt x="54" y="43"/>
                  </a:lnTo>
                  <a:lnTo>
                    <a:pt x="49" y="54"/>
                  </a:lnTo>
                  <a:lnTo>
                    <a:pt x="41" y="63"/>
                  </a:lnTo>
                  <a:lnTo>
                    <a:pt x="32" y="69"/>
                  </a:lnTo>
                  <a:lnTo>
                    <a:pt x="21" y="69"/>
                  </a:lnTo>
                  <a:lnTo>
                    <a:pt x="13" y="64"/>
                  </a:lnTo>
                  <a:lnTo>
                    <a:pt x="7" y="55"/>
                  </a:lnTo>
                  <a:lnTo>
                    <a:pt x="2" y="47"/>
                  </a:lnTo>
                  <a:lnTo>
                    <a:pt x="0" y="39"/>
                  </a:lnTo>
                  <a:lnTo>
                    <a:pt x="0" y="33"/>
                  </a:lnTo>
                  <a:lnTo>
                    <a:pt x="0" y="26"/>
                  </a:lnTo>
                  <a:lnTo>
                    <a:pt x="3" y="20"/>
                  </a:lnTo>
                  <a:lnTo>
                    <a:pt x="11" y="8"/>
                  </a:lnTo>
                  <a:lnTo>
                    <a:pt x="22" y="0"/>
                  </a:lnTo>
                  <a:lnTo>
                    <a:pt x="33" y="3"/>
                  </a:lnTo>
                  <a:lnTo>
                    <a:pt x="45" y="8"/>
                  </a:lnTo>
                  <a:lnTo>
                    <a:pt x="49" y="12"/>
                  </a:lnTo>
                  <a:lnTo>
                    <a:pt x="54" y="17"/>
                  </a:lnTo>
                  <a:lnTo>
                    <a:pt x="55" y="23"/>
                  </a:lnTo>
                  <a:lnTo>
                    <a:pt x="57" y="32"/>
                  </a:lnTo>
                  <a:close/>
                </a:path>
              </a:pathLst>
            </a:custGeom>
            <a:solidFill>
              <a:srgbClr val="80ff00"/>
            </a:solidFill>
            <a:ln w="0">
              <a:no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Times New Roman"/>
              </a:endParaRPr>
            </a:p>
          </p:txBody>
        </p:sp>
        <p:sp>
          <p:nvSpPr>
            <p:cNvPr id="633" name=""/>
            <p:cNvSpPr/>
            <p:nvPr/>
          </p:nvSpPr>
          <p:spPr>
            <a:xfrm>
              <a:off x="7410600" y="4035600"/>
              <a:ext cx="239760" cy="257040"/>
            </a:xfrm>
            <a:custGeom>
              <a:avLst/>
              <a:gdLst/>
              <a:ahLst/>
              <a:rect l="l" t="t" r="r" b="b"/>
              <a:pathLst>
                <a:path w="452" h="486">
                  <a:moveTo>
                    <a:pt x="282" y="54"/>
                  </a:moveTo>
                  <a:lnTo>
                    <a:pt x="290" y="51"/>
                  </a:lnTo>
                  <a:lnTo>
                    <a:pt x="301" y="49"/>
                  </a:lnTo>
                  <a:lnTo>
                    <a:pt x="313" y="46"/>
                  </a:lnTo>
                  <a:lnTo>
                    <a:pt x="325" y="46"/>
                  </a:lnTo>
                  <a:lnTo>
                    <a:pt x="335" y="46"/>
                  </a:lnTo>
                  <a:lnTo>
                    <a:pt x="345" y="49"/>
                  </a:lnTo>
                  <a:lnTo>
                    <a:pt x="353" y="54"/>
                  </a:lnTo>
                  <a:lnTo>
                    <a:pt x="361" y="63"/>
                  </a:lnTo>
                  <a:lnTo>
                    <a:pt x="371" y="71"/>
                  </a:lnTo>
                  <a:lnTo>
                    <a:pt x="379" y="82"/>
                  </a:lnTo>
                  <a:lnTo>
                    <a:pt x="383" y="93"/>
                  </a:lnTo>
                  <a:lnTo>
                    <a:pt x="388" y="105"/>
                  </a:lnTo>
                  <a:lnTo>
                    <a:pt x="389" y="118"/>
                  </a:lnTo>
                  <a:lnTo>
                    <a:pt x="393" y="130"/>
                  </a:lnTo>
                  <a:lnTo>
                    <a:pt x="396" y="143"/>
                  </a:lnTo>
                  <a:lnTo>
                    <a:pt x="403" y="155"/>
                  </a:lnTo>
                  <a:lnTo>
                    <a:pt x="409" y="177"/>
                  </a:lnTo>
                  <a:lnTo>
                    <a:pt x="415" y="199"/>
                  </a:lnTo>
                  <a:lnTo>
                    <a:pt x="421" y="222"/>
                  </a:lnTo>
                  <a:lnTo>
                    <a:pt x="429" y="244"/>
                  </a:lnTo>
                  <a:lnTo>
                    <a:pt x="435" y="266"/>
                  </a:lnTo>
                  <a:lnTo>
                    <a:pt x="441" y="288"/>
                  </a:lnTo>
                  <a:lnTo>
                    <a:pt x="446" y="312"/>
                  </a:lnTo>
                  <a:lnTo>
                    <a:pt x="452" y="335"/>
                  </a:lnTo>
                  <a:lnTo>
                    <a:pt x="424" y="345"/>
                  </a:lnTo>
                  <a:lnTo>
                    <a:pt x="398" y="360"/>
                  </a:lnTo>
                  <a:lnTo>
                    <a:pt x="372" y="376"/>
                  </a:lnTo>
                  <a:lnTo>
                    <a:pt x="350" y="396"/>
                  </a:lnTo>
                  <a:lnTo>
                    <a:pt x="327" y="417"/>
                  </a:lnTo>
                  <a:lnTo>
                    <a:pt x="306" y="439"/>
                  </a:lnTo>
                  <a:lnTo>
                    <a:pt x="287" y="461"/>
                  </a:lnTo>
                  <a:lnTo>
                    <a:pt x="269" y="486"/>
                  </a:lnTo>
                  <a:lnTo>
                    <a:pt x="248" y="486"/>
                  </a:lnTo>
                  <a:lnTo>
                    <a:pt x="229" y="486"/>
                  </a:lnTo>
                  <a:lnTo>
                    <a:pt x="210" y="484"/>
                  </a:lnTo>
                  <a:lnTo>
                    <a:pt x="192" y="480"/>
                  </a:lnTo>
                  <a:lnTo>
                    <a:pt x="173" y="474"/>
                  </a:lnTo>
                  <a:lnTo>
                    <a:pt x="154" y="468"/>
                  </a:lnTo>
                  <a:lnTo>
                    <a:pt x="137" y="459"/>
                  </a:lnTo>
                  <a:lnTo>
                    <a:pt x="121" y="452"/>
                  </a:lnTo>
                  <a:lnTo>
                    <a:pt x="114" y="440"/>
                  </a:lnTo>
                  <a:lnTo>
                    <a:pt x="110" y="429"/>
                  </a:lnTo>
                  <a:lnTo>
                    <a:pt x="108" y="418"/>
                  </a:lnTo>
                  <a:lnTo>
                    <a:pt x="108" y="408"/>
                  </a:lnTo>
                  <a:lnTo>
                    <a:pt x="106" y="397"/>
                  </a:lnTo>
                  <a:lnTo>
                    <a:pt x="105" y="386"/>
                  </a:lnTo>
                  <a:lnTo>
                    <a:pt x="101" y="375"/>
                  </a:lnTo>
                  <a:lnTo>
                    <a:pt x="96" y="365"/>
                  </a:lnTo>
                  <a:lnTo>
                    <a:pt x="82" y="356"/>
                  </a:lnTo>
                  <a:lnTo>
                    <a:pt x="68" y="349"/>
                  </a:lnTo>
                  <a:lnTo>
                    <a:pt x="54" y="340"/>
                  </a:lnTo>
                  <a:lnTo>
                    <a:pt x="41" y="333"/>
                  </a:lnTo>
                  <a:lnTo>
                    <a:pt x="27" y="322"/>
                  </a:lnTo>
                  <a:lnTo>
                    <a:pt x="16" y="312"/>
                  </a:lnTo>
                  <a:lnTo>
                    <a:pt x="6" y="301"/>
                  </a:lnTo>
                  <a:lnTo>
                    <a:pt x="0" y="288"/>
                  </a:lnTo>
                  <a:lnTo>
                    <a:pt x="9" y="280"/>
                  </a:lnTo>
                  <a:lnTo>
                    <a:pt x="20" y="274"/>
                  </a:lnTo>
                  <a:lnTo>
                    <a:pt x="31" y="269"/>
                  </a:lnTo>
                  <a:lnTo>
                    <a:pt x="45" y="266"/>
                  </a:lnTo>
                  <a:lnTo>
                    <a:pt x="54" y="272"/>
                  </a:lnTo>
                  <a:lnTo>
                    <a:pt x="68" y="272"/>
                  </a:lnTo>
                  <a:lnTo>
                    <a:pt x="74" y="271"/>
                  </a:lnTo>
                  <a:lnTo>
                    <a:pt x="82" y="272"/>
                  </a:lnTo>
                  <a:lnTo>
                    <a:pt x="89" y="272"/>
                  </a:lnTo>
                  <a:lnTo>
                    <a:pt x="96" y="276"/>
                  </a:lnTo>
                  <a:lnTo>
                    <a:pt x="108" y="287"/>
                  </a:lnTo>
                  <a:lnTo>
                    <a:pt x="119" y="301"/>
                  </a:lnTo>
                  <a:lnTo>
                    <a:pt x="125" y="306"/>
                  </a:lnTo>
                  <a:lnTo>
                    <a:pt x="131" y="311"/>
                  </a:lnTo>
                  <a:lnTo>
                    <a:pt x="138" y="314"/>
                  </a:lnTo>
                  <a:lnTo>
                    <a:pt x="148" y="318"/>
                  </a:lnTo>
                  <a:lnTo>
                    <a:pt x="156" y="309"/>
                  </a:lnTo>
                  <a:lnTo>
                    <a:pt x="158" y="302"/>
                  </a:lnTo>
                  <a:lnTo>
                    <a:pt x="157" y="293"/>
                  </a:lnTo>
                  <a:lnTo>
                    <a:pt x="153" y="286"/>
                  </a:lnTo>
                  <a:lnTo>
                    <a:pt x="146" y="277"/>
                  </a:lnTo>
                  <a:lnTo>
                    <a:pt x="140" y="269"/>
                  </a:lnTo>
                  <a:lnTo>
                    <a:pt x="134" y="261"/>
                  </a:lnTo>
                  <a:lnTo>
                    <a:pt x="131" y="254"/>
                  </a:lnTo>
                  <a:lnTo>
                    <a:pt x="122" y="243"/>
                  </a:lnTo>
                  <a:lnTo>
                    <a:pt x="113" y="236"/>
                  </a:lnTo>
                  <a:lnTo>
                    <a:pt x="101" y="232"/>
                  </a:lnTo>
                  <a:lnTo>
                    <a:pt x="90" y="230"/>
                  </a:lnTo>
                  <a:lnTo>
                    <a:pt x="78" y="228"/>
                  </a:lnTo>
                  <a:lnTo>
                    <a:pt x="67" y="228"/>
                  </a:lnTo>
                  <a:lnTo>
                    <a:pt x="56" y="225"/>
                  </a:lnTo>
                  <a:lnTo>
                    <a:pt x="47" y="224"/>
                  </a:lnTo>
                  <a:lnTo>
                    <a:pt x="37" y="232"/>
                  </a:lnTo>
                  <a:lnTo>
                    <a:pt x="32" y="224"/>
                  </a:lnTo>
                  <a:lnTo>
                    <a:pt x="25" y="225"/>
                  </a:lnTo>
                  <a:lnTo>
                    <a:pt x="20" y="227"/>
                  </a:lnTo>
                  <a:lnTo>
                    <a:pt x="15" y="213"/>
                  </a:lnTo>
                  <a:lnTo>
                    <a:pt x="13" y="201"/>
                  </a:lnTo>
                  <a:lnTo>
                    <a:pt x="10" y="190"/>
                  </a:lnTo>
                  <a:lnTo>
                    <a:pt x="11" y="178"/>
                  </a:lnTo>
                  <a:lnTo>
                    <a:pt x="13" y="167"/>
                  </a:lnTo>
                  <a:lnTo>
                    <a:pt x="16" y="156"/>
                  </a:lnTo>
                  <a:lnTo>
                    <a:pt x="22" y="146"/>
                  </a:lnTo>
                  <a:lnTo>
                    <a:pt x="32" y="138"/>
                  </a:lnTo>
                  <a:lnTo>
                    <a:pt x="46" y="131"/>
                  </a:lnTo>
                  <a:lnTo>
                    <a:pt x="61" y="126"/>
                  </a:lnTo>
                  <a:lnTo>
                    <a:pt x="75" y="122"/>
                  </a:lnTo>
                  <a:lnTo>
                    <a:pt x="90" y="119"/>
                  </a:lnTo>
                  <a:lnTo>
                    <a:pt x="105" y="118"/>
                  </a:lnTo>
                  <a:lnTo>
                    <a:pt x="120" y="119"/>
                  </a:lnTo>
                  <a:lnTo>
                    <a:pt x="134" y="124"/>
                  </a:lnTo>
                  <a:lnTo>
                    <a:pt x="148" y="135"/>
                  </a:lnTo>
                  <a:lnTo>
                    <a:pt x="154" y="134"/>
                  </a:lnTo>
                  <a:lnTo>
                    <a:pt x="162" y="136"/>
                  </a:lnTo>
                  <a:lnTo>
                    <a:pt x="168" y="136"/>
                  </a:lnTo>
                  <a:lnTo>
                    <a:pt x="175" y="133"/>
                  </a:lnTo>
                  <a:lnTo>
                    <a:pt x="175" y="120"/>
                  </a:lnTo>
                  <a:lnTo>
                    <a:pt x="164" y="114"/>
                  </a:lnTo>
                  <a:lnTo>
                    <a:pt x="153" y="108"/>
                  </a:lnTo>
                  <a:lnTo>
                    <a:pt x="142" y="101"/>
                  </a:lnTo>
                  <a:lnTo>
                    <a:pt x="131" y="96"/>
                  </a:lnTo>
                  <a:lnTo>
                    <a:pt x="119" y="91"/>
                  </a:lnTo>
                  <a:lnTo>
                    <a:pt x="108" y="89"/>
                  </a:lnTo>
                  <a:lnTo>
                    <a:pt x="95" y="89"/>
                  </a:lnTo>
                  <a:lnTo>
                    <a:pt x="84" y="93"/>
                  </a:lnTo>
                  <a:lnTo>
                    <a:pt x="96" y="83"/>
                  </a:lnTo>
                  <a:lnTo>
                    <a:pt x="111" y="77"/>
                  </a:lnTo>
                  <a:lnTo>
                    <a:pt x="127" y="72"/>
                  </a:lnTo>
                  <a:lnTo>
                    <a:pt x="145" y="72"/>
                  </a:lnTo>
                  <a:lnTo>
                    <a:pt x="162" y="71"/>
                  </a:lnTo>
                  <a:lnTo>
                    <a:pt x="179" y="72"/>
                  </a:lnTo>
                  <a:lnTo>
                    <a:pt x="194" y="72"/>
                  </a:lnTo>
                  <a:lnTo>
                    <a:pt x="210" y="73"/>
                  </a:lnTo>
                  <a:lnTo>
                    <a:pt x="214" y="63"/>
                  </a:lnTo>
                  <a:lnTo>
                    <a:pt x="210" y="56"/>
                  </a:lnTo>
                  <a:lnTo>
                    <a:pt x="203" y="49"/>
                  </a:lnTo>
                  <a:lnTo>
                    <a:pt x="195" y="41"/>
                  </a:lnTo>
                  <a:lnTo>
                    <a:pt x="187" y="36"/>
                  </a:lnTo>
                  <a:lnTo>
                    <a:pt x="179" y="34"/>
                  </a:lnTo>
                  <a:lnTo>
                    <a:pt x="172" y="33"/>
                  </a:lnTo>
                  <a:lnTo>
                    <a:pt x="164" y="33"/>
                  </a:lnTo>
                  <a:lnTo>
                    <a:pt x="156" y="33"/>
                  </a:lnTo>
                  <a:lnTo>
                    <a:pt x="148" y="33"/>
                  </a:lnTo>
                  <a:lnTo>
                    <a:pt x="141" y="31"/>
                  </a:lnTo>
                  <a:lnTo>
                    <a:pt x="134" y="31"/>
                  </a:lnTo>
                  <a:lnTo>
                    <a:pt x="136" y="23"/>
                  </a:lnTo>
                  <a:lnTo>
                    <a:pt x="143" y="16"/>
                  </a:lnTo>
                  <a:lnTo>
                    <a:pt x="152" y="10"/>
                  </a:lnTo>
                  <a:lnTo>
                    <a:pt x="161" y="4"/>
                  </a:lnTo>
                  <a:lnTo>
                    <a:pt x="179" y="0"/>
                  </a:lnTo>
                  <a:lnTo>
                    <a:pt x="196" y="3"/>
                  </a:lnTo>
                  <a:lnTo>
                    <a:pt x="211" y="8"/>
                  </a:lnTo>
                  <a:lnTo>
                    <a:pt x="226" y="16"/>
                  </a:lnTo>
                  <a:lnTo>
                    <a:pt x="238" y="25"/>
                  </a:lnTo>
                  <a:lnTo>
                    <a:pt x="253" y="36"/>
                  </a:lnTo>
                  <a:lnTo>
                    <a:pt x="267" y="45"/>
                  </a:lnTo>
                  <a:lnTo>
                    <a:pt x="282" y="54"/>
                  </a:lnTo>
                  <a:close/>
                </a:path>
              </a:pathLst>
            </a:custGeom>
            <a:solidFill>
              <a:srgbClr val="ffcfc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34" name=""/>
            <p:cNvSpPr/>
            <p:nvPr/>
          </p:nvSpPr>
          <p:spPr>
            <a:xfrm>
              <a:off x="8337600" y="4065840"/>
              <a:ext cx="192240" cy="125280"/>
            </a:xfrm>
            <a:custGeom>
              <a:avLst/>
              <a:gdLst/>
              <a:ahLst/>
              <a:rect l="l" t="t" r="r" b="b"/>
              <a:pathLst>
                <a:path w="362" h="238">
                  <a:moveTo>
                    <a:pt x="362" y="3"/>
                  </a:moveTo>
                  <a:lnTo>
                    <a:pt x="346" y="20"/>
                  </a:lnTo>
                  <a:lnTo>
                    <a:pt x="332" y="37"/>
                  </a:lnTo>
                  <a:lnTo>
                    <a:pt x="319" y="55"/>
                  </a:lnTo>
                  <a:lnTo>
                    <a:pt x="307" y="74"/>
                  </a:lnTo>
                  <a:lnTo>
                    <a:pt x="295" y="91"/>
                  </a:lnTo>
                  <a:lnTo>
                    <a:pt x="284" y="109"/>
                  </a:lnTo>
                  <a:lnTo>
                    <a:pt x="272" y="126"/>
                  </a:lnTo>
                  <a:lnTo>
                    <a:pt x="261" y="144"/>
                  </a:lnTo>
                  <a:lnTo>
                    <a:pt x="246" y="152"/>
                  </a:lnTo>
                  <a:lnTo>
                    <a:pt x="232" y="158"/>
                  </a:lnTo>
                  <a:lnTo>
                    <a:pt x="216" y="162"/>
                  </a:lnTo>
                  <a:lnTo>
                    <a:pt x="200" y="165"/>
                  </a:lnTo>
                  <a:lnTo>
                    <a:pt x="183" y="167"/>
                  </a:lnTo>
                  <a:lnTo>
                    <a:pt x="168" y="168"/>
                  </a:lnTo>
                  <a:lnTo>
                    <a:pt x="152" y="168"/>
                  </a:lnTo>
                  <a:lnTo>
                    <a:pt x="137" y="169"/>
                  </a:lnTo>
                  <a:lnTo>
                    <a:pt x="132" y="178"/>
                  </a:lnTo>
                  <a:lnTo>
                    <a:pt x="135" y="186"/>
                  </a:lnTo>
                  <a:lnTo>
                    <a:pt x="146" y="190"/>
                  </a:lnTo>
                  <a:lnTo>
                    <a:pt x="157" y="193"/>
                  </a:lnTo>
                  <a:lnTo>
                    <a:pt x="168" y="193"/>
                  </a:lnTo>
                  <a:lnTo>
                    <a:pt x="179" y="194"/>
                  </a:lnTo>
                  <a:lnTo>
                    <a:pt x="190" y="191"/>
                  </a:lnTo>
                  <a:lnTo>
                    <a:pt x="201" y="190"/>
                  </a:lnTo>
                  <a:lnTo>
                    <a:pt x="214" y="188"/>
                  </a:lnTo>
                  <a:lnTo>
                    <a:pt x="226" y="186"/>
                  </a:lnTo>
                  <a:lnTo>
                    <a:pt x="211" y="195"/>
                  </a:lnTo>
                  <a:lnTo>
                    <a:pt x="196" y="205"/>
                  </a:lnTo>
                  <a:lnTo>
                    <a:pt x="182" y="215"/>
                  </a:lnTo>
                  <a:lnTo>
                    <a:pt x="167" y="224"/>
                  </a:lnTo>
                  <a:lnTo>
                    <a:pt x="149" y="230"/>
                  </a:lnTo>
                  <a:lnTo>
                    <a:pt x="133" y="236"/>
                  </a:lnTo>
                  <a:lnTo>
                    <a:pt x="116" y="238"/>
                  </a:lnTo>
                  <a:lnTo>
                    <a:pt x="100" y="238"/>
                  </a:lnTo>
                  <a:lnTo>
                    <a:pt x="95" y="221"/>
                  </a:lnTo>
                  <a:lnTo>
                    <a:pt x="90" y="206"/>
                  </a:lnTo>
                  <a:lnTo>
                    <a:pt x="82" y="190"/>
                  </a:lnTo>
                  <a:lnTo>
                    <a:pt x="73" y="177"/>
                  </a:lnTo>
                  <a:lnTo>
                    <a:pt x="61" y="162"/>
                  </a:lnTo>
                  <a:lnTo>
                    <a:pt x="49" y="152"/>
                  </a:lnTo>
                  <a:lnTo>
                    <a:pt x="36" y="141"/>
                  </a:lnTo>
                  <a:lnTo>
                    <a:pt x="24" y="135"/>
                  </a:lnTo>
                  <a:lnTo>
                    <a:pt x="21" y="137"/>
                  </a:lnTo>
                  <a:lnTo>
                    <a:pt x="20" y="131"/>
                  </a:lnTo>
                  <a:lnTo>
                    <a:pt x="20" y="126"/>
                  </a:lnTo>
                  <a:lnTo>
                    <a:pt x="16" y="122"/>
                  </a:lnTo>
                  <a:lnTo>
                    <a:pt x="11" y="122"/>
                  </a:lnTo>
                  <a:lnTo>
                    <a:pt x="1" y="122"/>
                  </a:lnTo>
                  <a:lnTo>
                    <a:pt x="0" y="114"/>
                  </a:lnTo>
                  <a:lnTo>
                    <a:pt x="0" y="102"/>
                  </a:lnTo>
                  <a:lnTo>
                    <a:pt x="1" y="90"/>
                  </a:lnTo>
                  <a:lnTo>
                    <a:pt x="11" y="83"/>
                  </a:lnTo>
                  <a:lnTo>
                    <a:pt x="21" y="73"/>
                  </a:lnTo>
                  <a:lnTo>
                    <a:pt x="35" y="68"/>
                  </a:lnTo>
                  <a:lnTo>
                    <a:pt x="47" y="65"/>
                  </a:lnTo>
                  <a:lnTo>
                    <a:pt x="58" y="63"/>
                  </a:lnTo>
                  <a:lnTo>
                    <a:pt x="67" y="71"/>
                  </a:lnTo>
                  <a:lnTo>
                    <a:pt x="78" y="78"/>
                  </a:lnTo>
                  <a:lnTo>
                    <a:pt x="89" y="81"/>
                  </a:lnTo>
                  <a:lnTo>
                    <a:pt x="101" y="85"/>
                  </a:lnTo>
                  <a:lnTo>
                    <a:pt x="114" y="86"/>
                  </a:lnTo>
                  <a:lnTo>
                    <a:pt x="126" y="88"/>
                  </a:lnTo>
                  <a:lnTo>
                    <a:pt x="138" y="88"/>
                  </a:lnTo>
                  <a:lnTo>
                    <a:pt x="152" y="90"/>
                  </a:lnTo>
                  <a:lnTo>
                    <a:pt x="170" y="83"/>
                  </a:lnTo>
                  <a:lnTo>
                    <a:pt x="190" y="78"/>
                  </a:lnTo>
                  <a:lnTo>
                    <a:pt x="209" y="73"/>
                  </a:lnTo>
                  <a:lnTo>
                    <a:pt x="228" y="68"/>
                  </a:lnTo>
                  <a:lnTo>
                    <a:pt x="247" y="60"/>
                  </a:lnTo>
                  <a:lnTo>
                    <a:pt x="266" y="54"/>
                  </a:lnTo>
                  <a:lnTo>
                    <a:pt x="284" y="47"/>
                  </a:lnTo>
                  <a:lnTo>
                    <a:pt x="303" y="38"/>
                  </a:lnTo>
                  <a:lnTo>
                    <a:pt x="310" y="32"/>
                  </a:lnTo>
                  <a:lnTo>
                    <a:pt x="317" y="28"/>
                  </a:lnTo>
                  <a:lnTo>
                    <a:pt x="325" y="25"/>
                  </a:lnTo>
                  <a:lnTo>
                    <a:pt x="332" y="22"/>
                  </a:lnTo>
                  <a:lnTo>
                    <a:pt x="338" y="17"/>
                  </a:lnTo>
                  <a:lnTo>
                    <a:pt x="346" y="13"/>
                  </a:lnTo>
                  <a:lnTo>
                    <a:pt x="351" y="7"/>
                  </a:lnTo>
                  <a:lnTo>
                    <a:pt x="357" y="1"/>
                  </a:lnTo>
                  <a:lnTo>
                    <a:pt x="359" y="0"/>
                  </a:lnTo>
                  <a:lnTo>
                    <a:pt x="362" y="3"/>
                  </a:lnTo>
                  <a:close/>
                </a:path>
              </a:pathLst>
            </a:custGeom>
            <a:solidFill>
              <a:srgbClr val="ffd64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35" name=""/>
            <p:cNvSpPr/>
            <p:nvPr/>
          </p:nvSpPr>
          <p:spPr>
            <a:xfrm>
              <a:off x="8261640" y="4071960"/>
              <a:ext cx="409320" cy="669960"/>
            </a:xfrm>
            <a:custGeom>
              <a:avLst/>
              <a:gdLst/>
              <a:ahLst/>
              <a:rect l="l" t="t" r="r" b="b"/>
              <a:pathLst>
                <a:path w="772" h="1266">
                  <a:moveTo>
                    <a:pt x="590" y="18"/>
                  </a:moveTo>
                  <a:lnTo>
                    <a:pt x="597" y="24"/>
                  </a:lnTo>
                  <a:lnTo>
                    <a:pt x="606" y="31"/>
                  </a:lnTo>
                  <a:lnTo>
                    <a:pt x="613" y="39"/>
                  </a:lnTo>
                  <a:lnTo>
                    <a:pt x="622" y="46"/>
                  </a:lnTo>
                  <a:lnTo>
                    <a:pt x="628" y="54"/>
                  </a:lnTo>
                  <a:lnTo>
                    <a:pt x="635" y="62"/>
                  </a:lnTo>
                  <a:lnTo>
                    <a:pt x="640" y="71"/>
                  </a:lnTo>
                  <a:lnTo>
                    <a:pt x="644" y="82"/>
                  </a:lnTo>
                  <a:lnTo>
                    <a:pt x="659" y="93"/>
                  </a:lnTo>
                  <a:lnTo>
                    <a:pt x="675" y="104"/>
                  </a:lnTo>
                  <a:lnTo>
                    <a:pt x="691" y="113"/>
                  </a:lnTo>
                  <a:lnTo>
                    <a:pt x="708" y="123"/>
                  </a:lnTo>
                  <a:lnTo>
                    <a:pt x="724" y="130"/>
                  </a:lnTo>
                  <a:lnTo>
                    <a:pt x="742" y="140"/>
                  </a:lnTo>
                  <a:lnTo>
                    <a:pt x="756" y="151"/>
                  </a:lnTo>
                  <a:lnTo>
                    <a:pt x="772" y="166"/>
                  </a:lnTo>
                  <a:lnTo>
                    <a:pt x="745" y="155"/>
                  </a:lnTo>
                  <a:lnTo>
                    <a:pt x="718" y="147"/>
                  </a:lnTo>
                  <a:lnTo>
                    <a:pt x="690" y="144"/>
                  </a:lnTo>
                  <a:lnTo>
                    <a:pt x="661" y="145"/>
                  </a:lnTo>
                  <a:lnTo>
                    <a:pt x="633" y="147"/>
                  </a:lnTo>
                  <a:lnTo>
                    <a:pt x="606" y="155"/>
                  </a:lnTo>
                  <a:lnTo>
                    <a:pt x="580" y="164"/>
                  </a:lnTo>
                  <a:lnTo>
                    <a:pt x="558" y="176"/>
                  </a:lnTo>
                  <a:lnTo>
                    <a:pt x="528" y="201"/>
                  </a:lnTo>
                  <a:lnTo>
                    <a:pt x="503" y="230"/>
                  </a:lnTo>
                  <a:lnTo>
                    <a:pt x="482" y="262"/>
                  </a:lnTo>
                  <a:lnTo>
                    <a:pt x="468" y="297"/>
                  </a:lnTo>
                  <a:lnTo>
                    <a:pt x="454" y="333"/>
                  </a:lnTo>
                  <a:lnTo>
                    <a:pt x="445" y="371"/>
                  </a:lnTo>
                  <a:lnTo>
                    <a:pt x="439" y="410"/>
                  </a:lnTo>
                  <a:lnTo>
                    <a:pt x="437" y="450"/>
                  </a:lnTo>
                  <a:lnTo>
                    <a:pt x="442" y="465"/>
                  </a:lnTo>
                  <a:lnTo>
                    <a:pt x="444" y="482"/>
                  </a:lnTo>
                  <a:lnTo>
                    <a:pt x="443" y="500"/>
                  </a:lnTo>
                  <a:lnTo>
                    <a:pt x="439" y="518"/>
                  </a:lnTo>
                  <a:lnTo>
                    <a:pt x="432" y="536"/>
                  </a:lnTo>
                  <a:lnTo>
                    <a:pt x="426" y="553"/>
                  </a:lnTo>
                  <a:lnTo>
                    <a:pt x="417" y="568"/>
                  </a:lnTo>
                  <a:lnTo>
                    <a:pt x="410" y="584"/>
                  </a:lnTo>
                  <a:lnTo>
                    <a:pt x="390" y="628"/>
                  </a:lnTo>
                  <a:lnTo>
                    <a:pt x="374" y="675"/>
                  </a:lnTo>
                  <a:lnTo>
                    <a:pt x="359" y="724"/>
                  </a:lnTo>
                  <a:lnTo>
                    <a:pt x="347" y="772"/>
                  </a:lnTo>
                  <a:lnTo>
                    <a:pt x="330" y="817"/>
                  </a:lnTo>
                  <a:lnTo>
                    <a:pt x="313" y="864"/>
                  </a:lnTo>
                  <a:lnTo>
                    <a:pt x="291" y="909"/>
                  </a:lnTo>
                  <a:lnTo>
                    <a:pt x="264" y="952"/>
                  </a:lnTo>
                  <a:lnTo>
                    <a:pt x="235" y="986"/>
                  </a:lnTo>
                  <a:lnTo>
                    <a:pt x="208" y="1020"/>
                  </a:lnTo>
                  <a:lnTo>
                    <a:pt x="181" y="1055"/>
                  </a:lnTo>
                  <a:lnTo>
                    <a:pt x="156" y="1092"/>
                  </a:lnTo>
                  <a:lnTo>
                    <a:pt x="134" y="1129"/>
                  </a:lnTo>
                  <a:lnTo>
                    <a:pt x="116" y="1167"/>
                  </a:lnTo>
                  <a:lnTo>
                    <a:pt x="101" y="1206"/>
                  </a:lnTo>
                  <a:lnTo>
                    <a:pt x="91" y="1246"/>
                  </a:lnTo>
                  <a:lnTo>
                    <a:pt x="81" y="1251"/>
                  </a:lnTo>
                  <a:lnTo>
                    <a:pt x="71" y="1255"/>
                  </a:lnTo>
                  <a:lnTo>
                    <a:pt x="61" y="1256"/>
                  </a:lnTo>
                  <a:lnTo>
                    <a:pt x="51" y="1258"/>
                  </a:lnTo>
                  <a:lnTo>
                    <a:pt x="42" y="1258"/>
                  </a:lnTo>
                  <a:lnTo>
                    <a:pt x="32" y="1258"/>
                  </a:lnTo>
                  <a:lnTo>
                    <a:pt x="22" y="1260"/>
                  </a:lnTo>
                  <a:lnTo>
                    <a:pt x="12" y="1266"/>
                  </a:lnTo>
                  <a:lnTo>
                    <a:pt x="0" y="1212"/>
                  </a:lnTo>
                  <a:lnTo>
                    <a:pt x="2" y="1164"/>
                  </a:lnTo>
                  <a:lnTo>
                    <a:pt x="3" y="1117"/>
                  </a:lnTo>
                  <a:lnTo>
                    <a:pt x="3" y="1068"/>
                  </a:lnTo>
                  <a:lnTo>
                    <a:pt x="5" y="1021"/>
                  </a:lnTo>
                  <a:lnTo>
                    <a:pt x="5" y="973"/>
                  </a:lnTo>
                  <a:lnTo>
                    <a:pt x="7" y="927"/>
                  </a:lnTo>
                  <a:lnTo>
                    <a:pt x="9" y="882"/>
                  </a:lnTo>
                  <a:lnTo>
                    <a:pt x="14" y="838"/>
                  </a:lnTo>
                  <a:lnTo>
                    <a:pt x="18" y="838"/>
                  </a:lnTo>
                  <a:lnTo>
                    <a:pt x="23" y="838"/>
                  </a:lnTo>
                  <a:lnTo>
                    <a:pt x="27" y="835"/>
                  </a:lnTo>
                  <a:lnTo>
                    <a:pt x="29" y="831"/>
                  </a:lnTo>
                  <a:lnTo>
                    <a:pt x="28" y="780"/>
                  </a:lnTo>
                  <a:lnTo>
                    <a:pt x="35" y="733"/>
                  </a:lnTo>
                  <a:lnTo>
                    <a:pt x="47" y="688"/>
                  </a:lnTo>
                  <a:lnTo>
                    <a:pt x="65" y="646"/>
                  </a:lnTo>
                  <a:lnTo>
                    <a:pt x="85" y="604"/>
                  </a:lnTo>
                  <a:lnTo>
                    <a:pt x="108" y="563"/>
                  </a:lnTo>
                  <a:lnTo>
                    <a:pt x="133" y="522"/>
                  </a:lnTo>
                  <a:lnTo>
                    <a:pt x="160" y="482"/>
                  </a:lnTo>
                  <a:lnTo>
                    <a:pt x="200" y="431"/>
                  </a:lnTo>
                  <a:lnTo>
                    <a:pt x="240" y="381"/>
                  </a:lnTo>
                  <a:lnTo>
                    <a:pt x="281" y="333"/>
                  </a:lnTo>
                  <a:lnTo>
                    <a:pt x="323" y="285"/>
                  </a:lnTo>
                  <a:lnTo>
                    <a:pt x="361" y="234"/>
                  </a:lnTo>
                  <a:lnTo>
                    <a:pt x="398" y="185"/>
                  </a:lnTo>
                  <a:lnTo>
                    <a:pt x="433" y="133"/>
                  </a:lnTo>
                  <a:lnTo>
                    <a:pt x="464" y="79"/>
                  </a:lnTo>
                  <a:lnTo>
                    <a:pt x="476" y="65"/>
                  </a:lnTo>
                  <a:lnTo>
                    <a:pt x="490" y="49"/>
                  </a:lnTo>
                  <a:lnTo>
                    <a:pt x="502" y="31"/>
                  </a:lnTo>
                  <a:lnTo>
                    <a:pt x="517" y="16"/>
                  </a:lnTo>
                  <a:lnTo>
                    <a:pt x="532" y="5"/>
                  </a:lnTo>
                  <a:lnTo>
                    <a:pt x="549" y="0"/>
                  </a:lnTo>
                  <a:lnTo>
                    <a:pt x="568" y="3"/>
                  </a:lnTo>
                  <a:lnTo>
                    <a:pt x="590" y="18"/>
                  </a:lnTo>
                  <a:close/>
                </a:path>
              </a:pathLst>
            </a:custGeom>
            <a:solidFill>
              <a:srgbClr val="80bf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36" name=""/>
            <p:cNvSpPr/>
            <p:nvPr/>
          </p:nvSpPr>
          <p:spPr>
            <a:xfrm>
              <a:off x="8204400" y="4143600"/>
              <a:ext cx="174600" cy="349200"/>
            </a:xfrm>
            <a:custGeom>
              <a:avLst/>
              <a:gdLst/>
              <a:ahLst/>
              <a:rect l="l" t="t" r="r" b="b"/>
              <a:pathLst>
                <a:path w="331" h="660">
                  <a:moveTo>
                    <a:pt x="227" y="28"/>
                  </a:moveTo>
                  <a:lnTo>
                    <a:pt x="207" y="52"/>
                  </a:lnTo>
                  <a:lnTo>
                    <a:pt x="191" y="78"/>
                  </a:lnTo>
                  <a:lnTo>
                    <a:pt x="178" y="104"/>
                  </a:lnTo>
                  <a:lnTo>
                    <a:pt x="167" y="133"/>
                  </a:lnTo>
                  <a:lnTo>
                    <a:pt x="153" y="159"/>
                  </a:lnTo>
                  <a:lnTo>
                    <a:pt x="141" y="186"/>
                  </a:lnTo>
                  <a:lnTo>
                    <a:pt x="123" y="210"/>
                  </a:lnTo>
                  <a:lnTo>
                    <a:pt x="104" y="235"/>
                  </a:lnTo>
                  <a:lnTo>
                    <a:pt x="111" y="232"/>
                  </a:lnTo>
                  <a:lnTo>
                    <a:pt x="120" y="229"/>
                  </a:lnTo>
                  <a:lnTo>
                    <a:pt x="127" y="223"/>
                  </a:lnTo>
                  <a:lnTo>
                    <a:pt x="136" y="217"/>
                  </a:lnTo>
                  <a:lnTo>
                    <a:pt x="142" y="208"/>
                  </a:lnTo>
                  <a:lnTo>
                    <a:pt x="149" y="199"/>
                  </a:lnTo>
                  <a:lnTo>
                    <a:pt x="156" y="191"/>
                  </a:lnTo>
                  <a:lnTo>
                    <a:pt x="163" y="183"/>
                  </a:lnTo>
                  <a:lnTo>
                    <a:pt x="173" y="159"/>
                  </a:lnTo>
                  <a:lnTo>
                    <a:pt x="184" y="135"/>
                  </a:lnTo>
                  <a:lnTo>
                    <a:pt x="195" y="110"/>
                  </a:lnTo>
                  <a:lnTo>
                    <a:pt x="209" y="88"/>
                  </a:lnTo>
                  <a:lnTo>
                    <a:pt x="221" y="66"/>
                  </a:lnTo>
                  <a:lnTo>
                    <a:pt x="235" y="44"/>
                  </a:lnTo>
                  <a:lnTo>
                    <a:pt x="249" y="21"/>
                  </a:lnTo>
                  <a:lnTo>
                    <a:pt x="264" y="0"/>
                  </a:lnTo>
                  <a:lnTo>
                    <a:pt x="277" y="8"/>
                  </a:lnTo>
                  <a:lnTo>
                    <a:pt x="289" y="18"/>
                  </a:lnTo>
                  <a:lnTo>
                    <a:pt x="299" y="29"/>
                  </a:lnTo>
                  <a:lnTo>
                    <a:pt x="309" y="44"/>
                  </a:lnTo>
                  <a:lnTo>
                    <a:pt x="315" y="57"/>
                  </a:lnTo>
                  <a:lnTo>
                    <a:pt x="321" y="72"/>
                  </a:lnTo>
                  <a:lnTo>
                    <a:pt x="323" y="88"/>
                  </a:lnTo>
                  <a:lnTo>
                    <a:pt x="326" y="104"/>
                  </a:lnTo>
                  <a:lnTo>
                    <a:pt x="330" y="108"/>
                  </a:lnTo>
                  <a:lnTo>
                    <a:pt x="331" y="114"/>
                  </a:lnTo>
                  <a:lnTo>
                    <a:pt x="312" y="125"/>
                  </a:lnTo>
                  <a:lnTo>
                    <a:pt x="301" y="143"/>
                  </a:lnTo>
                  <a:lnTo>
                    <a:pt x="294" y="162"/>
                  </a:lnTo>
                  <a:lnTo>
                    <a:pt x="293" y="185"/>
                  </a:lnTo>
                  <a:lnTo>
                    <a:pt x="293" y="207"/>
                  </a:lnTo>
                  <a:lnTo>
                    <a:pt x="295" y="232"/>
                  </a:lnTo>
                  <a:lnTo>
                    <a:pt x="296" y="253"/>
                  </a:lnTo>
                  <a:lnTo>
                    <a:pt x="299" y="275"/>
                  </a:lnTo>
                  <a:lnTo>
                    <a:pt x="273" y="306"/>
                  </a:lnTo>
                  <a:lnTo>
                    <a:pt x="249" y="338"/>
                  </a:lnTo>
                  <a:lnTo>
                    <a:pt x="226" y="371"/>
                  </a:lnTo>
                  <a:lnTo>
                    <a:pt x="205" y="405"/>
                  </a:lnTo>
                  <a:lnTo>
                    <a:pt x="184" y="438"/>
                  </a:lnTo>
                  <a:lnTo>
                    <a:pt x="167" y="475"/>
                  </a:lnTo>
                  <a:lnTo>
                    <a:pt x="151" y="511"/>
                  </a:lnTo>
                  <a:lnTo>
                    <a:pt x="138" y="549"/>
                  </a:lnTo>
                  <a:lnTo>
                    <a:pt x="135" y="536"/>
                  </a:lnTo>
                  <a:lnTo>
                    <a:pt x="133" y="522"/>
                  </a:lnTo>
                  <a:lnTo>
                    <a:pt x="131" y="508"/>
                  </a:lnTo>
                  <a:lnTo>
                    <a:pt x="130" y="496"/>
                  </a:lnTo>
                  <a:lnTo>
                    <a:pt x="127" y="482"/>
                  </a:lnTo>
                  <a:lnTo>
                    <a:pt x="125" y="470"/>
                  </a:lnTo>
                  <a:lnTo>
                    <a:pt x="120" y="459"/>
                  </a:lnTo>
                  <a:lnTo>
                    <a:pt x="116" y="448"/>
                  </a:lnTo>
                  <a:lnTo>
                    <a:pt x="105" y="449"/>
                  </a:lnTo>
                  <a:lnTo>
                    <a:pt x="99" y="455"/>
                  </a:lnTo>
                  <a:lnTo>
                    <a:pt x="104" y="479"/>
                  </a:lnTo>
                  <a:lnTo>
                    <a:pt x="110" y="505"/>
                  </a:lnTo>
                  <a:lnTo>
                    <a:pt x="114" y="531"/>
                  </a:lnTo>
                  <a:lnTo>
                    <a:pt x="117" y="558"/>
                  </a:lnTo>
                  <a:lnTo>
                    <a:pt x="117" y="584"/>
                  </a:lnTo>
                  <a:lnTo>
                    <a:pt x="117" y="611"/>
                  </a:lnTo>
                  <a:lnTo>
                    <a:pt x="114" y="636"/>
                  </a:lnTo>
                  <a:lnTo>
                    <a:pt x="106" y="660"/>
                  </a:lnTo>
                  <a:lnTo>
                    <a:pt x="88" y="618"/>
                  </a:lnTo>
                  <a:lnTo>
                    <a:pt x="69" y="576"/>
                  </a:lnTo>
                  <a:lnTo>
                    <a:pt x="52" y="534"/>
                  </a:lnTo>
                  <a:lnTo>
                    <a:pt x="37" y="492"/>
                  </a:lnTo>
                  <a:lnTo>
                    <a:pt x="22" y="448"/>
                  </a:lnTo>
                  <a:lnTo>
                    <a:pt x="11" y="405"/>
                  </a:lnTo>
                  <a:lnTo>
                    <a:pt x="4" y="359"/>
                  </a:lnTo>
                  <a:lnTo>
                    <a:pt x="0" y="312"/>
                  </a:lnTo>
                  <a:lnTo>
                    <a:pt x="6" y="272"/>
                  </a:lnTo>
                  <a:lnTo>
                    <a:pt x="17" y="235"/>
                  </a:lnTo>
                  <a:lnTo>
                    <a:pt x="32" y="197"/>
                  </a:lnTo>
                  <a:lnTo>
                    <a:pt x="51" y="162"/>
                  </a:lnTo>
                  <a:lnTo>
                    <a:pt x="70" y="128"/>
                  </a:lnTo>
                  <a:lnTo>
                    <a:pt x="95" y="97"/>
                  </a:lnTo>
                  <a:lnTo>
                    <a:pt x="122" y="67"/>
                  </a:lnTo>
                  <a:lnTo>
                    <a:pt x="153" y="42"/>
                  </a:lnTo>
                  <a:lnTo>
                    <a:pt x="157" y="30"/>
                  </a:lnTo>
                  <a:lnTo>
                    <a:pt x="165" y="21"/>
                  </a:lnTo>
                  <a:lnTo>
                    <a:pt x="175" y="14"/>
                  </a:lnTo>
                  <a:lnTo>
                    <a:pt x="188" y="11"/>
                  </a:lnTo>
                  <a:lnTo>
                    <a:pt x="200" y="8"/>
                  </a:lnTo>
                  <a:lnTo>
                    <a:pt x="214" y="8"/>
                  </a:lnTo>
                  <a:lnTo>
                    <a:pt x="225" y="7"/>
                  </a:lnTo>
                  <a:lnTo>
                    <a:pt x="237" y="5"/>
                  </a:lnTo>
                  <a:lnTo>
                    <a:pt x="227" y="28"/>
                  </a:lnTo>
                  <a:close/>
                </a:path>
              </a:pathLst>
            </a:custGeom>
            <a:solidFill>
              <a:srgbClr val="ffd64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37" name=""/>
            <p:cNvSpPr/>
            <p:nvPr/>
          </p:nvSpPr>
          <p:spPr>
            <a:xfrm>
              <a:off x="8502840" y="4162680"/>
              <a:ext cx="228600" cy="161640"/>
            </a:xfrm>
            <a:custGeom>
              <a:avLst/>
              <a:gdLst/>
              <a:ahLst/>
              <a:rect l="l" t="t" r="r" b="b"/>
              <a:pathLst>
                <a:path w="430" h="308">
                  <a:moveTo>
                    <a:pt x="386" y="100"/>
                  </a:moveTo>
                  <a:lnTo>
                    <a:pt x="394" y="118"/>
                  </a:lnTo>
                  <a:lnTo>
                    <a:pt x="403" y="137"/>
                  </a:lnTo>
                  <a:lnTo>
                    <a:pt x="409" y="157"/>
                  </a:lnTo>
                  <a:lnTo>
                    <a:pt x="415" y="178"/>
                  </a:lnTo>
                  <a:lnTo>
                    <a:pt x="419" y="199"/>
                  </a:lnTo>
                  <a:lnTo>
                    <a:pt x="424" y="220"/>
                  </a:lnTo>
                  <a:lnTo>
                    <a:pt x="426" y="241"/>
                  </a:lnTo>
                  <a:lnTo>
                    <a:pt x="430" y="263"/>
                  </a:lnTo>
                  <a:lnTo>
                    <a:pt x="430" y="308"/>
                  </a:lnTo>
                  <a:lnTo>
                    <a:pt x="420" y="266"/>
                  </a:lnTo>
                  <a:lnTo>
                    <a:pt x="410" y="223"/>
                  </a:lnTo>
                  <a:lnTo>
                    <a:pt x="399" y="180"/>
                  </a:lnTo>
                  <a:lnTo>
                    <a:pt x="384" y="141"/>
                  </a:lnTo>
                  <a:lnTo>
                    <a:pt x="365" y="104"/>
                  </a:lnTo>
                  <a:lnTo>
                    <a:pt x="339" y="71"/>
                  </a:lnTo>
                  <a:lnTo>
                    <a:pt x="304" y="47"/>
                  </a:lnTo>
                  <a:lnTo>
                    <a:pt x="262" y="31"/>
                  </a:lnTo>
                  <a:lnTo>
                    <a:pt x="235" y="28"/>
                  </a:lnTo>
                  <a:lnTo>
                    <a:pt x="208" y="29"/>
                  </a:lnTo>
                  <a:lnTo>
                    <a:pt x="181" y="34"/>
                  </a:lnTo>
                  <a:lnTo>
                    <a:pt x="156" y="43"/>
                  </a:lnTo>
                  <a:lnTo>
                    <a:pt x="130" y="53"/>
                  </a:lnTo>
                  <a:lnTo>
                    <a:pt x="109" y="68"/>
                  </a:lnTo>
                  <a:lnTo>
                    <a:pt x="89" y="85"/>
                  </a:lnTo>
                  <a:lnTo>
                    <a:pt x="74" y="107"/>
                  </a:lnTo>
                  <a:lnTo>
                    <a:pt x="63" y="125"/>
                  </a:lnTo>
                  <a:lnTo>
                    <a:pt x="52" y="144"/>
                  </a:lnTo>
                  <a:lnTo>
                    <a:pt x="42" y="163"/>
                  </a:lnTo>
                  <a:lnTo>
                    <a:pt x="34" y="185"/>
                  </a:lnTo>
                  <a:lnTo>
                    <a:pt x="24" y="205"/>
                  </a:lnTo>
                  <a:lnTo>
                    <a:pt x="15" y="227"/>
                  </a:lnTo>
                  <a:lnTo>
                    <a:pt x="8" y="248"/>
                  </a:lnTo>
                  <a:lnTo>
                    <a:pt x="0" y="270"/>
                  </a:lnTo>
                  <a:lnTo>
                    <a:pt x="5" y="228"/>
                  </a:lnTo>
                  <a:lnTo>
                    <a:pt x="14" y="188"/>
                  </a:lnTo>
                  <a:lnTo>
                    <a:pt x="25" y="146"/>
                  </a:lnTo>
                  <a:lnTo>
                    <a:pt x="41" y="109"/>
                  </a:lnTo>
                  <a:lnTo>
                    <a:pt x="61" y="74"/>
                  </a:lnTo>
                  <a:lnTo>
                    <a:pt x="89" y="44"/>
                  </a:lnTo>
                  <a:lnTo>
                    <a:pt x="123" y="21"/>
                  </a:lnTo>
                  <a:lnTo>
                    <a:pt x="163" y="6"/>
                  </a:lnTo>
                  <a:lnTo>
                    <a:pt x="197" y="0"/>
                  </a:lnTo>
                  <a:lnTo>
                    <a:pt x="230" y="0"/>
                  </a:lnTo>
                  <a:lnTo>
                    <a:pt x="261" y="5"/>
                  </a:lnTo>
                  <a:lnTo>
                    <a:pt x="292" y="16"/>
                  </a:lnTo>
                  <a:lnTo>
                    <a:pt x="318" y="29"/>
                  </a:lnTo>
                  <a:lnTo>
                    <a:pt x="344" y="49"/>
                  </a:lnTo>
                  <a:lnTo>
                    <a:pt x="366" y="71"/>
                  </a:lnTo>
                  <a:lnTo>
                    <a:pt x="386" y="100"/>
                  </a:lnTo>
                  <a:close/>
                </a:path>
              </a:pathLst>
            </a:custGeom>
            <a:solidFill>
              <a:srgbClr val="80bf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38" name=""/>
            <p:cNvSpPr/>
            <p:nvPr/>
          </p:nvSpPr>
          <p:spPr>
            <a:xfrm>
              <a:off x="8110800" y="4167360"/>
              <a:ext cx="155520" cy="743040"/>
            </a:xfrm>
            <a:custGeom>
              <a:avLst/>
              <a:gdLst/>
              <a:ahLst/>
              <a:rect l="l" t="t" r="r" b="b"/>
              <a:pathLst>
                <a:path w="296" h="1404">
                  <a:moveTo>
                    <a:pt x="296" y="0"/>
                  </a:moveTo>
                  <a:lnTo>
                    <a:pt x="268" y="31"/>
                  </a:lnTo>
                  <a:lnTo>
                    <a:pt x="240" y="63"/>
                  </a:lnTo>
                  <a:lnTo>
                    <a:pt x="211" y="95"/>
                  </a:lnTo>
                  <a:lnTo>
                    <a:pt x="188" y="128"/>
                  </a:lnTo>
                  <a:lnTo>
                    <a:pt x="166" y="162"/>
                  </a:lnTo>
                  <a:lnTo>
                    <a:pt x="151" y="200"/>
                  </a:lnTo>
                  <a:lnTo>
                    <a:pt x="143" y="240"/>
                  </a:lnTo>
                  <a:lnTo>
                    <a:pt x="146" y="284"/>
                  </a:lnTo>
                  <a:lnTo>
                    <a:pt x="150" y="324"/>
                  </a:lnTo>
                  <a:lnTo>
                    <a:pt x="156" y="365"/>
                  </a:lnTo>
                  <a:lnTo>
                    <a:pt x="163" y="405"/>
                  </a:lnTo>
                  <a:lnTo>
                    <a:pt x="174" y="446"/>
                  </a:lnTo>
                  <a:lnTo>
                    <a:pt x="187" y="486"/>
                  </a:lnTo>
                  <a:lnTo>
                    <a:pt x="203" y="525"/>
                  </a:lnTo>
                  <a:lnTo>
                    <a:pt x="221" y="561"/>
                  </a:lnTo>
                  <a:lnTo>
                    <a:pt x="245" y="598"/>
                  </a:lnTo>
                  <a:lnTo>
                    <a:pt x="258" y="656"/>
                  </a:lnTo>
                  <a:lnTo>
                    <a:pt x="264" y="716"/>
                  </a:lnTo>
                  <a:lnTo>
                    <a:pt x="263" y="776"/>
                  </a:lnTo>
                  <a:lnTo>
                    <a:pt x="261" y="837"/>
                  </a:lnTo>
                  <a:lnTo>
                    <a:pt x="255" y="896"/>
                  </a:lnTo>
                  <a:lnTo>
                    <a:pt x="253" y="957"/>
                  </a:lnTo>
                  <a:lnTo>
                    <a:pt x="257" y="1016"/>
                  </a:lnTo>
                  <a:lnTo>
                    <a:pt x="269" y="1075"/>
                  </a:lnTo>
                  <a:lnTo>
                    <a:pt x="266" y="1081"/>
                  </a:lnTo>
                  <a:lnTo>
                    <a:pt x="266" y="1088"/>
                  </a:lnTo>
                  <a:lnTo>
                    <a:pt x="264" y="1095"/>
                  </a:lnTo>
                  <a:lnTo>
                    <a:pt x="264" y="1102"/>
                  </a:lnTo>
                  <a:lnTo>
                    <a:pt x="263" y="1110"/>
                  </a:lnTo>
                  <a:lnTo>
                    <a:pt x="263" y="1117"/>
                  </a:lnTo>
                  <a:lnTo>
                    <a:pt x="262" y="1125"/>
                  </a:lnTo>
                  <a:lnTo>
                    <a:pt x="259" y="1132"/>
                  </a:lnTo>
                  <a:lnTo>
                    <a:pt x="224" y="1166"/>
                  </a:lnTo>
                  <a:lnTo>
                    <a:pt x="192" y="1199"/>
                  </a:lnTo>
                  <a:lnTo>
                    <a:pt x="158" y="1232"/>
                  </a:lnTo>
                  <a:lnTo>
                    <a:pt x="129" y="1266"/>
                  </a:lnTo>
                  <a:lnTo>
                    <a:pt x="98" y="1299"/>
                  </a:lnTo>
                  <a:lnTo>
                    <a:pt x="68" y="1334"/>
                  </a:lnTo>
                  <a:lnTo>
                    <a:pt x="37" y="1368"/>
                  </a:lnTo>
                  <a:lnTo>
                    <a:pt x="8" y="1404"/>
                  </a:lnTo>
                  <a:lnTo>
                    <a:pt x="8" y="1350"/>
                  </a:lnTo>
                  <a:lnTo>
                    <a:pt x="10" y="1298"/>
                  </a:lnTo>
                  <a:lnTo>
                    <a:pt x="15" y="1245"/>
                  </a:lnTo>
                  <a:lnTo>
                    <a:pt x="24" y="1194"/>
                  </a:lnTo>
                  <a:lnTo>
                    <a:pt x="32" y="1142"/>
                  </a:lnTo>
                  <a:lnTo>
                    <a:pt x="46" y="1094"/>
                  </a:lnTo>
                  <a:lnTo>
                    <a:pt x="63" y="1046"/>
                  </a:lnTo>
                  <a:lnTo>
                    <a:pt x="84" y="1001"/>
                  </a:lnTo>
                  <a:lnTo>
                    <a:pt x="83" y="988"/>
                  </a:lnTo>
                  <a:lnTo>
                    <a:pt x="85" y="975"/>
                  </a:lnTo>
                  <a:lnTo>
                    <a:pt x="87" y="962"/>
                  </a:lnTo>
                  <a:lnTo>
                    <a:pt x="90" y="950"/>
                  </a:lnTo>
                  <a:lnTo>
                    <a:pt x="93" y="938"/>
                  </a:lnTo>
                  <a:lnTo>
                    <a:pt x="96" y="926"/>
                  </a:lnTo>
                  <a:lnTo>
                    <a:pt x="99" y="913"/>
                  </a:lnTo>
                  <a:lnTo>
                    <a:pt x="101" y="902"/>
                  </a:lnTo>
                  <a:lnTo>
                    <a:pt x="90" y="921"/>
                  </a:lnTo>
                  <a:lnTo>
                    <a:pt x="82" y="943"/>
                  </a:lnTo>
                  <a:lnTo>
                    <a:pt x="74" y="965"/>
                  </a:lnTo>
                  <a:lnTo>
                    <a:pt x="67" y="988"/>
                  </a:lnTo>
                  <a:lnTo>
                    <a:pt x="58" y="1010"/>
                  </a:lnTo>
                  <a:lnTo>
                    <a:pt x="51" y="1033"/>
                  </a:lnTo>
                  <a:lnTo>
                    <a:pt x="42" y="1056"/>
                  </a:lnTo>
                  <a:lnTo>
                    <a:pt x="32" y="1078"/>
                  </a:lnTo>
                  <a:lnTo>
                    <a:pt x="29" y="1060"/>
                  </a:lnTo>
                  <a:lnTo>
                    <a:pt x="29" y="1044"/>
                  </a:lnTo>
                  <a:lnTo>
                    <a:pt x="30" y="1028"/>
                  </a:lnTo>
                  <a:lnTo>
                    <a:pt x="34" y="1012"/>
                  </a:lnTo>
                  <a:lnTo>
                    <a:pt x="37" y="995"/>
                  </a:lnTo>
                  <a:lnTo>
                    <a:pt x="41" y="978"/>
                  </a:lnTo>
                  <a:lnTo>
                    <a:pt x="42" y="960"/>
                  </a:lnTo>
                  <a:lnTo>
                    <a:pt x="45" y="944"/>
                  </a:lnTo>
                  <a:lnTo>
                    <a:pt x="36" y="912"/>
                  </a:lnTo>
                  <a:lnTo>
                    <a:pt x="29" y="881"/>
                  </a:lnTo>
                  <a:lnTo>
                    <a:pt x="22" y="850"/>
                  </a:lnTo>
                  <a:lnTo>
                    <a:pt x="17" y="819"/>
                  </a:lnTo>
                  <a:lnTo>
                    <a:pt x="11" y="787"/>
                  </a:lnTo>
                  <a:lnTo>
                    <a:pt x="8" y="756"/>
                  </a:lnTo>
                  <a:lnTo>
                    <a:pt x="4" y="724"/>
                  </a:lnTo>
                  <a:lnTo>
                    <a:pt x="0" y="692"/>
                  </a:lnTo>
                  <a:lnTo>
                    <a:pt x="0" y="682"/>
                  </a:lnTo>
                  <a:lnTo>
                    <a:pt x="1" y="672"/>
                  </a:lnTo>
                  <a:lnTo>
                    <a:pt x="3" y="662"/>
                  </a:lnTo>
                  <a:lnTo>
                    <a:pt x="4" y="653"/>
                  </a:lnTo>
                  <a:lnTo>
                    <a:pt x="5" y="643"/>
                  </a:lnTo>
                  <a:lnTo>
                    <a:pt x="9" y="634"/>
                  </a:lnTo>
                  <a:lnTo>
                    <a:pt x="14" y="625"/>
                  </a:lnTo>
                  <a:lnTo>
                    <a:pt x="22" y="618"/>
                  </a:lnTo>
                  <a:lnTo>
                    <a:pt x="17" y="536"/>
                  </a:lnTo>
                  <a:lnTo>
                    <a:pt x="13" y="544"/>
                  </a:lnTo>
                  <a:lnTo>
                    <a:pt x="8" y="486"/>
                  </a:lnTo>
                  <a:lnTo>
                    <a:pt x="14" y="431"/>
                  </a:lnTo>
                  <a:lnTo>
                    <a:pt x="27" y="379"/>
                  </a:lnTo>
                  <a:lnTo>
                    <a:pt x="48" y="330"/>
                  </a:lnTo>
                  <a:lnTo>
                    <a:pt x="73" y="282"/>
                  </a:lnTo>
                  <a:lnTo>
                    <a:pt x="103" y="236"/>
                  </a:lnTo>
                  <a:lnTo>
                    <a:pt x="132" y="190"/>
                  </a:lnTo>
                  <a:lnTo>
                    <a:pt x="163" y="146"/>
                  </a:lnTo>
                  <a:lnTo>
                    <a:pt x="171" y="127"/>
                  </a:lnTo>
                  <a:lnTo>
                    <a:pt x="178" y="112"/>
                  </a:lnTo>
                  <a:lnTo>
                    <a:pt x="187" y="98"/>
                  </a:lnTo>
                  <a:lnTo>
                    <a:pt x="196" y="84"/>
                  </a:lnTo>
                  <a:lnTo>
                    <a:pt x="206" y="69"/>
                  </a:lnTo>
                  <a:lnTo>
                    <a:pt x="219" y="57"/>
                  </a:lnTo>
                  <a:lnTo>
                    <a:pt x="230" y="44"/>
                  </a:lnTo>
                  <a:lnTo>
                    <a:pt x="245" y="32"/>
                  </a:lnTo>
                  <a:lnTo>
                    <a:pt x="252" y="37"/>
                  </a:lnTo>
                  <a:lnTo>
                    <a:pt x="256" y="30"/>
                  </a:lnTo>
                  <a:lnTo>
                    <a:pt x="259" y="23"/>
                  </a:lnTo>
                  <a:lnTo>
                    <a:pt x="264" y="17"/>
                  </a:lnTo>
                  <a:lnTo>
                    <a:pt x="271" y="13"/>
                  </a:lnTo>
                  <a:lnTo>
                    <a:pt x="276" y="9"/>
                  </a:lnTo>
                  <a:lnTo>
                    <a:pt x="282" y="5"/>
                  </a:lnTo>
                  <a:lnTo>
                    <a:pt x="289" y="2"/>
                  </a:lnTo>
                  <a:lnTo>
                    <a:pt x="296" y="0"/>
                  </a:lnTo>
                  <a:close/>
                </a:path>
              </a:pathLst>
            </a:custGeom>
            <a:solidFill>
              <a:srgbClr val="80bf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39" name=""/>
            <p:cNvSpPr/>
            <p:nvPr/>
          </p:nvSpPr>
          <p:spPr>
            <a:xfrm>
              <a:off x="8167680" y="4176720"/>
              <a:ext cx="61920" cy="86040"/>
            </a:xfrm>
            <a:custGeom>
              <a:avLst/>
              <a:gdLst/>
              <a:ahLst/>
              <a:rect l="l" t="t" r="r" b="b"/>
              <a:pathLst>
                <a:path w="116" h="163">
                  <a:moveTo>
                    <a:pt x="32" y="129"/>
                  </a:moveTo>
                  <a:lnTo>
                    <a:pt x="0" y="163"/>
                  </a:lnTo>
                  <a:lnTo>
                    <a:pt x="5" y="139"/>
                  </a:lnTo>
                  <a:lnTo>
                    <a:pt x="15" y="116"/>
                  </a:lnTo>
                  <a:lnTo>
                    <a:pt x="26" y="93"/>
                  </a:lnTo>
                  <a:lnTo>
                    <a:pt x="42" y="73"/>
                  </a:lnTo>
                  <a:lnTo>
                    <a:pt x="58" y="52"/>
                  </a:lnTo>
                  <a:lnTo>
                    <a:pt x="76" y="34"/>
                  </a:lnTo>
                  <a:lnTo>
                    <a:pt x="95" y="15"/>
                  </a:lnTo>
                  <a:lnTo>
                    <a:pt x="116" y="0"/>
                  </a:lnTo>
                  <a:lnTo>
                    <a:pt x="105" y="15"/>
                  </a:lnTo>
                  <a:lnTo>
                    <a:pt x="94" y="30"/>
                  </a:lnTo>
                  <a:lnTo>
                    <a:pt x="81" y="45"/>
                  </a:lnTo>
                  <a:lnTo>
                    <a:pt x="70" y="61"/>
                  </a:lnTo>
                  <a:lnTo>
                    <a:pt x="59" y="76"/>
                  </a:lnTo>
                  <a:lnTo>
                    <a:pt x="48" y="93"/>
                  </a:lnTo>
                  <a:lnTo>
                    <a:pt x="38" y="110"/>
                  </a:lnTo>
                  <a:lnTo>
                    <a:pt x="32" y="129"/>
                  </a:lnTo>
                  <a:close/>
                </a:path>
              </a:pathLst>
            </a:custGeom>
            <a:solidFill>
              <a:srgbClr val="80bf80"/>
            </a:solidFill>
            <a:ln w="0">
              <a:noFill/>
            </a:ln>
          </p:spPr>
          <p:style>
            <a:lnRef idx="0"/>
            <a:fillRef idx="0"/>
            <a:effectRef idx="0"/>
            <a:fontRef idx="minor"/>
          </p:style>
          <p:txBody>
            <a:bodyPr lIns="90000" rIns="90000" tIns="39240" bIns="39240" anchor="t">
              <a:noAutofit/>
            </a:bodyPr>
            <a:p>
              <a:endParaRPr b="0" lang="en-US" sz="2400" strike="noStrike" u="none">
                <a:solidFill>
                  <a:srgbClr val="ffffff"/>
                </a:solidFill>
                <a:effectLst/>
                <a:uFillTx/>
                <a:latin typeface="Times New Roman"/>
              </a:endParaRPr>
            </a:p>
          </p:txBody>
        </p:sp>
        <p:sp>
          <p:nvSpPr>
            <p:cNvPr id="640" name=""/>
            <p:cNvSpPr/>
            <p:nvPr/>
          </p:nvSpPr>
          <p:spPr>
            <a:xfrm>
              <a:off x="8372520" y="4187880"/>
              <a:ext cx="71640" cy="87480"/>
            </a:xfrm>
            <a:custGeom>
              <a:avLst/>
              <a:gdLst/>
              <a:ahLst/>
              <a:rect l="l" t="t" r="r" b="b"/>
              <a:pathLst>
                <a:path w="135" h="164">
                  <a:moveTo>
                    <a:pt x="6" y="164"/>
                  </a:moveTo>
                  <a:lnTo>
                    <a:pt x="3" y="149"/>
                  </a:lnTo>
                  <a:lnTo>
                    <a:pt x="1" y="134"/>
                  </a:lnTo>
                  <a:lnTo>
                    <a:pt x="0" y="120"/>
                  </a:lnTo>
                  <a:lnTo>
                    <a:pt x="1" y="108"/>
                  </a:lnTo>
                  <a:lnTo>
                    <a:pt x="1" y="93"/>
                  </a:lnTo>
                  <a:lnTo>
                    <a:pt x="4" y="80"/>
                  </a:lnTo>
                  <a:lnTo>
                    <a:pt x="8" y="66"/>
                  </a:lnTo>
                  <a:lnTo>
                    <a:pt x="11" y="52"/>
                  </a:lnTo>
                  <a:lnTo>
                    <a:pt x="24" y="44"/>
                  </a:lnTo>
                  <a:lnTo>
                    <a:pt x="40" y="37"/>
                  </a:lnTo>
                  <a:lnTo>
                    <a:pt x="55" y="31"/>
                  </a:lnTo>
                  <a:lnTo>
                    <a:pt x="72" y="28"/>
                  </a:lnTo>
                  <a:lnTo>
                    <a:pt x="88" y="21"/>
                  </a:lnTo>
                  <a:lnTo>
                    <a:pt x="104" y="16"/>
                  </a:lnTo>
                  <a:lnTo>
                    <a:pt x="119" y="9"/>
                  </a:lnTo>
                  <a:lnTo>
                    <a:pt x="135" y="0"/>
                  </a:lnTo>
                  <a:lnTo>
                    <a:pt x="116" y="20"/>
                  </a:lnTo>
                  <a:lnTo>
                    <a:pt x="102" y="41"/>
                  </a:lnTo>
                  <a:lnTo>
                    <a:pt x="85" y="61"/>
                  </a:lnTo>
                  <a:lnTo>
                    <a:pt x="72" y="82"/>
                  </a:lnTo>
                  <a:lnTo>
                    <a:pt x="57" y="102"/>
                  </a:lnTo>
                  <a:lnTo>
                    <a:pt x="42" y="123"/>
                  </a:lnTo>
                  <a:lnTo>
                    <a:pt x="25" y="143"/>
                  </a:lnTo>
                  <a:lnTo>
                    <a:pt x="6" y="164"/>
                  </a:lnTo>
                  <a:close/>
                </a:path>
              </a:pathLst>
            </a:custGeom>
            <a:solidFill>
              <a:srgbClr val="e3b58f"/>
            </a:solidFill>
            <a:ln w="0">
              <a:noFill/>
            </a:ln>
          </p:spPr>
          <p:style>
            <a:lnRef idx="0"/>
            <a:fillRef idx="0"/>
            <a:effectRef idx="0"/>
            <a:fontRef idx="minor"/>
          </p:style>
          <p:txBody>
            <a:bodyPr lIns="90000" rIns="90000" tIns="40680" bIns="40680" anchor="t">
              <a:noAutofit/>
            </a:bodyPr>
            <a:p>
              <a:endParaRPr b="0" lang="en-US" sz="2400" strike="noStrike" u="none">
                <a:solidFill>
                  <a:srgbClr val="ffffff"/>
                </a:solidFill>
                <a:effectLst/>
                <a:uFillTx/>
                <a:latin typeface="Times New Roman"/>
              </a:endParaRPr>
            </a:p>
          </p:txBody>
        </p:sp>
        <p:sp>
          <p:nvSpPr>
            <p:cNvPr id="641" name=""/>
            <p:cNvSpPr/>
            <p:nvPr/>
          </p:nvSpPr>
          <p:spPr>
            <a:xfrm>
              <a:off x="8131320" y="4191120"/>
              <a:ext cx="592200" cy="841320"/>
            </a:xfrm>
            <a:custGeom>
              <a:avLst/>
              <a:gdLst/>
              <a:ahLst/>
              <a:rect l="l" t="t" r="r" b="b"/>
              <a:pathLst>
                <a:path w="1118" h="1591">
                  <a:moveTo>
                    <a:pt x="1052" y="71"/>
                  </a:moveTo>
                  <a:lnTo>
                    <a:pt x="1073" y="114"/>
                  </a:lnTo>
                  <a:lnTo>
                    <a:pt x="1090" y="161"/>
                  </a:lnTo>
                  <a:lnTo>
                    <a:pt x="1102" y="209"/>
                  </a:lnTo>
                  <a:lnTo>
                    <a:pt x="1111" y="261"/>
                  </a:lnTo>
                  <a:lnTo>
                    <a:pt x="1116" y="312"/>
                  </a:lnTo>
                  <a:lnTo>
                    <a:pt x="1118" y="365"/>
                  </a:lnTo>
                  <a:lnTo>
                    <a:pt x="1118" y="417"/>
                  </a:lnTo>
                  <a:lnTo>
                    <a:pt x="1116" y="469"/>
                  </a:lnTo>
                  <a:lnTo>
                    <a:pt x="1102" y="490"/>
                  </a:lnTo>
                  <a:lnTo>
                    <a:pt x="1092" y="513"/>
                  </a:lnTo>
                  <a:lnTo>
                    <a:pt x="1085" y="538"/>
                  </a:lnTo>
                  <a:lnTo>
                    <a:pt x="1079" y="563"/>
                  </a:lnTo>
                  <a:lnTo>
                    <a:pt x="1071" y="586"/>
                  </a:lnTo>
                  <a:lnTo>
                    <a:pt x="1064" y="611"/>
                  </a:lnTo>
                  <a:lnTo>
                    <a:pt x="1054" y="632"/>
                  </a:lnTo>
                  <a:lnTo>
                    <a:pt x="1042" y="654"/>
                  </a:lnTo>
                  <a:lnTo>
                    <a:pt x="1022" y="675"/>
                  </a:lnTo>
                  <a:lnTo>
                    <a:pt x="1006" y="697"/>
                  </a:lnTo>
                  <a:lnTo>
                    <a:pt x="991" y="722"/>
                  </a:lnTo>
                  <a:lnTo>
                    <a:pt x="979" y="748"/>
                  </a:lnTo>
                  <a:lnTo>
                    <a:pt x="965" y="773"/>
                  </a:lnTo>
                  <a:lnTo>
                    <a:pt x="952" y="799"/>
                  </a:lnTo>
                  <a:lnTo>
                    <a:pt x="937" y="823"/>
                  </a:lnTo>
                  <a:lnTo>
                    <a:pt x="921" y="849"/>
                  </a:lnTo>
                  <a:lnTo>
                    <a:pt x="911" y="859"/>
                  </a:lnTo>
                  <a:lnTo>
                    <a:pt x="903" y="870"/>
                  </a:lnTo>
                  <a:lnTo>
                    <a:pt x="895" y="883"/>
                  </a:lnTo>
                  <a:lnTo>
                    <a:pt x="886" y="895"/>
                  </a:lnTo>
                  <a:lnTo>
                    <a:pt x="876" y="905"/>
                  </a:lnTo>
                  <a:lnTo>
                    <a:pt x="868" y="916"/>
                  </a:lnTo>
                  <a:lnTo>
                    <a:pt x="855" y="922"/>
                  </a:lnTo>
                  <a:lnTo>
                    <a:pt x="844" y="926"/>
                  </a:lnTo>
                  <a:lnTo>
                    <a:pt x="839" y="936"/>
                  </a:lnTo>
                  <a:lnTo>
                    <a:pt x="834" y="946"/>
                  </a:lnTo>
                  <a:lnTo>
                    <a:pt x="828" y="956"/>
                  </a:lnTo>
                  <a:lnTo>
                    <a:pt x="823" y="966"/>
                  </a:lnTo>
                  <a:lnTo>
                    <a:pt x="817" y="974"/>
                  </a:lnTo>
                  <a:lnTo>
                    <a:pt x="813" y="985"/>
                  </a:lnTo>
                  <a:lnTo>
                    <a:pt x="811" y="994"/>
                  </a:lnTo>
                  <a:lnTo>
                    <a:pt x="812" y="1005"/>
                  </a:lnTo>
                  <a:lnTo>
                    <a:pt x="816" y="1017"/>
                  </a:lnTo>
                  <a:lnTo>
                    <a:pt x="815" y="1030"/>
                  </a:lnTo>
                  <a:lnTo>
                    <a:pt x="810" y="1042"/>
                  </a:lnTo>
                  <a:lnTo>
                    <a:pt x="807" y="1055"/>
                  </a:lnTo>
                  <a:lnTo>
                    <a:pt x="786" y="1088"/>
                  </a:lnTo>
                  <a:lnTo>
                    <a:pt x="764" y="1124"/>
                  </a:lnTo>
                  <a:lnTo>
                    <a:pt x="739" y="1158"/>
                  </a:lnTo>
                  <a:lnTo>
                    <a:pt x="713" y="1193"/>
                  </a:lnTo>
                  <a:lnTo>
                    <a:pt x="684" y="1225"/>
                  </a:lnTo>
                  <a:lnTo>
                    <a:pt x="653" y="1255"/>
                  </a:lnTo>
                  <a:lnTo>
                    <a:pt x="618" y="1280"/>
                  </a:lnTo>
                  <a:lnTo>
                    <a:pt x="582" y="1302"/>
                  </a:lnTo>
                  <a:lnTo>
                    <a:pt x="570" y="1329"/>
                  </a:lnTo>
                  <a:lnTo>
                    <a:pt x="542" y="1360"/>
                  </a:lnTo>
                  <a:lnTo>
                    <a:pt x="515" y="1394"/>
                  </a:lnTo>
                  <a:lnTo>
                    <a:pt x="487" y="1429"/>
                  </a:lnTo>
                  <a:lnTo>
                    <a:pt x="460" y="1465"/>
                  </a:lnTo>
                  <a:lnTo>
                    <a:pt x="429" y="1498"/>
                  </a:lnTo>
                  <a:lnTo>
                    <a:pt x="400" y="1533"/>
                  </a:lnTo>
                  <a:lnTo>
                    <a:pt x="366" y="1563"/>
                  </a:lnTo>
                  <a:lnTo>
                    <a:pt x="331" y="1591"/>
                  </a:lnTo>
                  <a:lnTo>
                    <a:pt x="321" y="1591"/>
                  </a:lnTo>
                  <a:lnTo>
                    <a:pt x="315" y="1587"/>
                  </a:lnTo>
                  <a:lnTo>
                    <a:pt x="310" y="1582"/>
                  </a:lnTo>
                  <a:lnTo>
                    <a:pt x="308" y="1576"/>
                  </a:lnTo>
                  <a:lnTo>
                    <a:pt x="268" y="1555"/>
                  </a:lnTo>
                  <a:lnTo>
                    <a:pt x="227" y="1534"/>
                  </a:lnTo>
                  <a:lnTo>
                    <a:pt x="186" y="1512"/>
                  </a:lnTo>
                  <a:lnTo>
                    <a:pt x="147" y="1490"/>
                  </a:lnTo>
                  <a:lnTo>
                    <a:pt x="107" y="1465"/>
                  </a:lnTo>
                  <a:lnTo>
                    <a:pt x="70" y="1440"/>
                  </a:lnTo>
                  <a:lnTo>
                    <a:pt x="33" y="1412"/>
                  </a:lnTo>
                  <a:lnTo>
                    <a:pt x="0" y="1383"/>
                  </a:lnTo>
                  <a:lnTo>
                    <a:pt x="17" y="1354"/>
                  </a:lnTo>
                  <a:lnTo>
                    <a:pt x="49" y="1318"/>
                  </a:lnTo>
                  <a:lnTo>
                    <a:pt x="82" y="1283"/>
                  </a:lnTo>
                  <a:lnTo>
                    <a:pt x="115" y="1247"/>
                  </a:lnTo>
                  <a:lnTo>
                    <a:pt x="148" y="1213"/>
                  </a:lnTo>
                  <a:lnTo>
                    <a:pt x="181" y="1177"/>
                  </a:lnTo>
                  <a:lnTo>
                    <a:pt x="215" y="1142"/>
                  </a:lnTo>
                  <a:lnTo>
                    <a:pt x="249" y="1108"/>
                  </a:lnTo>
                  <a:lnTo>
                    <a:pt x="286" y="1074"/>
                  </a:lnTo>
                  <a:lnTo>
                    <a:pt x="297" y="1067"/>
                  </a:lnTo>
                  <a:lnTo>
                    <a:pt x="310" y="1068"/>
                  </a:lnTo>
                  <a:lnTo>
                    <a:pt x="321" y="1069"/>
                  </a:lnTo>
                  <a:lnTo>
                    <a:pt x="333" y="1067"/>
                  </a:lnTo>
                  <a:lnTo>
                    <a:pt x="356" y="1055"/>
                  </a:lnTo>
                  <a:lnTo>
                    <a:pt x="380" y="1042"/>
                  </a:lnTo>
                  <a:lnTo>
                    <a:pt x="403" y="1027"/>
                  </a:lnTo>
                  <a:lnTo>
                    <a:pt x="427" y="1014"/>
                  </a:lnTo>
                  <a:lnTo>
                    <a:pt x="449" y="999"/>
                  </a:lnTo>
                  <a:lnTo>
                    <a:pt x="473" y="984"/>
                  </a:lnTo>
                  <a:lnTo>
                    <a:pt x="495" y="968"/>
                  </a:lnTo>
                  <a:lnTo>
                    <a:pt x="518" y="953"/>
                  </a:lnTo>
                  <a:lnTo>
                    <a:pt x="523" y="942"/>
                  </a:lnTo>
                  <a:lnTo>
                    <a:pt x="529" y="933"/>
                  </a:lnTo>
                  <a:lnTo>
                    <a:pt x="536" y="926"/>
                  </a:lnTo>
                  <a:lnTo>
                    <a:pt x="543" y="919"/>
                  </a:lnTo>
                  <a:lnTo>
                    <a:pt x="522" y="924"/>
                  </a:lnTo>
                  <a:lnTo>
                    <a:pt x="502" y="932"/>
                  </a:lnTo>
                  <a:lnTo>
                    <a:pt x="482" y="942"/>
                  </a:lnTo>
                  <a:lnTo>
                    <a:pt x="463" y="953"/>
                  </a:lnTo>
                  <a:lnTo>
                    <a:pt x="442" y="964"/>
                  </a:lnTo>
                  <a:lnTo>
                    <a:pt x="422" y="975"/>
                  </a:lnTo>
                  <a:lnTo>
                    <a:pt x="403" y="985"/>
                  </a:lnTo>
                  <a:lnTo>
                    <a:pt x="385" y="995"/>
                  </a:lnTo>
                  <a:lnTo>
                    <a:pt x="406" y="941"/>
                  </a:lnTo>
                  <a:lnTo>
                    <a:pt x="436" y="891"/>
                  </a:lnTo>
                  <a:lnTo>
                    <a:pt x="468" y="843"/>
                  </a:lnTo>
                  <a:lnTo>
                    <a:pt x="505" y="796"/>
                  </a:lnTo>
                  <a:lnTo>
                    <a:pt x="539" y="748"/>
                  </a:lnTo>
                  <a:lnTo>
                    <a:pt x="573" y="701"/>
                  </a:lnTo>
                  <a:lnTo>
                    <a:pt x="601" y="650"/>
                  </a:lnTo>
                  <a:lnTo>
                    <a:pt x="622" y="597"/>
                  </a:lnTo>
                  <a:lnTo>
                    <a:pt x="631" y="555"/>
                  </a:lnTo>
                  <a:lnTo>
                    <a:pt x="643" y="514"/>
                  </a:lnTo>
                  <a:lnTo>
                    <a:pt x="654" y="474"/>
                  </a:lnTo>
                  <a:lnTo>
                    <a:pt x="669" y="434"/>
                  </a:lnTo>
                  <a:lnTo>
                    <a:pt x="682" y="394"/>
                  </a:lnTo>
                  <a:lnTo>
                    <a:pt x="697" y="356"/>
                  </a:lnTo>
                  <a:lnTo>
                    <a:pt x="712" y="317"/>
                  </a:lnTo>
                  <a:lnTo>
                    <a:pt x="728" y="278"/>
                  </a:lnTo>
                  <a:lnTo>
                    <a:pt x="738" y="251"/>
                  </a:lnTo>
                  <a:lnTo>
                    <a:pt x="750" y="225"/>
                  </a:lnTo>
                  <a:lnTo>
                    <a:pt x="764" y="199"/>
                  </a:lnTo>
                  <a:lnTo>
                    <a:pt x="781" y="177"/>
                  </a:lnTo>
                  <a:lnTo>
                    <a:pt x="798" y="152"/>
                  </a:lnTo>
                  <a:lnTo>
                    <a:pt x="817" y="131"/>
                  </a:lnTo>
                  <a:lnTo>
                    <a:pt x="837" y="109"/>
                  </a:lnTo>
                  <a:lnTo>
                    <a:pt x="857" y="90"/>
                  </a:lnTo>
                  <a:lnTo>
                    <a:pt x="852" y="88"/>
                  </a:lnTo>
                  <a:lnTo>
                    <a:pt x="832" y="103"/>
                  </a:lnTo>
                  <a:lnTo>
                    <a:pt x="813" y="120"/>
                  </a:lnTo>
                  <a:lnTo>
                    <a:pt x="796" y="139"/>
                  </a:lnTo>
                  <a:lnTo>
                    <a:pt x="781" y="158"/>
                  </a:lnTo>
                  <a:lnTo>
                    <a:pt x="765" y="178"/>
                  </a:lnTo>
                  <a:lnTo>
                    <a:pt x="749" y="199"/>
                  </a:lnTo>
                  <a:lnTo>
                    <a:pt x="733" y="220"/>
                  </a:lnTo>
                  <a:lnTo>
                    <a:pt x="718" y="241"/>
                  </a:lnTo>
                  <a:lnTo>
                    <a:pt x="727" y="207"/>
                  </a:lnTo>
                  <a:lnTo>
                    <a:pt x="739" y="173"/>
                  </a:lnTo>
                  <a:lnTo>
                    <a:pt x="752" y="140"/>
                  </a:lnTo>
                  <a:lnTo>
                    <a:pt x="768" y="108"/>
                  </a:lnTo>
                  <a:lnTo>
                    <a:pt x="786" y="77"/>
                  </a:lnTo>
                  <a:lnTo>
                    <a:pt x="810" y="51"/>
                  </a:lnTo>
                  <a:lnTo>
                    <a:pt x="836" y="27"/>
                  </a:lnTo>
                  <a:lnTo>
                    <a:pt x="869" y="9"/>
                  </a:lnTo>
                  <a:lnTo>
                    <a:pt x="894" y="3"/>
                  </a:lnTo>
                  <a:lnTo>
                    <a:pt x="919" y="0"/>
                  </a:lnTo>
                  <a:lnTo>
                    <a:pt x="945" y="0"/>
                  </a:lnTo>
                  <a:lnTo>
                    <a:pt x="971" y="6"/>
                  </a:lnTo>
                  <a:lnTo>
                    <a:pt x="995" y="14"/>
                  </a:lnTo>
                  <a:lnTo>
                    <a:pt x="1017" y="29"/>
                  </a:lnTo>
                  <a:lnTo>
                    <a:pt x="1036" y="46"/>
                  </a:lnTo>
                  <a:lnTo>
                    <a:pt x="1052" y="71"/>
                  </a:lnTo>
                  <a:close/>
                </a:path>
              </a:pathLst>
            </a:custGeom>
            <a:solidFill>
              <a:srgbClr val="80bf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42" name=""/>
            <p:cNvSpPr/>
            <p:nvPr/>
          </p:nvSpPr>
          <p:spPr>
            <a:xfrm>
              <a:off x="7562880" y="4229280"/>
              <a:ext cx="157320" cy="173160"/>
            </a:xfrm>
            <a:custGeom>
              <a:avLst/>
              <a:gdLst/>
              <a:ahLst/>
              <a:rect l="l" t="t" r="r" b="b"/>
              <a:pathLst>
                <a:path w="295" h="326">
                  <a:moveTo>
                    <a:pt x="295" y="74"/>
                  </a:moveTo>
                  <a:lnTo>
                    <a:pt x="285" y="74"/>
                  </a:lnTo>
                  <a:lnTo>
                    <a:pt x="276" y="79"/>
                  </a:lnTo>
                  <a:lnTo>
                    <a:pt x="267" y="85"/>
                  </a:lnTo>
                  <a:lnTo>
                    <a:pt x="259" y="93"/>
                  </a:lnTo>
                  <a:lnTo>
                    <a:pt x="249" y="100"/>
                  </a:lnTo>
                  <a:lnTo>
                    <a:pt x="241" y="108"/>
                  </a:lnTo>
                  <a:lnTo>
                    <a:pt x="232" y="114"/>
                  </a:lnTo>
                  <a:lnTo>
                    <a:pt x="223" y="121"/>
                  </a:lnTo>
                  <a:lnTo>
                    <a:pt x="204" y="145"/>
                  </a:lnTo>
                  <a:lnTo>
                    <a:pt x="186" y="169"/>
                  </a:lnTo>
                  <a:lnTo>
                    <a:pt x="170" y="195"/>
                  </a:lnTo>
                  <a:lnTo>
                    <a:pt x="155" y="221"/>
                  </a:lnTo>
                  <a:lnTo>
                    <a:pt x="141" y="247"/>
                  </a:lnTo>
                  <a:lnTo>
                    <a:pt x="128" y="273"/>
                  </a:lnTo>
                  <a:lnTo>
                    <a:pt x="115" y="299"/>
                  </a:lnTo>
                  <a:lnTo>
                    <a:pt x="102" y="326"/>
                  </a:lnTo>
                  <a:lnTo>
                    <a:pt x="83" y="319"/>
                  </a:lnTo>
                  <a:lnTo>
                    <a:pt x="67" y="309"/>
                  </a:lnTo>
                  <a:lnTo>
                    <a:pt x="52" y="295"/>
                  </a:lnTo>
                  <a:lnTo>
                    <a:pt x="39" y="282"/>
                  </a:lnTo>
                  <a:lnTo>
                    <a:pt x="27" y="265"/>
                  </a:lnTo>
                  <a:lnTo>
                    <a:pt x="17" y="249"/>
                  </a:lnTo>
                  <a:lnTo>
                    <a:pt x="8" y="230"/>
                  </a:lnTo>
                  <a:lnTo>
                    <a:pt x="1" y="215"/>
                  </a:lnTo>
                  <a:lnTo>
                    <a:pt x="0" y="182"/>
                  </a:lnTo>
                  <a:lnTo>
                    <a:pt x="10" y="153"/>
                  </a:lnTo>
                  <a:lnTo>
                    <a:pt x="23" y="126"/>
                  </a:lnTo>
                  <a:lnTo>
                    <a:pt x="44" y="103"/>
                  </a:lnTo>
                  <a:lnTo>
                    <a:pt x="67" y="79"/>
                  </a:lnTo>
                  <a:lnTo>
                    <a:pt x="91" y="59"/>
                  </a:lnTo>
                  <a:lnTo>
                    <a:pt x="115" y="41"/>
                  </a:lnTo>
                  <a:lnTo>
                    <a:pt x="137" y="22"/>
                  </a:lnTo>
                  <a:lnTo>
                    <a:pt x="144" y="20"/>
                  </a:lnTo>
                  <a:lnTo>
                    <a:pt x="153" y="19"/>
                  </a:lnTo>
                  <a:lnTo>
                    <a:pt x="160" y="16"/>
                  </a:lnTo>
                  <a:lnTo>
                    <a:pt x="169" y="15"/>
                  </a:lnTo>
                  <a:lnTo>
                    <a:pt x="176" y="11"/>
                  </a:lnTo>
                  <a:lnTo>
                    <a:pt x="185" y="7"/>
                  </a:lnTo>
                  <a:lnTo>
                    <a:pt x="192" y="4"/>
                  </a:lnTo>
                  <a:lnTo>
                    <a:pt x="201" y="0"/>
                  </a:lnTo>
                  <a:lnTo>
                    <a:pt x="212" y="9"/>
                  </a:lnTo>
                  <a:lnTo>
                    <a:pt x="226" y="16"/>
                  </a:lnTo>
                  <a:lnTo>
                    <a:pt x="241" y="21"/>
                  </a:lnTo>
                  <a:lnTo>
                    <a:pt x="255" y="28"/>
                  </a:lnTo>
                  <a:lnTo>
                    <a:pt x="268" y="35"/>
                  </a:lnTo>
                  <a:lnTo>
                    <a:pt x="280" y="45"/>
                  </a:lnTo>
                  <a:lnTo>
                    <a:pt x="289" y="57"/>
                  </a:lnTo>
                  <a:lnTo>
                    <a:pt x="295" y="74"/>
                  </a:lnTo>
                  <a:close/>
                </a:path>
              </a:pathLst>
            </a:custGeom>
            <a:solidFill>
              <a:srgbClr val="80bf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43" name=""/>
            <p:cNvSpPr/>
            <p:nvPr/>
          </p:nvSpPr>
          <p:spPr>
            <a:xfrm>
              <a:off x="7626600" y="4235760"/>
              <a:ext cx="538200" cy="434880"/>
            </a:xfrm>
            <a:custGeom>
              <a:avLst/>
              <a:gdLst/>
              <a:ahLst/>
              <a:rect l="l" t="t" r="r" b="b"/>
              <a:pathLst>
                <a:path w="1017" h="821">
                  <a:moveTo>
                    <a:pt x="982" y="114"/>
                  </a:moveTo>
                  <a:lnTo>
                    <a:pt x="966" y="140"/>
                  </a:lnTo>
                  <a:lnTo>
                    <a:pt x="950" y="167"/>
                  </a:lnTo>
                  <a:lnTo>
                    <a:pt x="935" y="193"/>
                  </a:lnTo>
                  <a:lnTo>
                    <a:pt x="923" y="220"/>
                  </a:lnTo>
                  <a:lnTo>
                    <a:pt x="911" y="246"/>
                  </a:lnTo>
                  <a:lnTo>
                    <a:pt x="901" y="275"/>
                  </a:lnTo>
                  <a:lnTo>
                    <a:pt x="892" y="303"/>
                  </a:lnTo>
                  <a:lnTo>
                    <a:pt x="886" y="334"/>
                  </a:lnTo>
                  <a:lnTo>
                    <a:pt x="888" y="375"/>
                  </a:lnTo>
                  <a:lnTo>
                    <a:pt x="888" y="416"/>
                  </a:lnTo>
                  <a:lnTo>
                    <a:pt x="885" y="457"/>
                  </a:lnTo>
                  <a:lnTo>
                    <a:pt x="881" y="499"/>
                  </a:lnTo>
                  <a:lnTo>
                    <a:pt x="876" y="539"/>
                  </a:lnTo>
                  <a:lnTo>
                    <a:pt x="874" y="581"/>
                  </a:lnTo>
                  <a:lnTo>
                    <a:pt x="872" y="622"/>
                  </a:lnTo>
                  <a:lnTo>
                    <a:pt x="876" y="663"/>
                  </a:lnTo>
                  <a:lnTo>
                    <a:pt x="865" y="663"/>
                  </a:lnTo>
                  <a:lnTo>
                    <a:pt x="856" y="668"/>
                  </a:lnTo>
                  <a:lnTo>
                    <a:pt x="849" y="674"/>
                  </a:lnTo>
                  <a:lnTo>
                    <a:pt x="842" y="683"/>
                  </a:lnTo>
                  <a:lnTo>
                    <a:pt x="833" y="690"/>
                  </a:lnTo>
                  <a:lnTo>
                    <a:pt x="826" y="699"/>
                  </a:lnTo>
                  <a:lnTo>
                    <a:pt x="817" y="705"/>
                  </a:lnTo>
                  <a:lnTo>
                    <a:pt x="809" y="712"/>
                  </a:lnTo>
                  <a:lnTo>
                    <a:pt x="774" y="737"/>
                  </a:lnTo>
                  <a:lnTo>
                    <a:pt x="738" y="759"/>
                  </a:lnTo>
                  <a:lnTo>
                    <a:pt x="700" y="779"/>
                  </a:lnTo>
                  <a:lnTo>
                    <a:pt x="661" y="796"/>
                  </a:lnTo>
                  <a:lnTo>
                    <a:pt x="619" y="809"/>
                  </a:lnTo>
                  <a:lnTo>
                    <a:pt x="579" y="817"/>
                  </a:lnTo>
                  <a:lnTo>
                    <a:pt x="537" y="821"/>
                  </a:lnTo>
                  <a:lnTo>
                    <a:pt x="493" y="821"/>
                  </a:lnTo>
                  <a:lnTo>
                    <a:pt x="465" y="809"/>
                  </a:lnTo>
                  <a:lnTo>
                    <a:pt x="440" y="795"/>
                  </a:lnTo>
                  <a:lnTo>
                    <a:pt x="417" y="778"/>
                  </a:lnTo>
                  <a:lnTo>
                    <a:pt x="396" y="761"/>
                  </a:lnTo>
                  <a:lnTo>
                    <a:pt x="374" y="741"/>
                  </a:lnTo>
                  <a:lnTo>
                    <a:pt x="353" y="720"/>
                  </a:lnTo>
                  <a:lnTo>
                    <a:pt x="330" y="698"/>
                  </a:lnTo>
                  <a:lnTo>
                    <a:pt x="308" y="675"/>
                  </a:lnTo>
                  <a:lnTo>
                    <a:pt x="267" y="635"/>
                  </a:lnTo>
                  <a:lnTo>
                    <a:pt x="228" y="596"/>
                  </a:lnTo>
                  <a:lnTo>
                    <a:pt x="187" y="557"/>
                  </a:lnTo>
                  <a:lnTo>
                    <a:pt x="149" y="520"/>
                  </a:lnTo>
                  <a:lnTo>
                    <a:pt x="109" y="481"/>
                  </a:lnTo>
                  <a:lnTo>
                    <a:pt x="72" y="443"/>
                  </a:lnTo>
                  <a:lnTo>
                    <a:pt x="34" y="405"/>
                  </a:lnTo>
                  <a:lnTo>
                    <a:pt x="0" y="366"/>
                  </a:lnTo>
                  <a:lnTo>
                    <a:pt x="3" y="324"/>
                  </a:lnTo>
                  <a:lnTo>
                    <a:pt x="16" y="286"/>
                  </a:lnTo>
                  <a:lnTo>
                    <a:pt x="32" y="249"/>
                  </a:lnTo>
                  <a:lnTo>
                    <a:pt x="54" y="216"/>
                  </a:lnTo>
                  <a:lnTo>
                    <a:pt x="77" y="181"/>
                  </a:lnTo>
                  <a:lnTo>
                    <a:pt x="105" y="151"/>
                  </a:lnTo>
                  <a:lnTo>
                    <a:pt x="133" y="120"/>
                  </a:lnTo>
                  <a:lnTo>
                    <a:pt x="163" y="94"/>
                  </a:lnTo>
                  <a:lnTo>
                    <a:pt x="170" y="99"/>
                  </a:lnTo>
                  <a:lnTo>
                    <a:pt x="174" y="94"/>
                  </a:lnTo>
                  <a:lnTo>
                    <a:pt x="181" y="91"/>
                  </a:lnTo>
                  <a:lnTo>
                    <a:pt x="187" y="89"/>
                  </a:lnTo>
                  <a:lnTo>
                    <a:pt x="195" y="94"/>
                  </a:lnTo>
                  <a:lnTo>
                    <a:pt x="228" y="124"/>
                  </a:lnTo>
                  <a:lnTo>
                    <a:pt x="261" y="156"/>
                  </a:lnTo>
                  <a:lnTo>
                    <a:pt x="295" y="188"/>
                  </a:lnTo>
                  <a:lnTo>
                    <a:pt x="329" y="220"/>
                  </a:lnTo>
                  <a:lnTo>
                    <a:pt x="363" y="251"/>
                  </a:lnTo>
                  <a:lnTo>
                    <a:pt x="398" y="282"/>
                  </a:lnTo>
                  <a:lnTo>
                    <a:pt x="434" y="312"/>
                  </a:lnTo>
                  <a:lnTo>
                    <a:pt x="471" y="342"/>
                  </a:lnTo>
                  <a:lnTo>
                    <a:pt x="475" y="355"/>
                  </a:lnTo>
                  <a:lnTo>
                    <a:pt x="480" y="369"/>
                  </a:lnTo>
                  <a:lnTo>
                    <a:pt x="482" y="382"/>
                  </a:lnTo>
                  <a:lnTo>
                    <a:pt x="486" y="397"/>
                  </a:lnTo>
                  <a:lnTo>
                    <a:pt x="486" y="410"/>
                  </a:lnTo>
                  <a:lnTo>
                    <a:pt x="486" y="423"/>
                  </a:lnTo>
                  <a:lnTo>
                    <a:pt x="482" y="436"/>
                  </a:lnTo>
                  <a:lnTo>
                    <a:pt x="476" y="448"/>
                  </a:lnTo>
                  <a:lnTo>
                    <a:pt x="488" y="443"/>
                  </a:lnTo>
                  <a:lnTo>
                    <a:pt x="498" y="433"/>
                  </a:lnTo>
                  <a:lnTo>
                    <a:pt x="506" y="418"/>
                  </a:lnTo>
                  <a:lnTo>
                    <a:pt x="514" y="403"/>
                  </a:lnTo>
                  <a:lnTo>
                    <a:pt x="522" y="390"/>
                  </a:lnTo>
                  <a:lnTo>
                    <a:pt x="534" y="385"/>
                  </a:lnTo>
                  <a:lnTo>
                    <a:pt x="548" y="387"/>
                  </a:lnTo>
                  <a:lnTo>
                    <a:pt x="568" y="403"/>
                  </a:lnTo>
                  <a:lnTo>
                    <a:pt x="558" y="415"/>
                  </a:lnTo>
                  <a:lnTo>
                    <a:pt x="549" y="428"/>
                  </a:lnTo>
                  <a:lnTo>
                    <a:pt x="545" y="436"/>
                  </a:lnTo>
                  <a:lnTo>
                    <a:pt x="543" y="443"/>
                  </a:lnTo>
                  <a:lnTo>
                    <a:pt x="540" y="452"/>
                  </a:lnTo>
                  <a:lnTo>
                    <a:pt x="540" y="460"/>
                  </a:lnTo>
                  <a:lnTo>
                    <a:pt x="538" y="455"/>
                  </a:lnTo>
                  <a:lnTo>
                    <a:pt x="537" y="466"/>
                  </a:lnTo>
                  <a:lnTo>
                    <a:pt x="537" y="479"/>
                  </a:lnTo>
                  <a:lnTo>
                    <a:pt x="537" y="491"/>
                  </a:lnTo>
                  <a:lnTo>
                    <a:pt x="537" y="506"/>
                  </a:lnTo>
                  <a:lnTo>
                    <a:pt x="537" y="520"/>
                  </a:lnTo>
                  <a:lnTo>
                    <a:pt x="538" y="533"/>
                  </a:lnTo>
                  <a:lnTo>
                    <a:pt x="540" y="546"/>
                  </a:lnTo>
                  <a:lnTo>
                    <a:pt x="545" y="559"/>
                  </a:lnTo>
                  <a:lnTo>
                    <a:pt x="545" y="550"/>
                  </a:lnTo>
                  <a:lnTo>
                    <a:pt x="547" y="542"/>
                  </a:lnTo>
                  <a:lnTo>
                    <a:pt x="547" y="532"/>
                  </a:lnTo>
                  <a:lnTo>
                    <a:pt x="548" y="523"/>
                  </a:lnTo>
                  <a:lnTo>
                    <a:pt x="548" y="513"/>
                  </a:lnTo>
                  <a:lnTo>
                    <a:pt x="548" y="505"/>
                  </a:lnTo>
                  <a:lnTo>
                    <a:pt x="548" y="495"/>
                  </a:lnTo>
                  <a:lnTo>
                    <a:pt x="550" y="487"/>
                  </a:lnTo>
                  <a:lnTo>
                    <a:pt x="551" y="476"/>
                  </a:lnTo>
                  <a:lnTo>
                    <a:pt x="555" y="465"/>
                  </a:lnTo>
                  <a:lnTo>
                    <a:pt x="559" y="454"/>
                  </a:lnTo>
                  <a:lnTo>
                    <a:pt x="565" y="445"/>
                  </a:lnTo>
                  <a:lnTo>
                    <a:pt x="570" y="436"/>
                  </a:lnTo>
                  <a:lnTo>
                    <a:pt x="579" y="428"/>
                  </a:lnTo>
                  <a:lnTo>
                    <a:pt x="586" y="421"/>
                  </a:lnTo>
                  <a:lnTo>
                    <a:pt x="597" y="416"/>
                  </a:lnTo>
                  <a:lnTo>
                    <a:pt x="629" y="406"/>
                  </a:lnTo>
                  <a:lnTo>
                    <a:pt x="668" y="366"/>
                  </a:lnTo>
                  <a:lnTo>
                    <a:pt x="706" y="329"/>
                  </a:lnTo>
                  <a:lnTo>
                    <a:pt x="743" y="290"/>
                  </a:lnTo>
                  <a:lnTo>
                    <a:pt x="782" y="253"/>
                  </a:lnTo>
                  <a:lnTo>
                    <a:pt x="821" y="214"/>
                  </a:lnTo>
                  <a:lnTo>
                    <a:pt x="861" y="177"/>
                  </a:lnTo>
                  <a:lnTo>
                    <a:pt x="902" y="140"/>
                  </a:lnTo>
                  <a:lnTo>
                    <a:pt x="945" y="107"/>
                  </a:lnTo>
                  <a:lnTo>
                    <a:pt x="951" y="92"/>
                  </a:lnTo>
                  <a:lnTo>
                    <a:pt x="959" y="77"/>
                  </a:lnTo>
                  <a:lnTo>
                    <a:pt x="966" y="63"/>
                  </a:lnTo>
                  <a:lnTo>
                    <a:pt x="975" y="51"/>
                  </a:lnTo>
                  <a:lnTo>
                    <a:pt x="984" y="37"/>
                  </a:lnTo>
                  <a:lnTo>
                    <a:pt x="993" y="25"/>
                  </a:lnTo>
                  <a:lnTo>
                    <a:pt x="1005" y="13"/>
                  </a:lnTo>
                  <a:lnTo>
                    <a:pt x="1017" y="0"/>
                  </a:lnTo>
                  <a:lnTo>
                    <a:pt x="1011" y="13"/>
                  </a:lnTo>
                  <a:lnTo>
                    <a:pt x="1005" y="28"/>
                  </a:lnTo>
                  <a:lnTo>
                    <a:pt x="997" y="40"/>
                  </a:lnTo>
                  <a:lnTo>
                    <a:pt x="991" y="55"/>
                  </a:lnTo>
                  <a:lnTo>
                    <a:pt x="984" y="68"/>
                  </a:lnTo>
                  <a:lnTo>
                    <a:pt x="981" y="83"/>
                  </a:lnTo>
                  <a:lnTo>
                    <a:pt x="980" y="98"/>
                  </a:lnTo>
                  <a:lnTo>
                    <a:pt x="982" y="114"/>
                  </a:lnTo>
                  <a:close/>
                </a:path>
              </a:pathLst>
            </a:custGeom>
            <a:solidFill>
              <a:srgbClr val="80bf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44" name=""/>
            <p:cNvSpPr/>
            <p:nvPr/>
          </p:nvSpPr>
          <p:spPr>
            <a:xfrm>
              <a:off x="8296560" y="4521240"/>
              <a:ext cx="430200" cy="841320"/>
            </a:xfrm>
            <a:custGeom>
              <a:avLst/>
              <a:gdLst/>
              <a:ahLst/>
              <a:rect l="l" t="t" r="r" b="b"/>
              <a:pathLst>
                <a:path w="813" h="1590">
                  <a:moveTo>
                    <a:pt x="758" y="594"/>
                  </a:moveTo>
                  <a:lnTo>
                    <a:pt x="746" y="664"/>
                  </a:lnTo>
                  <a:lnTo>
                    <a:pt x="742" y="736"/>
                  </a:lnTo>
                  <a:lnTo>
                    <a:pt x="744" y="806"/>
                  </a:lnTo>
                  <a:lnTo>
                    <a:pt x="752" y="879"/>
                  </a:lnTo>
                  <a:lnTo>
                    <a:pt x="762" y="950"/>
                  </a:lnTo>
                  <a:lnTo>
                    <a:pt x="775" y="1021"/>
                  </a:lnTo>
                  <a:lnTo>
                    <a:pt x="790" y="1091"/>
                  </a:lnTo>
                  <a:lnTo>
                    <a:pt x="807" y="1160"/>
                  </a:lnTo>
                  <a:lnTo>
                    <a:pt x="811" y="1191"/>
                  </a:lnTo>
                  <a:lnTo>
                    <a:pt x="813" y="1223"/>
                  </a:lnTo>
                  <a:lnTo>
                    <a:pt x="813" y="1255"/>
                  </a:lnTo>
                  <a:lnTo>
                    <a:pt x="812" y="1287"/>
                  </a:lnTo>
                  <a:lnTo>
                    <a:pt x="807" y="1318"/>
                  </a:lnTo>
                  <a:lnTo>
                    <a:pt x="802" y="1349"/>
                  </a:lnTo>
                  <a:lnTo>
                    <a:pt x="795" y="1379"/>
                  </a:lnTo>
                  <a:lnTo>
                    <a:pt x="787" y="1410"/>
                  </a:lnTo>
                  <a:lnTo>
                    <a:pt x="792" y="1421"/>
                  </a:lnTo>
                  <a:lnTo>
                    <a:pt x="790" y="1431"/>
                  </a:lnTo>
                  <a:lnTo>
                    <a:pt x="783" y="1440"/>
                  </a:lnTo>
                  <a:lnTo>
                    <a:pt x="778" y="1452"/>
                  </a:lnTo>
                  <a:lnTo>
                    <a:pt x="747" y="1470"/>
                  </a:lnTo>
                  <a:lnTo>
                    <a:pt x="716" y="1485"/>
                  </a:lnTo>
                  <a:lnTo>
                    <a:pt x="683" y="1496"/>
                  </a:lnTo>
                  <a:lnTo>
                    <a:pt x="650" y="1506"/>
                  </a:lnTo>
                  <a:lnTo>
                    <a:pt x="616" y="1513"/>
                  </a:lnTo>
                  <a:lnTo>
                    <a:pt x="583" y="1522"/>
                  </a:lnTo>
                  <a:lnTo>
                    <a:pt x="549" y="1529"/>
                  </a:lnTo>
                  <a:lnTo>
                    <a:pt x="516" y="1538"/>
                  </a:lnTo>
                  <a:lnTo>
                    <a:pt x="460" y="1546"/>
                  </a:lnTo>
                  <a:lnTo>
                    <a:pt x="406" y="1554"/>
                  </a:lnTo>
                  <a:lnTo>
                    <a:pt x="349" y="1563"/>
                  </a:lnTo>
                  <a:lnTo>
                    <a:pt x="294" y="1573"/>
                  </a:lnTo>
                  <a:lnTo>
                    <a:pt x="236" y="1579"/>
                  </a:lnTo>
                  <a:lnTo>
                    <a:pt x="179" y="1586"/>
                  </a:lnTo>
                  <a:lnTo>
                    <a:pt x="121" y="1589"/>
                  </a:lnTo>
                  <a:lnTo>
                    <a:pt x="64" y="1590"/>
                  </a:lnTo>
                  <a:lnTo>
                    <a:pt x="44" y="1578"/>
                  </a:lnTo>
                  <a:lnTo>
                    <a:pt x="42" y="1544"/>
                  </a:lnTo>
                  <a:lnTo>
                    <a:pt x="41" y="1511"/>
                  </a:lnTo>
                  <a:lnTo>
                    <a:pt x="38" y="1478"/>
                  </a:lnTo>
                  <a:lnTo>
                    <a:pt x="36" y="1447"/>
                  </a:lnTo>
                  <a:lnTo>
                    <a:pt x="31" y="1413"/>
                  </a:lnTo>
                  <a:lnTo>
                    <a:pt x="25" y="1382"/>
                  </a:lnTo>
                  <a:lnTo>
                    <a:pt x="16" y="1353"/>
                  </a:lnTo>
                  <a:lnTo>
                    <a:pt x="7" y="1323"/>
                  </a:lnTo>
                  <a:lnTo>
                    <a:pt x="6" y="1293"/>
                  </a:lnTo>
                  <a:lnTo>
                    <a:pt x="8" y="1265"/>
                  </a:lnTo>
                  <a:lnTo>
                    <a:pt x="11" y="1235"/>
                  </a:lnTo>
                  <a:lnTo>
                    <a:pt x="15" y="1207"/>
                  </a:lnTo>
                  <a:lnTo>
                    <a:pt x="17" y="1177"/>
                  </a:lnTo>
                  <a:lnTo>
                    <a:pt x="17" y="1149"/>
                  </a:lnTo>
                  <a:lnTo>
                    <a:pt x="13" y="1120"/>
                  </a:lnTo>
                  <a:lnTo>
                    <a:pt x="7" y="1093"/>
                  </a:lnTo>
                  <a:lnTo>
                    <a:pt x="2" y="1079"/>
                  </a:lnTo>
                  <a:lnTo>
                    <a:pt x="1" y="1068"/>
                  </a:lnTo>
                  <a:lnTo>
                    <a:pt x="0" y="1055"/>
                  </a:lnTo>
                  <a:lnTo>
                    <a:pt x="2" y="1044"/>
                  </a:lnTo>
                  <a:lnTo>
                    <a:pt x="4" y="1031"/>
                  </a:lnTo>
                  <a:lnTo>
                    <a:pt x="7" y="1019"/>
                  </a:lnTo>
                  <a:lnTo>
                    <a:pt x="12" y="1008"/>
                  </a:lnTo>
                  <a:lnTo>
                    <a:pt x="17" y="997"/>
                  </a:lnTo>
                  <a:lnTo>
                    <a:pt x="28" y="997"/>
                  </a:lnTo>
                  <a:lnTo>
                    <a:pt x="41" y="994"/>
                  </a:lnTo>
                  <a:lnTo>
                    <a:pt x="50" y="987"/>
                  </a:lnTo>
                  <a:lnTo>
                    <a:pt x="62" y="981"/>
                  </a:lnTo>
                  <a:lnTo>
                    <a:pt x="71" y="971"/>
                  </a:lnTo>
                  <a:lnTo>
                    <a:pt x="83" y="962"/>
                  </a:lnTo>
                  <a:lnTo>
                    <a:pt x="94" y="953"/>
                  </a:lnTo>
                  <a:lnTo>
                    <a:pt x="106" y="950"/>
                  </a:lnTo>
                  <a:lnTo>
                    <a:pt x="134" y="919"/>
                  </a:lnTo>
                  <a:lnTo>
                    <a:pt x="162" y="888"/>
                  </a:lnTo>
                  <a:lnTo>
                    <a:pt x="185" y="855"/>
                  </a:lnTo>
                  <a:lnTo>
                    <a:pt x="210" y="821"/>
                  </a:lnTo>
                  <a:lnTo>
                    <a:pt x="233" y="788"/>
                  </a:lnTo>
                  <a:lnTo>
                    <a:pt x="258" y="754"/>
                  </a:lnTo>
                  <a:lnTo>
                    <a:pt x="283" y="722"/>
                  </a:lnTo>
                  <a:lnTo>
                    <a:pt x="311" y="693"/>
                  </a:lnTo>
                  <a:lnTo>
                    <a:pt x="349" y="670"/>
                  </a:lnTo>
                  <a:lnTo>
                    <a:pt x="384" y="644"/>
                  </a:lnTo>
                  <a:lnTo>
                    <a:pt x="415" y="613"/>
                  </a:lnTo>
                  <a:lnTo>
                    <a:pt x="444" y="581"/>
                  </a:lnTo>
                  <a:lnTo>
                    <a:pt x="470" y="544"/>
                  </a:lnTo>
                  <a:lnTo>
                    <a:pt x="495" y="508"/>
                  </a:lnTo>
                  <a:lnTo>
                    <a:pt x="517" y="471"/>
                  </a:lnTo>
                  <a:lnTo>
                    <a:pt x="541" y="435"/>
                  </a:lnTo>
                  <a:lnTo>
                    <a:pt x="539" y="406"/>
                  </a:lnTo>
                  <a:lnTo>
                    <a:pt x="546" y="380"/>
                  </a:lnTo>
                  <a:lnTo>
                    <a:pt x="558" y="355"/>
                  </a:lnTo>
                  <a:lnTo>
                    <a:pt x="574" y="335"/>
                  </a:lnTo>
                  <a:lnTo>
                    <a:pt x="591" y="314"/>
                  </a:lnTo>
                  <a:lnTo>
                    <a:pt x="610" y="295"/>
                  </a:lnTo>
                  <a:lnTo>
                    <a:pt x="627" y="274"/>
                  </a:lnTo>
                  <a:lnTo>
                    <a:pt x="642" y="253"/>
                  </a:lnTo>
                  <a:lnTo>
                    <a:pt x="659" y="222"/>
                  </a:lnTo>
                  <a:lnTo>
                    <a:pt x="678" y="192"/>
                  </a:lnTo>
                  <a:lnTo>
                    <a:pt x="694" y="161"/>
                  </a:lnTo>
                  <a:lnTo>
                    <a:pt x="710" y="130"/>
                  </a:lnTo>
                  <a:lnTo>
                    <a:pt x="723" y="98"/>
                  </a:lnTo>
                  <a:lnTo>
                    <a:pt x="737" y="66"/>
                  </a:lnTo>
                  <a:lnTo>
                    <a:pt x="749" y="33"/>
                  </a:lnTo>
                  <a:lnTo>
                    <a:pt x="763" y="0"/>
                  </a:lnTo>
                  <a:lnTo>
                    <a:pt x="759" y="73"/>
                  </a:lnTo>
                  <a:lnTo>
                    <a:pt x="759" y="147"/>
                  </a:lnTo>
                  <a:lnTo>
                    <a:pt x="759" y="222"/>
                  </a:lnTo>
                  <a:lnTo>
                    <a:pt x="759" y="296"/>
                  </a:lnTo>
                  <a:lnTo>
                    <a:pt x="759" y="370"/>
                  </a:lnTo>
                  <a:lnTo>
                    <a:pt x="759" y="444"/>
                  </a:lnTo>
                  <a:lnTo>
                    <a:pt x="758" y="518"/>
                  </a:lnTo>
                  <a:lnTo>
                    <a:pt x="758" y="594"/>
                  </a:lnTo>
                  <a:close/>
                </a:path>
              </a:pathLst>
            </a:custGeom>
            <a:solidFill>
              <a:srgbClr val="80bf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45" name=""/>
            <p:cNvSpPr/>
            <p:nvPr/>
          </p:nvSpPr>
          <p:spPr>
            <a:xfrm>
              <a:off x="7533000" y="4932360"/>
              <a:ext cx="210960" cy="63720"/>
            </a:xfrm>
            <a:custGeom>
              <a:avLst/>
              <a:gdLst/>
              <a:ahLst/>
              <a:rect l="l" t="t" r="r" b="b"/>
              <a:pathLst>
                <a:path w="400" h="121">
                  <a:moveTo>
                    <a:pt x="380" y="12"/>
                  </a:moveTo>
                  <a:lnTo>
                    <a:pt x="386" y="23"/>
                  </a:lnTo>
                  <a:lnTo>
                    <a:pt x="394" y="37"/>
                  </a:lnTo>
                  <a:lnTo>
                    <a:pt x="396" y="50"/>
                  </a:lnTo>
                  <a:lnTo>
                    <a:pt x="400" y="65"/>
                  </a:lnTo>
                  <a:lnTo>
                    <a:pt x="400" y="79"/>
                  </a:lnTo>
                  <a:lnTo>
                    <a:pt x="399" y="92"/>
                  </a:lnTo>
                  <a:lnTo>
                    <a:pt x="394" y="106"/>
                  </a:lnTo>
                  <a:lnTo>
                    <a:pt x="387" y="121"/>
                  </a:lnTo>
                  <a:lnTo>
                    <a:pt x="338" y="117"/>
                  </a:lnTo>
                  <a:lnTo>
                    <a:pt x="291" y="116"/>
                  </a:lnTo>
                  <a:lnTo>
                    <a:pt x="244" y="113"/>
                  </a:lnTo>
                  <a:lnTo>
                    <a:pt x="199" y="113"/>
                  </a:lnTo>
                  <a:lnTo>
                    <a:pt x="153" y="112"/>
                  </a:lnTo>
                  <a:lnTo>
                    <a:pt x="107" y="112"/>
                  </a:lnTo>
                  <a:lnTo>
                    <a:pt x="60" y="112"/>
                  </a:lnTo>
                  <a:lnTo>
                    <a:pt x="15" y="113"/>
                  </a:lnTo>
                  <a:lnTo>
                    <a:pt x="16" y="97"/>
                  </a:lnTo>
                  <a:lnTo>
                    <a:pt x="17" y="82"/>
                  </a:lnTo>
                  <a:lnTo>
                    <a:pt x="16" y="68"/>
                  </a:lnTo>
                  <a:lnTo>
                    <a:pt x="15" y="53"/>
                  </a:lnTo>
                  <a:lnTo>
                    <a:pt x="11" y="38"/>
                  </a:lnTo>
                  <a:lnTo>
                    <a:pt x="8" y="26"/>
                  </a:lnTo>
                  <a:lnTo>
                    <a:pt x="4" y="12"/>
                  </a:lnTo>
                  <a:lnTo>
                    <a:pt x="0" y="0"/>
                  </a:lnTo>
                  <a:lnTo>
                    <a:pt x="47" y="0"/>
                  </a:lnTo>
                  <a:lnTo>
                    <a:pt x="94" y="1"/>
                  </a:lnTo>
                  <a:lnTo>
                    <a:pt x="142" y="1"/>
                  </a:lnTo>
                  <a:lnTo>
                    <a:pt x="190" y="1"/>
                  </a:lnTo>
                  <a:lnTo>
                    <a:pt x="237" y="1"/>
                  </a:lnTo>
                  <a:lnTo>
                    <a:pt x="285" y="2"/>
                  </a:lnTo>
                  <a:lnTo>
                    <a:pt x="332" y="5"/>
                  </a:lnTo>
                  <a:lnTo>
                    <a:pt x="380" y="12"/>
                  </a:lnTo>
                  <a:close/>
                </a:path>
              </a:pathLst>
            </a:custGeom>
            <a:solidFill>
              <a:srgbClr val="de142e"/>
            </a:solidFill>
            <a:ln w="0">
              <a:noFill/>
            </a:ln>
          </p:spPr>
          <p:style>
            <a:lnRef idx="0"/>
            <a:fillRef idx="0"/>
            <a:effectRef idx="0"/>
            <a:fontRef idx="minor"/>
          </p:style>
          <p:txBody>
            <a:bodyPr lIns="90000" rIns="90000" tIns="16920" bIns="16920" anchor="t">
              <a:noAutofit/>
            </a:bodyPr>
            <a:p>
              <a:endParaRPr b="0" lang="en-US" sz="2400" strike="noStrike" u="none">
                <a:solidFill>
                  <a:srgbClr val="ffffff"/>
                </a:solidFill>
                <a:effectLst/>
                <a:uFillTx/>
                <a:latin typeface="Times New Roman"/>
              </a:endParaRPr>
            </a:p>
          </p:txBody>
        </p:sp>
        <p:sp>
          <p:nvSpPr>
            <p:cNvPr id="646" name=""/>
            <p:cNvSpPr/>
            <p:nvPr/>
          </p:nvSpPr>
          <p:spPr>
            <a:xfrm>
              <a:off x="8101080" y="4938840"/>
              <a:ext cx="177840" cy="149400"/>
            </a:xfrm>
            <a:custGeom>
              <a:avLst/>
              <a:gdLst/>
              <a:ahLst/>
              <a:rect l="l" t="t" r="r" b="b"/>
              <a:pathLst>
                <a:path w="336" h="282">
                  <a:moveTo>
                    <a:pt x="336" y="174"/>
                  </a:moveTo>
                  <a:lnTo>
                    <a:pt x="328" y="181"/>
                  </a:lnTo>
                  <a:lnTo>
                    <a:pt x="330" y="190"/>
                  </a:lnTo>
                  <a:lnTo>
                    <a:pt x="332" y="197"/>
                  </a:lnTo>
                  <a:lnTo>
                    <a:pt x="331" y="206"/>
                  </a:lnTo>
                  <a:lnTo>
                    <a:pt x="321" y="218"/>
                  </a:lnTo>
                  <a:lnTo>
                    <a:pt x="311" y="230"/>
                  </a:lnTo>
                  <a:lnTo>
                    <a:pt x="299" y="242"/>
                  </a:lnTo>
                  <a:lnTo>
                    <a:pt x="288" y="253"/>
                  </a:lnTo>
                  <a:lnTo>
                    <a:pt x="274" y="261"/>
                  </a:lnTo>
                  <a:lnTo>
                    <a:pt x="262" y="270"/>
                  </a:lnTo>
                  <a:lnTo>
                    <a:pt x="248" y="276"/>
                  </a:lnTo>
                  <a:lnTo>
                    <a:pt x="234" y="282"/>
                  </a:lnTo>
                  <a:lnTo>
                    <a:pt x="226" y="271"/>
                  </a:lnTo>
                  <a:lnTo>
                    <a:pt x="218" y="264"/>
                  </a:lnTo>
                  <a:lnTo>
                    <a:pt x="209" y="259"/>
                  </a:lnTo>
                  <a:lnTo>
                    <a:pt x="199" y="256"/>
                  </a:lnTo>
                  <a:lnTo>
                    <a:pt x="188" y="253"/>
                  </a:lnTo>
                  <a:lnTo>
                    <a:pt x="178" y="250"/>
                  </a:lnTo>
                  <a:lnTo>
                    <a:pt x="168" y="245"/>
                  </a:lnTo>
                  <a:lnTo>
                    <a:pt x="160" y="240"/>
                  </a:lnTo>
                  <a:lnTo>
                    <a:pt x="144" y="237"/>
                  </a:lnTo>
                  <a:lnTo>
                    <a:pt x="131" y="230"/>
                  </a:lnTo>
                  <a:lnTo>
                    <a:pt x="118" y="222"/>
                  </a:lnTo>
                  <a:lnTo>
                    <a:pt x="107" y="213"/>
                  </a:lnTo>
                  <a:lnTo>
                    <a:pt x="96" y="202"/>
                  </a:lnTo>
                  <a:lnTo>
                    <a:pt x="86" y="192"/>
                  </a:lnTo>
                  <a:lnTo>
                    <a:pt x="76" y="182"/>
                  </a:lnTo>
                  <a:lnTo>
                    <a:pt x="67" y="176"/>
                  </a:lnTo>
                  <a:lnTo>
                    <a:pt x="0" y="99"/>
                  </a:lnTo>
                  <a:lnTo>
                    <a:pt x="1" y="86"/>
                  </a:lnTo>
                  <a:lnTo>
                    <a:pt x="7" y="73"/>
                  </a:lnTo>
                  <a:lnTo>
                    <a:pt x="13" y="60"/>
                  </a:lnTo>
                  <a:lnTo>
                    <a:pt x="22" y="49"/>
                  </a:lnTo>
                  <a:lnTo>
                    <a:pt x="30" y="36"/>
                  </a:lnTo>
                  <a:lnTo>
                    <a:pt x="39" y="24"/>
                  </a:lnTo>
                  <a:lnTo>
                    <a:pt x="47" y="12"/>
                  </a:lnTo>
                  <a:lnTo>
                    <a:pt x="54" y="0"/>
                  </a:lnTo>
                  <a:lnTo>
                    <a:pt x="88" y="24"/>
                  </a:lnTo>
                  <a:lnTo>
                    <a:pt x="122" y="49"/>
                  </a:lnTo>
                  <a:lnTo>
                    <a:pt x="157" y="71"/>
                  </a:lnTo>
                  <a:lnTo>
                    <a:pt x="193" y="93"/>
                  </a:lnTo>
                  <a:lnTo>
                    <a:pt x="227" y="113"/>
                  </a:lnTo>
                  <a:lnTo>
                    <a:pt x="263" y="134"/>
                  </a:lnTo>
                  <a:lnTo>
                    <a:pt x="299" y="154"/>
                  </a:lnTo>
                  <a:lnTo>
                    <a:pt x="336" y="174"/>
                  </a:lnTo>
                  <a:close/>
                </a:path>
              </a:pathLst>
            </a:custGeom>
            <a:solidFill>
              <a:srgbClr val="80bf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47" name=""/>
            <p:cNvSpPr/>
            <p:nvPr/>
          </p:nvSpPr>
          <p:spPr>
            <a:xfrm>
              <a:off x="7367760" y="4948560"/>
              <a:ext cx="152280" cy="155520"/>
            </a:xfrm>
            <a:custGeom>
              <a:avLst/>
              <a:gdLst/>
              <a:ahLst/>
              <a:rect l="l" t="t" r="r" b="b"/>
              <a:pathLst>
                <a:path w="287" h="295">
                  <a:moveTo>
                    <a:pt x="286" y="18"/>
                  </a:moveTo>
                  <a:lnTo>
                    <a:pt x="287" y="30"/>
                  </a:lnTo>
                  <a:lnTo>
                    <a:pt x="287" y="43"/>
                  </a:lnTo>
                  <a:lnTo>
                    <a:pt x="285" y="55"/>
                  </a:lnTo>
                  <a:lnTo>
                    <a:pt x="281" y="68"/>
                  </a:lnTo>
                  <a:lnTo>
                    <a:pt x="270" y="64"/>
                  </a:lnTo>
                  <a:lnTo>
                    <a:pt x="259" y="64"/>
                  </a:lnTo>
                  <a:lnTo>
                    <a:pt x="248" y="63"/>
                  </a:lnTo>
                  <a:lnTo>
                    <a:pt x="237" y="65"/>
                  </a:lnTo>
                  <a:lnTo>
                    <a:pt x="226" y="66"/>
                  </a:lnTo>
                  <a:lnTo>
                    <a:pt x="215" y="71"/>
                  </a:lnTo>
                  <a:lnTo>
                    <a:pt x="205" y="75"/>
                  </a:lnTo>
                  <a:lnTo>
                    <a:pt x="197" y="82"/>
                  </a:lnTo>
                  <a:lnTo>
                    <a:pt x="166" y="98"/>
                  </a:lnTo>
                  <a:lnTo>
                    <a:pt x="144" y="119"/>
                  </a:lnTo>
                  <a:lnTo>
                    <a:pt x="124" y="144"/>
                  </a:lnTo>
                  <a:lnTo>
                    <a:pt x="110" y="173"/>
                  </a:lnTo>
                  <a:lnTo>
                    <a:pt x="96" y="201"/>
                  </a:lnTo>
                  <a:lnTo>
                    <a:pt x="86" y="233"/>
                  </a:lnTo>
                  <a:lnTo>
                    <a:pt x="77" y="264"/>
                  </a:lnTo>
                  <a:lnTo>
                    <a:pt x="69" y="295"/>
                  </a:lnTo>
                  <a:lnTo>
                    <a:pt x="0" y="293"/>
                  </a:lnTo>
                  <a:lnTo>
                    <a:pt x="2" y="264"/>
                  </a:lnTo>
                  <a:lnTo>
                    <a:pt x="6" y="236"/>
                  </a:lnTo>
                  <a:lnTo>
                    <a:pt x="10" y="207"/>
                  </a:lnTo>
                  <a:lnTo>
                    <a:pt x="16" y="181"/>
                  </a:lnTo>
                  <a:lnTo>
                    <a:pt x="22" y="154"/>
                  </a:lnTo>
                  <a:lnTo>
                    <a:pt x="31" y="129"/>
                  </a:lnTo>
                  <a:lnTo>
                    <a:pt x="42" y="105"/>
                  </a:lnTo>
                  <a:lnTo>
                    <a:pt x="56" y="82"/>
                  </a:lnTo>
                  <a:lnTo>
                    <a:pt x="63" y="79"/>
                  </a:lnTo>
                  <a:lnTo>
                    <a:pt x="70" y="75"/>
                  </a:lnTo>
                  <a:lnTo>
                    <a:pt x="77" y="70"/>
                  </a:lnTo>
                  <a:lnTo>
                    <a:pt x="85" y="65"/>
                  </a:lnTo>
                  <a:lnTo>
                    <a:pt x="91" y="59"/>
                  </a:lnTo>
                  <a:lnTo>
                    <a:pt x="98" y="54"/>
                  </a:lnTo>
                  <a:lnTo>
                    <a:pt x="106" y="49"/>
                  </a:lnTo>
                  <a:lnTo>
                    <a:pt x="113" y="45"/>
                  </a:lnTo>
                  <a:lnTo>
                    <a:pt x="131" y="30"/>
                  </a:lnTo>
                  <a:lnTo>
                    <a:pt x="150" y="21"/>
                  </a:lnTo>
                  <a:lnTo>
                    <a:pt x="170" y="12"/>
                  </a:lnTo>
                  <a:lnTo>
                    <a:pt x="192" y="7"/>
                  </a:lnTo>
                  <a:lnTo>
                    <a:pt x="215" y="2"/>
                  </a:lnTo>
                  <a:lnTo>
                    <a:pt x="237" y="1"/>
                  </a:lnTo>
                  <a:lnTo>
                    <a:pt x="258" y="0"/>
                  </a:lnTo>
                  <a:lnTo>
                    <a:pt x="279" y="1"/>
                  </a:lnTo>
                  <a:lnTo>
                    <a:pt x="286" y="18"/>
                  </a:lnTo>
                  <a:close/>
                </a:path>
              </a:pathLst>
            </a:custGeom>
            <a:solidFill>
              <a:srgbClr val="bfde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48" name=""/>
            <p:cNvSpPr/>
            <p:nvPr/>
          </p:nvSpPr>
          <p:spPr>
            <a:xfrm>
              <a:off x="8448840" y="4950000"/>
              <a:ext cx="198360" cy="28440"/>
            </a:xfrm>
            <a:custGeom>
              <a:avLst/>
              <a:gdLst/>
              <a:ahLst/>
              <a:rect l="l" t="t" r="r" b="b"/>
              <a:pathLst>
                <a:path w="375" h="55">
                  <a:moveTo>
                    <a:pt x="375" y="5"/>
                  </a:moveTo>
                  <a:lnTo>
                    <a:pt x="374" y="13"/>
                  </a:lnTo>
                  <a:lnTo>
                    <a:pt x="369" y="19"/>
                  </a:lnTo>
                  <a:lnTo>
                    <a:pt x="364" y="24"/>
                  </a:lnTo>
                  <a:lnTo>
                    <a:pt x="363" y="32"/>
                  </a:lnTo>
                  <a:lnTo>
                    <a:pt x="355" y="32"/>
                  </a:lnTo>
                  <a:lnTo>
                    <a:pt x="348" y="30"/>
                  </a:lnTo>
                  <a:lnTo>
                    <a:pt x="305" y="32"/>
                  </a:lnTo>
                  <a:lnTo>
                    <a:pt x="263" y="34"/>
                  </a:lnTo>
                  <a:lnTo>
                    <a:pt x="219" y="35"/>
                  </a:lnTo>
                  <a:lnTo>
                    <a:pt x="176" y="36"/>
                  </a:lnTo>
                  <a:lnTo>
                    <a:pt x="133" y="37"/>
                  </a:lnTo>
                  <a:lnTo>
                    <a:pt x="91" y="41"/>
                  </a:lnTo>
                  <a:lnTo>
                    <a:pt x="49" y="46"/>
                  </a:lnTo>
                  <a:lnTo>
                    <a:pt x="10" y="55"/>
                  </a:lnTo>
                  <a:lnTo>
                    <a:pt x="2" y="53"/>
                  </a:lnTo>
                  <a:lnTo>
                    <a:pt x="0" y="50"/>
                  </a:lnTo>
                  <a:lnTo>
                    <a:pt x="0" y="42"/>
                  </a:lnTo>
                  <a:lnTo>
                    <a:pt x="36" y="32"/>
                  </a:lnTo>
                  <a:lnTo>
                    <a:pt x="75" y="26"/>
                  </a:lnTo>
                  <a:lnTo>
                    <a:pt x="116" y="21"/>
                  </a:lnTo>
                  <a:lnTo>
                    <a:pt x="158" y="18"/>
                  </a:lnTo>
                  <a:lnTo>
                    <a:pt x="198" y="14"/>
                  </a:lnTo>
                  <a:lnTo>
                    <a:pt x="240" y="10"/>
                  </a:lnTo>
                  <a:lnTo>
                    <a:pt x="280" y="5"/>
                  </a:lnTo>
                  <a:lnTo>
                    <a:pt x="321" y="0"/>
                  </a:lnTo>
                  <a:lnTo>
                    <a:pt x="375" y="5"/>
                  </a:lnTo>
                  <a:close/>
                </a:path>
              </a:pathLst>
            </a:custGeom>
            <a:solidFill>
              <a:srgbClr val="000000"/>
            </a:solidFill>
            <a:ln w="0">
              <a:noFill/>
            </a:ln>
          </p:spPr>
          <p:style>
            <a:lnRef idx="0"/>
            <a:fillRef idx="0"/>
            <a:effectRef idx="0"/>
            <a:fontRef idx="minor"/>
          </p:style>
          <p:txBody>
            <a:bodyPr lIns="90000" rIns="90000" tIns="-18360" bIns="-18360" anchor="t">
              <a:noAutofit/>
            </a:bodyPr>
            <a:p>
              <a:endParaRPr b="0" lang="en-US" sz="2400" strike="noStrike" u="none">
                <a:solidFill>
                  <a:srgbClr val="ffffff"/>
                </a:solidFill>
                <a:effectLst/>
                <a:uFillTx/>
                <a:latin typeface="Times New Roman"/>
              </a:endParaRPr>
            </a:p>
          </p:txBody>
        </p:sp>
        <p:sp>
          <p:nvSpPr>
            <p:cNvPr id="649" name=""/>
            <p:cNvSpPr/>
            <p:nvPr/>
          </p:nvSpPr>
          <p:spPr>
            <a:xfrm>
              <a:off x="8471160" y="4956480"/>
              <a:ext cx="195120" cy="306360"/>
            </a:xfrm>
            <a:custGeom>
              <a:avLst/>
              <a:gdLst/>
              <a:ahLst/>
              <a:rect l="l" t="t" r="r" b="b"/>
              <a:pathLst>
                <a:path w="368" h="577">
                  <a:moveTo>
                    <a:pt x="360" y="7"/>
                  </a:moveTo>
                  <a:lnTo>
                    <a:pt x="361" y="50"/>
                  </a:lnTo>
                  <a:lnTo>
                    <a:pt x="364" y="95"/>
                  </a:lnTo>
                  <a:lnTo>
                    <a:pt x="365" y="137"/>
                  </a:lnTo>
                  <a:lnTo>
                    <a:pt x="368" y="180"/>
                  </a:lnTo>
                  <a:lnTo>
                    <a:pt x="368" y="223"/>
                  </a:lnTo>
                  <a:lnTo>
                    <a:pt x="368" y="268"/>
                  </a:lnTo>
                  <a:lnTo>
                    <a:pt x="366" y="312"/>
                  </a:lnTo>
                  <a:lnTo>
                    <a:pt x="365" y="361"/>
                  </a:lnTo>
                  <a:lnTo>
                    <a:pt x="363" y="383"/>
                  </a:lnTo>
                  <a:lnTo>
                    <a:pt x="358" y="405"/>
                  </a:lnTo>
                  <a:lnTo>
                    <a:pt x="349" y="425"/>
                  </a:lnTo>
                  <a:lnTo>
                    <a:pt x="339" y="446"/>
                  </a:lnTo>
                  <a:lnTo>
                    <a:pt x="326" y="464"/>
                  </a:lnTo>
                  <a:lnTo>
                    <a:pt x="312" y="483"/>
                  </a:lnTo>
                  <a:lnTo>
                    <a:pt x="298" y="501"/>
                  </a:lnTo>
                  <a:lnTo>
                    <a:pt x="286" y="521"/>
                  </a:lnTo>
                  <a:lnTo>
                    <a:pt x="260" y="531"/>
                  </a:lnTo>
                  <a:lnTo>
                    <a:pt x="235" y="542"/>
                  </a:lnTo>
                  <a:lnTo>
                    <a:pt x="211" y="552"/>
                  </a:lnTo>
                  <a:lnTo>
                    <a:pt x="186" y="563"/>
                  </a:lnTo>
                  <a:lnTo>
                    <a:pt x="159" y="569"/>
                  </a:lnTo>
                  <a:lnTo>
                    <a:pt x="132" y="576"/>
                  </a:lnTo>
                  <a:lnTo>
                    <a:pt x="103" y="577"/>
                  </a:lnTo>
                  <a:lnTo>
                    <a:pt x="74" y="576"/>
                  </a:lnTo>
                  <a:lnTo>
                    <a:pt x="64" y="576"/>
                  </a:lnTo>
                  <a:lnTo>
                    <a:pt x="54" y="577"/>
                  </a:lnTo>
                  <a:lnTo>
                    <a:pt x="44" y="577"/>
                  </a:lnTo>
                  <a:lnTo>
                    <a:pt x="35" y="577"/>
                  </a:lnTo>
                  <a:lnTo>
                    <a:pt x="26" y="574"/>
                  </a:lnTo>
                  <a:lnTo>
                    <a:pt x="17" y="573"/>
                  </a:lnTo>
                  <a:lnTo>
                    <a:pt x="7" y="571"/>
                  </a:lnTo>
                  <a:lnTo>
                    <a:pt x="0" y="568"/>
                  </a:lnTo>
                  <a:lnTo>
                    <a:pt x="1" y="562"/>
                  </a:lnTo>
                  <a:lnTo>
                    <a:pt x="2" y="556"/>
                  </a:lnTo>
                  <a:lnTo>
                    <a:pt x="11" y="552"/>
                  </a:lnTo>
                  <a:lnTo>
                    <a:pt x="21" y="553"/>
                  </a:lnTo>
                  <a:lnTo>
                    <a:pt x="29" y="556"/>
                  </a:lnTo>
                  <a:lnTo>
                    <a:pt x="37" y="563"/>
                  </a:lnTo>
                  <a:lnTo>
                    <a:pt x="66" y="560"/>
                  </a:lnTo>
                  <a:lnTo>
                    <a:pt x="96" y="558"/>
                  </a:lnTo>
                  <a:lnTo>
                    <a:pt x="124" y="557"/>
                  </a:lnTo>
                  <a:lnTo>
                    <a:pt x="154" y="555"/>
                  </a:lnTo>
                  <a:lnTo>
                    <a:pt x="181" y="550"/>
                  </a:lnTo>
                  <a:lnTo>
                    <a:pt x="210" y="544"/>
                  </a:lnTo>
                  <a:lnTo>
                    <a:pt x="235" y="534"/>
                  </a:lnTo>
                  <a:lnTo>
                    <a:pt x="261" y="521"/>
                  </a:lnTo>
                  <a:lnTo>
                    <a:pt x="275" y="509"/>
                  </a:lnTo>
                  <a:lnTo>
                    <a:pt x="287" y="498"/>
                  </a:lnTo>
                  <a:lnTo>
                    <a:pt x="296" y="484"/>
                  </a:lnTo>
                  <a:lnTo>
                    <a:pt x="306" y="472"/>
                  </a:lnTo>
                  <a:lnTo>
                    <a:pt x="313" y="457"/>
                  </a:lnTo>
                  <a:lnTo>
                    <a:pt x="322" y="443"/>
                  </a:lnTo>
                  <a:lnTo>
                    <a:pt x="329" y="430"/>
                  </a:lnTo>
                  <a:lnTo>
                    <a:pt x="340" y="417"/>
                  </a:lnTo>
                  <a:lnTo>
                    <a:pt x="345" y="372"/>
                  </a:lnTo>
                  <a:lnTo>
                    <a:pt x="348" y="325"/>
                  </a:lnTo>
                  <a:lnTo>
                    <a:pt x="348" y="278"/>
                  </a:lnTo>
                  <a:lnTo>
                    <a:pt x="349" y="231"/>
                  </a:lnTo>
                  <a:lnTo>
                    <a:pt x="348" y="183"/>
                  </a:lnTo>
                  <a:lnTo>
                    <a:pt x="348" y="137"/>
                  </a:lnTo>
                  <a:lnTo>
                    <a:pt x="348" y="90"/>
                  </a:lnTo>
                  <a:lnTo>
                    <a:pt x="350" y="47"/>
                  </a:lnTo>
                  <a:lnTo>
                    <a:pt x="348" y="34"/>
                  </a:lnTo>
                  <a:lnTo>
                    <a:pt x="344" y="23"/>
                  </a:lnTo>
                  <a:lnTo>
                    <a:pt x="342" y="11"/>
                  </a:lnTo>
                  <a:lnTo>
                    <a:pt x="345" y="0"/>
                  </a:lnTo>
                  <a:lnTo>
                    <a:pt x="349" y="0"/>
                  </a:lnTo>
                  <a:lnTo>
                    <a:pt x="354" y="0"/>
                  </a:lnTo>
                  <a:lnTo>
                    <a:pt x="358" y="2"/>
                  </a:lnTo>
                  <a:lnTo>
                    <a:pt x="360" y="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50" name=""/>
            <p:cNvSpPr/>
            <p:nvPr/>
          </p:nvSpPr>
          <p:spPr>
            <a:xfrm>
              <a:off x="7761600" y="4965840"/>
              <a:ext cx="122040" cy="125280"/>
            </a:xfrm>
            <a:custGeom>
              <a:avLst/>
              <a:gdLst/>
              <a:ahLst/>
              <a:rect l="l" t="t" r="r" b="b"/>
              <a:pathLst>
                <a:path w="230" h="237">
                  <a:moveTo>
                    <a:pt x="178" y="101"/>
                  </a:moveTo>
                  <a:lnTo>
                    <a:pt x="189" y="112"/>
                  </a:lnTo>
                  <a:lnTo>
                    <a:pt x="199" y="127"/>
                  </a:lnTo>
                  <a:lnTo>
                    <a:pt x="206" y="142"/>
                  </a:lnTo>
                  <a:lnTo>
                    <a:pt x="212" y="158"/>
                  </a:lnTo>
                  <a:lnTo>
                    <a:pt x="216" y="173"/>
                  </a:lnTo>
                  <a:lnTo>
                    <a:pt x="221" y="190"/>
                  </a:lnTo>
                  <a:lnTo>
                    <a:pt x="225" y="205"/>
                  </a:lnTo>
                  <a:lnTo>
                    <a:pt x="230" y="222"/>
                  </a:lnTo>
                  <a:lnTo>
                    <a:pt x="170" y="237"/>
                  </a:lnTo>
                  <a:lnTo>
                    <a:pt x="159" y="205"/>
                  </a:lnTo>
                  <a:lnTo>
                    <a:pt x="147" y="175"/>
                  </a:lnTo>
                  <a:lnTo>
                    <a:pt x="130" y="145"/>
                  </a:lnTo>
                  <a:lnTo>
                    <a:pt x="111" y="117"/>
                  </a:lnTo>
                  <a:lnTo>
                    <a:pt x="88" y="91"/>
                  </a:lnTo>
                  <a:lnTo>
                    <a:pt x="62" y="70"/>
                  </a:lnTo>
                  <a:lnTo>
                    <a:pt x="33" y="54"/>
                  </a:lnTo>
                  <a:lnTo>
                    <a:pt x="2" y="44"/>
                  </a:lnTo>
                  <a:lnTo>
                    <a:pt x="4" y="32"/>
                  </a:lnTo>
                  <a:lnTo>
                    <a:pt x="5" y="20"/>
                  </a:lnTo>
                  <a:lnTo>
                    <a:pt x="4" y="9"/>
                  </a:lnTo>
                  <a:lnTo>
                    <a:pt x="0" y="0"/>
                  </a:lnTo>
                  <a:lnTo>
                    <a:pt x="25" y="2"/>
                  </a:lnTo>
                  <a:lnTo>
                    <a:pt x="49" y="10"/>
                  </a:lnTo>
                  <a:lnTo>
                    <a:pt x="72" y="20"/>
                  </a:lnTo>
                  <a:lnTo>
                    <a:pt x="95" y="35"/>
                  </a:lnTo>
                  <a:lnTo>
                    <a:pt x="116" y="49"/>
                  </a:lnTo>
                  <a:lnTo>
                    <a:pt x="137" y="67"/>
                  </a:lnTo>
                  <a:lnTo>
                    <a:pt x="157" y="84"/>
                  </a:lnTo>
                  <a:lnTo>
                    <a:pt x="178" y="101"/>
                  </a:lnTo>
                  <a:close/>
                </a:path>
              </a:pathLst>
            </a:custGeom>
            <a:solidFill>
              <a:srgbClr val="bfde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51" name=""/>
            <p:cNvSpPr/>
            <p:nvPr/>
          </p:nvSpPr>
          <p:spPr>
            <a:xfrm>
              <a:off x="7423200" y="5002200"/>
              <a:ext cx="408240" cy="125640"/>
            </a:xfrm>
            <a:custGeom>
              <a:avLst/>
              <a:gdLst/>
              <a:ahLst/>
              <a:rect l="l" t="t" r="r" b="b"/>
              <a:pathLst>
                <a:path w="773" h="238">
                  <a:moveTo>
                    <a:pt x="247" y="21"/>
                  </a:moveTo>
                  <a:lnTo>
                    <a:pt x="288" y="21"/>
                  </a:lnTo>
                  <a:lnTo>
                    <a:pt x="330" y="21"/>
                  </a:lnTo>
                  <a:lnTo>
                    <a:pt x="372" y="21"/>
                  </a:lnTo>
                  <a:lnTo>
                    <a:pt x="414" y="22"/>
                  </a:lnTo>
                  <a:lnTo>
                    <a:pt x="455" y="22"/>
                  </a:lnTo>
                  <a:lnTo>
                    <a:pt x="498" y="25"/>
                  </a:lnTo>
                  <a:lnTo>
                    <a:pt x="540" y="26"/>
                  </a:lnTo>
                  <a:lnTo>
                    <a:pt x="583" y="28"/>
                  </a:lnTo>
                  <a:lnTo>
                    <a:pt x="591" y="33"/>
                  </a:lnTo>
                  <a:lnTo>
                    <a:pt x="599" y="35"/>
                  </a:lnTo>
                  <a:lnTo>
                    <a:pt x="607" y="33"/>
                  </a:lnTo>
                  <a:lnTo>
                    <a:pt x="615" y="33"/>
                  </a:lnTo>
                  <a:lnTo>
                    <a:pt x="619" y="30"/>
                  </a:lnTo>
                  <a:lnTo>
                    <a:pt x="624" y="26"/>
                  </a:lnTo>
                  <a:lnTo>
                    <a:pt x="626" y="21"/>
                  </a:lnTo>
                  <a:lnTo>
                    <a:pt x="628" y="16"/>
                  </a:lnTo>
                  <a:lnTo>
                    <a:pt x="652" y="23"/>
                  </a:lnTo>
                  <a:lnTo>
                    <a:pt x="676" y="36"/>
                  </a:lnTo>
                  <a:lnTo>
                    <a:pt x="697" y="52"/>
                  </a:lnTo>
                  <a:lnTo>
                    <a:pt x="716" y="72"/>
                  </a:lnTo>
                  <a:lnTo>
                    <a:pt x="733" y="93"/>
                  </a:lnTo>
                  <a:lnTo>
                    <a:pt x="747" y="116"/>
                  </a:lnTo>
                  <a:lnTo>
                    <a:pt x="758" y="140"/>
                  </a:lnTo>
                  <a:lnTo>
                    <a:pt x="768" y="164"/>
                  </a:lnTo>
                  <a:lnTo>
                    <a:pt x="767" y="173"/>
                  </a:lnTo>
                  <a:lnTo>
                    <a:pt x="773" y="182"/>
                  </a:lnTo>
                  <a:lnTo>
                    <a:pt x="757" y="187"/>
                  </a:lnTo>
                  <a:lnTo>
                    <a:pt x="741" y="193"/>
                  </a:lnTo>
                  <a:lnTo>
                    <a:pt x="725" y="198"/>
                  </a:lnTo>
                  <a:lnTo>
                    <a:pt x="710" y="205"/>
                  </a:lnTo>
                  <a:lnTo>
                    <a:pt x="694" y="213"/>
                  </a:lnTo>
                  <a:lnTo>
                    <a:pt x="679" y="220"/>
                  </a:lnTo>
                  <a:lnTo>
                    <a:pt x="665" y="227"/>
                  </a:lnTo>
                  <a:lnTo>
                    <a:pt x="650" y="236"/>
                  </a:lnTo>
                  <a:lnTo>
                    <a:pt x="573" y="235"/>
                  </a:lnTo>
                  <a:lnTo>
                    <a:pt x="494" y="235"/>
                  </a:lnTo>
                  <a:lnTo>
                    <a:pt x="412" y="235"/>
                  </a:lnTo>
                  <a:lnTo>
                    <a:pt x="329" y="235"/>
                  </a:lnTo>
                  <a:lnTo>
                    <a:pt x="245" y="235"/>
                  </a:lnTo>
                  <a:lnTo>
                    <a:pt x="161" y="235"/>
                  </a:lnTo>
                  <a:lnTo>
                    <a:pt x="79" y="236"/>
                  </a:lnTo>
                  <a:lnTo>
                    <a:pt x="0" y="238"/>
                  </a:lnTo>
                  <a:lnTo>
                    <a:pt x="9" y="203"/>
                  </a:lnTo>
                  <a:lnTo>
                    <a:pt x="19" y="167"/>
                  </a:lnTo>
                  <a:lnTo>
                    <a:pt x="29" y="128"/>
                  </a:lnTo>
                  <a:lnTo>
                    <a:pt x="42" y="94"/>
                  </a:lnTo>
                  <a:lnTo>
                    <a:pt x="58" y="60"/>
                  </a:lnTo>
                  <a:lnTo>
                    <a:pt x="82" y="33"/>
                  </a:lnTo>
                  <a:lnTo>
                    <a:pt x="112" y="14"/>
                  </a:lnTo>
                  <a:lnTo>
                    <a:pt x="151" y="4"/>
                  </a:lnTo>
                  <a:lnTo>
                    <a:pt x="157" y="0"/>
                  </a:lnTo>
                  <a:lnTo>
                    <a:pt x="163" y="0"/>
                  </a:lnTo>
                  <a:lnTo>
                    <a:pt x="168" y="0"/>
                  </a:lnTo>
                  <a:lnTo>
                    <a:pt x="173" y="2"/>
                  </a:lnTo>
                  <a:lnTo>
                    <a:pt x="181" y="9"/>
                  </a:lnTo>
                  <a:lnTo>
                    <a:pt x="191" y="16"/>
                  </a:lnTo>
                  <a:lnTo>
                    <a:pt x="247" y="21"/>
                  </a:lnTo>
                  <a:close/>
                </a:path>
              </a:pathLst>
            </a:custGeom>
            <a:solidFill>
              <a:srgbClr val="bf80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52" name=""/>
            <p:cNvSpPr/>
            <p:nvPr/>
          </p:nvSpPr>
          <p:spPr>
            <a:xfrm>
              <a:off x="7920360" y="5007240"/>
              <a:ext cx="276120" cy="191880"/>
            </a:xfrm>
            <a:custGeom>
              <a:avLst/>
              <a:gdLst/>
              <a:ahLst/>
              <a:rect l="l" t="t" r="r" b="b"/>
              <a:pathLst>
                <a:path w="524" h="365">
                  <a:moveTo>
                    <a:pt x="506" y="150"/>
                  </a:moveTo>
                  <a:lnTo>
                    <a:pt x="513" y="157"/>
                  </a:lnTo>
                  <a:lnTo>
                    <a:pt x="521" y="164"/>
                  </a:lnTo>
                  <a:lnTo>
                    <a:pt x="524" y="171"/>
                  </a:lnTo>
                  <a:lnTo>
                    <a:pt x="523" y="180"/>
                  </a:lnTo>
                  <a:lnTo>
                    <a:pt x="513" y="200"/>
                  </a:lnTo>
                  <a:lnTo>
                    <a:pt x="501" y="221"/>
                  </a:lnTo>
                  <a:lnTo>
                    <a:pt x="484" y="239"/>
                  </a:lnTo>
                  <a:lnTo>
                    <a:pt x="466" y="258"/>
                  </a:lnTo>
                  <a:lnTo>
                    <a:pt x="445" y="274"/>
                  </a:lnTo>
                  <a:lnTo>
                    <a:pt x="426" y="290"/>
                  </a:lnTo>
                  <a:lnTo>
                    <a:pt x="403" y="304"/>
                  </a:lnTo>
                  <a:lnTo>
                    <a:pt x="385" y="316"/>
                  </a:lnTo>
                  <a:lnTo>
                    <a:pt x="380" y="325"/>
                  </a:lnTo>
                  <a:lnTo>
                    <a:pt x="375" y="332"/>
                  </a:lnTo>
                  <a:lnTo>
                    <a:pt x="368" y="338"/>
                  </a:lnTo>
                  <a:lnTo>
                    <a:pt x="361" y="346"/>
                  </a:lnTo>
                  <a:lnTo>
                    <a:pt x="353" y="351"/>
                  </a:lnTo>
                  <a:lnTo>
                    <a:pt x="344" y="356"/>
                  </a:lnTo>
                  <a:lnTo>
                    <a:pt x="337" y="361"/>
                  </a:lnTo>
                  <a:lnTo>
                    <a:pt x="331" y="365"/>
                  </a:lnTo>
                  <a:lnTo>
                    <a:pt x="318" y="365"/>
                  </a:lnTo>
                  <a:lnTo>
                    <a:pt x="307" y="365"/>
                  </a:lnTo>
                  <a:lnTo>
                    <a:pt x="301" y="363"/>
                  </a:lnTo>
                  <a:lnTo>
                    <a:pt x="297" y="361"/>
                  </a:lnTo>
                  <a:lnTo>
                    <a:pt x="294" y="356"/>
                  </a:lnTo>
                  <a:lnTo>
                    <a:pt x="294" y="351"/>
                  </a:lnTo>
                  <a:lnTo>
                    <a:pt x="294" y="339"/>
                  </a:lnTo>
                  <a:lnTo>
                    <a:pt x="295" y="330"/>
                  </a:lnTo>
                  <a:lnTo>
                    <a:pt x="295" y="320"/>
                  </a:lnTo>
                  <a:lnTo>
                    <a:pt x="296" y="311"/>
                  </a:lnTo>
                  <a:lnTo>
                    <a:pt x="296" y="301"/>
                  </a:lnTo>
                  <a:lnTo>
                    <a:pt x="296" y="293"/>
                  </a:lnTo>
                  <a:lnTo>
                    <a:pt x="296" y="283"/>
                  </a:lnTo>
                  <a:lnTo>
                    <a:pt x="296" y="274"/>
                  </a:lnTo>
                  <a:lnTo>
                    <a:pt x="291" y="283"/>
                  </a:lnTo>
                  <a:lnTo>
                    <a:pt x="287" y="293"/>
                  </a:lnTo>
                  <a:lnTo>
                    <a:pt x="284" y="301"/>
                  </a:lnTo>
                  <a:lnTo>
                    <a:pt x="280" y="312"/>
                  </a:lnTo>
                  <a:lnTo>
                    <a:pt x="276" y="322"/>
                  </a:lnTo>
                  <a:lnTo>
                    <a:pt x="275" y="333"/>
                  </a:lnTo>
                  <a:lnTo>
                    <a:pt x="273" y="344"/>
                  </a:lnTo>
                  <a:lnTo>
                    <a:pt x="271" y="356"/>
                  </a:lnTo>
                  <a:lnTo>
                    <a:pt x="261" y="362"/>
                  </a:lnTo>
                  <a:lnTo>
                    <a:pt x="252" y="361"/>
                  </a:lnTo>
                  <a:lnTo>
                    <a:pt x="242" y="356"/>
                  </a:lnTo>
                  <a:lnTo>
                    <a:pt x="232" y="353"/>
                  </a:lnTo>
                  <a:lnTo>
                    <a:pt x="218" y="343"/>
                  </a:lnTo>
                  <a:lnTo>
                    <a:pt x="208" y="333"/>
                  </a:lnTo>
                  <a:lnTo>
                    <a:pt x="200" y="321"/>
                  </a:lnTo>
                  <a:lnTo>
                    <a:pt x="196" y="310"/>
                  </a:lnTo>
                  <a:lnTo>
                    <a:pt x="192" y="296"/>
                  </a:lnTo>
                  <a:lnTo>
                    <a:pt x="192" y="283"/>
                  </a:lnTo>
                  <a:lnTo>
                    <a:pt x="192" y="269"/>
                  </a:lnTo>
                  <a:lnTo>
                    <a:pt x="195" y="257"/>
                  </a:lnTo>
                  <a:lnTo>
                    <a:pt x="196" y="246"/>
                  </a:lnTo>
                  <a:lnTo>
                    <a:pt x="198" y="234"/>
                  </a:lnTo>
                  <a:lnTo>
                    <a:pt x="202" y="225"/>
                  </a:lnTo>
                  <a:lnTo>
                    <a:pt x="207" y="216"/>
                  </a:lnTo>
                  <a:lnTo>
                    <a:pt x="211" y="206"/>
                  </a:lnTo>
                  <a:lnTo>
                    <a:pt x="215" y="196"/>
                  </a:lnTo>
                  <a:lnTo>
                    <a:pt x="216" y="186"/>
                  </a:lnTo>
                  <a:lnTo>
                    <a:pt x="217" y="178"/>
                  </a:lnTo>
                  <a:lnTo>
                    <a:pt x="206" y="187"/>
                  </a:lnTo>
                  <a:lnTo>
                    <a:pt x="196" y="199"/>
                  </a:lnTo>
                  <a:lnTo>
                    <a:pt x="191" y="205"/>
                  </a:lnTo>
                  <a:lnTo>
                    <a:pt x="189" y="212"/>
                  </a:lnTo>
                  <a:lnTo>
                    <a:pt x="185" y="220"/>
                  </a:lnTo>
                  <a:lnTo>
                    <a:pt x="185" y="227"/>
                  </a:lnTo>
                  <a:lnTo>
                    <a:pt x="176" y="241"/>
                  </a:lnTo>
                  <a:lnTo>
                    <a:pt x="174" y="257"/>
                  </a:lnTo>
                  <a:lnTo>
                    <a:pt x="174" y="274"/>
                  </a:lnTo>
                  <a:lnTo>
                    <a:pt x="174" y="291"/>
                  </a:lnTo>
                  <a:lnTo>
                    <a:pt x="171" y="306"/>
                  </a:lnTo>
                  <a:lnTo>
                    <a:pt x="166" y="320"/>
                  </a:lnTo>
                  <a:lnTo>
                    <a:pt x="153" y="328"/>
                  </a:lnTo>
                  <a:lnTo>
                    <a:pt x="133" y="333"/>
                  </a:lnTo>
                  <a:lnTo>
                    <a:pt x="123" y="332"/>
                  </a:lnTo>
                  <a:lnTo>
                    <a:pt x="116" y="330"/>
                  </a:lnTo>
                  <a:lnTo>
                    <a:pt x="108" y="326"/>
                  </a:lnTo>
                  <a:lnTo>
                    <a:pt x="101" y="318"/>
                  </a:lnTo>
                  <a:lnTo>
                    <a:pt x="100" y="296"/>
                  </a:lnTo>
                  <a:lnTo>
                    <a:pt x="100" y="278"/>
                  </a:lnTo>
                  <a:lnTo>
                    <a:pt x="101" y="259"/>
                  </a:lnTo>
                  <a:lnTo>
                    <a:pt x="105" y="242"/>
                  </a:lnTo>
                  <a:lnTo>
                    <a:pt x="107" y="223"/>
                  </a:lnTo>
                  <a:lnTo>
                    <a:pt x="111" y="207"/>
                  </a:lnTo>
                  <a:lnTo>
                    <a:pt x="115" y="191"/>
                  </a:lnTo>
                  <a:lnTo>
                    <a:pt x="118" y="175"/>
                  </a:lnTo>
                  <a:lnTo>
                    <a:pt x="111" y="170"/>
                  </a:lnTo>
                  <a:lnTo>
                    <a:pt x="103" y="173"/>
                  </a:lnTo>
                  <a:lnTo>
                    <a:pt x="92" y="186"/>
                  </a:lnTo>
                  <a:lnTo>
                    <a:pt x="87" y="204"/>
                  </a:lnTo>
                  <a:lnTo>
                    <a:pt x="84" y="222"/>
                  </a:lnTo>
                  <a:lnTo>
                    <a:pt x="82" y="243"/>
                  </a:lnTo>
                  <a:lnTo>
                    <a:pt x="79" y="260"/>
                  </a:lnTo>
                  <a:lnTo>
                    <a:pt x="73" y="275"/>
                  </a:lnTo>
                  <a:lnTo>
                    <a:pt x="61" y="285"/>
                  </a:lnTo>
                  <a:lnTo>
                    <a:pt x="44" y="291"/>
                  </a:lnTo>
                  <a:lnTo>
                    <a:pt x="33" y="295"/>
                  </a:lnTo>
                  <a:lnTo>
                    <a:pt x="22" y="291"/>
                  </a:lnTo>
                  <a:lnTo>
                    <a:pt x="11" y="285"/>
                  </a:lnTo>
                  <a:lnTo>
                    <a:pt x="0" y="281"/>
                  </a:lnTo>
                  <a:lnTo>
                    <a:pt x="6" y="253"/>
                  </a:lnTo>
                  <a:lnTo>
                    <a:pt x="13" y="225"/>
                  </a:lnTo>
                  <a:lnTo>
                    <a:pt x="21" y="195"/>
                  </a:lnTo>
                  <a:lnTo>
                    <a:pt x="31" y="169"/>
                  </a:lnTo>
                  <a:lnTo>
                    <a:pt x="42" y="140"/>
                  </a:lnTo>
                  <a:lnTo>
                    <a:pt x="56" y="116"/>
                  </a:lnTo>
                  <a:lnTo>
                    <a:pt x="74" y="92"/>
                  </a:lnTo>
                  <a:lnTo>
                    <a:pt x="96" y="71"/>
                  </a:lnTo>
                  <a:lnTo>
                    <a:pt x="119" y="58"/>
                  </a:lnTo>
                  <a:lnTo>
                    <a:pt x="144" y="45"/>
                  </a:lnTo>
                  <a:lnTo>
                    <a:pt x="169" y="34"/>
                  </a:lnTo>
                  <a:lnTo>
                    <a:pt x="195" y="24"/>
                  </a:lnTo>
                  <a:lnTo>
                    <a:pt x="221" y="16"/>
                  </a:lnTo>
                  <a:lnTo>
                    <a:pt x="247" y="11"/>
                  </a:lnTo>
                  <a:lnTo>
                    <a:pt x="274" y="7"/>
                  </a:lnTo>
                  <a:lnTo>
                    <a:pt x="303" y="7"/>
                  </a:lnTo>
                  <a:lnTo>
                    <a:pt x="316" y="0"/>
                  </a:lnTo>
                  <a:lnTo>
                    <a:pt x="337" y="22"/>
                  </a:lnTo>
                  <a:lnTo>
                    <a:pt x="359" y="45"/>
                  </a:lnTo>
                  <a:lnTo>
                    <a:pt x="380" y="68"/>
                  </a:lnTo>
                  <a:lnTo>
                    <a:pt x="402" y="90"/>
                  </a:lnTo>
                  <a:lnTo>
                    <a:pt x="424" y="108"/>
                  </a:lnTo>
                  <a:lnTo>
                    <a:pt x="449" y="127"/>
                  </a:lnTo>
                  <a:lnTo>
                    <a:pt x="475" y="140"/>
                  </a:lnTo>
                  <a:lnTo>
                    <a:pt x="506" y="150"/>
                  </a:lnTo>
                  <a:close/>
                </a:path>
              </a:pathLst>
            </a:custGeom>
            <a:solidFill>
              <a:srgbClr val="ffcfc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53" name=""/>
            <p:cNvSpPr/>
            <p:nvPr/>
          </p:nvSpPr>
          <p:spPr>
            <a:xfrm>
              <a:off x="8217000" y="5075280"/>
              <a:ext cx="71640" cy="111240"/>
            </a:xfrm>
            <a:custGeom>
              <a:avLst/>
              <a:gdLst/>
              <a:ahLst/>
              <a:rect l="l" t="t" r="r" b="b"/>
              <a:pathLst>
                <a:path w="133" h="210">
                  <a:moveTo>
                    <a:pt x="131" y="210"/>
                  </a:moveTo>
                  <a:lnTo>
                    <a:pt x="119" y="187"/>
                  </a:lnTo>
                  <a:lnTo>
                    <a:pt x="108" y="166"/>
                  </a:lnTo>
                  <a:lnTo>
                    <a:pt x="93" y="144"/>
                  </a:lnTo>
                  <a:lnTo>
                    <a:pt x="80" y="124"/>
                  </a:lnTo>
                  <a:lnTo>
                    <a:pt x="61" y="106"/>
                  </a:lnTo>
                  <a:lnTo>
                    <a:pt x="43" y="91"/>
                  </a:lnTo>
                  <a:lnTo>
                    <a:pt x="22" y="80"/>
                  </a:lnTo>
                  <a:lnTo>
                    <a:pt x="0" y="74"/>
                  </a:lnTo>
                  <a:lnTo>
                    <a:pt x="16" y="68"/>
                  </a:lnTo>
                  <a:lnTo>
                    <a:pt x="33" y="61"/>
                  </a:lnTo>
                  <a:lnTo>
                    <a:pt x="48" y="53"/>
                  </a:lnTo>
                  <a:lnTo>
                    <a:pt x="63" y="44"/>
                  </a:lnTo>
                  <a:lnTo>
                    <a:pt x="76" y="33"/>
                  </a:lnTo>
                  <a:lnTo>
                    <a:pt x="91" y="23"/>
                  </a:lnTo>
                  <a:lnTo>
                    <a:pt x="105" y="11"/>
                  </a:lnTo>
                  <a:lnTo>
                    <a:pt x="118" y="0"/>
                  </a:lnTo>
                  <a:lnTo>
                    <a:pt x="121" y="24"/>
                  </a:lnTo>
                  <a:lnTo>
                    <a:pt x="124" y="50"/>
                  </a:lnTo>
                  <a:lnTo>
                    <a:pt x="128" y="76"/>
                  </a:lnTo>
                  <a:lnTo>
                    <a:pt x="132" y="103"/>
                  </a:lnTo>
                  <a:lnTo>
                    <a:pt x="132" y="129"/>
                  </a:lnTo>
                  <a:lnTo>
                    <a:pt x="133" y="157"/>
                  </a:lnTo>
                  <a:lnTo>
                    <a:pt x="132" y="183"/>
                  </a:lnTo>
                  <a:lnTo>
                    <a:pt x="131" y="210"/>
                  </a:lnTo>
                  <a:close/>
                </a:path>
              </a:pathLst>
            </a:custGeom>
            <a:solidFill>
              <a:srgbClr val="80bf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54" name=""/>
            <p:cNvSpPr/>
            <p:nvPr/>
          </p:nvSpPr>
          <p:spPr>
            <a:xfrm>
              <a:off x="7747200" y="5104080"/>
              <a:ext cx="164880" cy="179280"/>
            </a:xfrm>
            <a:custGeom>
              <a:avLst/>
              <a:gdLst/>
              <a:ahLst/>
              <a:rect l="l" t="t" r="r" b="b"/>
              <a:pathLst>
                <a:path w="310" h="339">
                  <a:moveTo>
                    <a:pt x="310" y="2"/>
                  </a:moveTo>
                  <a:lnTo>
                    <a:pt x="295" y="57"/>
                  </a:lnTo>
                  <a:lnTo>
                    <a:pt x="286" y="58"/>
                  </a:lnTo>
                  <a:lnTo>
                    <a:pt x="279" y="61"/>
                  </a:lnTo>
                  <a:lnTo>
                    <a:pt x="272" y="63"/>
                  </a:lnTo>
                  <a:lnTo>
                    <a:pt x="264" y="65"/>
                  </a:lnTo>
                  <a:lnTo>
                    <a:pt x="256" y="67"/>
                  </a:lnTo>
                  <a:lnTo>
                    <a:pt x="248" y="68"/>
                  </a:lnTo>
                  <a:lnTo>
                    <a:pt x="240" y="69"/>
                  </a:lnTo>
                  <a:lnTo>
                    <a:pt x="231" y="72"/>
                  </a:lnTo>
                  <a:lnTo>
                    <a:pt x="228" y="59"/>
                  </a:lnTo>
                  <a:lnTo>
                    <a:pt x="225" y="64"/>
                  </a:lnTo>
                  <a:lnTo>
                    <a:pt x="221" y="68"/>
                  </a:lnTo>
                  <a:lnTo>
                    <a:pt x="216" y="69"/>
                  </a:lnTo>
                  <a:lnTo>
                    <a:pt x="212" y="70"/>
                  </a:lnTo>
                  <a:lnTo>
                    <a:pt x="201" y="70"/>
                  </a:lnTo>
                  <a:lnTo>
                    <a:pt x="191" y="74"/>
                  </a:lnTo>
                  <a:lnTo>
                    <a:pt x="177" y="78"/>
                  </a:lnTo>
                  <a:lnTo>
                    <a:pt x="162" y="83"/>
                  </a:lnTo>
                  <a:lnTo>
                    <a:pt x="146" y="88"/>
                  </a:lnTo>
                  <a:lnTo>
                    <a:pt x="132" y="96"/>
                  </a:lnTo>
                  <a:lnTo>
                    <a:pt x="117" y="105"/>
                  </a:lnTo>
                  <a:lnTo>
                    <a:pt x="105" y="117"/>
                  </a:lnTo>
                  <a:lnTo>
                    <a:pt x="94" y="131"/>
                  </a:lnTo>
                  <a:lnTo>
                    <a:pt x="88" y="148"/>
                  </a:lnTo>
                  <a:lnTo>
                    <a:pt x="83" y="171"/>
                  </a:lnTo>
                  <a:lnTo>
                    <a:pt x="78" y="194"/>
                  </a:lnTo>
                  <a:lnTo>
                    <a:pt x="73" y="218"/>
                  </a:lnTo>
                  <a:lnTo>
                    <a:pt x="68" y="241"/>
                  </a:lnTo>
                  <a:lnTo>
                    <a:pt x="63" y="263"/>
                  </a:lnTo>
                  <a:lnTo>
                    <a:pt x="58" y="288"/>
                  </a:lnTo>
                  <a:lnTo>
                    <a:pt x="53" y="311"/>
                  </a:lnTo>
                  <a:lnTo>
                    <a:pt x="48" y="336"/>
                  </a:lnTo>
                  <a:lnTo>
                    <a:pt x="1" y="339"/>
                  </a:lnTo>
                  <a:lnTo>
                    <a:pt x="0" y="304"/>
                  </a:lnTo>
                  <a:lnTo>
                    <a:pt x="4" y="272"/>
                  </a:lnTo>
                  <a:lnTo>
                    <a:pt x="6" y="239"/>
                  </a:lnTo>
                  <a:lnTo>
                    <a:pt x="14" y="209"/>
                  </a:lnTo>
                  <a:lnTo>
                    <a:pt x="21" y="177"/>
                  </a:lnTo>
                  <a:lnTo>
                    <a:pt x="31" y="147"/>
                  </a:lnTo>
                  <a:lnTo>
                    <a:pt x="41" y="116"/>
                  </a:lnTo>
                  <a:lnTo>
                    <a:pt x="53" y="87"/>
                  </a:lnTo>
                  <a:lnTo>
                    <a:pt x="62" y="82"/>
                  </a:lnTo>
                  <a:lnTo>
                    <a:pt x="72" y="82"/>
                  </a:lnTo>
                  <a:lnTo>
                    <a:pt x="83" y="82"/>
                  </a:lnTo>
                  <a:lnTo>
                    <a:pt x="95" y="84"/>
                  </a:lnTo>
                  <a:lnTo>
                    <a:pt x="105" y="84"/>
                  </a:lnTo>
                  <a:lnTo>
                    <a:pt x="114" y="83"/>
                  </a:lnTo>
                  <a:lnTo>
                    <a:pt x="121" y="75"/>
                  </a:lnTo>
                  <a:lnTo>
                    <a:pt x="125" y="64"/>
                  </a:lnTo>
                  <a:lnTo>
                    <a:pt x="122" y="54"/>
                  </a:lnTo>
                  <a:lnTo>
                    <a:pt x="117" y="47"/>
                  </a:lnTo>
                  <a:lnTo>
                    <a:pt x="139" y="38"/>
                  </a:lnTo>
                  <a:lnTo>
                    <a:pt x="162" y="30"/>
                  </a:lnTo>
                  <a:lnTo>
                    <a:pt x="185" y="21"/>
                  </a:lnTo>
                  <a:lnTo>
                    <a:pt x="210" y="14"/>
                  </a:lnTo>
                  <a:lnTo>
                    <a:pt x="233" y="6"/>
                  </a:lnTo>
                  <a:lnTo>
                    <a:pt x="258" y="2"/>
                  </a:lnTo>
                  <a:lnTo>
                    <a:pt x="284" y="0"/>
                  </a:lnTo>
                  <a:lnTo>
                    <a:pt x="310" y="2"/>
                  </a:lnTo>
                  <a:close/>
                </a:path>
              </a:pathLst>
            </a:custGeom>
            <a:solidFill>
              <a:srgbClr val="bfde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55" name=""/>
            <p:cNvSpPr/>
            <p:nvPr/>
          </p:nvSpPr>
          <p:spPr>
            <a:xfrm>
              <a:off x="7162920" y="5115240"/>
              <a:ext cx="468360" cy="1469880"/>
            </a:xfrm>
            <a:custGeom>
              <a:avLst/>
              <a:gdLst/>
              <a:ahLst/>
              <a:rect l="l" t="t" r="r" b="b"/>
              <a:pathLst>
                <a:path w="883" h="2778">
                  <a:moveTo>
                    <a:pt x="448" y="4"/>
                  </a:moveTo>
                  <a:lnTo>
                    <a:pt x="437" y="67"/>
                  </a:lnTo>
                  <a:lnTo>
                    <a:pt x="427" y="131"/>
                  </a:lnTo>
                  <a:lnTo>
                    <a:pt x="418" y="195"/>
                  </a:lnTo>
                  <a:lnTo>
                    <a:pt x="410" y="261"/>
                  </a:lnTo>
                  <a:lnTo>
                    <a:pt x="400" y="326"/>
                  </a:lnTo>
                  <a:lnTo>
                    <a:pt x="392" y="393"/>
                  </a:lnTo>
                  <a:lnTo>
                    <a:pt x="382" y="459"/>
                  </a:lnTo>
                  <a:lnTo>
                    <a:pt x="372" y="525"/>
                  </a:lnTo>
                  <a:lnTo>
                    <a:pt x="303" y="1074"/>
                  </a:lnTo>
                  <a:lnTo>
                    <a:pt x="299" y="1111"/>
                  </a:lnTo>
                  <a:lnTo>
                    <a:pt x="297" y="1148"/>
                  </a:lnTo>
                  <a:lnTo>
                    <a:pt x="292" y="1184"/>
                  </a:lnTo>
                  <a:lnTo>
                    <a:pt x="287" y="1221"/>
                  </a:lnTo>
                  <a:lnTo>
                    <a:pt x="282" y="1258"/>
                  </a:lnTo>
                  <a:lnTo>
                    <a:pt x="278" y="1297"/>
                  </a:lnTo>
                  <a:lnTo>
                    <a:pt x="277" y="1335"/>
                  </a:lnTo>
                  <a:lnTo>
                    <a:pt x="278" y="1376"/>
                  </a:lnTo>
                  <a:lnTo>
                    <a:pt x="290" y="1386"/>
                  </a:lnTo>
                  <a:lnTo>
                    <a:pt x="356" y="1388"/>
                  </a:lnTo>
                  <a:lnTo>
                    <a:pt x="421" y="1394"/>
                  </a:lnTo>
                  <a:lnTo>
                    <a:pt x="485" y="1403"/>
                  </a:lnTo>
                  <a:lnTo>
                    <a:pt x="550" y="1414"/>
                  </a:lnTo>
                  <a:lnTo>
                    <a:pt x="614" y="1423"/>
                  </a:lnTo>
                  <a:lnTo>
                    <a:pt x="679" y="1433"/>
                  </a:lnTo>
                  <a:lnTo>
                    <a:pt x="746" y="1440"/>
                  </a:lnTo>
                  <a:lnTo>
                    <a:pt x="814" y="1445"/>
                  </a:lnTo>
                  <a:lnTo>
                    <a:pt x="883" y="1452"/>
                  </a:lnTo>
                  <a:lnTo>
                    <a:pt x="878" y="1487"/>
                  </a:lnTo>
                  <a:lnTo>
                    <a:pt x="804" y="1480"/>
                  </a:lnTo>
                  <a:lnTo>
                    <a:pt x="731" y="1473"/>
                  </a:lnTo>
                  <a:lnTo>
                    <a:pt x="657" y="1465"/>
                  </a:lnTo>
                  <a:lnTo>
                    <a:pt x="583" y="1456"/>
                  </a:lnTo>
                  <a:lnTo>
                    <a:pt x="509" y="1447"/>
                  </a:lnTo>
                  <a:lnTo>
                    <a:pt x="435" y="1439"/>
                  </a:lnTo>
                  <a:lnTo>
                    <a:pt x="361" y="1431"/>
                  </a:lnTo>
                  <a:lnTo>
                    <a:pt x="288" y="1425"/>
                  </a:lnTo>
                  <a:lnTo>
                    <a:pt x="277" y="1433"/>
                  </a:lnTo>
                  <a:lnTo>
                    <a:pt x="269" y="1441"/>
                  </a:lnTo>
                  <a:lnTo>
                    <a:pt x="264" y="1452"/>
                  </a:lnTo>
                  <a:lnTo>
                    <a:pt x="261" y="1465"/>
                  </a:lnTo>
                  <a:lnTo>
                    <a:pt x="245" y="1535"/>
                  </a:lnTo>
                  <a:lnTo>
                    <a:pt x="232" y="1609"/>
                  </a:lnTo>
                  <a:lnTo>
                    <a:pt x="221" y="1682"/>
                  </a:lnTo>
                  <a:lnTo>
                    <a:pt x="213" y="1757"/>
                  </a:lnTo>
                  <a:lnTo>
                    <a:pt x="203" y="1829"/>
                  </a:lnTo>
                  <a:lnTo>
                    <a:pt x="194" y="1904"/>
                  </a:lnTo>
                  <a:lnTo>
                    <a:pt x="184" y="1977"/>
                  </a:lnTo>
                  <a:lnTo>
                    <a:pt x="174" y="2048"/>
                  </a:lnTo>
                  <a:lnTo>
                    <a:pt x="164" y="2057"/>
                  </a:lnTo>
                  <a:lnTo>
                    <a:pt x="163" y="2069"/>
                  </a:lnTo>
                  <a:lnTo>
                    <a:pt x="164" y="2082"/>
                  </a:lnTo>
                  <a:lnTo>
                    <a:pt x="169" y="2093"/>
                  </a:lnTo>
                  <a:lnTo>
                    <a:pt x="166" y="2104"/>
                  </a:lnTo>
                  <a:lnTo>
                    <a:pt x="163" y="2115"/>
                  </a:lnTo>
                  <a:lnTo>
                    <a:pt x="161" y="2126"/>
                  </a:lnTo>
                  <a:lnTo>
                    <a:pt x="158" y="2137"/>
                  </a:lnTo>
                  <a:lnTo>
                    <a:pt x="156" y="2148"/>
                  </a:lnTo>
                  <a:lnTo>
                    <a:pt x="155" y="2159"/>
                  </a:lnTo>
                  <a:lnTo>
                    <a:pt x="155" y="2171"/>
                  </a:lnTo>
                  <a:lnTo>
                    <a:pt x="155" y="2182"/>
                  </a:lnTo>
                  <a:lnTo>
                    <a:pt x="115" y="2520"/>
                  </a:lnTo>
                  <a:lnTo>
                    <a:pt x="113" y="2517"/>
                  </a:lnTo>
                  <a:lnTo>
                    <a:pt x="110" y="2515"/>
                  </a:lnTo>
                  <a:lnTo>
                    <a:pt x="108" y="2515"/>
                  </a:lnTo>
                  <a:lnTo>
                    <a:pt x="106" y="2525"/>
                  </a:lnTo>
                  <a:lnTo>
                    <a:pt x="106" y="2537"/>
                  </a:lnTo>
                  <a:lnTo>
                    <a:pt x="106" y="2549"/>
                  </a:lnTo>
                  <a:lnTo>
                    <a:pt x="106" y="2561"/>
                  </a:lnTo>
                  <a:lnTo>
                    <a:pt x="104" y="2571"/>
                  </a:lnTo>
                  <a:lnTo>
                    <a:pt x="99" y="2580"/>
                  </a:lnTo>
                  <a:lnTo>
                    <a:pt x="89" y="2585"/>
                  </a:lnTo>
                  <a:lnTo>
                    <a:pt x="76" y="2587"/>
                  </a:lnTo>
                  <a:lnTo>
                    <a:pt x="71" y="2592"/>
                  </a:lnTo>
                  <a:lnTo>
                    <a:pt x="82" y="2600"/>
                  </a:lnTo>
                  <a:lnTo>
                    <a:pt x="89" y="2611"/>
                  </a:lnTo>
                  <a:lnTo>
                    <a:pt x="92" y="2622"/>
                  </a:lnTo>
                  <a:lnTo>
                    <a:pt x="92" y="2635"/>
                  </a:lnTo>
                  <a:lnTo>
                    <a:pt x="89" y="2649"/>
                  </a:lnTo>
                  <a:lnTo>
                    <a:pt x="88" y="2663"/>
                  </a:lnTo>
                  <a:lnTo>
                    <a:pt x="88" y="2676"/>
                  </a:lnTo>
                  <a:lnTo>
                    <a:pt x="90" y="2691"/>
                  </a:lnTo>
                  <a:lnTo>
                    <a:pt x="88" y="2701"/>
                  </a:lnTo>
                  <a:lnTo>
                    <a:pt x="88" y="2712"/>
                  </a:lnTo>
                  <a:lnTo>
                    <a:pt x="87" y="2723"/>
                  </a:lnTo>
                  <a:lnTo>
                    <a:pt x="87" y="2736"/>
                  </a:lnTo>
                  <a:lnTo>
                    <a:pt x="84" y="2747"/>
                  </a:lnTo>
                  <a:lnTo>
                    <a:pt x="82" y="2758"/>
                  </a:lnTo>
                  <a:lnTo>
                    <a:pt x="77" y="2768"/>
                  </a:lnTo>
                  <a:lnTo>
                    <a:pt x="71" y="2778"/>
                  </a:lnTo>
                  <a:lnTo>
                    <a:pt x="62" y="2776"/>
                  </a:lnTo>
                  <a:lnTo>
                    <a:pt x="55" y="2776"/>
                  </a:lnTo>
                  <a:lnTo>
                    <a:pt x="47" y="2776"/>
                  </a:lnTo>
                  <a:lnTo>
                    <a:pt x="40" y="2778"/>
                  </a:lnTo>
                  <a:lnTo>
                    <a:pt x="31" y="2776"/>
                  </a:lnTo>
                  <a:lnTo>
                    <a:pt x="24" y="2776"/>
                  </a:lnTo>
                  <a:lnTo>
                    <a:pt x="16" y="2775"/>
                  </a:lnTo>
                  <a:lnTo>
                    <a:pt x="9" y="2773"/>
                  </a:lnTo>
                  <a:lnTo>
                    <a:pt x="3" y="2752"/>
                  </a:lnTo>
                  <a:lnTo>
                    <a:pt x="1" y="2731"/>
                  </a:lnTo>
                  <a:lnTo>
                    <a:pt x="0" y="2710"/>
                  </a:lnTo>
                  <a:lnTo>
                    <a:pt x="3" y="2689"/>
                  </a:lnTo>
                  <a:lnTo>
                    <a:pt x="4" y="2668"/>
                  </a:lnTo>
                  <a:lnTo>
                    <a:pt x="8" y="2648"/>
                  </a:lnTo>
                  <a:lnTo>
                    <a:pt x="10" y="2628"/>
                  </a:lnTo>
                  <a:lnTo>
                    <a:pt x="14" y="2609"/>
                  </a:lnTo>
                  <a:lnTo>
                    <a:pt x="24" y="2608"/>
                  </a:lnTo>
                  <a:lnTo>
                    <a:pt x="32" y="2602"/>
                  </a:lnTo>
                  <a:lnTo>
                    <a:pt x="39" y="2596"/>
                  </a:lnTo>
                  <a:lnTo>
                    <a:pt x="46" y="2600"/>
                  </a:lnTo>
                  <a:lnTo>
                    <a:pt x="45" y="2590"/>
                  </a:lnTo>
                  <a:lnTo>
                    <a:pt x="40" y="2585"/>
                  </a:lnTo>
                  <a:lnTo>
                    <a:pt x="32" y="2580"/>
                  </a:lnTo>
                  <a:lnTo>
                    <a:pt x="26" y="2575"/>
                  </a:lnTo>
                  <a:lnTo>
                    <a:pt x="21" y="2574"/>
                  </a:lnTo>
                  <a:lnTo>
                    <a:pt x="19" y="2570"/>
                  </a:lnTo>
                  <a:lnTo>
                    <a:pt x="19" y="2517"/>
                  </a:lnTo>
                  <a:lnTo>
                    <a:pt x="21" y="2465"/>
                  </a:lnTo>
                  <a:lnTo>
                    <a:pt x="24" y="2412"/>
                  </a:lnTo>
                  <a:lnTo>
                    <a:pt x="27" y="2360"/>
                  </a:lnTo>
                  <a:lnTo>
                    <a:pt x="31" y="2308"/>
                  </a:lnTo>
                  <a:lnTo>
                    <a:pt x="36" y="2256"/>
                  </a:lnTo>
                  <a:lnTo>
                    <a:pt x="42" y="2205"/>
                  </a:lnTo>
                  <a:lnTo>
                    <a:pt x="51" y="2157"/>
                  </a:lnTo>
                  <a:lnTo>
                    <a:pt x="142" y="1623"/>
                  </a:lnTo>
                  <a:lnTo>
                    <a:pt x="152" y="1551"/>
                  </a:lnTo>
                  <a:lnTo>
                    <a:pt x="162" y="1481"/>
                  </a:lnTo>
                  <a:lnTo>
                    <a:pt x="171" y="1412"/>
                  </a:lnTo>
                  <a:lnTo>
                    <a:pt x="181" y="1342"/>
                  </a:lnTo>
                  <a:lnTo>
                    <a:pt x="189" y="1272"/>
                  </a:lnTo>
                  <a:lnTo>
                    <a:pt x="198" y="1203"/>
                  </a:lnTo>
                  <a:lnTo>
                    <a:pt x="206" y="1134"/>
                  </a:lnTo>
                  <a:lnTo>
                    <a:pt x="216" y="1064"/>
                  </a:lnTo>
                  <a:lnTo>
                    <a:pt x="310" y="446"/>
                  </a:lnTo>
                  <a:lnTo>
                    <a:pt x="315" y="388"/>
                  </a:lnTo>
                  <a:lnTo>
                    <a:pt x="322" y="333"/>
                  </a:lnTo>
                  <a:lnTo>
                    <a:pt x="330" y="277"/>
                  </a:lnTo>
                  <a:lnTo>
                    <a:pt x="341" y="221"/>
                  </a:lnTo>
                  <a:lnTo>
                    <a:pt x="350" y="166"/>
                  </a:lnTo>
                  <a:lnTo>
                    <a:pt x="360" y="112"/>
                  </a:lnTo>
                  <a:lnTo>
                    <a:pt x="369" y="57"/>
                  </a:lnTo>
                  <a:lnTo>
                    <a:pt x="379" y="4"/>
                  </a:lnTo>
                  <a:lnTo>
                    <a:pt x="388" y="2"/>
                  </a:lnTo>
                  <a:lnTo>
                    <a:pt x="397" y="1"/>
                  </a:lnTo>
                  <a:lnTo>
                    <a:pt x="405" y="0"/>
                  </a:lnTo>
                  <a:lnTo>
                    <a:pt x="414" y="0"/>
                  </a:lnTo>
                  <a:lnTo>
                    <a:pt x="422" y="0"/>
                  </a:lnTo>
                  <a:lnTo>
                    <a:pt x="431" y="0"/>
                  </a:lnTo>
                  <a:lnTo>
                    <a:pt x="440" y="1"/>
                  </a:lnTo>
                  <a:lnTo>
                    <a:pt x="448" y="4"/>
                  </a:lnTo>
                  <a:close/>
                </a:path>
              </a:pathLst>
            </a:custGeom>
            <a:solidFill>
              <a:srgbClr val="bfde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56" name=""/>
            <p:cNvSpPr/>
            <p:nvPr/>
          </p:nvSpPr>
          <p:spPr>
            <a:xfrm>
              <a:off x="8185320" y="5139000"/>
              <a:ext cx="131760" cy="1697040"/>
            </a:xfrm>
            <a:custGeom>
              <a:avLst/>
              <a:gdLst/>
              <a:ahLst/>
              <a:rect l="l" t="t" r="r" b="b"/>
              <a:pathLst>
                <a:path w="247" h="3209">
                  <a:moveTo>
                    <a:pt x="195" y="292"/>
                  </a:moveTo>
                  <a:lnTo>
                    <a:pt x="203" y="360"/>
                  </a:lnTo>
                  <a:lnTo>
                    <a:pt x="207" y="429"/>
                  </a:lnTo>
                  <a:lnTo>
                    <a:pt x="209" y="497"/>
                  </a:lnTo>
                  <a:lnTo>
                    <a:pt x="210" y="566"/>
                  </a:lnTo>
                  <a:lnTo>
                    <a:pt x="209" y="634"/>
                  </a:lnTo>
                  <a:lnTo>
                    <a:pt x="209" y="704"/>
                  </a:lnTo>
                  <a:lnTo>
                    <a:pt x="209" y="772"/>
                  </a:lnTo>
                  <a:lnTo>
                    <a:pt x="210" y="841"/>
                  </a:lnTo>
                  <a:lnTo>
                    <a:pt x="210" y="1088"/>
                  </a:lnTo>
                  <a:lnTo>
                    <a:pt x="215" y="1958"/>
                  </a:lnTo>
                  <a:lnTo>
                    <a:pt x="221" y="2108"/>
                  </a:lnTo>
                  <a:lnTo>
                    <a:pt x="225" y="2259"/>
                  </a:lnTo>
                  <a:lnTo>
                    <a:pt x="226" y="2409"/>
                  </a:lnTo>
                  <a:lnTo>
                    <a:pt x="228" y="2560"/>
                  </a:lnTo>
                  <a:lnTo>
                    <a:pt x="228" y="2710"/>
                  </a:lnTo>
                  <a:lnTo>
                    <a:pt x="230" y="2859"/>
                  </a:lnTo>
                  <a:lnTo>
                    <a:pt x="233" y="3006"/>
                  </a:lnTo>
                  <a:lnTo>
                    <a:pt x="240" y="3155"/>
                  </a:lnTo>
                  <a:lnTo>
                    <a:pt x="241" y="3161"/>
                  </a:lnTo>
                  <a:lnTo>
                    <a:pt x="242" y="3167"/>
                  </a:lnTo>
                  <a:lnTo>
                    <a:pt x="244" y="3175"/>
                  </a:lnTo>
                  <a:lnTo>
                    <a:pt x="246" y="3182"/>
                  </a:lnTo>
                  <a:lnTo>
                    <a:pt x="246" y="3188"/>
                  </a:lnTo>
                  <a:lnTo>
                    <a:pt x="247" y="3196"/>
                  </a:lnTo>
                  <a:lnTo>
                    <a:pt x="246" y="3202"/>
                  </a:lnTo>
                  <a:lnTo>
                    <a:pt x="245" y="3209"/>
                  </a:lnTo>
                  <a:lnTo>
                    <a:pt x="236" y="3208"/>
                  </a:lnTo>
                  <a:lnTo>
                    <a:pt x="229" y="3208"/>
                  </a:lnTo>
                  <a:lnTo>
                    <a:pt x="221" y="3208"/>
                  </a:lnTo>
                  <a:lnTo>
                    <a:pt x="214" y="3208"/>
                  </a:lnTo>
                  <a:lnTo>
                    <a:pt x="207" y="3207"/>
                  </a:lnTo>
                  <a:lnTo>
                    <a:pt x="199" y="3206"/>
                  </a:lnTo>
                  <a:lnTo>
                    <a:pt x="192" y="3203"/>
                  </a:lnTo>
                  <a:lnTo>
                    <a:pt x="186" y="3199"/>
                  </a:lnTo>
                  <a:lnTo>
                    <a:pt x="184" y="3040"/>
                  </a:lnTo>
                  <a:lnTo>
                    <a:pt x="183" y="2877"/>
                  </a:lnTo>
                  <a:lnTo>
                    <a:pt x="181" y="2710"/>
                  </a:lnTo>
                  <a:lnTo>
                    <a:pt x="179" y="2543"/>
                  </a:lnTo>
                  <a:lnTo>
                    <a:pt x="177" y="2375"/>
                  </a:lnTo>
                  <a:lnTo>
                    <a:pt x="174" y="2209"/>
                  </a:lnTo>
                  <a:lnTo>
                    <a:pt x="170" y="2046"/>
                  </a:lnTo>
                  <a:lnTo>
                    <a:pt x="166" y="1887"/>
                  </a:lnTo>
                  <a:lnTo>
                    <a:pt x="161" y="1105"/>
                  </a:lnTo>
                  <a:lnTo>
                    <a:pt x="134" y="500"/>
                  </a:lnTo>
                  <a:lnTo>
                    <a:pt x="120" y="438"/>
                  </a:lnTo>
                  <a:lnTo>
                    <a:pt x="115" y="374"/>
                  </a:lnTo>
                  <a:lnTo>
                    <a:pt x="113" y="307"/>
                  </a:lnTo>
                  <a:lnTo>
                    <a:pt x="112" y="243"/>
                  </a:lnTo>
                  <a:lnTo>
                    <a:pt x="103" y="179"/>
                  </a:lnTo>
                  <a:lnTo>
                    <a:pt x="86" y="123"/>
                  </a:lnTo>
                  <a:lnTo>
                    <a:pt x="52" y="74"/>
                  </a:lnTo>
                  <a:lnTo>
                    <a:pt x="0" y="37"/>
                  </a:lnTo>
                  <a:lnTo>
                    <a:pt x="35" y="0"/>
                  </a:lnTo>
                  <a:lnTo>
                    <a:pt x="76" y="19"/>
                  </a:lnTo>
                  <a:lnTo>
                    <a:pt x="109" y="46"/>
                  </a:lnTo>
                  <a:lnTo>
                    <a:pt x="134" y="79"/>
                  </a:lnTo>
                  <a:lnTo>
                    <a:pt x="153" y="119"/>
                  </a:lnTo>
                  <a:lnTo>
                    <a:pt x="167" y="160"/>
                  </a:lnTo>
                  <a:lnTo>
                    <a:pt x="178" y="204"/>
                  </a:lnTo>
                  <a:lnTo>
                    <a:pt x="187" y="247"/>
                  </a:lnTo>
                  <a:lnTo>
                    <a:pt x="195" y="292"/>
                  </a:lnTo>
                  <a:close/>
                </a:path>
              </a:pathLst>
            </a:custGeom>
            <a:solidFill>
              <a:srgbClr val="bfde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57" name=""/>
            <p:cNvSpPr/>
            <p:nvPr/>
          </p:nvSpPr>
          <p:spPr>
            <a:xfrm>
              <a:off x="7417080" y="5141880"/>
              <a:ext cx="334800" cy="28800"/>
            </a:xfrm>
            <a:custGeom>
              <a:avLst/>
              <a:gdLst/>
              <a:ahLst/>
              <a:rect l="l" t="t" r="r" b="b"/>
              <a:pathLst>
                <a:path w="635" h="56">
                  <a:moveTo>
                    <a:pt x="37" y="9"/>
                  </a:moveTo>
                  <a:lnTo>
                    <a:pt x="115" y="8"/>
                  </a:lnTo>
                  <a:lnTo>
                    <a:pt x="191" y="8"/>
                  </a:lnTo>
                  <a:lnTo>
                    <a:pt x="265" y="9"/>
                  </a:lnTo>
                  <a:lnTo>
                    <a:pt x="340" y="10"/>
                  </a:lnTo>
                  <a:lnTo>
                    <a:pt x="411" y="10"/>
                  </a:lnTo>
                  <a:lnTo>
                    <a:pt x="484" y="12"/>
                  </a:lnTo>
                  <a:lnTo>
                    <a:pt x="558" y="13"/>
                  </a:lnTo>
                  <a:lnTo>
                    <a:pt x="635" y="14"/>
                  </a:lnTo>
                  <a:lnTo>
                    <a:pt x="627" y="39"/>
                  </a:lnTo>
                  <a:lnTo>
                    <a:pt x="549" y="42"/>
                  </a:lnTo>
                  <a:lnTo>
                    <a:pt x="472" y="46"/>
                  </a:lnTo>
                  <a:lnTo>
                    <a:pt x="393" y="49"/>
                  </a:lnTo>
                  <a:lnTo>
                    <a:pt x="314" y="51"/>
                  </a:lnTo>
                  <a:lnTo>
                    <a:pt x="233" y="52"/>
                  </a:lnTo>
                  <a:lnTo>
                    <a:pt x="154" y="54"/>
                  </a:lnTo>
                  <a:lnTo>
                    <a:pt x="77" y="55"/>
                  </a:lnTo>
                  <a:lnTo>
                    <a:pt x="0" y="56"/>
                  </a:lnTo>
                  <a:lnTo>
                    <a:pt x="0" y="46"/>
                  </a:lnTo>
                  <a:lnTo>
                    <a:pt x="1" y="35"/>
                  </a:lnTo>
                  <a:lnTo>
                    <a:pt x="1" y="24"/>
                  </a:lnTo>
                  <a:lnTo>
                    <a:pt x="5" y="14"/>
                  </a:lnTo>
                  <a:lnTo>
                    <a:pt x="9" y="4"/>
                  </a:lnTo>
                  <a:lnTo>
                    <a:pt x="15" y="0"/>
                  </a:lnTo>
                  <a:lnTo>
                    <a:pt x="24" y="0"/>
                  </a:lnTo>
                  <a:lnTo>
                    <a:pt x="37" y="9"/>
                  </a:lnTo>
                  <a:close/>
                </a:path>
              </a:pathLst>
            </a:custGeom>
            <a:solidFill>
              <a:srgbClr val="bfdeff"/>
            </a:solidFill>
            <a:ln w="0">
              <a:noFill/>
            </a:ln>
          </p:spPr>
          <p:style>
            <a:lnRef idx="0"/>
            <a:fillRef idx="0"/>
            <a:effectRef idx="0"/>
            <a:fontRef idx="minor"/>
          </p:style>
          <p:txBody>
            <a:bodyPr lIns="90000" rIns="90000" tIns="-18000" bIns="-18000" anchor="t">
              <a:noAutofit/>
            </a:bodyPr>
            <a:p>
              <a:endParaRPr b="0" lang="en-US" sz="2400" strike="noStrike" u="none">
                <a:solidFill>
                  <a:srgbClr val="ffffff"/>
                </a:solidFill>
                <a:effectLst/>
                <a:uFillTx/>
                <a:latin typeface="Times New Roman"/>
              </a:endParaRPr>
            </a:p>
          </p:txBody>
        </p:sp>
        <p:sp>
          <p:nvSpPr>
            <p:cNvPr id="658" name=""/>
            <p:cNvSpPr/>
            <p:nvPr/>
          </p:nvSpPr>
          <p:spPr>
            <a:xfrm>
              <a:off x="7861320" y="5158080"/>
              <a:ext cx="34920" cy="153720"/>
            </a:xfrm>
            <a:custGeom>
              <a:avLst/>
              <a:gdLst/>
              <a:ahLst/>
              <a:rect l="l" t="t" r="r" b="b"/>
              <a:pathLst>
                <a:path w="65" h="290">
                  <a:moveTo>
                    <a:pt x="62" y="290"/>
                  </a:moveTo>
                  <a:lnTo>
                    <a:pt x="0" y="290"/>
                  </a:lnTo>
                  <a:lnTo>
                    <a:pt x="10" y="272"/>
                  </a:lnTo>
                  <a:lnTo>
                    <a:pt x="17" y="254"/>
                  </a:lnTo>
                  <a:lnTo>
                    <a:pt x="20" y="231"/>
                  </a:lnTo>
                  <a:lnTo>
                    <a:pt x="21" y="209"/>
                  </a:lnTo>
                  <a:lnTo>
                    <a:pt x="19" y="185"/>
                  </a:lnTo>
                  <a:lnTo>
                    <a:pt x="19" y="162"/>
                  </a:lnTo>
                  <a:lnTo>
                    <a:pt x="17" y="140"/>
                  </a:lnTo>
                  <a:lnTo>
                    <a:pt x="20" y="121"/>
                  </a:lnTo>
                  <a:lnTo>
                    <a:pt x="19" y="105"/>
                  </a:lnTo>
                  <a:lnTo>
                    <a:pt x="17" y="91"/>
                  </a:lnTo>
                  <a:lnTo>
                    <a:pt x="17" y="77"/>
                  </a:lnTo>
                  <a:lnTo>
                    <a:pt x="17" y="66"/>
                  </a:lnTo>
                  <a:lnTo>
                    <a:pt x="16" y="53"/>
                  </a:lnTo>
                  <a:lnTo>
                    <a:pt x="16" y="41"/>
                  </a:lnTo>
                  <a:lnTo>
                    <a:pt x="15" y="26"/>
                  </a:lnTo>
                  <a:lnTo>
                    <a:pt x="15" y="13"/>
                  </a:lnTo>
                  <a:lnTo>
                    <a:pt x="57" y="0"/>
                  </a:lnTo>
                  <a:lnTo>
                    <a:pt x="59" y="32"/>
                  </a:lnTo>
                  <a:lnTo>
                    <a:pt x="63" y="68"/>
                  </a:lnTo>
                  <a:lnTo>
                    <a:pt x="64" y="105"/>
                  </a:lnTo>
                  <a:lnTo>
                    <a:pt x="65" y="145"/>
                  </a:lnTo>
                  <a:lnTo>
                    <a:pt x="64" y="183"/>
                  </a:lnTo>
                  <a:lnTo>
                    <a:pt x="64" y="220"/>
                  </a:lnTo>
                  <a:lnTo>
                    <a:pt x="63" y="256"/>
                  </a:lnTo>
                  <a:lnTo>
                    <a:pt x="62" y="290"/>
                  </a:lnTo>
                  <a:close/>
                </a:path>
              </a:pathLst>
            </a:custGeom>
            <a:solidFill>
              <a:srgbClr val="bfde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59" name=""/>
            <p:cNvSpPr/>
            <p:nvPr/>
          </p:nvSpPr>
          <p:spPr>
            <a:xfrm>
              <a:off x="7797960" y="5168880"/>
              <a:ext cx="52200" cy="146160"/>
            </a:xfrm>
            <a:custGeom>
              <a:avLst/>
              <a:gdLst/>
              <a:ahLst/>
              <a:rect l="l" t="t" r="r" b="b"/>
              <a:pathLst>
                <a:path w="98" h="277">
                  <a:moveTo>
                    <a:pt x="91" y="0"/>
                  </a:moveTo>
                  <a:lnTo>
                    <a:pt x="93" y="31"/>
                  </a:lnTo>
                  <a:lnTo>
                    <a:pt x="95" y="63"/>
                  </a:lnTo>
                  <a:lnTo>
                    <a:pt x="96" y="94"/>
                  </a:lnTo>
                  <a:lnTo>
                    <a:pt x="98" y="127"/>
                  </a:lnTo>
                  <a:lnTo>
                    <a:pt x="96" y="160"/>
                  </a:lnTo>
                  <a:lnTo>
                    <a:pt x="95" y="193"/>
                  </a:lnTo>
                  <a:lnTo>
                    <a:pt x="91" y="226"/>
                  </a:lnTo>
                  <a:lnTo>
                    <a:pt x="89" y="260"/>
                  </a:lnTo>
                  <a:lnTo>
                    <a:pt x="94" y="270"/>
                  </a:lnTo>
                  <a:lnTo>
                    <a:pt x="0" y="277"/>
                  </a:lnTo>
                  <a:lnTo>
                    <a:pt x="0" y="266"/>
                  </a:lnTo>
                  <a:lnTo>
                    <a:pt x="1" y="256"/>
                  </a:lnTo>
                  <a:lnTo>
                    <a:pt x="1" y="244"/>
                  </a:lnTo>
                  <a:lnTo>
                    <a:pt x="3" y="233"/>
                  </a:lnTo>
                  <a:lnTo>
                    <a:pt x="3" y="219"/>
                  </a:lnTo>
                  <a:lnTo>
                    <a:pt x="3" y="208"/>
                  </a:lnTo>
                  <a:lnTo>
                    <a:pt x="3" y="194"/>
                  </a:lnTo>
                  <a:lnTo>
                    <a:pt x="3" y="183"/>
                  </a:lnTo>
                  <a:lnTo>
                    <a:pt x="6" y="165"/>
                  </a:lnTo>
                  <a:lnTo>
                    <a:pt x="10" y="146"/>
                  </a:lnTo>
                  <a:lnTo>
                    <a:pt x="12" y="126"/>
                  </a:lnTo>
                  <a:lnTo>
                    <a:pt x="16" y="108"/>
                  </a:lnTo>
                  <a:lnTo>
                    <a:pt x="19" y="88"/>
                  </a:lnTo>
                  <a:lnTo>
                    <a:pt x="22" y="69"/>
                  </a:lnTo>
                  <a:lnTo>
                    <a:pt x="27" y="52"/>
                  </a:lnTo>
                  <a:lnTo>
                    <a:pt x="35" y="37"/>
                  </a:lnTo>
                  <a:lnTo>
                    <a:pt x="38" y="30"/>
                  </a:lnTo>
                  <a:lnTo>
                    <a:pt x="44" y="25"/>
                  </a:lnTo>
                  <a:lnTo>
                    <a:pt x="52" y="19"/>
                  </a:lnTo>
                  <a:lnTo>
                    <a:pt x="59" y="15"/>
                  </a:lnTo>
                  <a:lnTo>
                    <a:pt x="67" y="10"/>
                  </a:lnTo>
                  <a:lnTo>
                    <a:pt x="74" y="6"/>
                  </a:lnTo>
                  <a:lnTo>
                    <a:pt x="83" y="3"/>
                  </a:lnTo>
                  <a:lnTo>
                    <a:pt x="91" y="0"/>
                  </a:lnTo>
                  <a:close/>
                </a:path>
              </a:pathLst>
            </a:custGeom>
            <a:solidFill>
              <a:srgbClr val="bf80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60" name=""/>
            <p:cNvSpPr/>
            <p:nvPr/>
          </p:nvSpPr>
          <p:spPr>
            <a:xfrm>
              <a:off x="7913880" y="5177160"/>
              <a:ext cx="150840" cy="133200"/>
            </a:xfrm>
            <a:custGeom>
              <a:avLst/>
              <a:gdLst/>
              <a:ahLst/>
              <a:rect l="l" t="t" r="r" b="b"/>
              <a:pathLst>
                <a:path w="284" h="251">
                  <a:moveTo>
                    <a:pt x="74" y="11"/>
                  </a:moveTo>
                  <a:lnTo>
                    <a:pt x="84" y="22"/>
                  </a:lnTo>
                  <a:lnTo>
                    <a:pt x="95" y="35"/>
                  </a:lnTo>
                  <a:lnTo>
                    <a:pt x="107" y="43"/>
                  </a:lnTo>
                  <a:lnTo>
                    <a:pt x="121" y="51"/>
                  </a:lnTo>
                  <a:lnTo>
                    <a:pt x="129" y="53"/>
                  </a:lnTo>
                  <a:lnTo>
                    <a:pt x="139" y="55"/>
                  </a:lnTo>
                  <a:lnTo>
                    <a:pt x="148" y="53"/>
                  </a:lnTo>
                  <a:lnTo>
                    <a:pt x="157" y="52"/>
                  </a:lnTo>
                  <a:lnTo>
                    <a:pt x="164" y="48"/>
                  </a:lnTo>
                  <a:lnTo>
                    <a:pt x="173" y="45"/>
                  </a:lnTo>
                  <a:lnTo>
                    <a:pt x="181" y="41"/>
                  </a:lnTo>
                  <a:lnTo>
                    <a:pt x="190" y="39"/>
                  </a:lnTo>
                  <a:lnTo>
                    <a:pt x="201" y="45"/>
                  </a:lnTo>
                  <a:lnTo>
                    <a:pt x="212" y="53"/>
                  </a:lnTo>
                  <a:lnTo>
                    <a:pt x="223" y="62"/>
                  </a:lnTo>
                  <a:lnTo>
                    <a:pt x="234" y="72"/>
                  </a:lnTo>
                  <a:lnTo>
                    <a:pt x="245" y="78"/>
                  </a:lnTo>
                  <a:lnTo>
                    <a:pt x="258" y="82"/>
                  </a:lnTo>
                  <a:lnTo>
                    <a:pt x="270" y="81"/>
                  </a:lnTo>
                  <a:lnTo>
                    <a:pt x="284" y="76"/>
                  </a:lnTo>
                  <a:lnTo>
                    <a:pt x="283" y="94"/>
                  </a:lnTo>
                  <a:lnTo>
                    <a:pt x="283" y="115"/>
                  </a:lnTo>
                  <a:lnTo>
                    <a:pt x="281" y="135"/>
                  </a:lnTo>
                  <a:lnTo>
                    <a:pt x="281" y="157"/>
                  </a:lnTo>
                  <a:lnTo>
                    <a:pt x="280" y="179"/>
                  </a:lnTo>
                  <a:lnTo>
                    <a:pt x="279" y="202"/>
                  </a:lnTo>
                  <a:lnTo>
                    <a:pt x="279" y="224"/>
                  </a:lnTo>
                  <a:lnTo>
                    <a:pt x="279" y="246"/>
                  </a:lnTo>
                  <a:lnTo>
                    <a:pt x="239" y="246"/>
                  </a:lnTo>
                  <a:lnTo>
                    <a:pt x="204" y="246"/>
                  </a:lnTo>
                  <a:lnTo>
                    <a:pt x="169" y="247"/>
                  </a:lnTo>
                  <a:lnTo>
                    <a:pt x="136" y="249"/>
                  </a:lnTo>
                  <a:lnTo>
                    <a:pt x="102" y="250"/>
                  </a:lnTo>
                  <a:lnTo>
                    <a:pt x="70" y="251"/>
                  </a:lnTo>
                  <a:lnTo>
                    <a:pt x="36" y="251"/>
                  </a:lnTo>
                  <a:lnTo>
                    <a:pt x="0" y="251"/>
                  </a:lnTo>
                  <a:lnTo>
                    <a:pt x="2" y="220"/>
                  </a:lnTo>
                  <a:lnTo>
                    <a:pt x="5" y="191"/>
                  </a:lnTo>
                  <a:lnTo>
                    <a:pt x="6" y="158"/>
                  </a:lnTo>
                  <a:lnTo>
                    <a:pt x="7" y="128"/>
                  </a:lnTo>
                  <a:lnTo>
                    <a:pt x="6" y="95"/>
                  </a:lnTo>
                  <a:lnTo>
                    <a:pt x="6" y="63"/>
                  </a:lnTo>
                  <a:lnTo>
                    <a:pt x="5" y="31"/>
                  </a:lnTo>
                  <a:lnTo>
                    <a:pt x="5" y="1"/>
                  </a:lnTo>
                  <a:lnTo>
                    <a:pt x="13" y="0"/>
                  </a:lnTo>
                  <a:lnTo>
                    <a:pt x="23" y="3"/>
                  </a:lnTo>
                  <a:lnTo>
                    <a:pt x="32" y="5"/>
                  </a:lnTo>
                  <a:lnTo>
                    <a:pt x="41" y="10"/>
                  </a:lnTo>
                  <a:lnTo>
                    <a:pt x="48" y="13"/>
                  </a:lnTo>
                  <a:lnTo>
                    <a:pt x="57" y="16"/>
                  </a:lnTo>
                  <a:lnTo>
                    <a:pt x="65" y="15"/>
                  </a:lnTo>
                  <a:lnTo>
                    <a:pt x="74" y="11"/>
                  </a:lnTo>
                  <a:close/>
                </a:path>
              </a:pathLst>
            </a:custGeom>
            <a:solidFill>
              <a:srgbClr val="bf80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61" name=""/>
            <p:cNvSpPr/>
            <p:nvPr/>
          </p:nvSpPr>
          <p:spPr>
            <a:xfrm>
              <a:off x="8083800" y="5177160"/>
              <a:ext cx="139680" cy="131760"/>
            </a:xfrm>
            <a:custGeom>
              <a:avLst/>
              <a:gdLst/>
              <a:ahLst/>
              <a:rect l="l" t="t" r="r" b="b"/>
              <a:pathLst>
                <a:path w="262" h="248">
                  <a:moveTo>
                    <a:pt x="215" y="33"/>
                  </a:moveTo>
                  <a:lnTo>
                    <a:pt x="229" y="54"/>
                  </a:lnTo>
                  <a:lnTo>
                    <a:pt x="241" y="78"/>
                  </a:lnTo>
                  <a:lnTo>
                    <a:pt x="248" y="104"/>
                  </a:lnTo>
                  <a:lnTo>
                    <a:pt x="253" y="133"/>
                  </a:lnTo>
                  <a:lnTo>
                    <a:pt x="255" y="160"/>
                  </a:lnTo>
                  <a:lnTo>
                    <a:pt x="257" y="188"/>
                  </a:lnTo>
                  <a:lnTo>
                    <a:pt x="258" y="216"/>
                  </a:lnTo>
                  <a:lnTo>
                    <a:pt x="262" y="243"/>
                  </a:lnTo>
                  <a:lnTo>
                    <a:pt x="228" y="245"/>
                  </a:lnTo>
                  <a:lnTo>
                    <a:pt x="196" y="246"/>
                  </a:lnTo>
                  <a:lnTo>
                    <a:pt x="163" y="246"/>
                  </a:lnTo>
                  <a:lnTo>
                    <a:pt x="129" y="248"/>
                  </a:lnTo>
                  <a:lnTo>
                    <a:pt x="96" y="246"/>
                  </a:lnTo>
                  <a:lnTo>
                    <a:pt x="63" y="246"/>
                  </a:lnTo>
                  <a:lnTo>
                    <a:pt x="29" y="246"/>
                  </a:lnTo>
                  <a:lnTo>
                    <a:pt x="0" y="248"/>
                  </a:lnTo>
                  <a:lnTo>
                    <a:pt x="0" y="227"/>
                  </a:lnTo>
                  <a:lnTo>
                    <a:pt x="1" y="207"/>
                  </a:lnTo>
                  <a:lnTo>
                    <a:pt x="2" y="186"/>
                  </a:lnTo>
                  <a:lnTo>
                    <a:pt x="4" y="166"/>
                  </a:lnTo>
                  <a:lnTo>
                    <a:pt x="4" y="145"/>
                  </a:lnTo>
                  <a:lnTo>
                    <a:pt x="5" y="125"/>
                  </a:lnTo>
                  <a:lnTo>
                    <a:pt x="6" y="105"/>
                  </a:lnTo>
                  <a:lnTo>
                    <a:pt x="10" y="87"/>
                  </a:lnTo>
                  <a:lnTo>
                    <a:pt x="37" y="84"/>
                  </a:lnTo>
                  <a:lnTo>
                    <a:pt x="62" y="73"/>
                  </a:lnTo>
                  <a:lnTo>
                    <a:pt x="80" y="56"/>
                  </a:lnTo>
                  <a:lnTo>
                    <a:pt x="100" y="38"/>
                  </a:lnTo>
                  <a:lnTo>
                    <a:pt x="118" y="18"/>
                  </a:lnTo>
                  <a:lnTo>
                    <a:pt x="138" y="5"/>
                  </a:lnTo>
                  <a:lnTo>
                    <a:pt x="162" y="0"/>
                  </a:lnTo>
                  <a:lnTo>
                    <a:pt x="190" y="10"/>
                  </a:lnTo>
                  <a:lnTo>
                    <a:pt x="215" y="33"/>
                  </a:lnTo>
                  <a:close/>
                </a:path>
              </a:pathLst>
            </a:custGeom>
            <a:solidFill>
              <a:srgbClr val="80bf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62" name=""/>
            <p:cNvSpPr/>
            <p:nvPr/>
          </p:nvSpPr>
          <p:spPr>
            <a:xfrm>
              <a:off x="7332840" y="5183280"/>
              <a:ext cx="409680" cy="677880"/>
            </a:xfrm>
            <a:custGeom>
              <a:avLst/>
              <a:gdLst/>
              <a:ahLst/>
              <a:rect l="l" t="t" r="r" b="b"/>
              <a:pathLst>
                <a:path w="773" h="1281">
                  <a:moveTo>
                    <a:pt x="773" y="0"/>
                  </a:moveTo>
                  <a:lnTo>
                    <a:pt x="756" y="77"/>
                  </a:lnTo>
                  <a:lnTo>
                    <a:pt x="741" y="154"/>
                  </a:lnTo>
                  <a:lnTo>
                    <a:pt x="726" y="230"/>
                  </a:lnTo>
                  <a:lnTo>
                    <a:pt x="714" y="308"/>
                  </a:lnTo>
                  <a:lnTo>
                    <a:pt x="699" y="386"/>
                  </a:lnTo>
                  <a:lnTo>
                    <a:pt x="686" y="464"/>
                  </a:lnTo>
                  <a:lnTo>
                    <a:pt x="674" y="543"/>
                  </a:lnTo>
                  <a:lnTo>
                    <a:pt x="662" y="623"/>
                  </a:lnTo>
                  <a:lnTo>
                    <a:pt x="653" y="705"/>
                  </a:lnTo>
                  <a:lnTo>
                    <a:pt x="643" y="786"/>
                  </a:lnTo>
                  <a:lnTo>
                    <a:pt x="631" y="868"/>
                  </a:lnTo>
                  <a:lnTo>
                    <a:pt x="620" y="951"/>
                  </a:lnTo>
                  <a:lnTo>
                    <a:pt x="606" y="1032"/>
                  </a:lnTo>
                  <a:lnTo>
                    <a:pt x="593" y="1114"/>
                  </a:lnTo>
                  <a:lnTo>
                    <a:pt x="580" y="1196"/>
                  </a:lnTo>
                  <a:lnTo>
                    <a:pt x="570" y="1278"/>
                  </a:lnTo>
                  <a:lnTo>
                    <a:pt x="544" y="1280"/>
                  </a:lnTo>
                  <a:lnTo>
                    <a:pt x="521" y="1281"/>
                  </a:lnTo>
                  <a:lnTo>
                    <a:pt x="496" y="1280"/>
                  </a:lnTo>
                  <a:lnTo>
                    <a:pt x="473" y="1280"/>
                  </a:lnTo>
                  <a:lnTo>
                    <a:pt x="448" y="1277"/>
                  </a:lnTo>
                  <a:lnTo>
                    <a:pt x="425" y="1275"/>
                  </a:lnTo>
                  <a:lnTo>
                    <a:pt x="401" y="1272"/>
                  </a:lnTo>
                  <a:lnTo>
                    <a:pt x="378" y="1271"/>
                  </a:lnTo>
                  <a:lnTo>
                    <a:pt x="330" y="1264"/>
                  </a:lnTo>
                  <a:lnTo>
                    <a:pt x="283" y="1257"/>
                  </a:lnTo>
                  <a:lnTo>
                    <a:pt x="236" y="1249"/>
                  </a:lnTo>
                  <a:lnTo>
                    <a:pt x="190" y="1241"/>
                  </a:lnTo>
                  <a:lnTo>
                    <a:pt x="143" y="1234"/>
                  </a:lnTo>
                  <a:lnTo>
                    <a:pt x="96" y="1227"/>
                  </a:lnTo>
                  <a:lnTo>
                    <a:pt x="48" y="1222"/>
                  </a:lnTo>
                  <a:lnTo>
                    <a:pt x="0" y="1219"/>
                  </a:lnTo>
                  <a:lnTo>
                    <a:pt x="12" y="1065"/>
                  </a:lnTo>
                  <a:lnTo>
                    <a:pt x="28" y="914"/>
                  </a:lnTo>
                  <a:lnTo>
                    <a:pt x="44" y="762"/>
                  </a:lnTo>
                  <a:lnTo>
                    <a:pt x="64" y="613"/>
                  </a:lnTo>
                  <a:lnTo>
                    <a:pt x="83" y="463"/>
                  </a:lnTo>
                  <a:lnTo>
                    <a:pt x="105" y="314"/>
                  </a:lnTo>
                  <a:lnTo>
                    <a:pt x="126" y="165"/>
                  </a:lnTo>
                  <a:lnTo>
                    <a:pt x="148" y="15"/>
                  </a:lnTo>
                  <a:lnTo>
                    <a:pt x="205" y="10"/>
                  </a:lnTo>
                  <a:lnTo>
                    <a:pt x="263" y="8"/>
                  </a:lnTo>
                  <a:lnTo>
                    <a:pt x="319" y="8"/>
                  </a:lnTo>
                  <a:lnTo>
                    <a:pt x="374" y="8"/>
                  </a:lnTo>
                  <a:lnTo>
                    <a:pt x="430" y="6"/>
                  </a:lnTo>
                  <a:lnTo>
                    <a:pt x="486" y="6"/>
                  </a:lnTo>
                  <a:lnTo>
                    <a:pt x="544" y="4"/>
                  </a:lnTo>
                  <a:lnTo>
                    <a:pt x="605" y="0"/>
                  </a:lnTo>
                  <a:lnTo>
                    <a:pt x="773" y="0"/>
                  </a:lnTo>
                  <a:close/>
                </a:path>
              </a:pathLst>
            </a:custGeom>
            <a:solidFill>
              <a:srgbClr val="bf80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63" name=""/>
            <p:cNvSpPr/>
            <p:nvPr/>
          </p:nvSpPr>
          <p:spPr>
            <a:xfrm>
              <a:off x="7797960" y="5329440"/>
              <a:ext cx="426960" cy="20520"/>
            </a:xfrm>
            <a:custGeom>
              <a:avLst/>
              <a:gdLst/>
              <a:ahLst/>
              <a:rect l="l" t="t" r="r" b="b"/>
              <a:pathLst>
                <a:path w="807" h="41">
                  <a:moveTo>
                    <a:pt x="807" y="19"/>
                  </a:moveTo>
                  <a:lnTo>
                    <a:pt x="807" y="31"/>
                  </a:lnTo>
                  <a:lnTo>
                    <a:pt x="775" y="27"/>
                  </a:lnTo>
                  <a:lnTo>
                    <a:pt x="745" y="26"/>
                  </a:lnTo>
                  <a:lnTo>
                    <a:pt x="714" y="26"/>
                  </a:lnTo>
                  <a:lnTo>
                    <a:pt x="684" y="27"/>
                  </a:lnTo>
                  <a:lnTo>
                    <a:pt x="652" y="28"/>
                  </a:lnTo>
                  <a:lnTo>
                    <a:pt x="620" y="30"/>
                  </a:lnTo>
                  <a:lnTo>
                    <a:pt x="586" y="30"/>
                  </a:lnTo>
                  <a:lnTo>
                    <a:pt x="553" y="31"/>
                  </a:lnTo>
                  <a:lnTo>
                    <a:pt x="488" y="31"/>
                  </a:lnTo>
                  <a:lnTo>
                    <a:pt x="422" y="32"/>
                  </a:lnTo>
                  <a:lnTo>
                    <a:pt x="353" y="32"/>
                  </a:lnTo>
                  <a:lnTo>
                    <a:pt x="284" y="32"/>
                  </a:lnTo>
                  <a:lnTo>
                    <a:pt x="212" y="31"/>
                  </a:lnTo>
                  <a:lnTo>
                    <a:pt x="142" y="32"/>
                  </a:lnTo>
                  <a:lnTo>
                    <a:pt x="72" y="35"/>
                  </a:lnTo>
                  <a:lnTo>
                    <a:pt x="3" y="41"/>
                  </a:lnTo>
                  <a:lnTo>
                    <a:pt x="0" y="31"/>
                  </a:lnTo>
                  <a:lnTo>
                    <a:pt x="0" y="21"/>
                  </a:lnTo>
                  <a:lnTo>
                    <a:pt x="94" y="14"/>
                  </a:lnTo>
                  <a:lnTo>
                    <a:pt x="193" y="10"/>
                  </a:lnTo>
                  <a:lnTo>
                    <a:pt x="293" y="7"/>
                  </a:lnTo>
                  <a:lnTo>
                    <a:pt x="394" y="7"/>
                  </a:lnTo>
                  <a:lnTo>
                    <a:pt x="493" y="6"/>
                  </a:lnTo>
                  <a:lnTo>
                    <a:pt x="593" y="5"/>
                  </a:lnTo>
                  <a:lnTo>
                    <a:pt x="689" y="4"/>
                  </a:lnTo>
                  <a:lnTo>
                    <a:pt x="783" y="1"/>
                  </a:lnTo>
                  <a:lnTo>
                    <a:pt x="793" y="0"/>
                  </a:lnTo>
                  <a:lnTo>
                    <a:pt x="801" y="2"/>
                  </a:lnTo>
                  <a:lnTo>
                    <a:pt x="806" y="9"/>
                  </a:lnTo>
                  <a:lnTo>
                    <a:pt x="807" y="19"/>
                  </a:lnTo>
                  <a:close/>
                </a:path>
              </a:pathLst>
            </a:custGeom>
            <a:solidFill>
              <a:srgbClr val="bfdeff"/>
            </a:solidFill>
            <a:ln w="0">
              <a:noFill/>
            </a:ln>
          </p:spPr>
          <p:style>
            <a:lnRef idx="0"/>
            <a:fillRef idx="0"/>
            <a:effectRef idx="0"/>
            <a:fontRef idx="minor"/>
          </p:style>
          <p:txBody>
            <a:bodyPr lIns="90000" rIns="90000" tIns="-26280" bIns="-26280" anchor="t">
              <a:noAutofit/>
            </a:bodyPr>
            <a:p>
              <a:endParaRPr b="0" lang="en-US" sz="2400" strike="noStrike" u="none">
                <a:solidFill>
                  <a:srgbClr val="ffffff"/>
                </a:solidFill>
                <a:effectLst/>
                <a:uFillTx/>
                <a:latin typeface="Times New Roman"/>
              </a:endParaRPr>
            </a:p>
          </p:txBody>
        </p:sp>
        <p:sp>
          <p:nvSpPr>
            <p:cNvPr id="664" name=""/>
            <p:cNvSpPr/>
            <p:nvPr/>
          </p:nvSpPr>
          <p:spPr>
            <a:xfrm>
              <a:off x="8318520" y="5362560"/>
              <a:ext cx="387360" cy="1357560"/>
            </a:xfrm>
            <a:custGeom>
              <a:avLst/>
              <a:gdLst/>
              <a:ahLst/>
              <a:rect l="l" t="t" r="r" b="b"/>
              <a:pathLst>
                <a:path w="730" h="2563">
                  <a:moveTo>
                    <a:pt x="610" y="20"/>
                  </a:moveTo>
                  <a:lnTo>
                    <a:pt x="618" y="15"/>
                  </a:lnTo>
                  <a:lnTo>
                    <a:pt x="618" y="75"/>
                  </a:lnTo>
                  <a:lnTo>
                    <a:pt x="614" y="133"/>
                  </a:lnTo>
                  <a:lnTo>
                    <a:pt x="608" y="188"/>
                  </a:lnTo>
                  <a:lnTo>
                    <a:pt x="602" y="245"/>
                  </a:lnTo>
                  <a:lnTo>
                    <a:pt x="594" y="301"/>
                  </a:lnTo>
                  <a:lnTo>
                    <a:pt x="589" y="358"/>
                  </a:lnTo>
                  <a:lnTo>
                    <a:pt x="585" y="415"/>
                  </a:lnTo>
                  <a:lnTo>
                    <a:pt x="585" y="475"/>
                  </a:lnTo>
                  <a:lnTo>
                    <a:pt x="583" y="559"/>
                  </a:lnTo>
                  <a:lnTo>
                    <a:pt x="584" y="645"/>
                  </a:lnTo>
                  <a:lnTo>
                    <a:pt x="587" y="730"/>
                  </a:lnTo>
                  <a:lnTo>
                    <a:pt x="589" y="818"/>
                  </a:lnTo>
                  <a:lnTo>
                    <a:pt x="587" y="902"/>
                  </a:lnTo>
                  <a:lnTo>
                    <a:pt x="581" y="986"/>
                  </a:lnTo>
                  <a:lnTo>
                    <a:pt x="566" y="1066"/>
                  </a:lnTo>
                  <a:lnTo>
                    <a:pt x="541" y="1145"/>
                  </a:lnTo>
                  <a:lnTo>
                    <a:pt x="539" y="1153"/>
                  </a:lnTo>
                  <a:lnTo>
                    <a:pt x="536" y="1162"/>
                  </a:lnTo>
                  <a:lnTo>
                    <a:pt x="534" y="1171"/>
                  </a:lnTo>
                  <a:lnTo>
                    <a:pt x="531" y="1181"/>
                  </a:lnTo>
                  <a:lnTo>
                    <a:pt x="527" y="1190"/>
                  </a:lnTo>
                  <a:lnTo>
                    <a:pt x="524" y="1198"/>
                  </a:lnTo>
                  <a:lnTo>
                    <a:pt x="521" y="1207"/>
                  </a:lnTo>
                  <a:lnTo>
                    <a:pt x="521" y="1217"/>
                  </a:lnTo>
                  <a:lnTo>
                    <a:pt x="529" y="1217"/>
                  </a:lnTo>
                  <a:lnTo>
                    <a:pt x="518" y="1260"/>
                  </a:lnTo>
                  <a:lnTo>
                    <a:pt x="508" y="1305"/>
                  </a:lnTo>
                  <a:lnTo>
                    <a:pt x="495" y="1348"/>
                  </a:lnTo>
                  <a:lnTo>
                    <a:pt x="483" y="1392"/>
                  </a:lnTo>
                  <a:lnTo>
                    <a:pt x="468" y="1433"/>
                  </a:lnTo>
                  <a:lnTo>
                    <a:pt x="452" y="1475"/>
                  </a:lnTo>
                  <a:lnTo>
                    <a:pt x="434" y="1515"/>
                  </a:lnTo>
                  <a:lnTo>
                    <a:pt x="415" y="1553"/>
                  </a:lnTo>
                  <a:lnTo>
                    <a:pt x="442" y="1509"/>
                  </a:lnTo>
                  <a:lnTo>
                    <a:pt x="466" y="1463"/>
                  </a:lnTo>
                  <a:lnTo>
                    <a:pt x="485" y="1415"/>
                  </a:lnTo>
                  <a:lnTo>
                    <a:pt x="503" y="1368"/>
                  </a:lnTo>
                  <a:lnTo>
                    <a:pt x="518" y="1317"/>
                  </a:lnTo>
                  <a:lnTo>
                    <a:pt x="534" y="1269"/>
                  </a:lnTo>
                  <a:lnTo>
                    <a:pt x="548" y="1218"/>
                  </a:lnTo>
                  <a:lnTo>
                    <a:pt x="566" y="1170"/>
                  </a:lnTo>
                  <a:lnTo>
                    <a:pt x="566" y="1157"/>
                  </a:lnTo>
                  <a:lnTo>
                    <a:pt x="568" y="1146"/>
                  </a:lnTo>
                  <a:lnTo>
                    <a:pt x="571" y="1135"/>
                  </a:lnTo>
                  <a:lnTo>
                    <a:pt x="574" y="1124"/>
                  </a:lnTo>
                  <a:lnTo>
                    <a:pt x="578" y="1113"/>
                  </a:lnTo>
                  <a:lnTo>
                    <a:pt x="582" y="1103"/>
                  </a:lnTo>
                  <a:lnTo>
                    <a:pt x="585" y="1093"/>
                  </a:lnTo>
                  <a:lnTo>
                    <a:pt x="590" y="1083"/>
                  </a:lnTo>
                  <a:lnTo>
                    <a:pt x="595" y="1086"/>
                  </a:lnTo>
                  <a:lnTo>
                    <a:pt x="602" y="1096"/>
                  </a:lnTo>
                  <a:lnTo>
                    <a:pt x="606" y="1107"/>
                  </a:lnTo>
                  <a:lnTo>
                    <a:pt x="610" y="1118"/>
                  </a:lnTo>
                  <a:lnTo>
                    <a:pt x="621" y="1177"/>
                  </a:lnTo>
                  <a:lnTo>
                    <a:pt x="635" y="1237"/>
                  </a:lnTo>
                  <a:lnTo>
                    <a:pt x="647" y="1297"/>
                  </a:lnTo>
                  <a:lnTo>
                    <a:pt x="658" y="1359"/>
                  </a:lnTo>
                  <a:lnTo>
                    <a:pt x="666" y="1421"/>
                  </a:lnTo>
                  <a:lnTo>
                    <a:pt x="672" y="1484"/>
                  </a:lnTo>
                  <a:lnTo>
                    <a:pt x="673" y="1547"/>
                  </a:lnTo>
                  <a:lnTo>
                    <a:pt x="669" y="1612"/>
                  </a:lnTo>
                  <a:lnTo>
                    <a:pt x="663" y="1651"/>
                  </a:lnTo>
                  <a:lnTo>
                    <a:pt x="661" y="1691"/>
                  </a:lnTo>
                  <a:lnTo>
                    <a:pt x="660" y="1734"/>
                  </a:lnTo>
                  <a:lnTo>
                    <a:pt x="661" y="1777"/>
                  </a:lnTo>
                  <a:lnTo>
                    <a:pt x="663" y="1819"/>
                  </a:lnTo>
                  <a:lnTo>
                    <a:pt x="669" y="1861"/>
                  </a:lnTo>
                  <a:lnTo>
                    <a:pt x="677" y="1900"/>
                  </a:lnTo>
                  <a:lnTo>
                    <a:pt x="689" y="1939"/>
                  </a:lnTo>
                  <a:lnTo>
                    <a:pt x="697" y="2012"/>
                  </a:lnTo>
                  <a:lnTo>
                    <a:pt x="708" y="2087"/>
                  </a:lnTo>
                  <a:lnTo>
                    <a:pt x="718" y="2162"/>
                  </a:lnTo>
                  <a:lnTo>
                    <a:pt x="727" y="2239"/>
                  </a:lnTo>
                  <a:lnTo>
                    <a:pt x="730" y="2313"/>
                  </a:lnTo>
                  <a:lnTo>
                    <a:pt x="727" y="2389"/>
                  </a:lnTo>
                  <a:lnTo>
                    <a:pt x="715" y="2462"/>
                  </a:lnTo>
                  <a:lnTo>
                    <a:pt x="692" y="2532"/>
                  </a:lnTo>
                  <a:lnTo>
                    <a:pt x="674" y="2557"/>
                  </a:lnTo>
                  <a:lnTo>
                    <a:pt x="662" y="2547"/>
                  </a:lnTo>
                  <a:lnTo>
                    <a:pt x="629" y="2552"/>
                  </a:lnTo>
                  <a:lnTo>
                    <a:pt x="597" y="2557"/>
                  </a:lnTo>
                  <a:lnTo>
                    <a:pt x="562" y="2559"/>
                  </a:lnTo>
                  <a:lnTo>
                    <a:pt x="527" y="2563"/>
                  </a:lnTo>
                  <a:lnTo>
                    <a:pt x="493" y="2563"/>
                  </a:lnTo>
                  <a:lnTo>
                    <a:pt x="460" y="2559"/>
                  </a:lnTo>
                  <a:lnTo>
                    <a:pt x="426" y="2552"/>
                  </a:lnTo>
                  <a:lnTo>
                    <a:pt x="398" y="2542"/>
                  </a:lnTo>
                  <a:lnTo>
                    <a:pt x="383" y="2541"/>
                  </a:lnTo>
                  <a:lnTo>
                    <a:pt x="371" y="2538"/>
                  </a:lnTo>
                  <a:lnTo>
                    <a:pt x="357" y="2535"/>
                  </a:lnTo>
                  <a:lnTo>
                    <a:pt x="345" y="2532"/>
                  </a:lnTo>
                  <a:lnTo>
                    <a:pt x="332" y="2527"/>
                  </a:lnTo>
                  <a:lnTo>
                    <a:pt x="320" y="2523"/>
                  </a:lnTo>
                  <a:lnTo>
                    <a:pt x="308" y="2520"/>
                  </a:lnTo>
                  <a:lnTo>
                    <a:pt x="297" y="2517"/>
                  </a:lnTo>
                  <a:lnTo>
                    <a:pt x="294" y="2510"/>
                  </a:lnTo>
                  <a:lnTo>
                    <a:pt x="293" y="2502"/>
                  </a:lnTo>
                  <a:lnTo>
                    <a:pt x="290" y="2496"/>
                  </a:lnTo>
                  <a:lnTo>
                    <a:pt x="284" y="2495"/>
                  </a:lnTo>
                  <a:lnTo>
                    <a:pt x="282" y="2497"/>
                  </a:lnTo>
                  <a:lnTo>
                    <a:pt x="277" y="2479"/>
                  </a:lnTo>
                  <a:lnTo>
                    <a:pt x="272" y="2462"/>
                  </a:lnTo>
                  <a:lnTo>
                    <a:pt x="266" y="2444"/>
                  </a:lnTo>
                  <a:lnTo>
                    <a:pt x="261" y="2427"/>
                  </a:lnTo>
                  <a:lnTo>
                    <a:pt x="255" y="2407"/>
                  </a:lnTo>
                  <a:lnTo>
                    <a:pt x="251" y="2389"/>
                  </a:lnTo>
                  <a:lnTo>
                    <a:pt x="248" y="2369"/>
                  </a:lnTo>
                  <a:lnTo>
                    <a:pt x="250" y="2349"/>
                  </a:lnTo>
                  <a:lnTo>
                    <a:pt x="246" y="2300"/>
                  </a:lnTo>
                  <a:lnTo>
                    <a:pt x="242" y="2251"/>
                  </a:lnTo>
                  <a:lnTo>
                    <a:pt x="236" y="2202"/>
                  </a:lnTo>
                  <a:lnTo>
                    <a:pt x="231" y="2154"/>
                  </a:lnTo>
                  <a:lnTo>
                    <a:pt x="224" y="2104"/>
                  </a:lnTo>
                  <a:lnTo>
                    <a:pt x="216" y="2056"/>
                  </a:lnTo>
                  <a:lnTo>
                    <a:pt x="209" y="2007"/>
                  </a:lnTo>
                  <a:lnTo>
                    <a:pt x="205" y="1958"/>
                  </a:lnTo>
                  <a:lnTo>
                    <a:pt x="194" y="1898"/>
                  </a:lnTo>
                  <a:lnTo>
                    <a:pt x="187" y="1839"/>
                  </a:lnTo>
                  <a:lnTo>
                    <a:pt x="178" y="1778"/>
                  </a:lnTo>
                  <a:lnTo>
                    <a:pt x="173" y="1717"/>
                  </a:lnTo>
                  <a:lnTo>
                    <a:pt x="167" y="1656"/>
                  </a:lnTo>
                  <a:lnTo>
                    <a:pt x="163" y="1594"/>
                  </a:lnTo>
                  <a:lnTo>
                    <a:pt x="160" y="1532"/>
                  </a:lnTo>
                  <a:lnTo>
                    <a:pt x="158" y="1471"/>
                  </a:lnTo>
                  <a:lnTo>
                    <a:pt x="132" y="1387"/>
                  </a:lnTo>
                  <a:lnTo>
                    <a:pt x="114" y="1303"/>
                  </a:lnTo>
                  <a:lnTo>
                    <a:pt x="99" y="1217"/>
                  </a:lnTo>
                  <a:lnTo>
                    <a:pt x="88" y="1130"/>
                  </a:lnTo>
                  <a:lnTo>
                    <a:pt x="77" y="1043"/>
                  </a:lnTo>
                  <a:lnTo>
                    <a:pt x="67" y="955"/>
                  </a:lnTo>
                  <a:lnTo>
                    <a:pt x="55" y="868"/>
                  </a:lnTo>
                  <a:lnTo>
                    <a:pt x="40" y="784"/>
                  </a:lnTo>
                  <a:lnTo>
                    <a:pt x="42" y="774"/>
                  </a:lnTo>
                  <a:lnTo>
                    <a:pt x="43" y="766"/>
                  </a:lnTo>
                  <a:lnTo>
                    <a:pt x="41" y="757"/>
                  </a:lnTo>
                  <a:lnTo>
                    <a:pt x="40" y="748"/>
                  </a:lnTo>
                  <a:lnTo>
                    <a:pt x="36" y="738"/>
                  </a:lnTo>
                  <a:lnTo>
                    <a:pt x="32" y="730"/>
                  </a:lnTo>
                  <a:lnTo>
                    <a:pt x="29" y="721"/>
                  </a:lnTo>
                  <a:lnTo>
                    <a:pt x="27" y="712"/>
                  </a:lnTo>
                  <a:lnTo>
                    <a:pt x="18" y="722"/>
                  </a:lnTo>
                  <a:lnTo>
                    <a:pt x="10" y="712"/>
                  </a:lnTo>
                  <a:lnTo>
                    <a:pt x="0" y="43"/>
                  </a:lnTo>
                  <a:lnTo>
                    <a:pt x="6" y="38"/>
                  </a:lnTo>
                  <a:lnTo>
                    <a:pt x="14" y="35"/>
                  </a:lnTo>
                  <a:lnTo>
                    <a:pt x="22" y="33"/>
                  </a:lnTo>
                  <a:lnTo>
                    <a:pt x="31" y="33"/>
                  </a:lnTo>
                  <a:lnTo>
                    <a:pt x="40" y="31"/>
                  </a:lnTo>
                  <a:lnTo>
                    <a:pt x="50" y="31"/>
                  </a:lnTo>
                  <a:lnTo>
                    <a:pt x="60" y="31"/>
                  </a:lnTo>
                  <a:lnTo>
                    <a:pt x="69" y="33"/>
                  </a:lnTo>
                  <a:lnTo>
                    <a:pt x="135" y="30"/>
                  </a:lnTo>
                  <a:lnTo>
                    <a:pt x="202" y="25"/>
                  </a:lnTo>
                  <a:lnTo>
                    <a:pt x="269" y="17"/>
                  </a:lnTo>
                  <a:lnTo>
                    <a:pt x="337" y="8"/>
                  </a:lnTo>
                  <a:lnTo>
                    <a:pt x="405" y="2"/>
                  </a:lnTo>
                  <a:lnTo>
                    <a:pt x="473" y="0"/>
                  </a:lnTo>
                  <a:lnTo>
                    <a:pt x="541" y="5"/>
                  </a:lnTo>
                  <a:lnTo>
                    <a:pt x="610" y="20"/>
                  </a:lnTo>
                  <a:close/>
                </a:path>
              </a:pathLst>
            </a:custGeom>
            <a:solidFill>
              <a:srgbClr val="408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65" name=""/>
            <p:cNvSpPr/>
            <p:nvPr/>
          </p:nvSpPr>
          <p:spPr>
            <a:xfrm>
              <a:off x="8077320" y="5365800"/>
              <a:ext cx="150840" cy="27000"/>
            </a:xfrm>
            <a:custGeom>
              <a:avLst/>
              <a:gdLst/>
              <a:ahLst/>
              <a:rect l="l" t="t" r="r" b="b"/>
              <a:pathLst>
                <a:path w="284" h="50">
                  <a:moveTo>
                    <a:pt x="284" y="15"/>
                  </a:moveTo>
                  <a:lnTo>
                    <a:pt x="284" y="23"/>
                  </a:lnTo>
                  <a:lnTo>
                    <a:pt x="251" y="30"/>
                  </a:lnTo>
                  <a:lnTo>
                    <a:pt x="218" y="38"/>
                  </a:lnTo>
                  <a:lnTo>
                    <a:pt x="182" y="44"/>
                  </a:lnTo>
                  <a:lnTo>
                    <a:pt x="147" y="50"/>
                  </a:lnTo>
                  <a:lnTo>
                    <a:pt x="112" y="50"/>
                  </a:lnTo>
                  <a:lnTo>
                    <a:pt x="77" y="47"/>
                  </a:lnTo>
                  <a:lnTo>
                    <a:pt x="42" y="39"/>
                  </a:lnTo>
                  <a:lnTo>
                    <a:pt x="10" y="25"/>
                  </a:lnTo>
                  <a:lnTo>
                    <a:pt x="0" y="10"/>
                  </a:lnTo>
                  <a:lnTo>
                    <a:pt x="33" y="7"/>
                  </a:lnTo>
                  <a:lnTo>
                    <a:pt x="67" y="5"/>
                  </a:lnTo>
                  <a:lnTo>
                    <a:pt x="104" y="3"/>
                  </a:lnTo>
                  <a:lnTo>
                    <a:pt x="141" y="2"/>
                  </a:lnTo>
                  <a:lnTo>
                    <a:pt x="177" y="0"/>
                  </a:lnTo>
                  <a:lnTo>
                    <a:pt x="214" y="0"/>
                  </a:lnTo>
                  <a:lnTo>
                    <a:pt x="249" y="0"/>
                  </a:lnTo>
                  <a:lnTo>
                    <a:pt x="282" y="0"/>
                  </a:lnTo>
                  <a:lnTo>
                    <a:pt x="284" y="15"/>
                  </a:lnTo>
                  <a:close/>
                </a:path>
              </a:pathLst>
            </a:custGeom>
            <a:solidFill>
              <a:srgbClr val="80bf80"/>
            </a:solidFill>
            <a:ln w="0">
              <a:noFill/>
            </a:ln>
          </p:spPr>
          <p:style>
            <a:lnRef idx="0"/>
            <a:fillRef idx="0"/>
            <a:effectRef idx="0"/>
            <a:fontRef idx="minor"/>
          </p:style>
          <p:txBody>
            <a:bodyPr lIns="90000" rIns="90000" tIns="-19800" bIns="-19800" anchor="t">
              <a:noAutofit/>
            </a:bodyPr>
            <a:p>
              <a:endParaRPr b="0" lang="en-US" sz="2400" strike="noStrike" u="none">
                <a:solidFill>
                  <a:srgbClr val="ffffff"/>
                </a:solidFill>
                <a:effectLst/>
                <a:uFillTx/>
                <a:latin typeface="Times New Roman"/>
              </a:endParaRPr>
            </a:p>
          </p:txBody>
        </p:sp>
        <p:sp>
          <p:nvSpPr>
            <p:cNvPr id="666" name=""/>
            <p:cNvSpPr/>
            <p:nvPr/>
          </p:nvSpPr>
          <p:spPr>
            <a:xfrm>
              <a:off x="7885440" y="5367600"/>
              <a:ext cx="198360" cy="784080"/>
            </a:xfrm>
            <a:custGeom>
              <a:avLst/>
              <a:gdLst/>
              <a:ahLst/>
              <a:rect l="l" t="t" r="r" b="b"/>
              <a:pathLst>
                <a:path w="376" h="1482">
                  <a:moveTo>
                    <a:pt x="314" y="24"/>
                  </a:moveTo>
                  <a:lnTo>
                    <a:pt x="324" y="36"/>
                  </a:lnTo>
                  <a:lnTo>
                    <a:pt x="323" y="56"/>
                  </a:lnTo>
                  <a:lnTo>
                    <a:pt x="323" y="77"/>
                  </a:lnTo>
                  <a:lnTo>
                    <a:pt x="324" y="97"/>
                  </a:lnTo>
                  <a:lnTo>
                    <a:pt x="326" y="118"/>
                  </a:lnTo>
                  <a:lnTo>
                    <a:pt x="328" y="137"/>
                  </a:lnTo>
                  <a:lnTo>
                    <a:pt x="330" y="158"/>
                  </a:lnTo>
                  <a:lnTo>
                    <a:pt x="333" y="178"/>
                  </a:lnTo>
                  <a:lnTo>
                    <a:pt x="336" y="199"/>
                  </a:lnTo>
                  <a:lnTo>
                    <a:pt x="335" y="291"/>
                  </a:lnTo>
                  <a:lnTo>
                    <a:pt x="334" y="383"/>
                  </a:lnTo>
                  <a:lnTo>
                    <a:pt x="333" y="476"/>
                  </a:lnTo>
                  <a:lnTo>
                    <a:pt x="333" y="569"/>
                  </a:lnTo>
                  <a:lnTo>
                    <a:pt x="329" y="659"/>
                  </a:lnTo>
                  <a:lnTo>
                    <a:pt x="325" y="750"/>
                  </a:lnTo>
                  <a:lnTo>
                    <a:pt x="319" y="839"/>
                  </a:lnTo>
                  <a:lnTo>
                    <a:pt x="312" y="928"/>
                  </a:lnTo>
                  <a:lnTo>
                    <a:pt x="308" y="983"/>
                  </a:lnTo>
                  <a:lnTo>
                    <a:pt x="305" y="1038"/>
                  </a:lnTo>
                  <a:lnTo>
                    <a:pt x="304" y="1093"/>
                  </a:lnTo>
                  <a:lnTo>
                    <a:pt x="307" y="1148"/>
                  </a:lnTo>
                  <a:lnTo>
                    <a:pt x="310" y="1202"/>
                  </a:lnTo>
                  <a:lnTo>
                    <a:pt x="319" y="1256"/>
                  </a:lnTo>
                  <a:lnTo>
                    <a:pt x="330" y="1308"/>
                  </a:lnTo>
                  <a:lnTo>
                    <a:pt x="349" y="1361"/>
                  </a:lnTo>
                  <a:lnTo>
                    <a:pt x="376" y="1462"/>
                  </a:lnTo>
                  <a:lnTo>
                    <a:pt x="331" y="1462"/>
                  </a:lnTo>
                  <a:lnTo>
                    <a:pt x="286" y="1465"/>
                  </a:lnTo>
                  <a:lnTo>
                    <a:pt x="238" y="1466"/>
                  </a:lnTo>
                  <a:lnTo>
                    <a:pt x="189" y="1470"/>
                  </a:lnTo>
                  <a:lnTo>
                    <a:pt x="140" y="1472"/>
                  </a:lnTo>
                  <a:lnTo>
                    <a:pt x="93" y="1476"/>
                  </a:lnTo>
                  <a:lnTo>
                    <a:pt x="45" y="1479"/>
                  </a:lnTo>
                  <a:lnTo>
                    <a:pt x="0" y="1482"/>
                  </a:lnTo>
                  <a:lnTo>
                    <a:pt x="3" y="1294"/>
                  </a:lnTo>
                  <a:lnTo>
                    <a:pt x="13" y="1110"/>
                  </a:lnTo>
                  <a:lnTo>
                    <a:pt x="25" y="927"/>
                  </a:lnTo>
                  <a:lnTo>
                    <a:pt x="39" y="747"/>
                  </a:lnTo>
                  <a:lnTo>
                    <a:pt x="49" y="564"/>
                  </a:lnTo>
                  <a:lnTo>
                    <a:pt x="56" y="381"/>
                  </a:lnTo>
                  <a:lnTo>
                    <a:pt x="56" y="195"/>
                  </a:lnTo>
                  <a:lnTo>
                    <a:pt x="47" y="6"/>
                  </a:lnTo>
                  <a:lnTo>
                    <a:pt x="77" y="5"/>
                  </a:lnTo>
                  <a:lnTo>
                    <a:pt x="110" y="4"/>
                  </a:lnTo>
                  <a:lnTo>
                    <a:pt x="144" y="1"/>
                  </a:lnTo>
                  <a:lnTo>
                    <a:pt x="178" y="1"/>
                  </a:lnTo>
                  <a:lnTo>
                    <a:pt x="213" y="0"/>
                  </a:lnTo>
                  <a:lnTo>
                    <a:pt x="247" y="0"/>
                  </a:lnTo>
                  <a:lnTo>
                    <a:pt x="281" y="1"/>
                  </a:lnTo>
                  <a:lnTo>
                    <a:pt x="314" y="6"/>
                  </a:lnTo>
                  <a:lnTo>
                    <a:pt x="314" y="24"/>
                  </a:lnTo>
                  <a:close/>
                </a:path>
              </a:pathLst>
            </a:custGeom>
            <a:solidFill>
              <a:srgbClr val="bf80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67" name=""/>
            <p:cNvSpPr/>
            <p:nvPr/>
          </p:nvSpPr>
          <p:spPr>
            <a:xfrm>
              <a:off x="7821720" y="5369040"/>
              <a:ext cx="71640" cy="1109520"/>
            </a:xfrm>
            <a:custGeom>
              <a:avLst/>
              <a:gdLst/>
              <a:ahLst/>
              <a:rect l="l" t="t" r="r" b="b"/>
              <a:pathLst>
                <a:path w="135" h="2099">
                  <a:moveTo>
                    <a:pt x="124" y="5"/>
                  </a:moveTo>
                  <a:lnTo>
                    <a:pt x="134" y="194"/>
                  </a:lnTo>
                  <a:lnTo>
                    <a:pt x="135" y="382"/>
                  </a:lnTo>
                  <a:lnTo>
                    <a:pt x="126" y="567"/>
                  </a:lnTo>
                  <a:lnTo>
                    <a:pt x="115" y="752"/>
                  </a:lnTo>
                  <a:lnTo>
                    <a:pt x="101" y="935"/>
                  </a:lnTo>
                  <a:lnTo>
                    <a:pt x="88" y="1119"/>
                  </a:lnTo>
                  <a:lnTo>
                    <a:pt x="78" y="1303"/>
                  </a:lnTo>
                  <a:lnTo>
                    <a:pt x="77" y="1491"/>
                  </a:lnTo>
                  <a:lnTo>
                    <a:pt x="70" y="1494"/>
                  </a:lnTo>
                  <a:lnTo>
                    <a:pt x="66" y="1499"/>
                  </a:lnTo>
                  <a:lnTo>
                    <a:pt x="63" y="1503"/>
                  </a:lnTo>
                  <a:lnTo>
                    <a:pt x="65" y="1510"/>
                  </a:lnTo>
                  <a:lnTo>
                    <a:pt x="68" y="1520"/>
                  </a:lnTo>
                  <a:lnTo>
                    <a:pt x="77" y="1528"/>
                  </a:lnTo>
                  <a:lnTo>
                    <a:pt x="76" y="1595"/>
                  </a:lnTo>
                  <a:lnTo>
                    <a:pt x="76" y="1663"/>
                  </a:lnTo>
                  <a:lnTo>
                    <a:pt x="75" y="1728"/>
                  </a:lnTo>
                  <a:lnTo>
                    <a:pt x="73" y="1795"/>
                  </a:lnTo>
                  <a:lnTo>
                    <a:pt x="70" y="1859"/>
                  </a:lnTo>
                  <a:lnTo>
                    <a:pt x="67" y="1926"/>
                  </a:lnTo>
                  <a:lnTo>
                    <a:pt x="62" y="1991"/>
                  </a:lnTo>
                  <a:lnTo>
                    <a:pt x="57" y="2057"/>
                  </a:lnTo>
                  <a:lnTo>
                    <a:pt x="60" y="2065"/>
                  </a:lnTo>
                  <a:lnTo>
                    <a:pt x="62" y="2073"/>
                  </a:lnTo>
                  <a:lnTo>
                    <a:pt x="62" y="2082"/>
                  </a:lnTo>
                  <a:lnTo>
                    <a:pt x="62" y="2092"/>
                  </a:lnTo>
                  <a:lnTo>
                    <a:pt x="55" y="2094"/>
                  </a:lnTo>
                  <a:lnTo>
                    <a:pt x="49" y="2098"/>
                  </a:lnTo>
                  <a:lnTo>
                    <a:pt x="40" y="2098"/>
                  </a:lnTo>
                  <a:lnTo>
                    <a:pt x="31" y="2099"/>
                  </a:lnTo>
                  <a:lnTo>
                    <a:pt x="23" y="2098"/>
                  </a:lnTo>
                  <a:lnTo>
                    <a:pt x="14" y="2097"/>
                  </a:lnTo>
                  <a:lnTo>
                    <a:pt x="7" y="2094"/>
                  </a:lnTo>
                  <a:lnTo>
                    <a:pt x="0" y="2092"/>
                  </a:lnTo>
                  <a:lnTo>
                    <a:pt x="0" y="1988"/>
                  </a:lnTo>
                  <a:lnTo>
                    <a:pt x="4" y="1885"/>
                  </a:lnTo>
                  <a:lnTo>
                    <a:pt x="8" y="1779"/>
                  </a:lnTo>
                  <a:lnTo>
                    <a:pt x="15" y="1674"/>
                  </a:lnTo>
                  <a:lnTo>
                    <a:pt x="20" y="1567"/>
                  </a:lnTo>
                  <a:lnTo>
                    <a:pt x="26" y="1460"/>
                  </a:lnTo>
                  <a:lnTo>
                    <a:pt x="33" y="1353"/>
                  </a:lnTo>
                  <a:lnTo>
                    <a:pt x="38" y="1249"/>
                  </a:lnTo>
                  <a:lnTo>
                    <a:pt x="65" y="542"/>
                  </a:lnTo>
                  <a:lnTo>
                    <a:pt x="68" y="474"/>
                  </a:lnTo>
                  <a:lnTo>
                    <a:pt x="71" y="407"/>
                  </a:lnTo>
                  <a:lnTo>
                    <a:pt x="72" y="339"/>
                  </a:lnTo>
                  <a:lnTo>
                    <a:pt x="75" y="272"/>
                  </a:lnTo>
                  <a:lnTo>
                    <a:pt x="75" y="204"/>
                  </a:lnTo>
                  <a:lnTo>
                    <a:pt x="76" y="136"/>
                  </a:lnTo>
                  <a:lnTo>
                    <a:pt x="78" y="70"/>
                  </a:lnTo>
                  <a:lnTo>
                    <a:pt x="82" y="5"/>
                  </a:lnTo>
                  <a:lnTo>
                    <a:pt x="93" y="4"/>
                  </a:lnTo>
                  <a:lnTo>
                    <a:pt x="103" y="2"/>
                  </a:lnTo>
                  <a:lnTo>
                    <a:pt x="112" y="0"/>
                  </a:lnTo>
                  <a:lnTo>
                    <a:pt x="124" y="5"/>
                  </a:lnTo>
                  <a:close/>
                </a:path>
              </a:pathLst>
            </a:custGeom>
            <a:solidFill>
              <a:srgbClr val="bfde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68" name=""/>
            <p:cNvSpPr/>
            <p:nvPr/>
          </p:nvSpPr>
          <p:spPr>
            <a:xfrm>
              <a:off x="7697880" y="5372280"/>
              <a:ext cx="142920" cy="799920"/>
            </a:xfrm>
            <a:custGeom>
              <a:avLst/>
              <a:gdLst/>
              <a:ahLst/>
              <a:rect l="l" t="t" r="r" b="b"/>
              <a:pathLst>
                <a:path w="272" h="1510">
                  <a:moveTo>
                    <a:pt x="272" y="0"/>
                  </a:moveTo>
                  <a:lnTo>
                    <a:pt x="267" y="69"/>
                  </a:lnTo>
                  <a:lnTo>
                    <a:pt x="264" y="139"/>
                  </a:lnTo>
                  <a:lnTo>
                    <a:pt x="262" y="210"/>
                  </a:lnTo>
                  <a:lnTo>
                    <a:pt x="262" y="282"/>
                  </a:lnTo>
                  <a:lnTo>
                    <a:pt x="260" y="352"/>
                  </a:lnTo>
                  <a:lnTo>
                    <a:pt x="259" y="425"/>
                  </a:lnTo>
                  <a:lnTo>
                    <a:pt x="257" y="495"/>
                  </a:lnTo>
                  <a:lnTo>
                    <a:pt x="254" y="568"/>
                  </a:lnTo>
                  <a:lnTo>
                    <a:pt x="248" y="654"/>
                  </a:lnTo>
                  <a:lnTo>
                    <a:pt x="244" y="743"/>
                  </a:lnTo>
                  <a:lnTo>
                    <a:pt x="241" y="832"/>
                  </a:lnTo>
                  <a:lnTo>
                    <a:pt x="238" y="923"/>
                  </a:lnTo>
                  <a:lnTo>
                    <a:pt x="234" y="1013"/>
                  </a:lnTo>
                  <a:lnTo>
                    <a:pt x="232" y="1104"/>
                  </a:lnTo>
                  <a:lnTo>
                    <a:pt x="227" y="1191"/>
                  </a:lnTo>
                  <a:lnTo>
                    <a:pt x="222" y="1280"/>
                  </a:lnTo>
                  <a:lnTo>
                    <a:pt x="221" y="1306"/>
                  </a:lnTo>
                  <a:lnTo>
                    <a:pt x="221" y="1335"/>
                  </a:lnTo>
                  <a:lnTo>
                    <a:pt x="221" y="1363"/>
                  </a:lnTo>
                  <a:lnTo>
                    <a:pt x="221" y="1393"/>
                  </a:lnTo>
                  <a:lnTo>
                    <a:pt x="218" y="1421"/>
                  </a:lnTo>
                  <a:lnTo>
                    <a:pt x="217" y="1450"/>
                  </a:lnTo>
                  <a:lnTo>
                    <a:pt x="215" y="1478"/>
                  </a:lnTo>
                  <a:lnTo>
                    <a:pt x="212" y="1505"/>
                  </a:lnTo>
                  <a:lnTo>
                    <a:pt x="188" y="1502"/>
                  </a:lnTo>
                  <a:lnTo>
                    <a:pt x="163" y="1502"/>
                  </a:lnTo>
                  <a:lnTo>
                    <a:pt x="136" y="1502"/>
                  </a:lnTo>
                  <a:lnTo>
                    <a:pt x="110" y="1504"/>
                  </a:lnTo>
                  <a:lnTo>
                    <a:pt x="81" y="1507"/>
                  </a:lnTo>
                  <a:lnTo>
                    <a:pt x="54" y="1509"/>
                  </a:lnTo>
                  <a:lnTo>
                    <a:pt x="26" y="1509"/>
                  </a:lnTo>
                  <a:lnTo>
                    <a:pt x="0" y="1510"/>
                  </a:lnTo>
                  <a:lnTo>
                    <a:pt x="10" y="1399"/>
                  </a:lnTo>
                  <a:lnTo>
                    <a:pt x="23" y="1292"/>
                  </a:lnTo>
                  <a:lnTo>
                    <a:pt x="38" y="1184"/>
                  </a:lnTo>
                  <a:lnTo>
                    <a:pt x="54" y="1078"/>
                  </a:lnTo>
                  <a:lnTo>
                    <a:pt x="69" y="970"/>
                  </a:lnTo>
                  <a:lnTo>
                    <a:pt x="84" y="863"/>
                  </a:lnTo>
                  <a:lnTo>
                    <a:pt x="97" y="754"/>
                  </a:lnTo>
                  <a:lnTo>
                    <a:pt x="109" y="645"/>
                  </a:lnTo>
                  <a:lnTo>
                    <a:pt x="183" y="109"/>
                  </a:lnTo>
                  <a:lnTo>
                    <a:pt x="190" y="10"/>
                  </a:lnTo>
                  <a:lnTo>
                    <a:pt x="199" y="6"/>
                  </a:lnTo>
                  <a:lnTo>
                    <a:pt x="209" y="5"/>
                  </a:lnTo>
                  <a:lnTo>
                    <a:pt x="218" y="2"/>
                  </a:lnTo>
                  <a:lnTo>
                    <a:pt x="230" y="2"/>
                  </a:lnTo>
                  <a:lnTo>
                    <a:pt x="239" y="1"/>
                  </a:lnTo>
                  <a:lnTo>
                    <a:pt x="251" y="1"/>
                  </a:lnTo>
                  <a:lnTo>
                    <a:pt x="260" y="0"/>
                  </a:lnTo>
                  <a:lnTo>
                    <a:pt x="272" y="0"/>
                  </a:lnTo>
                  <a:close/>
                </a:path>
              </a:pathLst>
            </a:custGeom>
            <a:solidFill>
              <a:srgbClr val="bf80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69" name=""/>
            <p:cNvSpPr/>
            <p:nvPr/>
          </p:nvSpPr>
          <p:spPr>
            <a:xfrm>
              <a:off x="8070840" y="5391360"/>
              <a:ext cx="189000" cy="1206360"/>
            </a:xfrm>
            <a:custGeom>
              <a:avLst/>
              <a:gdLst/>
              <a:ahLst/>
              <a:rect l="l" t="t" r="r" b="b"/>
              <a:pathLst>
                <a:path w="355" h="2280">
                  <a:moveTo>
                    <a:pt x="303" y="10"/>
                  </a:moveTo>
                  <a:lnTo>
                    <a:pt x="308" y="118"/>
                  </a:lnTo>
                  <a:lnTo>
                    <a:pt x="313" y="228"/>
                  </a:lnTo>
                  <a:lnTo>
                    <a:pt x="318" y="337"/>
                  </a:lnTo>
                  <a:lnTo>
                    <a:pt x="324" y="447"/>
                  </a:lnTo>
                  <a:lnTo>
                    <a:pt x="328" y="555"/>
                  </a:lnTo>
                  <a:lnTo>
                    <a:pt x="331" y="665"/>
                  </a:lnTo>
                  <a:lnTo>
                    <a:pt x="334" y="775"/>
                  </a:lnTo>
                  <a:lnTo>
                    <a:pt x="337" y="885"/>
                  </a:lnTo>
                  <a:lnTo>
                    <a:pt x="342" y="1489"/>
                  </a:lnTo>
                  <a:lnTo>
                    <a:pt x="355" y="2057"/>
                  </a:lnTo>
                  <a:lnTo>
                    <a:pt x="355" y="2280"/>
                  </a:lnTo>
                  <a:lnTo>
                    <a:pt x="335" y="2276"/>
                  </a:lnTo>
                  <a:lnTo>
                    <a:pt x="316" y="2275"/>
                  </a:lnTo>
                  <a:lnTo>
                    <a:pt x="297" y="2274"/>
                  </a:lnTo>
                  <a:lnTo>
                    <a:pt x="277" y="2274"/>
                  </a:lnTo>
                  <a:lnTo>
                    <a:pt x="256" y="2271"/>
                  </a:lnTo>
                  <a:lnTo>
                    <a:pt x="237" y="2269"/>
                  </a:lnTo>
                  <a:lnTo>
                    <a:pt x="218" y="2265"/>
                  </a:lnTo>
                  <a:lnTo>
                    <a:pt x="202" y="2258"/>
                  </a:lnTo>
                  <a:lnTo>
                    <a:pt x="190" y="2259"/>
                  </a:lnTo>
                  <a:lnTo>
                    <a:pt x="181" y="2260"/>
                  </a:lnTo>
                  <a:lnTo>
                    <a:pt x="171" y="2259"/>
                  </a:lnTo>
                  <a:lnTo>
                    <a:pt x="161" y="2259"/>
                  </a:lnTo>
                  <a:lnTo>
                    <a:pt x="150" y="2256"/>
                  </a:lnTo>
                  <a:lnTo>
                    <a:pt x="140" y="2254"/>
                  </a:lnTo>
                  <a:lnTo>
                    <a:pt x="130" y="2250"/>
                  </a:lnTo>
                  <a:lnTo>
                    <a:pt x="123" y="2245"/>
                  </a:lnTo>
                  <a:lnTo>
                    <a:pt x="115" y="2216"/>
                  </a:lnTo>
                  <a:lnTo>
                    <a:pt x="110" y="2186"/>
                  </a:lnTo>
                  <a:lnTo>
                    <a:pt x="105" y="2155"/>
                  </a:lnTo>
                  <a:lnTo>
                    <a:pt x="103" y="2124"/>
                  </a:lnTo>
                  <a:lnTo>
                    <a:pt x="99" y="2092"/>
                  </a:lnTo>
                  <a:lnTo>
                    <a:pt x="98" y="2061"/>
                  </a:lnTo>
                  <a:lnTo>
                    <a:pt x="97" y="2029"/>
                  </a:lnTo>
                  <a:lnTo>
                    <a:pt x="95" y="1998"/>
                  </a:lnTo>
                  <a:lnTo>
                    <a:pt x="93" y="1637"/>
                  </a:lnTo>
                  <a:lnTo>
                    <a:pt x="95" y="1630"/>
                  </a:lnTo>
                  <a:lnTo>
                    <a:pt x="98" y="1622"/>
                  </a:lnTo>
                  <a:lnTo>
                    <a:pt x="99" y="1614"/>
                  </a:lnTo>
                  <a:lnTo>
                    <a:pt x="102" y="1606"/>
                  </a:lnTo>
                  <a:lnTo>
                    <a:pt x="102" y="1597"/>
                  </a:lnTo>
                  <a:lnTo>
                    <a:pt x="102" y="1590"/>
                  </a:lnTo>
                  <a:lnTo>
                    <a:pt x="100" y="1583"/>
                  </a:lnTo>
                  <a:lnTo>
                    <a:pt x="100" y="1575"/>
                  </a:lnTo>
                  <a:lnTo>
                    <a:pt x="114" y="1602"/>
                  </a:lnTo>
                  <a:lnTo>
                    <a:pt x="128" y="1633"/>
                  </a:lnTo>
                  <a:lnTo>
                    <a:pt x="140" y="1663"/>
                  </a:lnTo>
                  <a:lnTo>
                    <a:pt x="152" y="1695"/>
                  </a:lnTo>
                  <a:lnTo>
                    <a:pt x="163" y="1726"/>
                  </a:lnTo>
                  <a:lnTo>
                    <a:pt x="176" y="1758"/>
                  </a:lnTo>
                  <a:lnTo>
                    <a:pt x="187" y="1790"/>
                  </a:lnTo>
                  <a:lnTo>
                    <a:pt x="199" y="1822"/>
                  </a:lnTo>
                  <a:lnTo>
                    <a:pt x="195" y="1803"/>
                  </a:lnTo>
                  <a:lnTo>
                    <a:pt x="192" y="1784"/>
                  </a:lnTo>
                  <a:lnTo>
                    <a:pt x="186" y="1764"/>
                  </a:lnTo>
                  <a:lnTo>
                    <a:pt x="181" y="1746"/>
                  </a:lnTo>
                  <a:lnTo>
                    <a:pt x="173" y="1726"/>
                  </a:lnTo>
                  <a:lnTo>
                    <a:pt x="169" y="1707"/>
                  </a:lnTo>
                  <a:lnTo>
                    <a:pt x="167" y="1688"/>
                  </a:lnTo>
                  <a:lnTo>
                    <a:pt x="169" y="1669"/>
                  </a:lnTo>
                  <a:lnTo>
                    <a:pt x="139" y="1593"/>
                  </a:lnTo>
                  <a:lnTo>
                    <a:pt x="108" y="1517"/>
                  </a:lnTo>
                  <a:lnTo>
                    <a:pt x="77" y="1442"/>
                  </a:lnTo>
                  <a:lnTo>
                    <a:pt x="50" y="1365"/>
                  </a:lnTo>
                  <a:lnTo>
                    <a:pt x="26" y="1286"/>
                  </a:lnTo>
                  <a:lnTo>
                    <a:pt x="10" y="1206"/>
                  </a:lnTo>
                  <a:lnTo>
                    <a:pt x="0" y="1123"/>
                  </a:lnTo>
                  <a:lnTo>
                    <a:pt x="2" y="1036"/>
                  </a:lnTo>
                  <a:lnTo>
                    <a:pt x="10" y="921"/>
                  </a:lnTo>
                  <a:lnTo>
                    <a:pt x="18" y="808"/>
                  </a:lnTo>
                  <a:lnTo>
                    <a:pt x="21" y="693"/>
                  </a:lnTo>
                  <a:lnTo>
                    <a:pt x="24" y="578"/>
                  </a:lnTo>
                  <a:lnTo>
                    <a:pt x="23" y="463"/>
                  </a:lnTo>
                  <a:lnTo>
                    <a:pt x="23" y="350"/>
                  </a:lnTo>
                  <a:lnTo>
                    <a:pt x="20" y="236"/>
                  </a:lnTo>
                  <a:lnTo>
                    <a:pt x="19" y="126"/>
                  </a:lnTo>
                  <a:lnTo>
                    <a:pt x="13" y="115"/>
                  </a:lnTo>
                  <a:lnTo>
                    <a:pt x="11" y="108"/>
                  </a:lnTo>
                  <a:lnTo>
                    <a:pt x="14" y="101"/>
                  </a:lnTo>
                  <a:lnTo>
                    <a:pt x="19" y="94"/>
                  </a:lnTo>
                  <a:lnTo>
                    <a:pt x="24" y="87"/>
                  </a:lnTo>
                  <a:lnTo>
                    <a:pt x="28" y="81"/>
                  </a:lnTo>
                  <a:lnTo>
                    <a:pt x="29" y="72"/>
                  </a:lnTo>
                  <a:lnTo>
                    <a:pt x="26" y="65"/>
                  </a:lnTo>
                  <a:lnTo>
                    <a:pt x="29" y="56"/>
                  </a:lnTo>
                  <a:lnTo>
                    <a:pt x="32" y="51"/>
                  </a:lnTo>
                  <a:lnTo>
                    <a:pt x="37" y="46"/>
                  </a:lnTo>
                  <a:lnTo>
                    <a:pt x="44" y="42"/>
                  </a:lnTo>
                  <a:lnTo>
                    <a:pt x="50" y="39"/>
                  </a:lnTo>
                  <a:lnTo>
                    <a:pt x="56" y="36"/>
                  </a:lnTo>
                  <a:lnTo>
                    <a:pt x="62" y="31"/>
                  </a:lnTo>
                  <a:lnTo>
                    <a:pt x="68" y="28"/>
                  </a:lnTo>
                  <a:lnTo>
                    <a:pt x="97" y="28"/>
                  </a:lnTo>
                  <a:lnTo>
                    <a:pt x="126" y="28"/>
                  </a:lnTo>
                  <a:lnTo>
                    <a:pt x="155" y="25"/>
                  </a:lnTo>
                  <a:lnTo>
                    <a:pt x="184" y="24"/>
                  </a:lnTo>
                  <a:lnTo>
                    <a:pt x="211" y="19"/>
                  </a:lnTo>
                  <a:lnTo>
                    <a:pt x="240" y="15"/>
                  </a:lnTo>
                  <a:lnTo>
                    <a:pt x="267" y="8"/>
                  </a:lnTo>
                  <a:lnTo>
                    <a:pt x="295" y="0"/>
                  </a:lnTo>
                  <a:lnTo>
                    <a:pt x="303" y="10"/>
                  </a:lnTo>
                  <a:close/>
                </a:path>
              </a:pathLst>
            </a:custGeom>
            <a:solidFill>
              <a:srgbClr val="408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70" name=""/>
            <p:cNvSpPr/>
            <p:nvPr/>
          </p:nvSpPr>
          <p:spPr>
            <a:xfrm>
              <a:off x="7280280" y="5891400"/>
              <a:ext cx="344520" cy="304920"/>
            </a:xfrm>
            <a:custGeom>
              <a:avLst/>
              <a:gdLst/>
              <a:ahLst/>
              <a:rect l="l" t="t" r="r" b="b"/>
              <a:pathLst>
                <a:path w="652" h="576">
                  <a:moveTo>
                    <a:pt x="581" y="44"/>
                  </a:moveTo>
                  <a:lnTo>
                    <a:pt x="589" y="44"/>
                  </a:lnTo>
                  <a:lnTo>
                    <a:pt x="598" y="46"/>
                  </a:lnTo>
                  <a:lnTo>
                    <a:pt x="606" y="47"/>
                  </a:lnTo>
                  <a:lnTo>
                    <a:pt x="616" y="48"/>
                  </a:lnTo>
                  <a:lnTo>
                    <a:pt x="624" y="48"/>
                  </a:lnTo>
                  <a:lnTo>
                    <a:pt x="634" y="49"/>
                  </a:lnTo>
                  <a:lnTo>
                    <a:pt x="642" y="50"/>
                  </a:lnTo>
                  <a:lnTo>
                    <a:pt x="652" y="52"/>
                  </a:lnTo>
                  <a:lnTo>
                    <a:pt x="642" y="111"/>
                  </a:lnTo>
                  <a:lnTo>
                    <a:pt x="634" y="172"/>
                  </a:lnTo>
                  <a:lnTo>
                    <a:pt x="624" y="231"/>
                  </a:lnTo>
                  <a:lnTo>
                    <a:pt x="616" y="292"/>
                  </a:lnTo>
                  <a:lnTo>
                    <a:pt x="609" y="351"/>
                  </a:lnTo>
                  <a:lnTo>
                    <a:pt x="602" y="411"/>
                  </a:lnTo>
                  <a:lnTo>
                    <a:pt x="594" y="472"/>
                  </a:lnTo>
                  <a:lnTo>
                    <a:pt x="588" y="534"/>
                  </a:lnTo>
                  <a:lnTo>
                    <a:pt x="514" y="539"/>
                  </a:lnTo>
                  <a:lnTo>
                    <a:pt x="441" y="544"/>
                  </a:lnTo>
                  <a:lnTo>
                    <a:pt x="368" y="547"/>
                  </a:lnTo>
                  <a:lnTo>
                    <a:pt x="297" y="551"/>
                  </a:lnTo>
                  <a:lnTo>
                    <a:pt x="222" y="555"/>
                  </a:lnTo>
                  <a:lnTo>
                    <a:pt x="150" y="560"/>
                  </a:lnTo>
                  <a:lnTo>
                    <a:pt x="76" y="566"/>
                  </a:lnTo>
                  <a:lnTo>
                    <a:pt x="0" y="576"/>
                  </a:lnTo>
                  <a:lnTo>
                    <a:pt x="8" y="504"/>
                  </a:lnTo>
                  <a:lnTo>
                    <a:pt x="16" y="432"/>
                  </a:lnTo>
                  <a:lnTo>
                    <a:pt x="25" y="360"/>
                  </a:lnTo>
                  <a:lnTo>
                    <a:pt x="35" y="287"/>
                  </a:lnTo>
                  <a:lnTo>
                    <a:pt x="45" y="212"/>
                  </a:lnTo>
                  <a:lnTo>
                    <a:pt x="57" y="141"/>
                  </a:lnTo>
                  <a:lnTo>
                    <a:pt x="69" y="69"/>
                  </a:lnTo>
                  <a:lnTo>
                    <a:pt x="84" y="0"/>
                  </a:lnTo>
                  <a:lnTo>
                    <a:pt x="146" y="5"/>
                  </a:lnTo>
                  <a:lnTo>
                    <a:pt x="208" y="11"/>
                  </a:lnTo>
                  <a:lnTo>
                    <a:pt x="269" y="17"/>
                  </a:lnTo>
                  <a:lnTo>
                    <a:pt x="331" y="23"/>
                  </a:lnTo>
                  <a:lnTo>
                    <a:pt x="392" y="28"/>
                  </a:lnTo>
                  <a:lnTo>
                    <a:pt x="453" y="34"/>
                  </a:lnTo>
                  <a:lnTo>
                    <a:pt x="516" y="39"/>
                  </a:lnTo>
                  <a:lnTo>
                    <a:pt x="581" y="44"/>
                  </a:lnTo>
                  <a:close/>
                </a:path>
              </a:pathLst>
            </a:custGeom>
            <a:solidFill>
              <a:srgbClr val="bf80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71" name=""/>
            <p:cNvSpPr/>
            <p:nvPr/>
          </p:nvSpPr>
          <p:spPr>
            <a:xfrm>
              <a:off x="8595000" y="6010560"/>
              <a:ext cx="1440" cy="6120"/>
            </a:xfrm>
            <a:custGeom>
              <a:avLst/>
              <a:gdLst/>
              <a:ahLst/>
              <a:rect l="l" t="t" r="r" b="b"/>
              <a:pathLst>
                <a:path w="3" h="10">
                  <a:moveTo>
                    <a:pt x="3" y="0"/>
                  </a:moveTo>
                  <a:lnTo>
                    <a:pt x="0" y="10"/>
                  </a:lnTo>
                  <a:lnTo>
                    <a:pt x="3" y="0"/>
                  </a:lnTo>
                  <a:close/>
                </a:path>
              </a:pathLst>
            </a:custGeom>
            <a:solidFill>
              <a:srgbClr val="000000"/>
            </a:solidFill>
            <a:ln w="0">
              <a:noFill/>
            </a:ln>
          </p:spPr>
          <p:style>
            <a:lnRef idx="0"/>
            <a:fillRef idx="0"/>
            <a:effectRef idx="0"/>
            <a:fontRef idx="minor"/>
          </p:style>
          <p:txBody>
            <a:bodyPr lIns="90000" rIns="90000" tIns="-40680" bIns="-40680" anchor="t">
              <a:noAutofit/>
            </a:bodyPr>
            <a:p>
              <a:endParaRPr b="0" lang="en-US" sz="2400" strike="noStrike" u="none">
                <a:solidFill>
                  <a:srgbClr val="ffffff"/>
                </a:solidFill>
                <a:effectLst/>
                <a:uFillTx/>
                <a:latin typeface="Times New Roman"/>
              </a:endParaRPr>
            </a:p>
          </p:txBody>
        </p:sp>
        <p:sp>
          <p:nvSpPr>
            <p:cNvPr id="672" name=""/>
            <p:cNvSpPr/>
            <p:nvPr/>
          </p:nvSpPr>
          <p:spPr>
            <a:xfrm>
              <a:off x="8325000" y="6208920"/>
              <a:ext cx="28440" cy="384120"/>
            </a:xfrm>
            <a:custGeom>
              <a:avLst/>
              <a:gdLst/>
              <a:ahLst/>
              <a:rect l="l" t="t" r="r" b="b"/>
              <a:pathLst>
                <a:path w="54" h="726">
                  <a:moveTo>
                    <a:pt x="12" y="712"/>
                  </a:moveTo>
                  <a:lnTo>
                    <a:pt x="11" y="621"/>
                  </a:lnTo>
                  <a:lnTo>
                    <a:pt x="10" y="532"/>
                  </a:lnTo>
                  <a:lnTo>
                    <a:pt x="9" y="443"/>
                  </a:lnTo>
                  <a:lnTo>
                    <a:pt x="9" y="356"/>
                  </a:lnTo>
                  <a:lnTo>
                    <a:pt x="6" y="267"/>
                  </a:lnTo>
                  <a:lnTo>
                    <a:pt x="5" y="178"/>
                  </a:lnTo>
                  <a:lnTo>
                    <a:pt x="3" y="89"/>
                  </a:lnTo>
                  <a:lnTo>
                    <a:pt x="0" y="0"/>
                  </a:lnTo>
                  <a:lnTo>
                    <a:pt x="5" y="72"/>
                  </a:lnTo>
                  <a:lnTo>
                    <a:pt x="10" y="147"/>
                  </a:lnTo>
                  <a:lnTo>
                    <a:pt x="15" y="220"/>
                  </a:lnTo>
                  <a:lnTo>
                    <a:pt x="21" y="293"/>
                  </a:lnTo>
                  <a:lnTo>
                    <a:pt x="27" y="364"/>
                  </a:lnTo>
                  <a:lnTo>
                    <a:pt x="35" y="438"/>
                  </a:lnTo>
                  <a:lnTo>
                    <a:pt x="43" y="511"/>
                  </a:lnTo>
                  <a:lnTo>
                    <a:pt x="54" y="585"/>
                  </a:lnTo>
                  <a:lnTo>
                    <a:pt x="53" y="603"/>
                  </a:lnTo>
                  <a:lnTo>
                    <a:pt x="52" y="621"/>
                  </a:lnTo>
                  <a:lnTo>
                    <a:pt x="50" y="640"/>
                  </a:lnTo>
                  <a:lnTo>
                    <a:pt x="47" y="658"/>
                  </a:lnTo>
                  <a:lnTo>
                    <a:pt x="42" y="676"/>
                  </a:lnTo>
                  <a:lnTo>
                    <a:pt x="38" y="694"/>
                  </a:lnTo>
                  <a:lnTo>
                    <a:pt x="32" y="710"/>
                  </a:lnTo>
                  <a:lnTo>
                    <a:pt x="25" y="726"/>
                  </a:lnTo>
                  <a:lnTo>
                    <a:pt x="12" y="712"/>
                  </a:lnTo>
                  <a:close/>
                </a:path>
              </a:pathLst>
            </a:custGeom>
            <a:solidFill>
              <a:srgbClr val="408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73" name=""/>
            <p:cNvSpPr/>
            <p:nvPr/>
          </p:nvSpPr>
          <p:spPr>
            <a:xfrm>
              <a:off x="8331480" y="6604200"/>
              <a:ext cx="28440" cy="131760"/>
            </a:xfrm>
            <a:custGeom>
              <a:avLst/>
              <a:gdLst/>
              <a:ahLst/>
              <a:rect l="l" t="t" r="r" b="b"/>
              <a:pathLst>
                <a:path w="56" h="250">
                  <a:moveTo>
                    <a:pt x="25" y="20"/>
                  </a:moveTo>
                  <a:lnTo>
                    <a:pt x="35" y="41"/>
                  </a:lnTo>
                  <a:lnTo>
                    <a:pt x="42" y="64"/>
                  </a:lnTo>
                  <a:lnTo>
                    <a:pt x="49" y="88"/>
                  </a:lnTo>
                  <a:lnTo>
                    <a:pt x="54" y="114"/>
                  </a:lnTo>
                  <a:lnTo>
                    <a:pt x="56" y="139"/>
                  </a:lnTo>
                  <a:lnTo>
                    <a:pt x="56" y="163"/>
                  </a:lnTo>
                  <a:lnTo>
                    <a:pt x="55" y="187"/>
                  </a:lnTo>
                  <a:lnTo>
                    <a:pt x="52" y="210"/>
                  </a:lnTo>
                  <a:lnTo>
                    <a:pt x="40" y="221"/>
                  </a:lnTo>
                  <a:lnTo>
                    <a:pt x="28" y="234"/>
                  </a:lnTo>
                  <a:lnTo>
                    <a:pt x="15" y="244"/>
                  </a:lnTo>
                  <a:lnTo>
                    <a:pt x="3" y="250"/>
                  </a:lnTo>
                  <a:lnTo>
                    <a:pt x="2" y="218"/>
                  </a:lnTo>
                  <a:lnTo>
                    <a:pt x="0" y="187"/>
                  </a:lnTo>
                  <a:lnTo>
                    <a:pt x="0" y="155"/>
                  </a:lnTo>
                  <a:lnTo>
                    <a:pt x="0" y="125"/>
                  </a:lnTo>
                  <a:lnTo>
                    <a:pt x="0" y="93"/>
                  </a:lnTo>
                  <a:lnTo>
                    <a:pt x="0" y="62"/>
                  </a:lnTo>
                  <a:lnTo>
                    <a:pt x="0" y="31"/>
                  </a:lnTo>
                  <a:lnTo>
                    <a:pt x="0" y="0"/>
                  </a:lnTo>
                  <a:lnTo>
                    <a:pt x="25" y="20"/>
                  </a:lnTo>
                  <a:close/>
                </a:path>
              </a:pathLst>
            </a:custGeom>
            <a:solidFill>
              <a:srgbClr val="80bfb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74" name=""/>
            <p:cNvSpPr/>
            <p:nvPr/>
          </p:nvSpPr>
          <p:spPr>
            <a:xfrm>
              <a:off x="7228080" y="6353280"/>
              <a:ext cx="1440" cy="6480"/>
            </a:xfrm>
            <a:custGeom>
              <a:avLst/>
              <a:gdLst/>
              <a:ahLst/>
              <a:rect l="l" t="t" r="r" b="b"/>
              <a:pathLst>
                <a:path w="3" h="10">
                  <a:moveTo>
                    <a:pt x="0" y="10"/>
                  </a:moveTo>
                  <a:lnTo>
                    <a:pt x="3" y="0"/>
                  </a:lnTo>
                  <a:lnTo>
                    <a:pt x="0" y="2"/>
                  </a:lnTo>
                  <a:lnTo>
                    <a:pt x="0" y="10"/>
                  </a:lnTo>
                  <a:close/>
                </a:path>
              </a:pathLst>
            </a:custGeom>
            <a:solidFill>
              <a:srgbClr val="000000"/>
            </a:solidFill>
            <a:ln w="0">
              <a:noFill/>
            </a:ln>
          </p:spPr>
          <p:style>
            <a:lnRef idx="0"/>
            <a:fillRef idx="0"/>
            <a:effectRef idx="0"/>
            <a:fontRef idx="minor"/>
          </p:style>
          <p:txBody>
            <a:bodyPr lIns="90000" rIns="90000" tIns="-40320" bIns="-40320" anchor="t">
              <a:noAutofit/>
            </a:bodyPr>
            <a:p>
              <a:endParaRPr b="0" lang="en-US" sz="2400" strike="noStrike" u="none">
                <a:solidFill>
                  <a:srgbClr val="ffffff"/>
                </a:solidFill>
                <a:effectLst/>
                <a:uFillTx/>
                <a:latin typeface="Times New Roman"/>
              </a:endParaRPr>
            </a:p>
          </p:txBody>
        </p:sp>
        <p:sp>
          <p:nvSpPr>
            <p:cNvPr id="675" name=""/>
            <p:cNvSpPr/>
            <p:nvPr/>
          </p:nvSpPr>
          <p:spPr>
            <a:xfrm>
              <a:off x="7805880" y="6488280"/>
              <a:ext cx="52560" cy="106200"/>
            </a:xfrm>
            <a:custGeom>
              <a:avLst/>
              <a:gdLst/>
              <a:ahLst/>
              <a:rect l="l" t="t" r="r" b="b"/>
              <a:pathLst>
                <a:path w="99" h="202">
                  <a:moveTo>
                    <a:pt x="98" y="24"/>
                  </a:moveTo>
                  <a:lnTo>
                    <a:pt x="98" y="42"/>
                  </a:lnTo>
                  <a:lnTo>
                    <a:pt x="99" y="62"/>
                  </a:lnTo>
                  <a:lnTo>
                    <a:pt x="99" y="82"/>
                  </a:lnTo>
                  <a:lnTo>
                    <a:pt x="99" y="103"/>
                  </a:lnTo>
                  <a:lnTo>
                    <a:pt x="98" y="123"/>
                  </a:lnTo>
                  <a:lnTo>
                    <a:pt x="96" y="144"/>
                  </a:lnTo>
                  <a:lnTo>
                    <a:pt x="93" y="164"/>
                  </a:lnTo>
                  <a:lnTo>
                    <a:pt x="90" y="185"/>
                  </a:lnTo>
                  <a:lnTo>
                    <a:pt x="83" y="188"/>
                  </a:lnTo>
                  <a:lnTo>
                    <a:pt x="75" y="192"/>
                  </a:lnTo>
                  <a:lnTo>
                    <a:pt x="68" y="196"/>
                  </a:lnTo>
                  <a:lnTo>
                    <a:pt x="62" y="199"/>
                  </a:lnTo>
                  <a:lnTo>
                    <a:pt x="53" y="201"/>
                  </a:lnTo>
                  <a:lnTo>
                    <a:pt x="46" y="202"/>
                  </a:lnTo>
                  <a:lnTo>
                    <a:pt x="38" y="201"/>
                  </a:lnTo>
                  <a:lnTo>
                    <a:pt x="31" y="199"/>
                  </a:lnTo>
                  <a:lnTo>
                    <a:pt x="17" y="180"/>
                  </a:lnTo>
                  <a:lnTo>
                    <a:pt x="9" y="160"/>
                  </a:lnTo>
                  <a:lnTo>
                    <a:pt x="4" y="136"/>
                  </a:lnTo>
                  <a:lnTo>
                    <a:pt x="1" y="114"/>
                  </a:lnTo>
                  <a:lnTo>
                    <a:pt x="0" y="89"/>
                  </a:lnTo>
                  <a:lnTo>
                    <a:pt x="0" y="66"/>
                  </a:lnTo>
                  <a:lnTo>
                    <a:pt x="1" y="41"/>
                  </a:lnTo>
                  <a:lnTo>
                    <a:pt x="4" y="19"/>
                  </a:lnTo>
                  <a:lnTo>
                    <a:pt x="8" y="5"/>
                  </a:lnTo>
                  <a:lnTo>
                    <a:pt x="14" y="0"/>
                  </a:lnTo>
                  <a:lnTo>
                    <a:pt x="21" y="0"/>
                  </a:lnTo>
                  <a:lnTo>
                    <a:pt x="30" y="4"/>
                  </a:lnTo>
                  <a:lnTo>
                    <a:pt x="38" y="8"/>
                  </a:lnTo>
                  <a:lnTo>
                    <a:pt x="49" y="13"/>
                  </a:lnTo>
                  <a:lnTo>
                    <a:pt x="59" y="14"/>
                  </a:lnTo>
                  <a:lnTo>
                    <a:pt x="70" y="11"/>
                  </a:lnTo>
                  <a:lnTo>
                    <a:pt x="98" y="24"/>
                  </a:lnTo>
                  <a:close/>
                </a:path>
              </a:pathLst>
            </a:custGeom>
            <a:solidFill>
              <a:srgbClr val="008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76" name=""/>
            <p:cNvSpPr/>
            <p:nvPr/>
          </p:nvSpPr>
          <p:spPr>
            <a:xfrm>
              <a:off x="7944120" y="6602400"/>
              <a:ext cx="315720" cy="147960"/>
            </a:xfrm>
            <a:custGeom>
              <a:avLst/>
              <a:gdLst/>
              <a:ahLst/>
              <a:rect l="l" t="t" r="r" b="b"/>
              <a:pathLst>
                <a:path w="599" h="278">
                  <a:moveTo>
                    <a:pt x="461" y="7"/>
                  </a:moveTo>
                  <a:lnTo>
                    <a:pt x="461" y="2"/>
                  </a:lnTo>
                  <a:lnTo>
                    <a:pt x="467" y="2"/>
                  </a:lnTo>
                  <a:lnTo>
                    <a:pt x="473" y="5"/>
                  </a:lnTo>
                  <a:lnTo>
                    <a:pt x="481" y="6"/>
                  </a:lnTo>
                  <a:lnTo>
                    <a:pt x="488" y="8"/>
                  </a:lnTo>
                  <a:lnTo>
                    <a:pt x="495" y="10"/>
                  </a:lnTo>
                  <a:lnTo>
                    <a:pt x="503" y="12"/>
                  </a:lnTo>
                  <a:lnTo>
                    <a:pt x="510" y="15"/>
                  </a:lnTo>
                  <a:lnTo>
                    <a:pt x="518" y="17"/>
                  </a:lnTo>
                  <a:lnTo>
                    <a:pt x="599" y="17"/>
                  </a:lnTo>
                  <a:lnTo>
                    <a:pt x="597" y="47"/>
                  </a:lnTo>
                  <a:lnTo>
                    <a:pt x="597" y="75"/>
                  </a:lnTo>
                  <a:lnTo>
                    <a:pt x="597" y="102"/>
                  </a:lnTo>
                  <a:lnTo>
                    <a:pt x="597" y="129"/>
                  </a:lnTo>
                  <a:lnTo>
                    <a:pt x="595" y="155"/>
                  </a:lnTo>
                  <a:lnTo>
                    <a:pt x="595" y="183"/>
                  </a:lnTo>
                  <a:lnTo>
                    <a:pt x="594" y="211"/>
                  </a:lnTo>
                  <a:lnTo>
                    <a:pt x="594" y="242"/>
                  </a:lnTo>
                  <a:lnTo>
                    <a:pt x="582" y="235"/>
                  </a:lnTo>
                  <a:lnTo>
                    <a:pt x="571" y="231"/>
                  </a:lnTo>
                  <a:lnTo>
                    <a:pt x="557" y="230"/>
                  </a:lnTo>
                  <a:lnTo>
                    <a:pt x="545" y="231"/>
                  </a:lnTo>
                  <a:lnTo>
                    <a:pt x="531" y="232"/>
                  </a:lnTo>
                  <a:lnTo>
                    <a:pt x="519" y="232"/>
                  </a:lnTo>
                  <a:lnTo>
                    <a:pt x="507" y="231"/>
                  </a:lnTo>
                  <a:lnTo>
                    <a:pt x="495" y="227"/>
                  </a:lnTo>
                  <a:lnTo>
                    <a:pt x="461" y="223"/>
                  </a:lnTo>
                  <a:lnTo>
                    <a:pt x="430" y="226"/>
                  </a:lnTo>
                  <a:lnTo>
                    <a:pt x="399" y="232"/>
                  </a:lnTo>
                  <a:lnTo>
                    <a:pt x="370" y="242"/>
                  </a:lnTo>
                  <a:lnTo>
                    <a:pt x="340" y="251"/>
                  </a:lnTo>
                  <a:lnTo>
                    <a:pt x="310" y="259"/>
                  </a:lnTo>
                  <a:lnTo>
                    <a:pt x="279" y="264"/>
                  </a:lnTo>
                  <a:lnTo>
                    <a:pt x="249" y="264"/>
                  </a:lnTo>
                  <a:lnTo>
                    <a:pt x="223" y="270"/>
                  </a:lnTo>
                  <a:lnTo>
                    <a:pt x="198" y="275"/>
                  </a:lnTo>
                  <a:lnTo>
                    <a:pt x="172" y="277"/>
                  </a:lnTo>
                  <a:lnTo>
                    <a:pt x="146" y="278"/>
                  </a:lnTo>
                  <a:lnTo>
                    <a:pt x="119" y="275"/>
                  </a:lnTo>
                  <a:lnTo>
                    <a:pt x="93" y="272"/>
                  </a:lnTo>
                  <a:lnTo>
                    <a:pt x="67" y="265"/>
                  </a:lnTo>
                  <a:lnTo>
                    <a:pt x="44" y="259"/>
                  </a:lnTo>
                  <a:lnTo>
                    <a:pt x="35" y="252"/>
                  </a:lnTo>
                  <a:lnTo>
                    <a:pt x="28" y="246"/>
                  </a:lnTo>
                  <a:lnTo>
                    <a:pt x="19" y="237"/>
                  </a:lnTo>
                  <a:lnTo>
                    <a:pt x="13" y="230"/>
                  </a:lnTo>
                  <a:lnTo>
                    <a:pt x="5" y="220"/>
                  </a:lnTo>
                  <a:lnTo>
                    <a:pt x="2" y="211"/>
                  </a:lnTo>
                  <a:lnTo>
                    <a:pt x="0" y="201"/>
                  </a:lnTo>
                  <a:lnTo>
                    <a:pt x="4" y="193"/>
                  </a:lnTo>
                  <a:lnTo>
                    <a:pt x="28" y="168"/>
                  </a:lnTo>
                  <a:lnTo>
                    <a:pt x="53" y="147"/>
                  </a:lnTo>
                  <a:lnTo>
                    <a:pt x="82" y="127"/>
                  </a:lnTo>
                  <a:lnTo>
                    <a:pt x="111" y="111"/>
                  </a:lnTo>
                  <a:lnTo>
                    <a:pt x="141" y="96"/>
                  </a:lnTo>
                  <a:lnTo>
                    <a:pt x="173" y="85"/>
                  </a:lnTo>
                  <a:lnTo>
                    <a:pt x="205" y="74"/>
                  </a:lnTo>
                  <a:lnTo>
                    <a:pt x="239" y="66"/>
                  </a:lnTo>
                  <a:lnTo>
                    <a:pt x="313" y="69"/>
                  </a:lnTo>
                  <a:lnTo>
                    <a:pt x="313" y="74"/>
                  </a:lnTo>
                  <a:lnTo>
                    <a:pt x="313" y="81"/>
                  </a:lnTo>
                  <a:lnTo>
                    <a:pt x="313" y="89"/>
                  </a:lnTo>
                  <a:lnTo>
                    <a:pt x="313" y="96"/>
                  </a:lnTo>
                  <a:lnTo>
                    <a:pt x="313" y="104"/>
                  </a:lnTo>
                  <a:lnTo>
                    <a:pt x="314" y="111"/>
                  </a:lnTo>
                  <a:lnTo>
                    <a:pt x="316" y="117"/>
                  </a:lnTo>
                  <a:lnTo>
                    <a:pt x="323" y="123"/>
                  </a:lnTo>
                  <a:lnTo>
                    <a:pt x="339" y="121"/>
                  </a:lnTo>
                  <a:lnTo>
                    <a:pt x="356" y="121"/>
                  </a:lnTo>
                  <a:lnTo>
                    <a:pt x="373" y="120"/>
                  </a:lnTo>
                  <a:lnTo>
                    <a:pt x="389" y="120"/>
                  </a:lnTo>
                  <a:lnTo>
                    <a:pt x="403" y="116"/>
                  </a:lnTo>
                  <a:lnTo>
                    <a:pt x="416" y="110"/>
                  </a:lnTo>
                  <a:lnTo>
                    <a:pt x="426" y="97"/>
                  </a:lnTo>
                  <a:lnTo>
                    <a:pt x="434" y="81"/>
                  </a:lnTo>
                  <a:lnTo>
                    <a:pt x="434" y="70"/>
                  </a:lnTo>
                  <a:lnTo>
                    <a:pt x="434" y="59"/>
                  </a:lnTo>
                  <a:lnTo>
                    <a:pt x="431" y="48"/>
                  </a:lnTo>
                  <a:lnTo>
                    <a:pt x="428" y="39"/>
                  </a:lnTo>
                  <a:lnTo>
                    <a:pt x="421" y="29"/>
                  </a:lnTo>
                  <a:lnTo>
                    <a:pt x="415" y="21"/>
                  </a:lnTo>
                  <a:lnTo>
                    <a:pt x="407" y="13"/>
                  </a:lnTo>
                  <a:lnTo>
                    <a:pt x="399" y="7"/>
                  </a:lnTo>
                  <a:lnTo>
                    <a:pt x="365" y="2"/>
                  </a:lnTo>
                  <a:lnTo>
                    <a:pt x="372" y="0"/>
                  </a:lnTo>
                  <a:lnTo>
                    <a:pt x="381" y="0"/>
                  </a:lnTo>
                  <a:lnTo>
                    <a:pt x="389" y="0"/>
                  </a:lnTo>
                  <a:lnTo>
                    <a:pt x="399" y="1"/>
                  </a:lnTo>
                  <a:lnTo>
                    <a:pt x="408" y="1"/>
                  </a:lnTo>
                  <a:lnTo>
                    <a:pt x="418" y="3"/>
                  </a:lnTo>
                  <a:lnTo>
                    <a:pt x="426" y="5"/>
                  </a:lnTo>
                  <a:lnTo>
                    <a:pt x="436" y="7"/>
                  </a:lnTo>
                  <a:lnTo>
                    <a:pt x="461" y="7"/>
                  </a:lnTo>
                  <a:close/>
                </a:path>
              </a:pathLst>
            </a:custGeom>
            <a:solidFill>
              <a:srgbClr val="80bfb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77" name=""/>
            <p:cNvSpPr/>
            <p:nvPr/>
          </p:nvSpPr>
          <p:spPr>
            <a:xfrm>
              <a:off x="8089920" y="6612120"/>
              <a:ext cx="71640" cy="41400"/>
            </a:xfrm>
            <a:custGeom>
              <a:avLst/>
              <a:gdLst/>
              <a:ahLst/>
              <a:rect l="l" t="t" r="r" b="b"/>
              <a:pathLst>
                <a:path w="133" h="77">
                  <a:moveTo>
                    <a:pt x="50" y="0"/>
                  </a:moveTo>
                  <a:lnTo>
                    <a:pt x="46" y="5"/>
                  </a:lnTo>
                  <a:lnTo>
                    <a:pt x="50" y="10"/>
                  </a:lnTo>
                  <a:lnTo>
                    <a:pt x="57" y="14"/>
                  </a:lnTo>
                  <a:lnTo>
                    <a:pt x="66" y="15"/>
                  </a:lnTo>
                  <a:lnTo>
                    <a:pt x="74" y="14"/>
                  </a:lnTo>
                  <a:lnTo>
                    <a:pt x="85" y="13"/>
                  </a:lnTo>
                  <a:lnTo>
                    <a:pt x="94" y="12"/>
                  </a:lnTo>
                  <a:lnTo>
                    <a:pt x="104" y="12"/>
                  </a:lnTo>
                  <a:lnTo>
                    <a:pt x="113" y="14"/>
                  </a:lnTo>
                  <a:lnTo>
                    <a:pt x="121" y="20"/>
                  </a:lnTo>
                  <a:lnTo>
                    <a:pt x="129" y="28"/>
                  </a:lnTo>
                  <a:lnTo>
                    <a:pt x="133" y="40"/>
                  </a:lnTo>
                  <a:lnTo>
                    <a:pt x="133" y="46"/>
                  </a:lnTo>
                  <a:lnTo>
                    <a:pt x="133" y="52"/>
                  </a:lnTo>
                  <a:lnTo>
                    <a:pt x="133" y="59"/>
                  </a:lnTo>
                  <a:lnTo>
                    <a:pt x="133" y="65"/>
                  </a:lnTo>
                  <a:lnTo>
                    <a:pt x="125" y="70"/>
                  </a:lnTo>
                  <a:lnTo>
                    <a:pt x="117" y="73"/>
                  </a:lnTo>
                  <a:lnTo>
                    <a:pt x="108" y="75"/>
                  </a:lnTo>
                  <a:lnTo>
                    <a:pt x="98" y="76"/>
                  </a:lnTo>
                  <a:lnTo>
                    <a:pt x="88" y="75"/>
                  </a:lnTo>
                  <a:lnTo>
                    <a:pt x="78" y="75"/>
                  </a:lnTo>
                  <a:lnTo>
                    <a:pt x="69" y="75"/>
                  </a:lnTo>
                  <a:lnTo>
                    <a:pt x="62" y="77"/>
                  </a:lnTo>
                  <a:lnTo>
                    <a:pt x="61" y="68"/>
                  </a:lnTo>
                  <a:lnTo>
                    <a:pt x="61" y="61"/>
                  </a:lnTo>
                  <a:lnTo>
                    <a:pt x="61" y="54"/>
                  </a:lnTo>
                  <a:lnTo>
                    <a:pt x="61" y="46"/>
                  </a:lnTo>
                  <a:lnTo>
                    <a:pt x="57" y="39"/>
                  </a:lnTo>
                  <a:lnTo>
                    <a:pt x="54" y="33"/>
                  </a:lnTo>
                  <a:lnTo>
                    <a:pt x="50" y="28"/>
                  </a:lnTo>
                  <a:lnTo>
                    <a:pt x="45" y="25"/>
                  </a:lnTo>
                  <a:lnTo>
                    <a:pt x="33" y="23"/>
                  </a:lnTo>
                  <a:lnTo>
                    <a:pt x="22" y="23"/>
                  </a:lnTo>
                  <a:lnTo>
                    <a:pt x="11" y="24"/>
                  </a:lnTo>
                  <a:lnTo>
                    <a:pt x="0" y="25"/>
                  </a:lnTo>
                  <a:lnTo>
                    <a:pt x="11" y="15"/>
                  </a:lnTo>
                  <a:lnTo>
                    <a:pt x="24" y="9"/>
                  </a:lnTo>
                  <a:lnTo>
                    <a:pt x="36" y="3"/>
                  </a:lnTo>
                  <a:lnTo>
                    <a:pt x="50" y="0"/>
                  </a:lnTo>
                  <a:close/>
                </a:path>
              </a:pathLst>
            </a:custGeom>
            <a:solidFill>
              <a:srgbClr val="000000"/>
            </a:solidFill>
            <a:ln w="0">
              <a:noFill/>
            </a:ln>
          </p:spPr>
          <p:style>
            <a:lnRef idx="0"/>
            <a:fillRef idx="0"/>
            <a:effectRef idx="0"/>
            <a:fontRef idx="minor"/>
          </p:style>
          <p:txBody>
            <a:bodyPr lIns="90000" rIns="90000" tIns="-5400" bIns="-5400" anchor="t">
              <a:noAutofit/>
            </a:bodyPr>
            <a:p>
              <a:endParaRPr b="0" lang="en-US" sz="2400" strike="noStrike" u="none">
                <a:solidFill>
                  <a:srgbClr val="ffffff"/>
                </a:solidFill>
                <a:effectLst/>
                <a:uFillTx/>
                <a:latin typeface="Times New Roman"/>
              </a:endParaRPr>
            </a:p>
          </p:txBody>
        </p:sp>
        <p:sp>
          <p:nvSpPr>
            <p:cNvPr id="678" name=""/>
            <p:cNvSpPr/>
            <p:nvPr/>
          </p:nvSpPr>
          <p:spPr>
            <a:xfrm>
              <a:off x="8452080" y="6716880"/>
              <a:ext cx="75960" cy="69840"/>
            </a:xfrm>
            <a:custGeom>
              <a:avLst/>
              <a:gdLst/>
              <a:ahLst/>
              <a:rect l="l" t="t" r="r" b="b"/>
              <a:pathLst>
                <a:path w="145" h="133">
                  <a:moveTo>
                    <a:pt x="61" y="5"/>
                  </a:moveTo>
                  <a:lnTo>
                    <a:pt x="53" y="5"/>
                  </a:lnTo>
                  <a:lnTo>
                    <a:pt x="45" y="8"/>
                  </a:lnTo>
                  <a:lnTo>
                    <a:pt x="38" y="13"/>
                  </a:lnTo>
                  <a:lnTo>
                    <a:pt x="32" y="20"/>
                  </a:lnTo>
                  <a:lnTo>
                    <a:pt x="33" y="27"/>
                  </a:lnTo>
                  <a:lnTo>
                    <a:pt x="37" y="31"/>
                  </a:lnTo>
                  <a:lnTo>
                    <a:pt x="42" y="31"/>
                  </a:lnTo>
                  <a:lnTo>
                    <a:pt x="49" y="31"/>
                  </a:lnTo>
                  <a:lnTo>
                    <a:pt x="56" y="28"/>
                  </a:lnTo>
                  <a:lnTo>
                    <a:pt x="64" y="28"/>
                  </a:lnTo>
                  <a:lnTo>
                    <a:pt x="71" y="28"/>
                  </a:lnTo>
                  <a:lnTo>
                    <a:pt x="79" y="32"/>
                  </a:lnTo>
                  <a:lnTo>
                    <a:pt x="87" y="34"/>
                  </a:lnTo>
                  <a:lnTo>
                    <a:pt x="97" y="38"/>
                  </a:lnTo>
                  <a:lnTo>
                    <a:pt x="106" y="43"/>
                  </a:lnTo>
                  <a:lnTo>
                    <a:pt x="116" y="49"/>
                  </a:lnTo>
                  <a:lnTo>
                    <a:pt x="123" y="55"/>
                  </a:lnTo>
                  <a:lnTo>
                    <a:pt x="132" y="63"/>
                  </a:lnTo>
                  <a:lnTo>
                    <a:pt x="138" y="70"/>
                  </a:lnTo>
                  <a:lnTo>
                    <a:pt x="145" y="79"/>
                  </a:lnTo>
                  <a:lnTo>
                    <a:pt x="145" y="86"/>
                  </a:lnTo>
                  <a:lnTo>
                    <a:pt x="145" y="95"/>
                  </a:lnTo>
                  <a:lnTo>
                    <a:pt x="142" y="102"/>
                  </a:lnTo>
                  <a:lnTo>
                    <a:pt x="138" y="111"/>
                  </a:lnTo>
                  <a:lnTo>
                    <a:pt x="91" y="133"/>
                  </a:lnTo>
                  <a:lnTo>
                    <a:pt x="91" y="125"/>
                  </a:lnTo>
                  <a:lnTo>
                    <a:pt x="92" y="117"/>
                  </a:lnTo>
                  <a:lnTo>
                    <a:pt x="90" y="109"/>
                  </a:lnTo>
                  <a:lnTo>
                    <a:pt x="87" y="101"/>
                  </a:lnTo>
                  <a:lnTo>
                    <a:pt x="82" y="92"/>
                  </a:lnTo>
                  <a:lnTo>
                    <a:pt x="79" y="85"/>
                  </a:lnTo>
                  <a:lnTo>
                    <a:pt x="74" y="78"/>
                  </a:lnTo>
                  <a:lnTo>
                    <a:pt x="69" y="71"/>
                  </a:lnTo>
                  <a:lnTo>
                    <a:pt x="59" y="68"/>
                  </a:lnTo>
                  <a:lnTo>
                    <a:pt x="54" y="63"/>
                  </a:lnTo>
                  <a:lnTo>
                    <a:pt x="49" y="55"/>
                  </a:lnTo>
                  <a:lnTo>
                    <a:pt x="44" y="49"/>
                  </a:lnTo>
                  <a:lnTo>
                    <a:pt x="0" y="71"/>
                  </a:lnTo>
                  <a:lnTo>
                    <a:pt x="6" y="62"/>
                  </a:lnTo>
                  <a:lnTo>
                    <a:pt x="11" y="49"/>
                  </a:lnTo>
                  <a:lnTo>
                    <a:pt x="14" y="36"/>
                  </a:lnTo>
                  <a:lnTo>
                    <a:pt x="19" y="22"/>
                  </a:lnTo>
                  <a:lnTo>
                    <a:pt x="24" y="10"/>
                  </a:lnTo>
                  <a:lnTo>
                    <a:pt x="33" y="2"/>
                  </a:lnTo>
                  <a:lnTo>
                    <a:pt x="45" y="0"/>
                  </a:lnTo>
                  <a:lnTo>
                    <a:pt x="61" y="5"/>
                  </a:lnTo>
                  <a:close/>
                </a:path>
              </a:pathLst>
            </a:custGeom>
            <a:solidFill>
              <a:srgbClr val="000000"/>
            </a:solidFill>
            <a:ln w="0">
              <a:noFill/>
            </a:ln>
          </p:spPr>
          <p:style>
            <a:lnRef idx="0"/>
            <a:fillRef idx="0"/>
            <a:effectRef idx="0"/>
            <a:fontRef idx="minor"/>
          </p:style>
          <p:txBody>
            <a:bodyPr lIns="90000" rIns="90000" tIns="23040" bIns="23040" anchor="t">
              <a:noAutofit/>
            </a:bodyPr>
            <a:p>
              <a:endParaRPr b="0" lang="en-US" sz="2400" strike="noStrike" u="none">
                <a:solidFill>
                  <a:srgbClr val="ffffff"/>
                </a:solidFill>
                <a:effectLst/>
                <a:uFillTx/>
                <a:latin typeface="Times New Roman"/>
              </a:endParaRPr>
            </a:p>
          </p:txBody>
        </p:sp>
        <p:sp>
          <p:nvSpPr>
            <p:cNvPr id="679" name=""/>
            <p:cNvSpPr/>
            <p:nvPr/>
          </p:nvSpPr>
          <p:spPr>
            <a:xfrm>
              <a:off x="7937640" y="6737400"/>
              <a:ext cx="228600" cy="46080"/>
            </a:xfrm>
            <a:custGeom>
              <a:avLst/>
              <a:gdLst/>
              <a:ahLst/>
              <a:rect l="l" t="t" r="r" b="b"/>
              <a:pathLst>
                <a:path w="431" h="89">
                  <a:moveTo>
                    <a:pt x="152" y="62"/>
                  </a:moveTo>
                  <a:lnTo>
                    <a:pt x="181" y="63"/>
                  </a:lnTo>
                  <a:lnTo>
                    <a:pt x="209" y="62"/>
                  </a:lnTo>
                  <a:lnTo>
                    <a:pt x="235" y="58"/>
                  </a:lnTo>
                  <a:lnTo>
                    <a:pt x="261" y="53"/>
                  </a:lnTo>
                  <a:lnTo>
                    <a:pt x="286" y="46"/>
                  </a:lnTo>
                  <a:lnTo>
                    <a:pt x="310" y="41"/>
                  </a:lnTo>
                  <a:lnTo>
                    <a:pt x="336" y="37"/>
                  </a:lnTo>
                  <a:lnTo>
                    <a:pt x="365" y="37"/>
                  </a:lnTo>
                  <a:lnTo>
                    <a:pt x="431" y="18"/>
                  </a:lnTo>
                  <a:lnTo>
                    <a:pt x="415" y="26"/>
                  </a:lnTo>
                  <a:lnTo>
                    <a:pt x="399" y="35"/>
                  </a:lnTo>
                  <a:lnTo>
                    <a:pt x="382" y="41"/>
                  </a:lnTo>
                  <a:lnTo>
                    <a:pt x="366" y="47"/>
                  </a:lnTo>
                  <a:lnTo>
                    <a:pt x="349" y="52"/>
                  </a:lnTo>
                  <a:lnTo>
                    <a:pt x="331" y="57"/>
                  </a:lnTo>
                  <a:lnTo>
                    <a:pt x="314" y="61"/>
                  </a:lnTo>
                  <a:lnTo>
                    <a:pt x="298" y="67"/>
                  </a:lnTo>
                  <a:lnTo>
                    <a:pt x="288" y="74"/>
                  </a:lnTo>
                  <a:lnTo>
                    <a:pt x="252" y="82"/>
                  </a:lnTo>
                  <a:lnTo>
                    <a:pt x="217" y="88"/>
                  </a:lnTo>
                  <a:lnTo>
                    <a:pt x="181" y="89"/>
                  </a:lnTo>
                  <a:lnTo>
                    <a:pt x="145" y="88"/>
                  </a:lnTo>
                  <a:lnTo>
                    <a:pt x="108" y="82"/>
                  </a:lnTo>
                  <a:lnTo>
                    <a:pt x="73" y="72"/>
                  </a:lnTo>
                  <a:lnTo>
                    <a:pt x="40" y="56"/>
                  </a:lnTo>
                  <a:lnTo>
                    <a:pt x="9" y="37"/>
                  </a:lnTo>
                  <a:lnTo>
                    <a:pt x="5" y="29"/>
                  </a:lnTo>
                  <a:lnTo>
                    <a:pt x="2" y="20"/>
                  </a:lnTo>
                  <a:lnTo>
                    <a:pt x="0" y="10"/>
                  </a:lnTo>
                  <a:lnTo>
                    <a:pt x="2" y="0"/>
                  </a:lnTo>
                  <a:lnTo>
                    <a:pt x="14" y="19"/>
                  </a:lnTo>
                  <a:lnTo>
                    <a:pt x="31" y="34"/>
                  </a:lnTo>
                  <a:lnTo>
                    <a:pt x="49" y="42"/>
                  </a:lnTo>
                  <a:lnTo>
                    <a:pt x="70" y="49"/>
                  </a:lnTo>
                  <a:lnTo>
                    <a:pt x="89" y="51"/>
                  </a:lnTo>
                  <a:lnTo>
                    <a:pt x="110" y="55"/>
                  </a:lnTo>
                  <a:lnTo>
                    <a:pt x="131" y="57"/>
                  </a:lnTo>
                  <a:lnTo>
                    <a:pt x="152" y="62"/>
                  </a:lnTo>
                  <a:close/>
                </a:path>
              </a:pathLst>
            </a:custGeom>
            <a:solidFill>
              <a:srgbClr val="408f66"/>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Times New Roman"/>
              </a:endParaRPr>
            </a:p>
          </p:txBody>
        </p:sp>
        <p:sp>
          <p:nvSpPr>
            <p:cNvPr id="680" name=""/>
            <p:cNvSpPr/>
            <p:nvPr/>
          </p:nvSpPr>
          <p:spPr>
            <a:xfrm>
              <a:off x="8331480" y="6739200"/>
              <a:ext cx="28440" cy="21960"/>
            </a:xfrm>
            <a:custGeom>
              <a:avLst/>
              <a:gdLst/>
              <a:ahLst/>
              <a:rect l="l" t="t" r="r" b="b"/>
              <a:pathLst>
                <a:path w="53" h="42">
                  <a:moveTo>
                    <a:pt x="33" y="42"/>
                  </a:moveTo>
                  <a:lnTo>
                    <a:pt x="26" y="42"/>
                  </a:lnTo>
                  <a:lnTo>
                    <a:pt x="18" y="42"/>
                  </a:lnTo>
                  <a:lnTo>
                    <a:pt x="11" y="42"/>
                  </a:lnTo>
                  <a:lnTo>
                    <a:pt x="3" y="42"/>
                  </a:lnTo>
                  <a:lnTo>
                    <a:pt x="0" y="30"/>
                  </a:lnTo>
                  <a:lnTo>
                    <a:pt x="2" y="23"/>
                  </a:lnTo>
                  <a:lnTo>
                    <a:pt x="7" y="18"/>
                  </a:lnTo>
                  <a:lnTo>
                    <a:pt x="17" y="16"/>
                  </a:lnTo>
                  <a:lnTo>
                    <a:pt x="27" y="14"/>
                  </a:lnTo>
                  <a:lnTo>
                    <a:pt x="37" y="11"/>
                  </a:lnTo>
                  <a:lnTo>
                    <a:pt x="45" y="8"/>
                  </a:lnTo>
                  <a:lnTo>
                    <a:pt x="53" y="0"/>
                  </a:lnTo>
                  <a:lnTo>
                    <a:pt x="50" y="11"/>
                  </a:lnTo>
                  <a:lnTo>
                    <a:pt x="49" y="25"/>
                  </a:lnTo>
                  <a:lnTo>
                    <a:pt x="45" y="30"/>
                  </a:lnTo>
                  <a:lnTo>
                    <a:pt x="43" y="35"/>
                  </a:lnTo>
                  <a:lnTo>
                    <a:pt x="38" y="39"/>
                  </a:lnTo>
                  <a:lnTo>
                    <a:pt x="33" y="42"/>
                  </a:lnTo>
                  <a:close/>
                </a:path>
              </a:pathLst>
            </a:custGeom>
            <a:solidFill>
              <a:srgbClr val="408f66"/>
            </a:solidFill>
            <a:ln w="0">
              <a:noFill/>
            </a:ln>
          </p:spPr>
          <p:style>
            <a:lnRef idx="0"/>
            <a:fillRef idx="0"/>
            <a:effectRef idx="0"/>
            <a:fontRef idx="minor"/>
          </p:style>
          <p:txBody>
            <a:bodyPr lIns="90000" rIns="90000" tIns="-24840" bIns="-24840" anchor="t">
              <a:noAutofit/>
            </a:bodyPr>
            <a:p>
              <a:endParaRPr b="0" lang="en-US" sz="2400" strike="noStrike" u="none">
                <a:solidFill>
                  <a:srgbClr val="ffffff"/>
                </a:solidFill>
                <a:effectLst/>
                <a:uFillTx/>
                <a:latin typeface="Times New Roman"/>
              </a:endParaRPr>
            </a:p>
          </p:txBody>
        </p:sp>
        <p:sp>
          <p:nvSpPr>
            <p:cNvPr id="681" name=""/>
            <p:cNvSpPr/>
            <p:nvPr/>
          </p:nvSpPr>
          <p:spPr>
            <a:xfrm>
              <a:off x="8186760" y="6742080"/>
              <a:ext cx="73080" cy="20880"/>
            </a:xfrm>
            <a:custGeom>
              <a:avLst/>
              <a:gdLst/>
              <a:ahLst/>
              <a:rect l="l" t="t" r="r" b="b"/>
              <a:pathLst>
                <a:path w="136" h="40">
                  <a:moveTo>
                    <a:pt x="123" y="13"/>
                  </a:moveTo>
                  <a:lnTo>
                    <a:pt x="128" y="6"/>
                  </a:lnTo>
                  <a:lnTo>
                    <a:pt x="136" y="8"/>
                  </a:lnTo>
                  <a:lnTo>
                    <a:pt x="136" y="40"/>
                  </a:lnTo>
                  <a:lnTo>
                    <a:pt x="117" y="40"/>
                  </a:lnTo>
                  <a:lnTo>
                    <a:pt x="101" y="40"/>
                  </a:lnTo>
                  <a:lnTo>
                    <a:pt x="84" y="36"/>
                  </a:lnTo>
                  <a:lnTo>
                    <a:pt x="68" y="32"/>
                  </a:lnTo>
                  <a:lnTo>
                    <a:pt x="50" y="26"/>
                  </a:lnTo>
                  <a:lnTo>
                    <a:pt x="34" y="21"/>
                  </a:lnTo>
                  <a:lnTo>
                    <a:pt x="18" y="15"/>
                  </a:lnTo>
                  <a:lnTo>
                    <a:pt x="2" y="10"/>
                  </a:lnTo>
                  <a:lnTo>
                    <a:pt x="0" y="0"/>
                  </a:lnTo>
                  <a:lnTo>
                    <a:pt x="13" y="3"/>
                  </a:lnTo>
                  <a:lnTo>
                    <a:pt x="28" y="5"/>
                  </a:lnTo>
                  <a:lnTo>
                    <a:pt x="43" y="6"/>
                  </a:lnTo>
                  <a:lnTo>
                    <a:pt x="59" y="8"/>
                  </a:lnTo>
                  <a:lnTo>
                    <a:pt x="74" y="8"/>
                  </a:lnTo>
                  <a:lnTo>
                    <a:pt x="91" y="9"/>
                  </a:lnTo>
                  <a:lnTo>
                    <a:pt x="106" y="10"/>
                  </a:lnTo>
                  <a:lnTo>
                    <a:pt x="123" y="13"/>
                  </a:lnTo>
                  <a:close/>
                </a:path>
              </a:pathLst>
            </a:custGeom>
            <a:solidFill>
              <a:srgbClr val="408f66"/>
            </a:solidFill>
            <a:ln w="0">
              <a:noFill/>
            </a:ln>
          </p:spPr>
          <p:style>
            <a:lnRef idx="0"/>
            <a:fillRef idx="0"/>
            <a:effectRef idx="0"/>
            <a:fontRef idx="minor"/>
          </p:style>
          <p:txBody>
            <a:bodyPr lIns="90000" rIns="90000" tIns="-25920" bIns="-25920" anchor="t">
              <a:noAutofit/>
            </a:bodyPr>
            <a:p>
              <a:endParaRPr b="0" lang="en-US" sz="2400" strike="noStrike" u="none">
                <a:solidFill>
                  <a:srgbClr val="ffffff"/>
                </a:solidFill>
                <a:effectLst/>
                <a:uFillTx/>
                <a:latin typeface="Times New Roman"/>
              </a:endParaRPr>
            </a:p>
          </p:txBody>
        </p:sp>
        <p:sp>
          <p:nvSpPr>
            <p:cNvPr id="682" name=""/>
            <p:cNvSpPr/>
            <p:nvPr/>
          </p:nvSpPr>
          <p:spPr>
            <a:xfrm>
              <a:off x="8568000" y="6748560"/>
              <a:ext cx="144360" cy="109440"/>
            </a:xfrm>
            <a:custGeom>
              <a:avLst/>
              <a:gdLst/>
              <a:ahLst/>
              <a:rect l="l" t="t" r="r" b="b"/>
              <a:pathLst>
                <a:path w="274" h="207">
                  <a:moveTo>
                    <a:pt x="215" y="138"/>
                  </a:moveTo>
                  <a:lnTo>
                    <a:pt x="189" y="152"/>
                  </a:lnTo>
                  <a:lnTo>
                    <a:pt x="165" y="165"/>
                  </a:lnTo>
                  <a:lnTo>
                    <a:pt x="139" y="178"/>
                  </a:lnTo>
                  <a:lnTo>
                    <a:pt x="114" y="189"/>
                  </a:lnTo>
                  <a:lnTo>
                    <a:pt x="87" y="196"/>
                  </a:lnTo>
                  <a:lnTo>
                    <a:pt x="60" y="204"/>
                  </a:lnTo>
                  <a:lnTo>
                    <a:pt x="30" y="207"/>
                  </a:lnTo>
                  <a:lnTo>
                    <a:pt x="0" y="207"/>
                  </a:lnTo>
                  <a:lnTo>
                    <a:pt x="29" y="191"/>
                  </a:lnTo>
                  <a:lnTo>
                    <a:pt x="61" y="180"/>
                  </a:lnTo>
                  <a:lnTo>
                    <a:pt x="93" y="170"/>
                  </a:lnTo>
                  <a:lnTo>
                    <a:pt x="126" y="160"/>
                  </a:lnTo>
                  <a:lnTo>
                    <a:pt x="156" y="147"/>
                  </a:lnTo>
                  <a:lnTo>
                    <a:pt x="186" y="129"/>
                  </a:lnTo>
                  <a:lnTo>
                    <a:pt x="210" y="106"/>
                  </a:lnTo>
                  <a:lnTo>
                    <a:pt x="233" y="76"/>
                  </a:lnTo>
                  <a:lnTo>
                    <a:pt x="237" y="66"/>
                  </a:lnTo>
                  <a:lnTo>
                    <a:pt x="242" y="58"/>
                  </a:lnTo>
                  <a:lnTo>
                    <a:pt x="247" y="48"/>
                  </a:lnTo>
                  <a:lnTo>
                    <a:pt x="254" y="39"/>
                  </a:lnTo>
                  <a:lnTo>
                    <a:pt x="258" y="29"/>
                  </a:lnTo>
                  <a:lnTo>
                    <a:pt x="263" y="19"/>
                  </a:lnTo>
                  <a:lnTo>
                    <a:pt x="268" y="9"/>
                  </a:lnTo>
                  <a:lnTo>
                    <a:pt x="274" y="0"/>
                  </a:lnTo>
                  <a:lnTo>
                    <a:pt x="274" y="19"/>
                  </a:lnTo>
                  <a:lnTo>
                    <a:pt x="273" y="40"/>
                  </a:lnTo>
                  <a:lnTo>
                    <a:pt x="270" y="60"/>
                  </a:lnTo>
                  <a:lnTo>
                    <a:pt x="266" y="80"/>
                  </a:lnTo>
                  <a:lnTo>
                    <a:pt x="257" y="97"/>
                  </a:lnTo>
                  <a:lnTo>
                    <a:pt x="246" y="113"/>
                  </a:lnTo>
                  <a:lnTo>
                    <a:pt x="233" y="127"/>
                  </a:lnTo>
                  <a:lnTo>
                    <a:pt x="215" y="138"/>
                  </a:lnTo>
                  <a:close/>
                </a:path>
              </a:pathLst>
            </a:custGeom>
            <a:solidFill>
              <a:srgbClr val="408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83" name=""/>
            <p:cNvSpPr/>
            <p:nvPr/>
          </p:nvSpPr>
          <p:spPr>
            <a:xfrm>
              <a:off x="7537680" y="5310360"/>
              <a:ext cx="218880" cy="1522440"/>
            </a:xfrm>
            <a:custGeom>
              <a:avLst/>
              <a:gdLst/>
              <a:ahLst/>
              <a:rect l="l" t="t" r="r" b="b"/>
              <a:pathLst>
                <a:path w="412" h="2878">
                  <a:moveTo>
                    <a:pt x="382" y="0"/>
                  </a:moveTo>
                  <a:lnTo>
                    <a:pt x="0" y="2878"/>
                  </a:lnTo>
                  <a:lnTo>
                    <a:pt x="37" y="2878"/>
                  </a:lnTo>
                  <a:lnTo>
                    <a:pt x="412" y="5"/>
                  </a:lnTo>
                  <a:lnTo>
                    <a:pt x="382" y="0"/>
                  </a:lnTo>
                  <a:close/>
                </a:path>
              </a:pathLst>
            </a:custGeom>
            <a:solidFill>
              <a:srgbClr val="ebf5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84" name=""/>
            <p:cNvSpPr/>
            <p:nvPr/>
          </p:nvSpPr>
          <p:spPr>
            <a:xfrm>
              <a:off x="7177320" y="5118120"/>
              <a:ext cx="206280" cy="1352520"/>
            </a:xfrm>
            <a:custGeom>
              <a:avLst/>
              <a:gdLst/>
              <a:ahLst/>
              <a:rect l="l" t="t" r="r" b="b"/>
              <a:pathLst>
                <a:path w="390" h="2558">
                  <a:moveTo>
                    <a:pt x="353" y="0"/>
                  </a:moveTo>
                  <a:lnTo>
                    <a:pt x="59" y="2022"/>
                  </a:lnTo>
                  <a:lnTo>
                    <a:pt x="15" y="2291"/>
                  </a:lnTo>
                  <a:lnTo>
                    <a:pt x="0" y="2536"/>
                  </a:lnTo>
                  <a:lnTo>
                    <a:pt x="37" y="2558"/>
                  </a:lnTo>
                  <a:lnTo>
                    <a:pt x="390" y="22"/>
                  </a:lnTo>
                  <a:lnTo>
                    <a:pt x="353" y="0"/>
                  </a:lnTo>
                  <a:close/>
                </a:path>
              </a:pathLst>
            </a:custGeom>
            <a:solidFill>
              <a:srgbClr val="ebf5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85" name=""/>
            <p:cNvSpPr/>
            <p:nvPr/>
          </p:nvSpPr>
          <p:spPr>
            <a:xfrm>
              <a:off x="7380360" y="4953240"/>
              <a:ext cx="88920" cy="90360"/>
            </a:xfrm>
            <a:custGeom>
              <a:avLst/>
              <a:gdLst/>
              <a:ahLst/>
              <a:rect l="l" t="t" r="r" b="b"/>
              <a:pathLst>
                <a:path w="166" h="173">
                  <a:moveTo>
                    <a:pt x="166" y="0"/>
                  </a:moveTo>
                  <a:lnTo>
                    <a:pt x="162" y="0"/>
                  </a:lnTo>
                  <a:lnTo>
                    <a:pt x="156" y="1"/>
                  </a:lnTo>
                  <a:lnTo>
                    <a:pt x="146" y="5"/>
                  </a:lnTo>
                  <a:lnTo>
                    <a:pt x="134" y="10"/>
                  </a:lnTo>
                  <a:lnTo>
                    <a:pt x="118" y="15"/>
                  </a:lnTo>
                  <a:lnTo>
                    <a:pt x="103" y="22"/>
                  </a:lnTo>
                  <a:lnTo>
                    <a:pt x="87" y="31"/>
                  </a:lnTo>
                  <a:lnTo>
                    <a:pt x="72" y="42"/>
                  </a:lnTo>
                  <a:lnTo>
                    <a:pt x="57" y="56"/>
                  </a:lnTo>
                  <a:lnTo>
                    <a:pt x="44" y="73"/>
                  </a:lnTo>
                  <a:lnTo>
                    <a:pt x="31" y="92"/>
                  </a:lnTo>
                  <a:lnTo>
                    <a:pt x="21" y="111"/>
                  </a:lnTo>
                  <a:lnTo>
                    <a:pt x="11" y="129"/>
                  </a:lnTo>
                  <a:lnTo>
                    <a:pt x="5" y="144"/>
                  </a:lnTo>
                  <a:lnTo>
                    <a:pt x="0" y="153"/>
                  </a:lnTo>
                  <a:lnTo>
                    <a:pt x="0" y="158"/>
                  </a:lnTo>
                  <a:lnTo>
                    <a:pt x="42" y="173"/>
                  </a:lnTo>
                  <a:lnTo>
                    <a:pt x="42" y="170"/>
                  </a:lnTo>
                  <a:lnTo>
                    <a:pt x="46" y="160"/>
                  </a:lnTo>
                  <a:lnTo>
                    <a:pt x="50" y="146"/>
                  </a:lnTo>
                  <a:lnTo>
                    <a:pt x="57" y="130"/>
                  </a:lnTo>
                  <a:lnTo>
                    <a:pt x="62" y="111"/>
                  </a:lnTo>
                  <a:lnTo>
                    <a:pt x="68" y="93"/>
                  </a:lnTo>
                  <a:lnTo>
                    <a:pt x="74" y="77"/>
                  </a:lnTo>
                  <a:lnTo>
                    <a:pt x="79" y="64"/>
                  </a:lnTo>
                  <a:lnTo>
                    <a:pt x="86" y="53"/>
                  </a:lnTo>
                  <a:lnTo>
                    <a:pt x="97" y="42"/>
                  </a:lnTo>
                  <a:lnTo>
                    <a:pt x="110" y="31"/>
                  </a:lnTo>
                  <a:lnTo>
                    <a:pt x="126" y="21"/>
                  </a:lnTo>
                  <a:lnTo>
                    <a:pt x="140" y="11"/>
                  </a:lnTo>
                  <a:lnTo>
                    <a:pt x="153" y="5"/>
                  </a:lnTo>
                  <a:lnTo>
                    <a:pt x="162" y="0"/>
                  </a:lnTo>
                  <a:lnTo>
                    <a:pt x="166" y="0"/>
                  </a:lnTo>
                  <a:close/>
                </a:path>
              </a:pathLst>
            </a:cu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ffffff"/>
                </a:solidFill>
                <a:effectLst/>
                <a:uFillTx/>
                <a:latin typeface="Times New Roman"/>
              </a:endParaRPr>
            </a:p>
          </p:txBody>
        </p:sp>
        <p:sp>
          <p:nvSpPr>
            <p:cNvPr id="686" name=""/>
            <p:cNvSpPr/>
            <p:nvPr/>
          </p:nvSpPr>
          <p:spPr>
            <a:xfrm>
              <a:off x="7772400" y="5129280"/>
              <a:ext cx="49320" cy="61920"/>
            </a:xfrm>
            <a:custGeom>
              <a:avLst/>
              <a:gdLst/>
              <a:ahLst/>
              <a:rect l="l" t="t" r="r" b="b"/>
              <a:pathLst>
                <a:path w="93" h="116">
                  <a:moveTo>
                    <a:pt x="93" y="0"/>
                  </a:moveTo>
                  <a:lnTo>
                    <a:pt x="29" y="27"/>
                  </a:lnTo>
                  <a:lnTo>
                    <a:pt x="0" y="116"/>
                  </a:lnTo>
                  <a:lnTo>
                    <a:pt x="93" y="0"/>
                  </a:lnTo>
                  <a:close/>
                </a:path>
              </a:pathLst>
            </a:custGeom>
            <a:solidFill>
              <a:srgbClr val="ffffff"/>
            </a:solidFill>
            <a:ln w="0">
              <a:noFill/>
            </a:ln>
          </p:spPr>
          <p:style>
            <a:lnRef idx="0"/>
            <a:fillRef idx="0"/>
            <a:effectRef idx="0"/>
            <a:fontRef idx="minor"/>
          </p:style>
          <p:txBody>
            <a:bodyPr lIns="90000" rIns="90000" tIns="15120" bIns="15120" anchor="t">
              <a:noAutofit/>
            </a:bodyPr>
            <a:p>
              <a:endParaRPr b="0" lang="en-US" sz="2400" strike="noStrike" u="none">
                <a:solidFill>
                  <a:srgbClr val="ffffff"/>
                </a:solidFill>
                <a:effectLst/>
                <a:uFillTx/>
                <a:latin typeface="Times New Roman"/>
              </a:endParaRPr>
            </a:p>
          </p:txBody>
        </p:sp>
      </p:grpSp>
    </p:spTree>
  </p:cSld>
  <p:transition spd="med">
    <p:randomBar dir="vert"/>
  </p:transition>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1ecaba"/>
        </a:solidFill>
      </p:bgPr>
    </p:bg>
    <p:spTree>
      <p:nvGrpSpPr>
        <p:cNvPr id="1" name=""/>
        <p:cNvGrpSpPr/>
        <p:nvPr/>
      </p:nvGrpSpPr>
      <p:grpSpPr>
        <a:xfrm>
          <a:off x="0" y="0"/>
          <a:ext cx="0" cy="0"/>
          <a:chOff x="0" y="0"/>
          <a:chExt cx="0" cy="0"/>
        </a:xfrm>
      </p:grpSpPr>
      <p:sp>
        <p:nvSpPr>
          <p:cNvPr id="687"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“QUALIFIED INDIVIDUAL WITH A DISABILITY”</a:t>
            </a:r>
            <a:endParaRPr b="1" lang="en-US" sz="3600" strike="noStrike" u="none">
              <a:solidFill>
                <a:srgbClr val="081d58"/>
              </a:solidFill>
              <a:effectLst/>
              <a:uFillTx/>
              <a:latin typeface="Times New Roman"/>
            </a:endParaRPr>
          </a:p>
        </p:txBody>
      </p:sp>
      <p:sp>
        <p:nvSpPr>
          <p:cNvPr id="688" name="PlaceHolder 2"/>
          <p:cNvSpPr>
            <a:spLocks noGrp="1"/>
          </p:cNvSpPr>
          <p:nvPr>
            <p:ph/>
          </p:nvPr>
        </p:nvSpPr>
        <p:spPr>
          <a:xfrm>
            <a:off x="406080" y="1905120"/>
            <a:ext cx="8737560" cy="2209680"/>
          </a:xfrm>
          <a:prstGeom prst="rect">
            <a:avLst/>
          </a:prstGeom>
          <a:noFill/>
          <a:ln w="0">
            <a:noFill/>
          </a:ln>
        </p:spPr>
        <p:txBody>
          <a:bodyPr lIns="90360" rIns="90360" tIns="44280" bIns="44280" anchor="t">
            <a:normAutofit/>
          </a:bodyPr>
          <a:p>
            <a:pPr marL="343080" indent="-343080">
              <a:spcBef>
                <a:spcPts val="624"/>
              </a:spcBef>
              <a:buClr>
                <a:srgbClr val="d22c73"/>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An “Individual With a Disability” Who Can Perform the Essential Functions of the Job Held or Applied For, With or Without Reasonable Accommodation</a:t>
            </a:r>
            <a:endParaRPr b="0" lang="en-US" sz="2500" strike="noStrike" u="none">
              <a:solidFill>
                <a:srgbClr val="081d58"/>
              </a:solidFill>
              <a:effectLst/>
              <a:uFillTx/>
              <a:latin typeface="Times New Roman"/>
            </a:endParaRPr>
          </a:p>
        </p:txBody>
      </p:sp>
      <p:pic>
        <p:nvPicPr>
          <p:cNvPr id="689" name="" descr=""/>
          <p:cNvPicPr/>
          <p:nvPr/>
        </p:nvPicPr>
        <p:blipFill>
          <a:blip r:embed="rId1"/>
          <a:stretch/>
        </p:blipFill>
        <p:spPr>
          <a:xfrm>
            <a:off x="3838680" y="2662200"/>
            <a:ext cx="4012920" cy="4195800"/>
          </a:xfrm>
          <a:prstGeom prst="rect">
            <a:avLst/>
          </a:prstGeom>
          <a:noFill/>
          <a:ln w="0">
            <a:noFill/>
          </a:ln>
        </p:spPr>
      </p:pic>
    </p:spTree>
  </p:cSld>
  <p:transition>
    <p:strips dir="rd"/>
  </p:transition>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c6d3fe"/>
        </a:solidFill>
      </p:bgPr>
    </p:bg>
    <p:spTree>
      <p:nvGrpSpPr>
        <p:cNvPr id="1" name=""/>
        <p:cNvGrpSpPr/>
        <p:nvPr/>
      </p:nvGrpSpPr>
      <p:grpSpPr>
        <a:xfrm>
          <a:off x="0" y="0"/>
          <a:ext cx="0" cy="0"/>
          <a:chOff x="0" y="0"/>
          <a:chExt cx="0" cy="0"/>
        </a:xfrm>
      </p:grpSpPr>
      <p:pic>
        <p:nvPicPr>
          <p:cNvPr id="690" name="" descr=""/>
          <p:cNvPicPr/>
          <p:nvPr/>
        </p:nvPicPr>
        <p:blipFill>
          <a:blip r:embed="rId1"/>
          <a:stretch/>
        </p:blipFill>
        <p:spPr>
          <a:xfrm>
            <a:off x="4552920" y="2982960"/>
            <a:ext cx="4591080" cy="3875040"/>
          </a:xfrm>
          <a:prstGeom prst="rect">
            <a:avLst/>
          </a:prstGeom>
          <a:noFill/>
          <a:ln w="0">
            <a:noFill/>
          </a:ln>
        </p:spPr>
      </p:pic>
      <p:sp>
        <p:nvSpPr>
          <p:cNvPr id="691" name="PlaceHolder 1"/>
          <p:cNvSpPr>
            <a:spLocks noGrp="1"/>
          </p:cNvSpPr>
          <p:nvPr>
            <p:ph type="title"/>
          </p:nvPr>
        </p:nvSpPr>
        <p:spPr>
          <a:xfrm>
            <a:off x="558360" y="336240"/>
            <a:ext cx="80708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TWO FUNDAMENTAL</a:t>
            </a:r>
            <a:br>
              <a:rPr sz="3600"/>
            </a:br>
            <a:r>
              <a:rPr b="1" lang="en-US" sz="3600" strike="noStrike" u="none">
                <a:solidFill>
                  <a:srgbClr val="081d58"/>
                </a:solidFill>
                <a:effectLst/>
                <a:uFillTx/>
                <a:latin typeface="Times New Roman"/>
              </a:rPr>
              <a:t>OBLIGATIONS</a:t>
            </a:r>
            <a:endParaRPr b="1" lang="en-US" sz="3600" strike="noStrike" u="none">
              <a:solidFill>
                <a:srgbClr val="081d58"/>
              </a:solidFill>
              <a:effectLst/>
              <a:uFillTx/>
              <a:latin typeface="Times New Roman"/>
            </a:endParaRPr>
          </a:p>
        </p:txBody>
      </p:sp>
      <p:sp>
        <p:nvSpPr>
          <p:cNvPr id="692" name="PlaceHolder 2"/>
          <p:cNvSpPr>
            <a:spLocks noGrp="1"/>
          </p:cNvSpPr>
          <p:nvPr>
            <p:ph/>
          </p:nvPr>
        </p:nvSpPr>
        <p:spPr>
          <a:xfrm>
            <a:off x="609480" y="2057400"/>
            <a:ext cx="5478480" cy="1982880"/>
          </a:xfrm>
          <a:prstGeom prst="rect">
            <a:avLst/>
          </a:prstGeom>
          <a:noFill/>
          <a:ln w="0">
            <a:noFill/>
          </a:ln>
        </p:spPr>
        <p:txBody>
          <a:bodyPr lIns="90360" rIns="90360" tIns="44280" bIns="44280" anchor="t">
            <a:normAutofit/>
          </a:bodyPr>
          <a:p>
            <a:pPr marL="343080" indent="-343080">
              <a:spcBef>
                <a:spcPts val="825"/>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3300" strike="noStrike" u="none">
                <a:solidFill>
                  <a:srgbClr val="081d58"/>
                </a:solidFill>
                <a:effectLst/>
                <a:uFillTx/>
                <a:latin typeface="Times New Roman"/>
              </a:rPr>
              <a:t>Don’t Discriminate</a:t>
            </a:r>
            <a:br>
              <a:rPr sz="3300"/>
            </a:br>
            <a:r>
              <a:rPr b="1" lang="en-US" sz="3300" strike="noStrike" u="none">
                <a:solidFill>
                  <a:srgbClr val="081d58"/>
                </a:solidFill>
                <a:effectLst/>
                <a:uFillTx/>
                <a:latin typeface="Times New Roman"/>
              </a:rPr>
              <a:t> </a:t>
            </a:r>
            <a:endParaRPr b="0" lang="en-US" sz="3300" strike="noStrike" u="none">
              <a:solidFill>
                <a:srgbClr val="081d58"/>
              </a:solidFill>
              <a:effectLst/>
              <a:uFillTx/>
              <a:latin typeface="Times New Roman"/>
            </a:endParaRPr>
          </a:p>
          <a:p>
            <a:pPr marL="343080" indent="-343080">
              <a:spcBef>
                <a:spcPts val="825"/>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3300" strike="noStrike" u="none">
                <a:solidFill>
                  <a:srgbClr val="081d58"/>
                </a:solidFill>
                <a:effectLst/>
                <a:uFillTx/>
                <a:latin typeface="Times New Roman"/>
              </a:rPr>
              <a:t>Do Accommodate</a:t>
            </a:r>
            <a:endParaRPr b="0" lang="en-US" sz="3300" strike="noStrike" u="none">
              <a:solidFill>
                <a:srgbClr val="081d58"/>
              </a:solidFill>
              <a:effectLst/>
              <a:uFillTx/>
              <a:latin typeface="Times New Roman"/>
            </a:endParaRPr>
          </a:p>
        </p:txBody>
      </p:sp>
    </p:spTree>
  </p:cSld>
  <p:transition>
    <p:strips dir="rd"/>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95ab7"/>
        </a:solid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INTRODUCTION</a:t>
            </a:r>
            <a:endParaRPr b="1" lang="en-US" sz="3600" strike="noStrike" u="none">
              <a:solidFill>
                <a:srgbClr val="081d58"/>
              </a:solidFill>
              <a:effectLst/>
              <a:uFillTx/>
              <a:latin typeface="Times New Roman"/>
            </a:endParaRPr>
          </a:p>
        </p:txBody>
      </p:sp>
      <p:sp>
        <p:nvSpPr>
          <p:cNvPr id="31" name="PlaceHolder 2"/>
          <p:cNvSpPr>
            <a:spLocks noGrp="1"/>
          </p:cNvSpPr>
          <p:nvPr>
            <p:ph/>
          </p:nvPr>
        </p:nvSpPr>
        <p:spPr>
          <a:xfrm>
            <a:off x="761760" y="2437920"/>
            <a:ext cx="7924680" cy="3505320"/>
          </a:xfrm>
          <a:prstGeom prst="rect">
            <a:avLst/>
          </a:prstGeom>
          <a:noFill/>
          <a:ln w="0">
            <a:noFill/>
          </a:ln>
        </p:spPr>
        <p:txBody>
          <a:bodyPr lIns="90360" rIns="90360" tIns="44280" bIns="44280" anchor="t">
            <a:normAutofit/>
          </a:bodyPr>
          <a:p>
            <a:pPr lvl="1" marL="514440" indent="-285840">
              <a:spcBef>
                <a:spcPts val="624"/>
              </a:spcBef>
              <a:buClr>
                <a:srgbClr val="081d58"/>
              </a:buClr>
              <a:buFont typeface="Marlett"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afd00"/>
                </a:solidFill>
                <a:effectLst/>
                <a:uFillTx/>
                <a:latin typeface="Times New Roman"/>
              </a:rPr>
              <a:t>2,000% Increase In Number Of Cases</a:t>
            </a:r>
            <a:br>
              <a:rPr sz="2500"/>
            </a:br>
            <a:r>
              <a:rPr b="1" lang="en-US" sz="2500" strike="noStrike" u="none">
                <a:solidFill>
                  <a:srgbClr val="fafd00"/>
                </a:solidFill>
                <a:effectLst/>
                <a:uFillTx/>
                <a:latin typeface="Times New Roman"/>
              </a:rPr>
              <a:t> </a:t>
            </a:r>
            <a:endParaRPr b="0" lang="en-US" sz="2500" strike="noStrike" u="none">
              <a:solidFill>
                <a:srgbClr val="081d58"/>
              </a:solidFill>
              <a:effectLst/>
              <a:uFillTx/>
              <a:latin typeface="Times New Roman"/>
            </a:endParaRPr>
          </a:p>
          <a:p>
            <a:pPr lvl="1" marL="514440" indent="-285840">
              <a:spcBef>
                <a:spcPts val="624"/>
              </a:spcBef>
              <a:buClr>
                <a:srgbClr val="081d58"/>
              </a:buClr>
              <a:buFont typeface="Marlett"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afd00"/>
                </a:solidFill>
                <a:effectLst/>
                <a:uFillTx/>
                <a:latin typeface="Times New Roman"/>
              </a:rPr>
              <a:t>100,000 Backlogged EEOC Charges</a:t>
            </a:r>
            <a:br>
              <a:rPr sz="2500"/>
            </a:br>
            <a:r>
              <a:rPr b="1" lang="en-US" sz="2500" strike="noStrike" u="none">
                <a:solidFill>
                  <a:srgbClr val="fafd00"/>
                </a:solidFill>
                <a:effectLst/>
                <a:uFillTx/>
                <a:latin typeface="Times New Roman"/>
              </a:rPr>
              <a:t> </a:t>
            </a:r>
            <a:endParaRPr b="0" lang="en-US" sz="2500" strike="noStrike" u="none">
              <a:solidFill>
                <a:srgbClr val="081d58"/>
              </a:solidFill>
              <a:effectLst/>
              <a:uFillTx/>
              <a:latin typeface="Times New Roman"/>
            </a:endParaRPr>
          </a:p>
          <a:p>
            <a:pPr lvl="1" marL="514440" indent="-285840">
              <a:spcBef>
                <a:spcPts val="624"/>
              </a:spcBef>
              <a:buClr>
                <a:srgbClr val="081d58"/>
              </a:buClr>
              <a:buFont typeface="Marlett"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afd00"/>
                </a:solidFill>
                <a:effectLst/>
                <a:uFillTx/>
                <a:latin typeface="Times New Roman"/>
              </a:rPr>
              <a:t>Likelihood Of Litigation Has Increased (50.6% Of Employers Report Greater Likelihood Than 5 Years Ago).</a:t>
            </a:r>
            <a:endParaRPr b="0" lang="en-US" sz="2500" strike="noStrike" u="none">
              <a:solidFill>
                <a:srgbClr val="081d58"/>
              </a:solidFill>
              <a:effectLst/>
              <a:uFillTx/>
              <a:latin typeface="Times New Roman"/>
            </a:endParaRPr>
          </a:p>
        </p:txBody>
      </p:sp>
      <p:sp>
        <p:nvSpPr>
          <p:cNvPr id="32" name=""/>
          <p:cNvSpPr txBox="1"/>
          <p:nvPr/>
        </p:nvSpPr>
        <p:spPr>
          <a:xfrm>
            <a:off x="304920" y="1523880"/>
            <a:ext cx="7772400" cy="609840"/>
          </a:xfrm>
          <a:prstGeom prst="rect">
            <a:avLst/>
          </a:prstGeom>
          <a:noFill/>
          <a:ln w="0">
            <a:noFill/>
          </a:ln>
        </p:spPr>
        <p:txBody>
          <a:bodyPr lIns="90360" rIns="90360" tIns="44280" bIns="44280" anchor="t">
            <a:normAutofit/>
          </a:bodyPr>
          <a:p>
            <a:pPr marL="343080" indent="-343080">
              <a:spcBef>
                <a:spcPts val="5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081d58"/>
                </a:solidFill>
                <a:effectLst/>
                <a:uFillTx/>
                <a:latin typeface="Times New Roman"/>
              </a:rPr>
              <a:t>NUMERICAL SIGNIFICANCE</a:t>
            </a:r>
            <a:endParaRPr b="0" lang="en-US" sz="2100" strike="noStrike" u="none">
              <a:solidFill>
                <a:srgbClr val="081d58"/>
              </a:solidFill>
              <a:effectLst/>
              <a:uFillTx/>
              <a:latin typeface="Times New Roman"/>
            </a:endParaRPr>
          </a:p>
        </p:txBody>
      </p:sp>
    </p:spTree>
  </p:cSld>
  <p:transition>
    <p:cut thruBlk="true"/>
  </p:transition>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18b8d"/>
        </a:solidFill>
      </p:bgPr>
    </p:bg>
    <p:spTree>
      <p:nvGrpSpPr>
        <p:cNvPr id="1" name=""/>
        <p:cNvGrpSpPr/>
        <p:nvPr/>
      </p:nvGrpSpPr>
      <p:grpSpPr>
        <a:xfrm>
          <a:off x="0" y="0"/>
          <a:ext cx="0" cy="0"/>
          <a:chOff x="0" y="0"/>
          <a:chExt cx="0" cy="0"/>
        </a:xfrm>
      </p:grpSpPr>
      <p:sp>
        <p:nvSpPr>
          <p:cNvPr id="693" name="PlaceHolder 1"/>
          <p:cNvSpPr>
            <a:spLocks noGrp="1"/>
          </p:cNvSpPr>
          <p:nvPr>
            <p:ph type="title"/>
          </p:nvPr>
        </p:nvSpPr>
        <p:spPr>
          <a:xfrm>
            <a:off x="-360" y="177480"/>
            <a:ext cx="918828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Not Required of Employers</a:t>
            </a:r>
            <a:endParaRPr b="1" lang="en-US" sz="3600" strike="noStrike" u="none">
              <a:solidFill>
                <a:srgbClr val="081d58"/>
              </a:solidFill>
              <a:effectLst/>
              <a:uFillTx/>
              <a:latin typeface="Times New Roman"/>
            </a:endParaRPr>
          </a:p>
        </p:txBody>
      </p:sp>
      <p:sp>
        <p:nvSpPr>
          <p:cNvPr id="694" name="PlaceHolder 2"/>
          <p:cNvSpPr>
            <a:spLocks noGrp="1"/>
          </p:cNvSpPr>
          <p:nvPr>
            <p:ph/>
          </p:nvPr>
        </p:nvSpPr>
        <p:spPr>
          <a:xfrm>
            <a:off x="228240" y="2057040"/>
            <a:ext cx="5954760" cy="2343240"/>
          </a:xfrm>
          <a:prstGeom prst="rect">
            <a:avLst/>
          </a:prstGeom>
          <a:noFill/>
          <a:ln w="0">
            <a:noFill/>
          </a:ln>
        </p:spPr>
        <p:txBody>
          <a:bodyPr lIns="90360" rIns="90360" tIns="44280" bIns="44280" anchor="t">
            <a:normAutofit/>
          </a:bodyPr>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Transferring Another Person to Make Room for a Disabled Individual</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p:txBody>
      </p:sp>
      <p:pic>
        <p:nvPicPr>
          <p:cNvPr id="695" name="" descr=""/>
          <p:cNvPicPr/>
          <p:nvPr/>
        </p:nvPicPr>
        <p:blipFill>
          <a:blip r:embed="rId1"/>
          <a:stretch/>
        </p:blipFill>
        <p:spPr>
          <a:xfrm>
            <a:off x="5581800" y="2000160"/>
            <a:ext cx="3562200" cy="4857840"/>
          </a:xfrm>
          <a:prstGeom prst="rect">
            <a:avLst/>
          </a:prstGeom>
          <a:noFill/>
          <a:ln w="0">
            <a:noFill/>
          </a:ln>
        </p:spPr>
      </p:pic>
    </p:spTree>
  </p:cSld>
  <p:transition>
    <p:strips dir="rd"/>
  </p:transition>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c8c5ac"/>
        </a:solidFill>
      </p:bgPr>
    </p:bg>
    <p:spTree>
      <p:nvGrpSpPr>
        <p:cNvPr id="1" name=""/>
        <p:cNvGrpSpPr/>
        <p:nvPr/>
      </p:nvGrpSpPr>
      <p:grpSpPr>
        <a:xfrm>
          <a:off x="0" y="0"/>
          <a:ext cx="0" cy="0"/>
          <a:chOff x="0" y="0"/>
          <a:chExt cx="0" cy="0"/>
        </a:xfrm>
      </p:grpSpPr>
      <p:sp>
        <p:nvSpPr>
          <p:cNvPr id="696" name="PlaceHolder 1"/>
          <p:cNvSpPr>
            <a:spLocks noGrp="1"/>
          </p:cNvSpPr>
          <p:nvPr>
            <p:ph/>
          </p:nvPr>
        </p:nvSpPr>
        <p:spPr>
          <a:xfrm>
            <a:off x="6103800" y="1635120"/>
            <a:ext cx="3005280" cy="1641600"/>
          </a:xfrm>
          <a:prstGeom prst="rect">
            <a:avLst/>
          </a:prstGeom>
          <a:solidFill>
            <a:srgbClr val="d9f3bf"/>
          </a:solidFill>
          <a:ln w="0">
            <a:noFill/>
          </a:ln>
        </p:spPr>
        <p:txBody>
          <a:bodyPr lIns="90360" rIns="90360" tIns="44280" bIns="44280" anchor="t">
            <a:normAutofit fontScale="92500" lnSpcReduction="9999"/>
          </a:bodyPr>
          <a:p>
            <a:pPr indent="0" algn="ctr">
              <a:spcBef>
                <a:spcPts val="6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7 Steps</a:t>
            </a:r>
            <a:endParaRPr b="0" lang="en-US" sz="2500" strike="noStrike" u="none">
              <a:solidFill>
                <a:srgbClr val="081d58"/>
              </a:solidFill>
              <a:effectLst/>
              <a:uFillTx/>
              <a:latin typeface="Times New Roman"/>
            </a:endParaRPr>
          </a:p>
          <a:p>
            <a:pPr indent="0" algn="ctr">
              <a:spcBef>
                <a:spcPts val="6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for Dealing with the </a:t>
            </a:r>
            <a:br>
              <a:rPr sz="2500"/>
            </a:br>
            <a:r>
              <a:rPr b="1" lang="en-US" sz="2500" strike="noStrike" u="none">
                <a:solidFill>
                  <a:srgbClr val="081d58"/>
                </a:solidFill>
                <a:effectLst/>
                <a:uFillTx/>
                <a:latin typeface="Times New Roman"/>
              </a:rPr>
              <a:t>Injured / Disabled Employee</a:t>
            </a:r>
            <a:endParaRPr b="0" lang="en-US" sz="2500" strike="noStrike" u="none">
              <a:solidFill>
                <a:srgbClr val="081d58"/>
              </a:solidFill>
              <a:effectLst/>
              <a:uFillTx/>
              <a:latin typeface="Times New Roman"/>
            </a:endParaRPr>
          </a:p>
        </p:txBody>
      </p:sp>
      <p:grpSp>
        <p:nvGrpSpPr>
          <p:cNvPr id="697" name=""/>
          <p:cNvGrpSpPr/>
          <p:nvPr/>
        </p:nvGrpSpPr>
        <p:grpSpPr>
          <a:xfrm>
            <a:off x="304920" y="5181480"/>
            <a:ext cx="5586120" cy="1525680"/>
            <a:chOff x="304920" y="5181480"/>
            <a:chExt cx="5586120" cy="1525680"/>
          </a:xfrm>
        </p:grpSpPr>
        <p:grpSp>
          <p:nvGrpSpPr>
            <p:cNvPr id="698" name=""/>
            <p:cNvGrpSpPr/>
            <p:nvPr/>
          </p:nvGrpSpPr>
          <p:grpSpPr>
            <a:xfrm>
              <a:off x="304920" y="5181480"/>
              <a:ext cx="5586120" cy="1525680"/>
              <a:chOff x="304920" y="5181480"/>
              <a:chExt cx="5586120" cy="1525680"/>
            </a:xfrm>
          </p:grpSpPr>
          <p:sp>
            <p:nvSpPr>
              <p:cNvPr id="699" name=""/>
              <p:cNvSpPr/>
              <p:nvPr/>
            </p:nvSpPr>
            <p:spPr>
              <a:xfrm>
                <a:off x="304920" y="5931000"/>
                <a:ext cx="1044360" cy="776160"/>
              </a:xfrm>
              <a:prstGeom prst="rect">
                <a:avLst/>
              </a:prstGeom>
              <a:blipFill rotWithShape="0">
                <a:blip r:embed="rId1"/>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00" name=""/>
              <p:cNvSpPr/>
              <p:nvPr/>
            </p:nvSpPr>
            <p:spPr>
              <a:xfrm>
                <a:off x="1352520" y="5181480"/>
                <a:ext cx="1042920" cy="1522440"/>
              </a:xfrm>
              <a:custGeom>
                <a:avLst/>
                <a:gdLst/>
                <a:ahLst/>
                <a:rect l="l" t="t" r="r" b="b"/>
                <a:pathLst>
                  <a:path w="1065" h="1552">
                    <a:moveTo>
                      <a:pt x="1065" y="0"/>
                    </a:moveTo>
                    <a:lnTo>
                      <a:pt x="0" y="767"/>
                    </a:lnTo>
                    <a:lnTo>
                      <a:pt x="0" y="1552"/>
                    </a:lnTo>
                    <a:lnTo>
                      <a:pt x="1065" y="494"/>
                    </a:lnTo>
                    <a:lnTo>
                      <a:pt x="1065" y="0"/>
                    </a:lnTo>
                    <a:close/>
                  </a:path>
                </a:pathLst>
              </a:custGeom>
              <a:blipFill rotWithShape="0">
                <a:blip r:embed="rId2"/>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01" name=""/>
              <p:cNvSpPr/>
              <p:nvPr/>
            </p:nvSpPr>
            <p:spPr>
              <a:xfrm>
                <a:off x="2395440" y="5184720"/>
                <a:ext cx="3495600" cy="486000"/>
              </a:xfrm>
              <a:prstGeom prst="rect">
                <a:avLst/>
              </a:prstGeom>
              <a:blipFill rotWithShape="0">
                <a:blip r:embed="rId3"/>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02" name=""/>
            <p:cNvSpPr/>
            <p:nvPr/>
          </p:nvSpPr>
          <p:spPr>
            <a:xfrm>
              <a:off x="471600" y="597996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703" name=""/>
          <p:cNvGrpSpPr/>
          <p:nvPr/>
        </p:nvGrpSpPr>
        <p:grpSpPr>
          <a:xfrm>
            <a:off x="303120" y="4616280"/>
            <a:ext cx="5590440" cy="1172880"/>
            <a:chOff x="303120" y="4616280"/>
            <a:chExt cx="5590440" cy="1172880"/>
          </a:xfrm>
        </p:grpSpPr>
        <p:grpSp>
          <p:nvGrpSpPr>
            <p:cNvPr id="704" name=""/>
            <p:cNvGrpSpPr/>
            <p:nvPr/>
          </p:nvGrpSpPr>
          <p:grpSpPr>
            <a:xfrm>
              <a:off x="303120" y="4616280"/>
              <a:ext cx="5590440" cy="1172880"/>
              <a:chOff x="303120" y="4616280"/>
              <a:chExt cx="5590440" cy="1172880"/>
            </a:xfrm>
          </p:grpSpPr>
          <p:sp>
            <p:nvSpPr>
              <p:cNvPr id="705" name=""/>
              <p:cNvSpPr/>
              <p:nvPr/>
            </p:nvSpPr>
            <p:spPr>
              <a:xfrm>
                <a:off x="303120" y="5006880"/>
                <a:ext cx="1044360" cy="782280"/>
              </a:xfrm>
              <a:prstGeom prst="rect">
                <a:avLst/>
              </a:prstGeom>
              <a:blipFill rotWithShape="0">
                <a:blip r:embed="rId4"/>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06" name=""/>
              <p:cNvSpPr/>
              <p:nvPr/>
            </p:nvSpPr>
            <p:spPr>
              <a:xfrm>
                <a:off x="1351800" y="4616280"/>
                <a:ext cx="1042560" cy="1171080"/>
              </a:xfrm>
              <a:custGeom>
                <a:avLst/>
                <a:gdLst/>
                <a:ahLst/>
                <a:rect l="l" t="t" r="r" b="b"/>
                <a:pathLst>
                  <a:path w="1065" h="1195">
                    <a:moveTo>
                      <a:pt x="1065" y="0"/>
                    </a:moveTo>
                    <a:lnTo>
                      <a:pt x="0" y="405"/>
                    </a:lnTo>
                    <a:lnTo>
                      <a:pt x="0" y="1195"/>
                    </a:lnTo>
                    <a:lnTo>
                      <a:pt x="1065" y="494"/>
                    </a:lnTo>
                    <a:lnTo>
                      <a:pt x="1065" y="0"/>
                    </a:lnTo>
                    <a:close/>
                  </a:path>
                </a:pathLst>
              </a:custGeom>
              <a:blipFill rotWithShape="0">
                <a:blip r:embed="rId5"/>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07" name=""/>
              <p:cNvSpPr/>
              <p:nvPr/>
            </p:nvSpPr>
            <p:spPr>
              <a:xfrm>
                <a:off x="2394360" y="4620240"/>
                <a:ext cx="3499200" cy="482400"/>
              </a:xfrm>
              <a:prstGeom prst="rect">
                <a:avLst/>
              </a:prstGeom>
              <a:blipFill rotWithShape="0">
                <a:blip r:embed="rId6"/>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08" name=""/>
            <p:cNvSpPr/>
            <p:nvPr/>
          </p:nvSpPr>
          <p:spPr>
            <a:xfrm>
              <a:off x="471600" y="50468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709" name=""/>
          <p:cNvGrpSpPr/>
          <p:nvPr/>
        </p:nvGrpSpPr>
        <p:grpSpPr>
          <a:xfrm>
            <a:off x="301680" y="4070520"/>
            <a:ext cx="5592240" cy="818640"/>
            <a:chOff x="301680" y="4070520"/>
            <a:chExt cx="5592240" cy="818640"/>
          </a:xfrm>
        </p:grpSpPr>
        <p:grpSp>
          <p:nvGrpSpPr>
            <p:cNvPr id="710" name=""/>
            <p:cNvGrpSpPr/>
            <p:nvPr/>
          </p:nvGrpSpPr>
          <p:grpSpPr>
            <a:xfrm>
              <a:off x="301680" y="4070520"/>
              <a:ext cx="5592240" cy="818640"/>
              <a:chOff x="301680" y="4070520"/>
              <a:chExt cx="5592240" cy="818640"/>
            </a:xfrm>
          </p:grpSpPr>
          <p:sp>
            <p:nvSpPr>
              <p:cNvPr id="711" name=""/>
              <p:cNvSpPr/>
              <p:nvPr/>
            </p:nvSpPr>
            <p:spPr>
              <a:xfrm>
                <a:off x="301680" y="4107600"/>
                <a:ext cx="1044720" cy="781560"/>
              </a:xfrm>
              <a:prstGeom prst="rect">
                <a:avLst/>
              </a:prstGeom>
              <a:blipFill rotWithShape="0">
                <a:blip r:embed="rId7"/>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12" name=""/>
              <p:cNvSpPr/>
              <p:nvPr/>
            </p:nvSpPr>
            <p:spPr>
              <a:xfrm>
                <a:off x="1350360" y="4070520"/>
                <a:ext cx="1042920" cy="814680"/>
              </a:xfrm>
              <a:custGeom>
                <a:avLst/>
                <a:gdLst/>
                <a:ahLst/>
                <a:rect l="l" t="t" r="r" b="b"/>
                <a:pathLst>
                  <a:path w="1065" h="831">
                    <a:moveTo>
                      <a:pt x="1065" y="0"/>
                    </a:moveTo>
                    <a:lnTo>
                      <a:pt x="0" y="45"/>
                    </a:lnTo>
                    <a:lnTo>
                      <a:pt x="0" y="831"/>
                    </a:lnTo>
                    <a:lnTo>
                      <a:pt x="1065" y="496"/>
                    </a:lnTo>
                    <a:lnTo>
                      <a:pt x="1065" y="0"/>
                    </a:lnTo>
                    <a:close/>
                  </a:path>
                </a:pathLst>
              </a:custGeom>
              <a:blipFill rotWithShape="0">
                <a:blip r:embed="rId8"/>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13" name=""/>
              <p:cNvSpPr/>
              <p:nvPr/>
            </p:nvSpPr>
            <p:spPr>
              <a:xfrm>
                <a:off x="2393640" y="4074480"/>
                <a:ext cx="3500280" cy="485640"/>
              </a:xfrm>
              <a:prstGeom prst="rect">
                <a:avLst/>
              </a:prstGeom>
              <a:blipFill rotWithShape="0">
                <a:blip r:embed="rId9"/>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14" name=""/>
            <p:cNvSpPr/>
            <p:nvPr/>
          </p:nvSpPr>
          <p:spPr>
            <a:xfrm>
              <a:off x="471600" y="41702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715" name=""/>
          <p:cNvGrpSpPr/>
          <p:nvPr/>
        </p:nvGrpSpPr>
        <p:grpSpPr>
          <a:xfrm>
            <a:off x="309600" y="3197160"/>
            <a:ext cx="5577840" cy="801360"/>
            <a:chOff x="309600" y="3197160"/>
            <a:chExt cx="5577840" cy="801360"/>
          </a:xfrm>
        </p:grpSpPr>
        <p:grpSp>
          <p:nvGrpSpPr>
            <p:cNvPr id="716" name=""/>
            <p:cNvGrpSpPr/>
            <p:nvPr/>
          </p:nvGrpSpPr>
          <p:grpSpPr>
            <a:xfrm>
              <a:off x="309600" y="3197160"/>
              <a:ext cx="5577840" cy="801360"/>
              <a:chOff x="309600" y="3197160"/>
              <a:chExt cx="5577840" cy="801360"/>
            </a:xfrm>
          </p:grpSpPr>
          <p:sp>
            <p:nvSpPr>
              <p:cNvPr id="717" name=""/>
              <p:cNvSpPr/>
              <p:nvPr/>
            </p:nvSpPr>
            <p:spPr>
              <a:xfrm>
                <a:off x="309600" y="3197160"/>
                <a:ext cx="1042200" cy="777960"/>
              </a:xfrm>
              <a:prstGeom prst="rect">
                <a:avLst/>
              </a:prstGeom>
              <a:blipFill rotWithShape="0">
                <a:blip r:embed="rId10"/>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18" name=""/>
              <p:cNvSpPr/>
              <p:nvPr/>
            </p:nvSpPr>
            <p:spPr>
              <a:xfrm>
                <a:off x="1355760" y="3208320"/>
                <a:ext cx="1040400" cy="789840"/>
              </a:xfrm>
              <a:custGeom>
                <a:avLst/>
                <a:gdLst/>
                <a:ahLst/>
                <a:rect l="l" t="t" r="r" b="b"/>
                <a:pathLst>
                  <a:path w="1065" h="809">
                    <a:moveTo>
                      <a:pt x="1065" y="809"/>
                    </a:moveTo>
                    <a:lnTo>
                      <a:pt x="0" y="786"/>
                    </a:lnTo>
                    <a:lnTo>
                      <a:pt x="0" y="0"/>
                    </a:lnTo>
                    <a:lnTo>
                      <a:pt x="1065" y="310"/>
                    </a:lnTo>
                    <a:lnTo>
                      <a:pt x="1065" y="809"/>
                    </a:lnTo>
                    <a:close/>
                  </a:path>
                </a:pathLst>
              </a:custGeom>
              <a:blipFill rotWithShape="0">
                <a:blip r:embed="rId11"/>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19" name=""/>
              <p:cNvSpPr/>
              <p:nvPr/>
            </p:nvSpPr>
            <p:spPr>
              <a:xfrm>
                <a:off x="2396160" y="3512880"/>
                <a:ext cx="3491280" cy="485640"/>
              </a:xfrm>
              <a:prstGeom prst="rect">
                <a:avLst/>
              </a:prstGeom>
              <a:blipFill rotWithShape="0">
                <a:blip r:embed="rId12"/>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20" name=""/>
            <p:cNvSpPr/>
            <p:nvPr/>
          </p:nvSpPr>
          <p:spPr>
            <a:xfrm>
              <a:off x="471600" y="32558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721" name=""/>
          <p:cNvGrpSpPr/>
          <p:nvPr/>
        </p:nvGrpSpPr>
        <p:grpSpPr>
          <a:xfrm>
            <a:off x="299880" y="2268360"/>
            <a:ext cx="5594040" cy="1155600"/>
            <a:chOff x="299880" y="2268360"/>
            <a:chExt cx="5594040" cy="1155600"/>
          </a:xfrm>
        </p:grpSpPr>
        <p:grpSp>
          <p:nvGrpSpPr>
            <p:cNvPr id="722" name=""/>
            <p:cNvGrpSpPr/>
            <p:nvPr/>
          </p:nvGrpSpPr>
          <p:grpSpPr>
            <a:xfrm>
              <a:off x="299880" y="2268360"/>
              <a:ext cx="5594040" cy="1155600"/>
              <a:chOff x="299880" y="2268360"/>
              <a:chExt cx="5594040" cy="1155600"/>
            </a:xfrm>
          </p:grpSpPr>
          <p:sp>
            <p:nvSpPr>
              <p:cNvPr id="723" name=""/>
              <p:cNvSpPr/>
              <p:nvPr/>
            </p:nvSpPr>
            <p:spPr>
              <a:xfrm>
                <a:off x="299880" y="2268360"/>
                <a:ext cx="1045080" cy="782640"/>
              </a:xfrm>
              <a:prstGeom prst="rect">
                <a:avLst/>
              </a:prstGeom>
              <a:blipFill rotWithShape="0">
                <a:blip r:embed="rId13"/>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24" name=""/>
              <p:cNvSpPr/>
              <p:nvPr/>
            </p:nvSpPr>
            <p:spPr>
              <a:xfrm>
                <a:off x="1348920" y="2274120"/>
                <a:ext cx="1043280" cy="1149840"/>
              </a:xfrm>
              <a:custGeom>
                <a:avLst/>
                <a:gdLst/>
                <a:ahLst/>
                <a:rect l="l" t="t" r="r" b="b"/>
                <a:pathLst>
                  <a:path w="1065" h="1170">
                    <a:moveTo>
                      <a:pt x="0" y="0"/>
                    </a:moveTo>
                    <a:lnTo>
                      <a:pt x="1065" y="673"/>
                    </a:lnTo>
                    <a:lnTo>
                      <a:pt x="1065" y="1170"/>
                    </a:lnTo>
                    <a:lnTo>
                      <a:pt x="0" y="788"/>
                    </a:lnTo>
                    <a:lnTo>
                      <a:pt x="0" y="0"/>
                    </a:lnTo>
                    <a:close/>
                  </a:path>
                </a:pathLst>
              </a:custGeom>
              <a:blipFill rotWithShape="0">
                <a:blip r:embed="rId14"/>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25" name=""/>
              <p:cNvSpPr/>
              <p:nvPr/>
            </p:nvSpPr>
            <p:spPr>
              <a:xfrm>
                <a:off x="2392560" y="2939400"/>
                <a:ext cx="3501360" cy="484560"/>
              </a:xfrm>
              <a:prstGeom prst="rect">
                <a:avLst/>
              </a:prstGeom>
              <a:blipFill rotWithShape="0">
                <a:blip r:embed="rId15"/>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26" name=""/>
            <p:cNvSpPr/>
            <p:nvPr/>
          </p:nvSpPr>
          <p:spPr>
            <a:xfrm>
              <a:off x="471600" y="23036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727" name=""/>
          <p:cNvGrpSpPr/>
          <p:nvPr/>
        </p:nvGrpSpPr>
        <p:grpSpPr>
          <a:xfrm>
            <a:off x="301680" y="1332000"/>
            <a:ext cx="5590440" cy="1501200"/>
            <a:chOff x="301680" y="1332000"/>
            <a:chExt cx="5590440" cy="1501200"/>
          </a:xfrm>
        </p:grpSpPr>
        <p:grpSp>
          <p:nvGrpSpPr>
            <p:cNvPr id="728" name=""/>
            <p:cNvGrpSpPr/>
            <p:nvPr/>
          </p:nvGrpSpPr>
          <p:grpSpPr>
            <a:xfrm>
              <a:off x="301680" y="1332000"/>
              <a:ext cx="5590440" cy="1501200"/>
              <a:chOff x="301680" y="1332000"/>
              <a:chExt cx="5590440" cy="1501200"/>
            </a:xfrm>
          </p:grpSpPr>
          <p:sp>
            <p:nvSpPr>
              <p:cNvPr id="729" name=""/>
              <p:cNvSpPr/>
              <p:nvPr/>
            </p:nvSpPr>
            <p:spPr>
              <a:xfrm>
                <a:off x="301680" y="1334160"/>
                <a:ext cx="1044360" cy="77652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30" name=""/>
              <p:cNvSpPr/>
              <p:nvPr/>
            </p:nvSpPr>
            <p:spPr>
              <a:xfrm>
                <a:off x="1350360" y="1332000"/>
                <a:ext cx="1042560" cy="1497240"/>
              </a:xfrm>
              <a:custGeom>
                <a:avLst/>
                <a:gdLst/>
                <a:ahLst/>
                <a:rect l="l" t="t" r="r" b="b"/>
                <a:pathLst>
                  <a:path w="1065" h="1530">
                    <a:moveTo>
                      <a:pt x="1065" y="1037"/>
                    </a:moveTo>
                    <a:lnTo>
                      <a:pt x="0" y="0"/>
                    </a:lnTo>
                    <a:lnTo>
                      <a:pt x="0" y="785"/>
                    </a:lnTo>
                    <a:lnTo>
                      <a:pt x="1065" y="1530"/>
                    </a:lnTo>
                    <a:lnTo>
                      <a:pt x="1065" y="1037"/>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31" name=""/>
              <p:cNvSpPr/>
              <p:nvPr/>
            </p:nvSpPr>
            <p:spPr>
              <a:xfrm>
                <a:off x="2392920" y="2346120"/>
                <a:ext cx="3499200" cy="48708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32" name=""/>
            <p:cNvSpPr/>
            <p:nvPr/>
          </p:nvSpPr>
          <p:spPr>
            <a:xfrm>
              <a:off x="471600" y="13892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339933"/>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733" name=""/>
          <p:cNvGrpSpPr/>
          <p:nvPr/>
        </p:nvGrpSpPr>
        <p:grpSpPr>
          <a:xfrm>
            <a:off x="301680" y="447840"/>
            <a:ext cx="5590440" cy="1780560"/>
            <a:chOff x="301680" y="447840"/>
            <a:chExt cx="5590440" cy="1780560"/>
          </a:xfrm>
        </p:grpSpPr>
        <p:grpSp>
          <p:nvGrpSpPr>
            <p:cNvPr id="734" name=""/>
            <p:cNvGrpSpPr/>
            <p:nvPr/>
          </p:nvGrpSpPr>
          <p:grpSpPr>
            <a:xfrm>
              <a:off x="301680" y="447840"/>
              <a:ext cx="5590440" cy="1780560"/>
              <a:chOff x="301680" y="447840"/>
              <a:chExt cx="5590440" cy="1780560"/>
            </a:xfrm>
          </p:grpSpPr>
          <p:sp>
            <p:nvSpPr>
              <p:cNvPr id="735" name=""/>
              <p:cNvSpPr/>
              <p:nvPr/>
            </p:nvSpPr>
            <p:spPr>
              <a:xfrm rot="1219800">
                <a:off x="1065600" y="770400"/>
                <a:ext cx="1562040" cy="1185840"/>
              </a:xfrm>
              <a:custGeom>
                <a:avLst/>
                <a:gdLst/>
                <a:ahLst/>
                <a:rect l="l" t="t" r="r" b="b"/>
                <a:pathLst>
                  <a:path w="1065" h="1530">
                    <a:moveTo>
                      <a:pt x="1065" y="1037"/>
                    </a:moveTo>
                    <a:lnTo>
                      <a:pt x="0" y="0"/>
                    </a:lnTo>
                    <a:lnTo>
                      <a:pt x="0" y="785"/>
                    </a:lnTo>
                    <a:lnTo>
                      <a:pt x="1065" y="1530"/>
                    </a:lnTo>
                    <a:lnTo>
                      <a:pt x="1065" y="1037"/>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36" name=""/>
              <p:cNvSpPr/>
              <p:nvPr/>
            </p:nvSpPr>
            <p:spPr>
              <a:xfrm>
                <a:off x="301680" y="447840"/>
                <a:ext cx="1044360" cy="77652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37" name=""/>
              <p:cNvSpPr/>
              <p:nvPr/>
            </p:nvSpPr>
            <p:spPr>
              <a:xfrm>
                <a:off x="2392920" y="1741320"/>
                <a:ext cx="3499200" cy="48708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38" name=""/>
            <p:cNvSpPr/>
            <p:nvPr/>
          </p:nvSpPr>
          <p:spPr>
            <a:xfrm>
              <a:off x="471600" y="5126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339933"/>
                  </a:solidFill>
                  <a:effectLst/>
                  <a:uFillTx/>
                  <a:latin typeface="Webdings"/>
                  <a:ea typeface="Webdings"/>
                </a:rPr>
                <a:t></a:t>
              </a:r>
              <a:endParaRPr b="0" lang="en-US" sz="4000" strike="noStrike" u="none">
                <a:solidFill>
                  <a:srgbClr val="ffffff"/>
                </a:solidFill>
                <a:effectLst/>
                <a:uFillTx/>
                <a:latin typeface="Times New Roman"/>
              </a:endParaRPr>
            </a:p>
          </p:txBody>
        </p:sp>
      </p:grpSp>
      <p:sp>
        <p:nvSpPr>
          <p:cNvPr id="739" name="PlaceHolder 2"/>
          <p:cNvSpPr>
            <a:spLocks noGrp="1"/>
          </p:cNvSpPr>
          <p:nvPr>
            <p:ph type="title"/>
          </p:nvPr>
        </p:nvSpPr>
        <p:spPr>
          <a:xfrm>
            <a:off x="1857240" y="228240"/>
            <a:ext cx="66614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Supervisor’s Template: </a:t>
            </a:r>
            <a:endParaRPr b="1" lang="en-US" sz="3600" strike="noStrike" u="none">
              <a:solidFill>
                <a:srgbClr val="081d58"/>
              </a:solidFill>
              <a:effectLst/>
              <a:uFillTx/>
              <a:latin typeface="Times New Roman"/>
            </a:endParaRPr>
          </a:p>
        </p:txBody>
      </p:sp>
      <p:pic>
        <p:nvPicPr>
          <p:cNvPr id="740" name="" descr=""/>
          <p:cNvPicPr/>
          <p:nvPr/>
        </p:nvPicPr>
        <p:blipFill>
          <a:blip r:embed="rId16"/>
          <a:stretch/>
        </p:blipFill>
        <p:spPr>
          <a:xfrm>
            <a:off x="6324480" y="3200400"/>
            <a:ext cx="2554560" cy="3429000"/>
          </a:xfrm>
          <a:prstGeom prst="rect">
            <a:avLst/>
          </a:prstGeom>
          <a:noFill/>
          <a:ln w="0">
            <a:noFill/>
          </a:ln>
        </p:spPr>
      </p:pic>
    </p:spTree>
  </p:cSld>
  <p:transition>
    <p:randomBar dir="horz"/>
  </p:transition>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ecef85"/>
        </a:solidFill>
      </p:bgPr>
    </p:bg>
    <p:spTree>
      <p:nvGrpSpPr>
        <p:cNvPr id="1" name=""/>
        <p:cNvGrpSpPr/>
        <p:nvPr/>
      </p:nvGrpSpPr>
      <p:grpSpPr>
        <a:xfrm>
          <a:off x="0" y="0"/>
          <a:ext cx="0" cy="0"/>
          <a:chOff x="0" y="0"/>
          <a:chExt cx="0" cy="0"/>
        </a:xfrm>
      </p:grpSpPr>
      <p:sp>
        <p:nvSpPr>
          <p:cNvPr id="741" name="PlaceHolder 1"/>
          <p:cNvSpPr>
            <a:spLocks noGrp="1"/>
          </p:cNvSpPr>
          <p:nvPr>
            <p:ph type="title"/>
          </p:nvPr>
        </p:nvSpPr>
        <p:spPr>
          <a:xfrm>
            <a:off x="-360" y="482400"/>
            <a:ext cx="918828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Step Five:</a:t>
            </a:r>
            <a:br>
              <a:rPr sz="3600"/>
            </a:br>
            <a:r>
              <a:rPr b="1" lang="en-US" sz="3600" strike="noStrike" u="none">
                <a:solidFill>
                  <a:srgbClr val="081d58"/>
                </a:solidFill>
                <a:effectLst/>
                <a:uFillTx/>
                <a:latin typeface="Times New Roman"/>
              </a:rPr>
              <a:t>Ensure Appropriate Confidentiality</a:t>
            </a:r>
            <a:endParaRPr b="1" lang="en-US" sz="3600" strike="noStrike" u="none">
              <a:solidFill>
                <a:srgbClr val="081d58"/>
              </a:solidFill>
              <a:effectLst/>
              <a:uFillTx/>
              <a:latin typeface="Times New Roman"/>
            </a:endParaRPr>
          </a:p>
        </p:txBody>
      </p:sp>
      <p:pic>
        <p:nvPicPr>
          <p:cNvPr id="742" name="" descr=""/>
          <p:cNvPicPr/>
          <p:nvPr/>
        </p:nvPicPr>
        <p:blipFill>
          <a:blip r:embed="rId1"/>
          <a:stretch/>
        </p:blipFill>
        <p:spPr>
          <a:xfrm>
            <a:off x="2133720" y="1981080"/>
            <a:ext cx="5014800" cy="4319640"/>
          </a:xfrm>
          <a:prstGeom prst="rect">
            <a:avLst/>
          </a:prstGeom>
          <a:noFill/>
          <a:ln w="0">
            <a:noFill/>
          </a:ln>
        </p:spPr>
      </p:pic>
    </p:spTree>
  </p:cSld>
  <p:transition spd="med">
    <p:pull dir="r"/>
  </p:transition>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bca9cb"/>
        </a:solidFill>
      </p:bgPr>
    </p:bg>
    <p:spTree>
      <p:nvGrpSpPr>
        <p:cNvPr id="1" name=""/>
        <p:cNvGrpSpPr/>
        <p:nvPr/>
      </p:nvGrpSpPr>
      <p:grpSpPr>
        <a:xfrm>
          <a:off x="0" y="0"/>
          <a:ext cx="0" cy="0"/>
          <a:chOff x="0" y="0"/>
          <a:chExt cx="0" cy="0"/>
        </a:xfrm>
      </p:grpSpPr>
      <p:sp>
        <p:nvSpPr>
          <p:cNvPr id="743" name="PlaceHolder 1"/>
          <p:cNvSpPr>
            <a:spLocks noGrp="1"/>
          </p:cNvSpPr>
          <p:nvPr>
            <p:ph type="title"/>
          </p:nvPr>
        </p:nvSpPr>
        <p:spPr>
          <a:xfrm>
            <a:off x="1263240" y="-51120"/>
            <a:ext cx="666108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CONFIDENTIALITY</a:t>
            </a:r>
            <a:endParaRPr b="1" lang="en-US" sz="3600" strike="noStrike" u="none">
              <a:solidFill>
                <a:srgbClr val="081d58"/>
              </a:solidFill>
              <a:effectLst/>
              <a:uFillTx/>
              <a:latin typeface="Times New Roman"/>
            </a:endParaRPr>
          </a:p>
        </p:txBody>
      </p:sp>
      <p:pic>
        <p:nvPicPr>
          <p:cNvPr id="744" name="" descr=""/>
          <p:cNvPicPr/>
          <p:nvPr/>
        </p:nvPicPr>
        <p:blipFill>
          <a:blip r:embed="rId1"/>
          <a:stretch/>
        </p:blipFill>
        <p:spPr>
          <a:xfrm>
            <a:off x="1905120" y="3048120"/>
            <a:ext cx="7065720" cy="3652560"/>
          </a:xfrm>
          <a:prstGeom prst="rect">
            <a:avLst/>
          </a:prstGeom>
          <a:noFill/>
          <a:ln w="0">
            <a:noFill/>
          </a:ln>
        </p:spPr>
      </p:pic>
      <p:sp>
        <p:nvSpPr>
          <p:cNvPr id="745" name="PlaceHolder 2"/>
          <p:cNvSpPr>
            <a:spLocks noGrp="1"/>
          </p:cNvSpPr>
          <p:nvPr>
            <p:ph/>
          </p:nvPr>
        </p:nvSpPr>
        <p:spPr>
          <a:xfrm>
            <a:off x="407520" y="1219320"/>
            <a:ext cx="8736120" cy="1676160"/>
          </a:xfrm>
          <a:prstGeom prst="rect">
            <a:avLst/>
          </a:prstGeom>
          <a:noFill/>
          <a:ln w="0">
            <a:noFill/>
          </a:ln>
        </p:spPr>
        <p:txBody>
          <a:bodyPr lIns="90360" rIns="90360" tIns="44280" bIns="44280" anchor="t">
            <a:normAutofit fontScale="92500" lnSpcReduction="9999"/>
          </a:bodyPr>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Securing Records</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Limiting the Scope and Nature of Inquiries – Balance the Natural Tension Between ADA and FMLA Inquiries</a:t>
            </a:r>
            <a:endParaRPr b="0" lang="en-US" sz="2500" strike="noStrike" u="none">
              <a:solidFill>
                <a:srgbClr val="081d58"/>
              </a:solidFill>
              <a:effectLst/>
              <a:uFillTx/>
              <a:latin typeface="Times New Roman"/>
            </a:endParaRPr>
          </a:p>
        </p:txBody>
      </p:sp>
    </p:spTree>
  </p:cSld>
  <p:transition>
    <p:strips dir="rd"/>
  </p:transition>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746" name="PlaceHolder 1"/>
          <p:cNvSpPr>
            <a:spLocks noGrp="1"/>
          </p:cNvSpPr>
          <p:nvPr>
            <p:ph/>
          </p:nvPr>
        </p:nvSpPr>
        <p:spPr>
          <a:xfrm>
            <a:off x="6103800" y="1635120"/>
            <a:ext cx="3005280" cy="1641600"/>
          </a:xfrm>
          <a:prstGeom prst="rect">
            <a:avLst/>
          </a:prstGeom>
          <a:solidFill>
            <a:srgbClr val="ffcc99"/>
          </a:solidFill>
          <a:ln w="0">
            <a:noFill/>
          </a:ln>
        </p:spPr>
        <p:txBody>
          <a:bodyPr lIns="90360" rIns="90360" tIns="44280" bIns="44280" anchor="t">
            <a:normAutofit/>
          </a:bodyPr>
          <a:p>
            <a:pPr indent="0" algn="ctr">
              <a:spcBef>
                <a:spcPts val="6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7 Steps</a:t>
            </a:r>
            <a:br>
              <a:rPr sz="2500"/>
            </a:br>
            <a:r>
              <a:rPr b="1" lang="en-US" sz="2500" strike="noStrike" u="none">
                <a:solidFill>
                  <a:srgbClr val="081d58"/>
                </a:solidFill>
                <a:effectLst/>
                <a:uFillTx/>
                <a:latin typeface="Times New Roman"/>
              </a:rPr>
              <a:t>for Dealing with the </a:t>
            </a:r>
            <a:br>
              <a:rPr sz="2500"/>
            </a:br>
            <a:r>
              <a:rPr b="1" lang="en-US" sz="2500" strike="noStrike" u="none">
                <a:solidFill>
                  <a:srgbClr val="081d58"/>
                </a:solidFill>
                <a:effectLst/>
                <a:uFillTx/>
                <a:latin typeface="Times New Roman"/>
              </a:rPr>
              <a:t>Injured / Disabled Employee</a:t>
            </a:r>
            <a:endParaRPr b="0" lang="en-US" sz="2500" strike="noStrike" u="none">
              <a:solidFill>
                <a:srgbClr val="081d58"/>
              </a:solidFill>
              <a:effectLst/>
              <a:uFillTx/>
              <a:latin typeface="Times New Roman"/>
            </a:endParaRPr>
          </a:p>
        </p:txBody>
      </p:sp>
      <p:grpSp>
        <p:nvGrpSpPr>
          <p:cNvPr id="747" name=""/>
          <p:cNvGrpSpPr/>
          <p:nvPr/>
        </p:nvGrpSpPr>
        <p:grpSpPr>
          <a:xfrm>
            <a:off x="304920" y="5181480"/>
            <a:ext cx="5586120" cy="1525680"/>
            <a:chOff x="304920" y="5181480"/>
            <a:chExt cx="5586120" cy="1525680"/>
          </a:xfrm>
        </p:grpSpPr>
        <p:grpSp>
          <p:nvGrpSpPr>
            <p:cNvPr id="748" name=""/>
            <p:cNvGrpSpPr/>
            <p:nvPr/>
          </p:nvGrpSpPr>
          <p:grpSpPr>
            <a:xfrm>
              <a:off x="304920" y="5181480"/>
              <a:ext cx="5586120" cy="1525680"/>
              <a:chOff x="304920" y="5181480"/>
              <a:chExt cx="5586120" cy="1525680"/>
            </a:xfrm>
          </p:grpSpPr>
          <p:sp>
            <p:nvSpPr>
              <p:cNvPr id="749" name=""/>
              <p:cNvSpPr/>
              <p:nvPr/>
            </p:nvSpPr>
            <p:spPr>
              <a:xfrm>
                <a:off x="304920" y="5931000"/>
                <a:ext cx="1044360" cy="776160"/>
              </a:xfrm>
              <a:prstGeom prst="rect">
                <a:avLst/>
              </a:prstGeom>
              <a:blipFill rotWithShape="0">
                <a:blip r:embed="rId2"/>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50" name=""/>
              <p:cNvSpPr/>
              <p:nvPr/>
            </p:nvSpPr>
            <p:spPr>
              <a:xfrm>
                <a:off x="1352520" y="5181480"/>
                <a:ext cx="1042920" cy="1522440"/>
              </a:xfrm>
              <a:custGeom>
                <a:avLst/>
                <a:gdLst/>
                <a:ahLst/>
                <a:rect l="l" t="t" r="r" b="b"/>
                <a:pathLst>
                  <a:path w="1065" h="1552">
                    <a:moveTo>
                      <a:pt x="1065" y="0"/>
                    </a:moveTo>
                    <a:lnTo>
                      <a:pt x="0" y="767"/>
                    </a:lnTo>
                    <a:lnTo>
                      <a:pt x="0" y="1552"/>
                    </a:lnTo>
                    <a:lnTo>
                      <a:pt x="1065" y="494"/>
                    </a:lnTo>
                    <a:lnTo>
                      <a:pt x="1065" y="0"/>
                    </a:lnTo>
                    <a:close/>
                  </a:path>
                </a:pathLst>
              </a:custGeom>
              <a:blipFill rotWithShape="0">
                <a:blip r:embed="rId3"/>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51" name=""/>
              <p:cNvSpPr/>
              <p:nvPr/>
            </p:nvSpPr>
            <p:spPr>
              <a:xfrm>
                <a:off x="2395440" y="5184720"/>
                <a:ext cx="3495600" cy="486000"/>
              </a:xfrm>
              <a:prstGeom prst="rect">
                <a:avLst/>
              </a:prstGeom>
              <a:blipFill rotWithShape="0">
                <a:blip r:embed="rId4"/>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52" name=""/>
            <p:cNvSpPr/>
            <p:nvPr/>
          </p:nvSpPr>
          <p:spPr>
            <a:xfrm>
              <a:off x="471600" y="597996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753" name=""/>
          <p:cNvGrpSpPr/>
          <p:nvPr/>
        </p:nvGrpSpPr>
        <p:grpSpPr>
          <a:xfrm>
            <a:off x="303120" y="4616280"/>
            <a:ext cx="5590440" cy="1172880"/>
            <a:chOff x="303120" y="4616280"/>
            <a:chExt cx="5590440" cy="1172880"/>
          </a:xfrm>
        </p:grpSpPr>
        <p:grpSp>
          <p:nvGrpSpPr>
            <p:cNvPr id="754" name=""/>
            <p:cNvGrpSpPr/>
            <p:nvPr/>
          </p:nvGrpSpPr>
          <p:grpSpPr>
            <a:xfrm>
              <a:off x="303120" y="4616280"/>
              <a:ext cx="5590440" cy="1172880"/>
              <a:chOff x="303120" y="4616280"/>
              <a:chExt cx="5590440" cy="1172880"/>
            </a:xfrm>
          </p:grpSpPr>
          <p:sp>
            <p:nvSpPr>
              <p:cNvPr id="755" name=""/>
              <p:cNvSpPr/>
              <p:nvPr/>
            </p:nvSpPr>
            <p:spPr>
              <a:xfrm>
                <a:off x="303120" y="5006880"/>
                <a:ext cx="1044360" cy="782280"/>
              </a:xfrm>
              <a:prstGeom prst="rect">
                <a:avLst/>
              </a:prstGeom>
              <a:blipFill rotWithShape="0">
                <a:blip r:embed="rId5"/>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56" name=""/>
              <p:cNvSpPr/>
              <p:nvPr/>
            </p:nvSpPr>
            <p:spPr>
              <a:xfrm>
                <a:off x="1351800" y="4616280"/>
                <a:ext cx="1042560" cy="1171080"/>
              </a:xfrm>
              <a:custGeom>
                <a:avLst/>
                <a:gdLst/>
                <a:ahLst/>
                <a:rect l="l" t="t" r="r" b="b"/>
                <a:pathLst>
                  <a:path w="1065" h="1195">
                    <a:moveTo>
                      <a:pt x="1065" y="0"/>
                    </a:moveTo>
                    <a:lnTo>
                      <a:pt x="0" y="405"/>
                    </a:lnTo>
                    <a:lnTo>
                      <a:pt x="0" y="1195"/>
                    </a:lnTo>
                    <a:lnTo>
                      <a:pt x="1065" y="494"/>
                    </a:lnTo>
                    <a:lnTo>
                      <a:pt x="1065" y="0"/>
                    </a:lnTo>
                    <a:close/>
                  </a:path>
                </a:pathLst>
              </a:custGeom>
              <a:blipFill rotWithShape="0">
                <a:blip r:embed="rId6"/>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57" name=""/>
              <p:cNvSpPr/>
              <p:nvPr/>
            </p:nvSpPr>
            <p:spPr>
              <a:xfrm>
                <a:off x="2394360" y="4620240"/>
                <a:ext cx="3499200" cy="482400"/>
              </a:xfrm>
              <a:prstGeom prst="rect">
                <a:avLst/>
              </a:prstGeom>
              <a:blipFill rotWithShape="0">
                <a:blip r:embed="rId7"/>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58" name=""/>
            <p:cNvSpPr/>
            <p:nvPr/>
          </p:nvSpPr>
          <p:spPr>
            <a:xfrm>
              <a:off x="471600" y="50468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759" name=""/>
          <p:cNvGrpSpPr/>
          <p:nvPr/>
        </p:nvGrpSpPr>
        <p:grpSpPr>
          <a:xfrm>
            <a:off x="301680" y="4070520"/>
            <a:ext cx="5592240" cy="818640"/>
            <a:chOff x="301680" y="4070520"/>
            <a:chExt cx="5592240" cy="818640"/>
          </a:xfrm>
        </p:grpSpPr>
        <p:grpSp>
          <p:nvGrpSpPr>
            <p:cNvPr id="760" name=""/>
            <p:cNvGrpSpPr/>
            <p:nvPr/>
          </p:nvGrpSpPr>
          <p:grpSpPr>
            <a:xfrm>
              <a:off x="301680" y="4070520"/>
              <a:ext cx="5592240" cy="818640"/>
              <a:chOff x="301680" y="4070520"/>
              <a:chExt cx="5592240" cy="818640"/>
            </a:xfrm>
          </p:grpSpPr>
          <p:sp>
            <p:nvSpPr>
              <p:cNvPr id="761" name=""/>
              <p:cNvSpPr/>
              <p:nvPr/>
            </p:nvSpPr>
            <p:spPr>
              <a:xfrm>
                <a:off x="301680" y="4107600"/>
                <a:ext cx="1044720" cy="781560"/>
              </a:xfrm>
              <a:prstGeom prst="rect">
                <a:avLst/>
              </a:prstGeom>
              <a:blipFill rotWithShape="0">
                <a:blip r:embed="rId8"/>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62" name=""/>
              <p:cNvSpPr/>
              <p:nvPr/>
            </p:nvSpPr>
            <p:spPr>
              <a:xfrm>
                <a:off x="1350360" y="4070520"/>
                <a:ext cx="1042920" cy="814680"/>
              </a:xfrm>
              <a:custGeom>
                <a:avLst/>
                <a:gdLst/>
                <a:ahLst/>
                <a:rect l="l" t="t" r="r" b="b"/>
                <a:pathLst>
                  <a:path w="1065" h="831">
                    <a:moveTo>
                      <a:pt x="1065" y="0"/>
                    </a:moveTo>
                    <a:lnTo>
                      <a:pt x="0" y="45"/>
                    </a:lnTo>
                    <a:lnTo>
                      <a:pt x="0" y="831"/>
                    </a:lnTo>
                    <a:lnTo>
                      <a:pt x="1065" y="496"/>
                    </a:lnTo>
                    <a:lnTo>
                      <a:pt x="1065" y="0"/>
                    </a:lnTo>
                    <a:close/>
                  </a:path>
                </a:pathLst>
              </a:custGeom>
              <a:blipFill rotWithShape="0">
                <a:blip r:embed="rId9"/>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63" name=""/>
              <p:cNvSpPr/>
              <p:nvPr/>
            </p:nvSpPr>
            <p:spPr>
              <a:xfrm>
                <a:off x="2393640" y="4074480"/>
                <a:ext cx="3500280" cy="485640"/>
              </a:xfrm>
              <a:prstGeom prst="rect">
                <a:avLst/>
              </a:prstGeom>
              <a:blipFill rotWithShape="0">
                <a:blip r:embed="rId10"/>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64" name=""/>
            <p:cNvSpPr/>
            <p:nvPr/>
          </p:nvSpPr>
          <p:spPr>
            <a:xfrm>
              <a:off x="471600" y="41702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765" name=""/>
          <p:cNvGrpSpPr/>
          <p:nvPr/>
        </p:nvGrpSpPr>
        <p:grpSpPr>
          <a:xfrm>
            <a:off x="309600" y="3197160"/>
            <a:ext cx="5577840" cy="801360"/>
            <a:chOff x="309600" y="3197160"/>
            <a:chExt cx="5577840" cy="801360"/>
          </a:xfrm>
        </p:grpSpPr>
        <p:grpSp>
          <p:nvGrpSpPr>
            <p:cNvPr id="766" name=""/>
            <p:cNvGrpSpPr/>
            <p:nvPr/>
          </p:nvGrpSpPr>
          <p:grpSpPr>
            <a:xfrm>
              <a:off x="309600" y="3197160"/>
              <a:ext cx="5577840" cy="801360"/>
              <a:chOff x="309600" y="3197160"/>
              <a:chExt cx="5577840" cy="801360"/>
            </a:xfrm>
          </p:grpSpPr>
          <p:sp>
            <p:nvSpPr>
              <p:cNvPr id="767" name=""/>
              <p:cNvSpPr/>
              <p:nvPr/>
            </p:nvSpPr>
            <p:spPr>
              <a:xfrm>
                <a:off x="309600" y="3197160"/>
                <a:ext cx="1042200" cy="777960"/>
              </a:xfrm>
              <a:prstGeom prst="rect">
                <a:avLst/>
              </a:prstGeom>
              <a:blipFill rotWithShape="0">
                <a:blip r:embed="rId11"/>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68" name=""/>
              <p:cNvSpPr/>
              <p:nvPr/>
            </p:nvSpPr>
            <p:spPr>
              <a:xfrm>
                <a:off x="1355760" y="3208320"/>
                <a:ext cx="1040400" cy="789840"/>
              </a:xfrm>
              <a:custGeom>
                <a:avLst/>
                <a:gdLst/>
                <a:ahLst/>
                <a:rect l="l" t="t" r="r" b="b"/>
                <a:pathLst>
                  <a:path w="1065" h="809">
                    <a:moveTo>
                      <a:pt x="1065" y="809"/>
                    </a:moveTo>
                    <a:lnTo>
                      <a:pt x="0" y="786"/>
                    </a:lnTo>
                    <a:lnTo>
                      <a:pt x="0" y="0"/>
                    </a:lnTo>
                    <a:lnTo>
                      <a:pt x="1065" y="310"/>
                    </a:lnTo>
                    <a:lnTo>
                      <a:pt x="1065" y="809"/>
                    </a:lnTo>
                    <a:close/>
                  </a:path>
                </a:pathLst>
              </a:custGeom>
              <a:blipFill rotWithShape="0">
                <a:blip r:embed="rId12"/>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69" name=""/>
              <p:cNvSpPr/>
              <p:nvPr/>
            </p:nvSpPr>
            <p:spPr>
              <a:xfrm>
                <a:off x="2396160" y="3512880"/>
                <a:ext cx="3491280" cy="485640"/>
              </a:xfrm>
              <a:prstGeom prst="rect">
                <a:avLst/>
              </a:prstGeom>
              <a:blipFill rotWithShape="0">
                <a:blip r:embed="rId13"/>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70" name=""/>
            <p:cNvSpPr/>
            <p:nvPr/>
          </p:nvSpPr>
          <p:spPr>
            <a:xfrm>
              <a:off x="471600" y="32558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771" name=""/>
          <p:cNvGrpSpPr/>
          <p:nvPr/>
        </p:nvGrpSpPr>
        <p:grpSpPr>
          <a:xfrm>
            <a:off x="299880" y="2268360"/>
            <a:ext cx="5594040" cy="1155600"/>
            <a:chOff x="299880" y="2268360"/>
            <a:chExt cx="5594040" cy="1155600"/>
          </a:xfrm>
        </p:grpSpPr>
        <p:grpSp>
          <p:nvGrpSpPr>
            <p:cNvPr id="772" name=""/>
            <p:cNvGrpSpPr/>
            <p:nvPr/>
          </p:nvGrpSpPr>
          <p:grpSpPr>
            <a:xfrm>
              <a:off x="299880" y="2268360"/>
              <a:ext cx="5594040" cy="1155600"/>
              <a:chOff x="299880" y="2268360"/>
              <a:chExt cx="5594040" cy="1155600"/>
            </a:xfrm>
          </p:grpSpPr>
          <p:sp>
            <p:nvSpPr>
              <p:cNvPr id="773" name=""/>
              <p:cNvSpPr/>
              <p:nvPr/>
            </p:nvSpPr>
            <p:spPr>
              <a:xfrm>
                <a:off x="299880" y="2268360"/>
                <a:ext cx="1045080" cy="782640"/>
              </a:xfrm>
              <a:prstGeom prst="rect">
                <a:avLst/>
              </a:prstGeom>
              <a:blipFill rotWithShape="0">
                <a:blip r:embed="rId14"/>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74" name=""/>
              <p:cNvSpPr/>
              <p:nvPr/>
            </p:nvSpPr>
            <p:spPr>
              <a:xfrm>
                <a:off x="1348920" y="2274120"/>
                <a:ext cx="1043280" cy="1149840"/>
              </a:xfrm>
              <a:custGeom>
                <a:avLst/>
                <a:gdLst/>
                <a:ahLst/>
                <a:rect l="l" t="t" r="r" b="b"/>
                <a:pathLst>
                  <a:path w="1065" h="1170">
                    <a:moveTo>
                      <a:pt x="0" y="0"/>
                    </a:moveTo>
                    <a:lnTo>
                      <a:pt x="1065" y="673"/>
                    </a:lnTo>
                    <a:lnTo>
                      <a:pt x="1065" y="1170"/>
                    </a:lnTo>
                    <a:lnTo>
                      <a:pt x="0" y="788"/>
                    </a:lnTo>
                    <a:lnTo>
                      <a:pt x="0" y="0"/>
                    </a:lnTo>
                    <a:close/>
                  </a:path>
                </a:pathLst>
              </a:custGeom>
              <a:blipFill rotWithShape="0">
                <a:blip r:embed="rId15"/>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75" name=""/>
              <p:cNvSpPr/>
              <p:nvPr/>
            </p:nvSpPr>
            <p:spPr>
              <a:xfrm>
                <a:off x="2392560" y="2939400"/>
                <a:ext cx="3501360" cy="484560"/>
              </a:xfrm>
              <a:prstGeom prst="rect">
                <a:avLst/>
              </a:prstGeom>
              <a:blipFill rotWithShape="0">
                <a:blip r:embed="rId16"/>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76" name=""/>
            <p:cNvSpPr/>
            <p:nvPr/>
          </p:nvSpPr>
          <p:spPr>
            <a:xfrm>
              <a:off x="471600" y="23036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777" name=""/>
          <p:cNvGrpSpPr/>
          <p:nvPr/>
        </p:nvGrpSpPr>
        <p:grpSpPr>
          <a:xfrm>
            <a:off x="301680" y="1332000"/>
            <a:ext cx="5590440" cy="1501200"/>
            <a:chOff x="301680" y="1332000"/>
            <a:chExt cx="5590440" cy="1501200"/>
          </a:xfrm>
        </p:grpSpPr>
        <p:grpSp>
          <p:nvGrpSpPr>
            <p:cNvPr id="778" name=""/>
            <p:cNvGrpSpPr/>
            <p:nvPr/>
          </p:nvGrpSpPr>
          <p:grpSpPr>
            <a:xfrm>
              <a:off x="301680" y="1332000"/>
              <a:ext cx="5590440" cy="1501200"/>
              <a:chOff x="301680" y="1332000"/>
              <a:chExt cx="5590440" cy="1501200"/>
            </a:xfrm>
          </p:grpSpPr>
          <p:sp>
            <p:nvSpPr>
              <p:cNvPr id="779" name=""/>
              <p:cNvSpPr/>
              <p:nvPr/>
            </p:nvSpPr>
            <p:spPr>
              <a:xfrm>
                <a:off x="301680" y="1334160"/>
                <a:ext cx="1044360" cy="776520"/>
              </a:xfrm>
              <a:prstGeom prst="rect">
                <a:avLst/>
              </a:prstGeom>
              <a:blipFill rotWithShape="0">
                <a:blip r:embed="rId17"/>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80" name=""/>
              <p:cNvSpPr/>
              <p:nvPr/>
            </p:nvSpPr>
            <p:spPr>
              <a:xfrm>
                <a:off x="1350360" y="1332000"/>
                <a:ext cx="1042560" cy="1497240"/>
              </a:xfrm>
              <a:custGeom>
                <a:avLst/>
                <a:gdLst/>
                <a:ahLst/>
                <a:rect l="l" t="t" r="r" b="b"/>
                <a:pathLst>
                  <a:path w="1065" h="1530">
                    <a:moveTo>
                      <a:pt x="1065" y="1037"/>
                    </a:moveTo>
                    <a:lnTo>
                      <a:pt x="0" y="0"/>
                    </a:lnTo>
                    <a:lnTo>
                      <a:pt x="0" y="785"/>
                    </a:lnTo>
                    <a:lnTo>
                      <a:pt x="1065" y="1530"/>
                    </a:lnTo>
                    <a:lnTo>
                      <a:pt x="1065" y="1037"/>
                    </a:lnTo>
                    <a:close/>
                  </a:path>
                </a:pathLst>
              </a:custGeom>
              <a:blipFill rotWithShape="0">
                <a:blip r:embed="rId18"/>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81" name=""/>
              <p:cNvSpPr/>
              <p:nvPr/>
            </p:nvSpPr>
            <p:spPr>
              <a:xfrm>
                <a:off x="2392920" y="2346120"/>
                <a:ext cx="3499200" cy="487080"/>
              </a:xfrm>
              <a:prstGeom prst="rect">
                <a:avLst/>
              </a:prstGeom>
              <a:blipFill rotWithShape="0">
                <a:blip r:embed="rId19"/>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82" name=""/>
            <p:cNvSpPr/>
            <p:nvPr/>
          </p:nvSpPr>
          <p:spPr>
            <a:xfrm>
              <a:off x="471600" y="13892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783" name=""/>
          <p:cNvGrpSpPr/>
          <p:nvPr/>
        </p:nvGrpSpPr>
        <p:grpSpPr>
          <a:xfrm>
            <a:off x="301680" y="447840"/>
            <a:ext cx="5590440" cy="1780560"/>
            <a:chOff x="301680" y="447840"/>
            <a:chExt cx="5590440" cy="1780560"/>
          </a:xfrm>
        </p:grpSpPr>
        <p:grpSp>
          <p:nvGrpSpPr>
            <p:cNvPr id="784" name=""/>
            <p:cNvGrpSpPr/>
            <p:nvPr/>
          </p:nvGrpSpPr>
          <p:grpSpPr>
            <a:xfrm>
              <a:off x="301680" y="447840"/>
              <a:ext cx="5590440" cy="1780560"/>
              <a:chOff x="301680" y="447840"/>
              <a:chExt cx="5590440" cy="1780560"/>
            </a:xfrm>
          </p:grpSpPr>
          <p:sp>
            <p:nvSpPr>
              <p:cNvPr id="785" name=""/>
              <p:cNvSpPr/>
              <p:nvPr/>
            </p:nvSpPr>
            <p:spPr>
              <a:xfrm rot="1219800">
                <a:off x="1065600" y="770400"/>
                <a:ext cx="1562040" cy="1185840"/>
              </a:xfrm>
              <a:custGeom>
                <a:avLst/>
                <a:gdLst/>
                <a:ahLst/>
                <a:rect l="l" t="t" r="r" b="b"/>
                <a:pathLst>
                  <a:path w="1065" h="1530">
                    <a:moveTo>
                      <a:pt x="1065" y="1037"/>
                    </a:moveTo>
                    <a:lnTo>
                      <a:pt x="0" y="0"/>
                    </a:lnTo>
                    <a:lnTo>
                      <a:pt x="0" y="785"/>
                    </a:lnTo>
                    <a:lnTo>
                      <a:pt x="1065" y="1530"/>
                    </a:lnTo>
                    <a:lnTo>
                      <a:pt x="1065" y="1037"/>
                    </a:lnTo>
                    <a:close/>
                  </a:path>
                </a:pathLst>
              </a:custGeom>
              <a:solidFill>
                <a:srgbClr val="000000"/>
              </a:solid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86" name=""/>
              <p:cNvSpPr/>
              <p:nvPr/>
            </p:nvSpPr>
            <p:spPr>
              <a:xfrm>
                <a:off x="301680" y="447840"/>
                <a:ext cx="1044360" cy="77652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87" name=""/>
              <p:cNvSpPr/>
              <p:nvPr/>
            </p:nvSpPr>
            <p:spPr>
              <a:xfrm>
                <a:off x="2392920" y="1741320"/>
                <a:ext cx="3499200" cy="487080"/>
              </a:xfrm>
              <a:prstGeom prst="rect">
                <a:avLst/>
              </a:prstGeom>
              <a:solidFill>
                <a:srgbClr val="ffff00"/>
              </a:solid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88" name=""/>
            <p:cNvSpPr/>
            <p:nvPr/>
          </p:nvSpPr>
          <p:spPr>
            <a:xfrm>
              <a:off x="471600" y="5126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339933"/>
                  </a:solidFill>
                  <a:effectLst/>
                  <a:uFillTx/>
                  <a:latin typeface="Webdings"/>
                  <a:ea typeface="Webdings"/>
                </a:rPr>
                <a:t></a:t>
              </a:r>
              <a:endParaRPr b="0" lang="en-US" sz="4000" strike="noStrike" u="none">
                <a:solidFill>
                  <a:srgbClr val="ffffff"/>
                </a:solidFill>
                <a:effectLst/>
                <a:uFillTx/>
                <a:latin typeface="Times New Roman"/>
              </a:endParaRPr>
            </a:p>
          </p:txBody>
        </p:sp>
      </p:grpSp>
      <p:sp>
        <p:nvSpPr>
          <p:cNvPr id="789" name=""/>
          <p:cNvSpPr/>
          <p:nvPr/>
        </p:nvSpPr>
        <p:spPr>
          <a:xfrm>
            <a:off x="8456760" y="6400800"/>
            <a:ext cx="687240" cy="459720"/>
          </a:xfrm>
          <a:prstGeom prst="rect">
            <a:avLst/>
          </a:prstGeom>
          <a:noFill/>
          <a:ln w="0">
            <a:noFill/>
          </a:ln>
        </p:spPr>
        <p:style>
          <a:lnRef idx="0"/>
          <a:fillRef idx="0"/>
          <a:effectRef idx="0"/>
          <a:fontRef idx="minor"/>
        </p:style>
        <p:txBody>
          <a:bodyPr lIns="90000" rIns="90000" tIns="46800" bIns="46800" anchor="t">
            <a:spAutoFit/>
          </a:bodyPr>
          <a:p>
            <a:pPr algn="ct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a:t>
            </a:r>
            <a:endParaRPr b="0" lang="en-US" sz="2400" strike="noStrike" u="none">
              <a:solidFill>
                <a:srgbClr val="ffffff"/>
              </a:solidFill>
              <a:effectLst/>
              <a:uFillTx/>
              <a:latin typeface="Times New Roman"/>
            </a:endParaRPr>
          </a:p>
        </p:txBody>
      </p:sp>
      <p:sp>
        <p:nvSpPr>
          <p:cNvPr id="790" name="PlaceHolder 2"/>
          <p:cNvSpPr>
            <a:spLocks noGrp="1"/>
          </p:cNvSpPr>
          <p:nvPr>
            <p:ph type="title"/>
          </p:nvPr>
        </p:nvSpPr>
        <p:spPr>
          <a:xfrm>
            <a:off x="1820520" y="245880"/>
            <a:ext cx="666108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Supervisor’s Template: </a:t>
            </a:r>
            <a:endParaRPr b="1" lang="en-US" sz="3600" strike="noStrike" u="none">
              <a:solidFill>
                <a:srgbClr val="081d58"/>
              </a:solidFill>
              <a:effectLst/>
              <a:uFillTx/>
              <a:latin typeface="Times New Roman"/>
            </a:endParaRPr>
          </a:p>
        </p:txBody>
      </p:sp>
    </p:spTree>
  </p:cSld>
  <p:transition>
    <p:randomBar dir="horz"/>
  </p:transition>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a4ccd0"/>
        </a:solidFill>
      </p:bgPr>
    </p:bg>
    <p:spTree>
      <p:nvGrpSpPr>
        <p:cNvPr id="1" name=""/>
        <p:cNvGrpSpPr/>
        <p:nvPr/>
      </p:nvGrpSpPr>
      <p:grpSpPr>
        <a:xfrm>
          <a:off x="0" y="0"/>
          <a:ext cx="0" cy="0"/>
          <a:chOff x="0" y="0"/>
          <a:chExt cx="0" cy="0"/>
        </a:xfrm>
      </p:grpSpPr>
      <p:sp>
        <p:nvSpPr>
          <p:cNvPr id="791" name="PlaceHolder 1"/>
          <p:cNvSpPr>
            <a:spLocks noGrp="1"/>
          </p:cNvSpPr>
          <p:nvPr>
            <p:ph type="title"/>
          </p:nvPr>
        </p:nvSpPr>
        <p:spPr>
          <a:xfrm>
            <a:off x="-360" y="863280"/>
            <a:ext cx="918828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Step Six:</a:t>
            </a:r>
            <a:br>
              <a:rPr sz="3600"/>
            </a:br>
            <a:r>
              <a:rPr b="1" lang="en-US" sz="3600" strike="noStrike" u="none">
                <a:solidFill>
                  <a:srgbClr val="081d58"/>
                </a:solidFill>
                <a:effectLst/>
                <a:uFillTx/>
                <a:latin typeface="Times New Roman"/>
              </a:rPr>
              <a:t>Evaluate Application of Employer Policies</a:t>
            </a:r>
            <a:br>
              <a:rPr sz="3600"/>
            </a:br>
            <a:r>
              <a:rPr b="1" lang="en-US" sz="3600" strike="noStrike" u="none">
                <a:solidFill>
                  <a:srgbClr val="081d58"/>
                </a:solidFill>
                <a:effectLst/>
                <a:uFillTx/>
                <a:latin typeface="Times New Roman"/>
              </a:rPr>
              <a:t>and Practices</a:t>
            </a:r>
            <a:endParaRPr b="1" lang="en-US" sz="3600" strike="noStrike" u="none">
              <a:solidFill>
                <a:srgbClr val="081d58"/>
              </a:solidFill>
              <a:effectLst/>
              <a:uFillTx/>
              <a:latin typeface="Times New Roman"/>
            </a:endParaRPr>
          </a:p>
        </p:txBody>
      </p:sp>
      <p:pic>
        <p:nvPicPr>
          <p:cNvPr id="792" name="" descr=""/>
          <p:cNvPicPr/>
          <p:nvPr/>
        </p:nvPicPr>
        <p:blipFill>
          <a:blip r:embed="rId1"/>
          <a:stretch/>
        </p:blipFill>
        <p:spPr>
          <a:xfrm>
            <a:off x="3581280" y="2438280"/>
            <a:ext cx="4152960" cy="3975120"/>
          </a:xfrm>
          <a:prstGeom prst="rect">
            <a:avLst/>
          </a:prstGeom>
          <a:noFill/>
          <a:ln w="0">
            <a:noFill/>
          </a:ln>
        </p:spPr>
      </p:pic>
    </p:spTree>
  </p:cSld>
  <p:transition spd="med">
    <p:pull dir="r"/>
  </p:transition>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e19395"/>
        </a:solidFill>
      </p:bgPr>
    </p:bg>
    <p:spTree>
      <p:nvGrpSpPr>
        <p:cNvPr id="1" name=""/>
        <p:cNvGrpSpPr/>
        <p:nvPr/>
      </p:nvGrpSpPr>
      <p:grpSpPr>
        <a:xfrm>
          <a:off x="0" y="0"/>
          <a:ext cx="0" cy="0"/>
          <a:chOff x="0" y="0"/>
          <a:chExt cx="0" cy="0"/>
        </a:xfrm>
      </p:grpSpPr>
      <p:sp>
        <p:nvSpPr>
          <p:cNvPr id="793"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EMPLOYER</a:t>
            </a:r>
            <a:br>
              <a:rPr sz="3600"/>
            </a:br>
            <a:r>
              <a:rPr b="1" lang="en-US" sz="3600" strike="noStrike" u="none">
                <a:solidFill>
                  <a:srgbClr val="081d58"/>
                </a:solidFill>
                <a:effectLst/>
                <a:uFillTx/>
                <a:latin typeface="Times New Roman"/>
              </a:rPr>
              <a:t>POLICIES &amp; PRACTICES</a:t>
            </a:r>
            <a:endParaRPr b="1" lang="en-US" sz="3600" strike="noStrike" u="none">
              <a:solidFill>
                <a:srgbClr val="081d58"/>
              </a:solidFill>
              <a:effectLst/>
              <a:uFillTx/>
              <a:latin typeface="Times New Roman"/>
            </a:endParaRPr>
          </a:p>
        </p:txBody>
      </p:sp>
      <p:sp>
        <p:nvSpPr>
          <p:cNvPr id="794" name="PlaceHolder 2"/>
          <p:cNvSpPr>
            <a:spLocks noGrp="1"/>
          </p:cNvSpPr>
          <p:nvPr>
            <p:ph/>
          </p:nvPr>
        </p:nvSpPr>
        <p:spPr>
          <a:xfrm>
            <a:off x="685800" y="1828440"/>
            <a:ext cx="7772400" cy="1143000"/>
          </a:xfrm>
          <a:prstGeom prst="rect">
            <a:avLst/>
          </a:prstGeom>
          <a:noFill/>
          <a:ln w="0">
            <a:noFill/>
          </a:ln>
        </p:spPr>
        <p:txBody>
          <a:bodyPr lIns="90360" rIns="90360" tIns="44280" bIns="44280" anchor="t">
            <a:normAutofit fontScale="85000" lnSpcReduction="9999"/>
          </a:bodyPr>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Employee Handbook</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Past Practice</a:t>
            </a:r>
            <a:endParaRPr b="0" lang="en-US" sz="2500" strike="noStrike" u="none">
              <a:solidFill>
                <a:srgbClr val="081d58"/>
              </a:solidFill>
              <a:effectLst/>
              <a:uFillTx/>
              <a:latin typeface="Times New Roman"/>
            </a:endParaRPr>
          </a:p>
        </p:txBody>
      </p:sp>
      <p:grpSp>
        <p:nvGrpSpPr>
          <p:cNvPr id="795" name=""/>
          <p:cNvGrpSpPr/>
          <p:nvPr/>
        </p:nvGrpSpPr>
        <p:grpSpPr>
          <a:xfrm>
            <a:off x="4038480" y="1371600"/>
            <a:ext cx="4303800" cy="5057640"/>
            <a:chOff x="4038480" y="1371600"/>
            <a:chExt cx="4303800" cy="5057640"/>
          </a:xfrm>
        </p:grpSpPr>
        <p:pic>
          <p:nvPicPr>
            <p:cNvPr id="796" name="" descr=""/>
            <p:cNvPicPr/>
            <p:nvPr/>
          </p:nvPicPr>
          <p:blipFill>
            <a:blip r:embed="rId1"/>
            <a:stretch/>
          </p:blipFill>
          <p:spPr>
            <a:xfrm>
              <a:off x="4038480" y="1371600"/>
              <a:ext cx="4303800" cy="5057640"/>
            </a:xfrm>
            <a:prstGeom prst="rect">
              <a:avLst/>
            </a:prstGeom>
            <a:noFill/>
            <a:ln w="0">
              <a:noFill/>
            </a:ln>
          </p:spPr>
        </p:pic>
        <p:sp>
          <p:nvSpPr>
            <p:cNvPr id="797" name=""/>
            <p:cNvSpPr txBox="1"/>
            <p:nvPr/>
          </p:nvSpPr>
          <p:spPr>
            <a:xfrm>
              <a:off x="5181480" y="2209680"/>
              <a:ext cx="2962440" cy="2914920"/>
            </a:xfrm>
            <a:prstGeom prst="rect">
              <a:avLst/>
            </a:prstGeom>
          </p:spPr>
          <p:txBody>
            <a:bodyPr wrap="none" lIns="90000" rIns="90000" tIns="46800" bIns="46800" anchor="t" anchorCtr="1">
              <a:prstTxWarp prst="textSlantUp">
                <a:avLst>
                  <a:gd name="adj" fmla="val 55556"/>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9360">
                    <a:solidFill>
                      <a:srgbClr val="000000"/>
                    </a:solidFill>
                    <a:miter/>
                  </a:ln>
                  <a:solidFill>
                    <a:srgbClr val="000000"/>
                  </a:solidFill>
                  <a:uFillTx/>
                  <a:latin typeface="Arial Black"/>
                </a:rPr>
                <a:t>EMPLOYEE</a:t>
              </a:r>
              <a:endParaRPr b="0" lang="en-US" sz="2400" spc="3" strike="noStrike" u="none">
                <a:ln w="9360">
                  <a:solidFill>
                    <a:srgbClr val="000000"/>
                  </a:solidFill>
                  <a:miter/>
                </a:ln>
                <a:solidFill>
                  <a:srgbClr val="000000"/>
                </a:solidFill>
                <a:uFillTx/>
                <a:latin typeface="Arial Black"/>
                <a:ea typeface="Arial Black"/>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9360">
                    <a:solidFill>
                      <a:srgbClr val="000000"/>
                    </a:solidFill>
                    <a:miter/>
                  </a:ln>
                  <a:solidFill>
                    <a:srgbClr val="000000"/>
                  </a:solidFill>
                  <a:uFillTx/>
                  <a:latin typeface="Arial Black"/>
                </a:rPr>
                <a:t>HANDBOOK</a:t>
              </a:r>
              <a:endParaRPr b="0" lang="en-US" sz="2400" spc="3" strike="noStrike" u="none">
                <a:ln w="9360">
                  <a:solidFill>
                    <a:srgbClr val="000000"/>
                  </a:solidFill>
                  <a:miter/>
                </a:ln>
                <a:solidFill>
                  <a:srgbClr val="000000"/>
                </a:solidFill>
                <a:uFillTx/>
                <a:latin typeface="Arial Black"/>
                <a:ea typeface="Arial Black"/>
              </a:endParaRPr>
            </a:p>
          </p:txBody>
        </p:sp>
      </p:grpSp>
    </p:spTree>
  </p:cSld>
  <p:transition>
    <p:strips dir="rd"/>
  </p:transition>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488db0"/>
        </a:solidFill>
      </p:bgPr>
    </p:bg>
    <p:spTree>
      <p:nvGrpSpPr>
        <p:cNvPr id="1" name=""/>
        <p:cNvGrpSpPr/>
        <p:nvPr/>
      </p:nvGrpSpPr>
      <p:grpSpPr>
        <a:xfrm>
          <a:off x="0" y="0"/>
          <a:ext cx="0" cy="0"/>
          <a:chOff x="0" y="0"/>
          <a:chExt cx="0" cy="0"/>
        </a:xfrm>
      </p:grpSpPr>
      <p:sp>
        <p:nvSpPr>
          <p:cNvPr id="798" name="PlaceHolder 1"/>
          <p:cNvSpPr>
            <a:spLocks noGrp="1"/>
          </p:cNvSpPr>
          <p:nvPr>
            <p:ph/>
          </p:nvPr>
        </p:nvSpPr>
        <p:spPr>
          <a:xfrm>
            <a:off x="6103800" y="1635120"/>
            <a:ext cx="3005280" cy="1641600"/>
          </a:xfrm>
          <a:prstGeom prst="rect">
            <a:avLst/>
          </a:prstGeom>
          <a:solidFill>
            <a:srgbClr val="ccffff"/>
          </a:solidFill>
          <a:ln w="0">
            <a:noFill/>
          </a:ln>
        </p:spPr>
        <p:txBody>
          <a:bodyPr lIns="90360" rIns="90360" tIns="44280" bIns="44280" anchor="t">
            <a:normAutofit/>
          </a:bodyPr>
          <a:p>
            <a:pPr indent="0" algn="ctr">
              <a:spcBef>
                <a:spcPts val="6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7 Steps</a:t>
            </a:r>
            <a:br>
              <a:rPr sz="2500"/>
            </a:br>
            <a:r>
              <a:rPr b="1" lang="en-US" sz="2500" strike="noStrike" u="none">
                <a:solidFill>
                  <a:srgbClr val="081d58"/>
                </a:solidFill>
                <a:effectLst/>
                <a:uFillTx/>
                <a:latin typeface="Times New Roman"/>
              </a:rPr>
              <a:t>for Dealing with the </a:t>
            </a:r>
            <a:br>
              <a:rPr sz="2500"/>
            </a:br>
            <a:r>
              <a:rPr b="1" lang="en-US" sz="2500" strike="noStrike" u="none">
                <a:solidFill>
                  <a:srgbClr val="081d58"/>
                </a:solidFill>
                <a:effectLst/>
                <a:uFillTx/>
                <a:latin typeface="Times New Roman"/>
              </a:rPr>
              <a:t>Injured / Disabled Employee</a:t>
            </a:r>
            <a:endParaRPr b="0" lang="en-US" sz="2500" strike="noStrike" u="none">
              <a:solidFill>
                <a:srgbClr val="081d58"/>
              </a:solidFill>
              <a:effectLst/>
              <a:uFillTx/>
              <a:latin typeface="Times New Roman"/>
            </a:endParaRPr>
          </a:p>
        </p:txBody>
      </p:sp>
      <p:grpSp>
        <p:nvGrpSpPr>
          <p:cNvPr id="799" name=""/>
          <p:cNvGrpSpPr/>
          <p:nvPr/>
        </p:nvGrpSpPr>
        <p:grpSpPr>
          <a:xfrm>
            <a:off x="304920" y="5181480"/>
            <a:ext cx="5586120" cy="1525680"/>
            <a:chOff x="304920" y="5181480"/>
            <a:chExt cx="5586120" cy="1525680"/>
          </a:xfrm>
        </p:grpSpPr>
        <p:grpSp>
          <p:nvGrpSpPr>
            <p:cNvPr id="800" name=""/>
            <p:cNvGrpSpPr/>
            <p:nvPr/>
          </p:nvGrpSpPr>
          <p:grpSpPr>
            <a:xfrm>
              <a:off x="304920" y="5181480"/>
              <a:ext cx="5586120" cy="1525680"/>
              <a:chOff x="304920" y="5181480"/>
              <a:chExt cx="5586120" cy="1525680"/>
            </a:xfrm>
          </p:grpSpPr>
          <p:sp>
            <p:nvSpPr>
              <p:cNvPr id="801" name=""/>
              <p:cNvSpPr/>
              <p:nvPr/>
            </p:nvSpPr>
            <p:spPr>
              <a:xfrm>
                <a:off x="304920" y="5931000"/>
                <a:ext cx="1044360" cy="776160"/>
              </a:xfrm>
              <a:prstGeom prst="rect">
                <a:avLst/>
              </a:prstGeom>
              <a:blipFill rotWithShape="0">
                <a:blip r:embed="rId1"/>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02" name=""/>
              <p:cNvSpPr/>
              <p:nvPr/>
            </p:nvSpPr>
            <p:spPr>
              <a:xfrm>
                <a:off x="1352520" y="5181480"/>
                <a:ext cx="1042920" cy="1522440"/>
              </a:xfrm>
              <a:custGeom>
                <a:avLst/>
                <a:gdLst/>
                <a:ahLst/>
                <a:rect l="l" t="t" r="r" b="b"/>
                <a:pathLst>
                  <a:path w="1065" h="1552">
                    <a:moveTo>
                      <a:pt x="1065" y="0"/>
                    </a:moveTo>
                    <a:lnTo>
                      <a:pt x="0" y="767"/>
                    </a:lnTo>
                    <a:lnTo>
                      <a:pt x="0" y="1552"/>
                    </a:lnTo>
                    <a:lnTo>
                      <a:pt x="1065" y="494"/>
                    </a:lnTo>
                    <a:lnTo>
                      <a:pt x="1065" y="0"/>
                    </a:lnTo>
                    <a:close/>
                  </a:path>
                </a:pathLst>
              </a:custGeom>
              <a:blipFill rotWithShape="0">
                <a:blip r:embed="rId2"/>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03" name=""/>
              <p:cNvSpPr/>
              <p:nvPr/>
            </p:nvSpPr>
            <p:spPr>
              <a:xfrm>
                <a:off x="2395440" y="5184720"/>
                <a:ext cx="3495600" cy="486000"/>
              </a:xfrm>
              <a:prstGeom prst="rect">
                <a:avLst/>
              </a:prstGeom>
              <a:blipFill rotWithShape="0">
                <a:blip r:embed="rId3"/>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804" name=""/>
            <p:cNvSpPr/>
            <p:nvPr/>
          </p:nvSpPr>
          <p:spPr>
            <a:xfrm>
              <a:off x="471600" y="597996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805" name=""/>
          <p:cNvGrpSpPr/>
          <p:nvPr/>
        </p:nvGrpSpPr>
        <p:grpSpPr>
          <a:xfrm>
            <a:off x="303120" y="4616280"/>
            <a:ext cx="5590440" cy="1172880"/>
            <a:chOff x="303120" y="4616280"/>
            <a:chExt cx="5590440" cy="1172880"/>
          </a:xfrm>
        </p:grpSpPr>
        <p:grpSp>
          <p:nvGrpSpPr>
            <p:cNvPr id="806" name=""/>
            <p:cNvGrpSpPr/>
            <p:nvPr/>
          </p:nvGrpSpPr>
          <p:grpSpPr>
            <a:xfrm>
              <a:off x="303120" y="4616280"/>
              <a:ext cx="5590440" cy="1172880"/>
              <a:chOff x="303120" y="4616280"/>
              <a:chExt cx="5590440" cy="1172880"/>
            </a:xfrm>
          </p:grpSpPr>
          <p:sp>
            <p:nvSpPr>
              <p:cNvPr id="807" name=""/>
              <p:cNvSpPr/>
              <p:nvPr/>
            </p:nvSpPr>
            <p:spPr>
              <a:xfrm>
                <a:off x="303120" y="5006880"/>
                <a:ext cx="1044360" cy="782280"/>
              </a:xfrm>
              <a:prstGeom prst="rect">
                <a:avLst/>
              </a:prstGeom>
              <a:blipFill rotWithShape="0">
                <a:blip r:embed="rId4"/>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08" name=""/>
              <p:cNvSpPr/>
              <p:nvPr/>
            </p:nvSpPr>
            <p:spPr>
              <a:xfrm>
                <a:off x="1351800" y="4616280"/>
                <a:ext cx="1042560" cy="1171080"/>
              </a:xfrm>
              <a:custGeom>
                <a:avLst/>
                <a:gdLst/>
                <a:ahLst/>
                <a:rect l="l" t="t" r="r" b="b"/>
                <a:pathLst>
                  <a:path w="1065" h="1195">
                    <a:moveTo>
                      <a:pt x="1065" y="0"/>
                    </a:moveTo>
                    <a:lnTo>
                      <a:pt x="0" y="405"/>
                    </a:lnTo>
                    <a:lnTo>
                      <a:pt x="0" y="1195"/>
                    </a:lnTo>
                    <a:lnTo>
                      <a:pt x="1065" y="494"/>
                    </a:lnTo>
                    <a:lnTo>
                      <a:pt x="1065" y="0"/>
                    </a:lnTo>
                    <a:close/>
                  </a:path>
                </a:pathLst>
              </a:custGeom>
              <a:blipFill rotWithShape="0">
                <a:blip r:embed="rId5"/>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09" name=""/>
              <p:cNvSpPr/>
              <p:nvPr/>
            </p:nvSpPr>
            <p:spPr>
              <a:xfrm>
                <a:off x="2394360" y="4620240"/>
                <a:ext cx="3499200" cy="482400"/>
              </a:xfrm>
              <a:prstGeom prst="rect">
                <a:avLst/>
              </a:prstGeom>
              <a:blipFill rotWithShape="0">
                <a:blip r:embed="rId6"/>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810" name=""/>
            <p:cNvSpPr/>
            <p:nvPr/>
          </p:nvSpPr>
          <p:spPr>
            <a:xfrm>
              <a:off x="471600" y="50468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811" name=""/>
          <p:cNvGrpSpPr/>
          <p:nvPr/>
        </p:nvGrpSpPr>
        <p:grpSpPr>
          <a:xfrm>
            <a:off x="301680" y="4070520"/>
            <a:ext cx="5592240" cy="818640"/>
            <a:chOff x="301680" y="4070520"/>
            <a:chExt cx="5592240" cy="818640"/>
          </a:xfrm>
        </p:grpSpPr>
        <p:grpSp>
          <p:nvGrpSpPr>
            <p:cNvPr id="812" name=""/>
            <p:cNvGrpSpPr/>
            <p:nvPr/>
          </p:nvGrpSpPr>
          <p:grpSpPr>
            <a:xfrm>
              <a:off x="301680" y="4070520"/>
              <a:ext cx="5592240" cy="818640"/>
              <a:chOff x="301680" y="4070520"/>
              <a:chExt cx="5592240" cy="818640"/>
            </a:xfrm>
          </p:grpSpPr>
          <p:sp>
            <p:nvSpPr>
              <p:cNvPr id="813" name=""/>
              <p:cNvSpPr/>
              <p:nvPr/>
            </p:nvSpPr>
            <p:spPr>
              <a:xfrm>
                <a:off x="301680" y="4107600"/>
                <a:ext cx="1044720" cy="781560"/>
              </a:xfrm>
              <a:prstGeom prst="rect">
                <a:avLst/>
              </a:prstGeom>
              <a:blipFill rotWithShape="0">
                <a:blip r:embed="rId7"/>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14" name=""/>
              <p:cNvSpPr/>
              <p:nvPr/>
            </p:nvSpPr>
            <p:spPr>
              <a:xfrm>
                <a:off x="1350360" y="4070520"/>
                <a:ext cx="1042920" cy="814680"/>
              </a:xfrm>
              <a:custGeom>
                <a:avLst/>
                <a:gdLst/>
                <a:ahLst/>
                <a:rect l="l" t="t" r="r" b="b"/>
                <a:pathLst>
                  <a:path w="1065" h="831">
                    <a:moveTo>
                      <a:pt x="1065" y="0"/>
                    </a:moveTo>
                    <a:lnTo>
                      <a:pt x="0" y="45"/>
                    </a:lnTo>
                    <a:lnTo>
                      <a:pt x="0" y="831"/>
                    </a:lnTo>
                    <a:lnTo>
                      <a:pt x="1065" y="496"/>
                    </a:lnTo>
                    <a:lnTo>
                      <a:pt x="1065" y="0"/>
                    </a:lnTo>
                    <a:close/>
                  </a:path>
                </a:pathLst>
              </a:custGeom>
              <a:blipFill rotWithShape="0">
                <a:blip r:embed="rId8"/>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15" name=""/>
              <p:cNvSpPr/>
              <p:nvPr/>
            </p:nvSpPr>
            <p:spPr>
              <a:xfrm>
                <a:off x="2393640" y="4074480"/>
                <a:ext cx="3500280" cy="485640"/>
              </a:xfrm>
              <a:prstGeom prst="rect">
                <a:avLst/>
              </a:prstGeom>
              <a:blipFill rotWithShape="0">
                <a:blip r:embed="rId9"/>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816" name=""/>
            <p:cNvSpPr/>
            <p:nvPr/>
          </p:nvSpPr>
          <p:spPr>
            <a:xfrm>
              <a:off x="471600" y="41702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817" name=""/>
          <p:cNvGrpSpPr/>
          <p:nvPr/>
        </p:nvGrpSpPr>
        <p:grpSpPr>
          <a:xfrm>
            <a:off x="309600" y="3197160"/>
            <a:ext cx="5577840" cy="801360"/>
            <a:chOff x="309600" y="3197160"/>
            <a:chExt cx="5577840" cy="801360"/>
          </a:xfrm>
        </p:grpSpPr>
        <p:grpSp>
          <p:nvGrpSpPr>
            <p:cNvPr id="818" name=""/>
            <p:cNvGrpSpPr/>
            <p:nvPr/>
          </p:nvGrpSpPr>
          <p:grpSpPr>
            <a:xfrm>
              <a:off x="309600" y="3197160"/>
              <a:ext cx="5577840" cy="801360"/>
              <a:chOff x="309600" y="3197160"/>
              <a:chExt cx="5577840" cy="801360"/>
            </a:xfrm>
          </p:grpSpPr>
          <p:sp>
            <p:nvSpPr>
              <p:cNvPr id="819" name=""/>
              <p:cNvSpPr/>
              <p:nvPr/>
            </p:nvSpPr>
            <p:spPr>
              <a:xfrm>
                <a:off x="309600" y="3197160"/>
                <a:ext cx="1042200" cy="777960"/>
              </a:xfrm>
              <a:prstGeom prst="rect">
                <a:avLst/>
              </a:prstGeom>
              <a:blipFill rotWithShape="0">
                <a:blip r:embed="rId10"/>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20" name=""/>
              <p:cNvSpPr/>
              <p:nvPr/>
            </p:nvSpPr>
            <p:spPr>
              <a:xfrm>
                <a:off x="1355760" y="3208320"/>
                <a:ext cx="1040400" cy="789840"/>
              </a:xfrm>
              <a:custGeom>
                <a:avLst/>
                <a:gdLst/>
                <a:ahLst/>
                <a:rect l="l" t="t" r="r" b="b"/>
                <a:pathLst>
                  <a:path w="1065" h="809">
                    <a:moveTo>
                      <a:pt x="1065" y="809"/>
                    </a:moveTo>
                    <a:lnTo>
                      <a:pt x="0" y="786"/>
                    </a:lnTo>
                    <a:lnTo>
                      <a:pt x="0" y="0"/>
                    </a:lnTo>
                    <a:lnTo>
                      <a:pt x="1065" y="310"/>
                    </a:lnTo>
                    <a:lnTo>
                      <a:pt x="1065" y="809"/>
                    </a:lnTo>
                    <a:close/>
                  </a:path>
                </a:pathLst>
              </a:custGeom>
              <a:blipFill rotWithShape="0">
                <a:blip r:embed="rId11"/>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21" name=""/>
              <p:cNvSpPr/>
              <p:nvPr/>
            </p:nvSpPr>
            <p:spPr>
              <a:xfrm>
                <a:off x="2396160" y="3512880"/>
                <a:ext cx="3491280" cy="485640"/>
              </a:xfrm>
              <a:prstGeom prst="rect">
                <a:avLst/>
              </a:prstGeom>
              <a:blipFill rotWithShape="0">
                <a:blip r:embed="rId12"/>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822" name=""/>
            <p:cNvSpPr/>
            <p:nvPr/>
          </p:nvSpPr>
          <p:spPr>
            <a:xfrm>
              <a:off x="471600" y="32558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823" name=""/>
          <p:cNvGrpSpPr/>
          <p:nvPr/>
        </p:nvGrpSpPr>
        <p:grpSpPr>
          <a:xfrm>
            <a:off x="299880" y="2268360"/>
            <a:ext cx="5594040" cy="1155600"/>
            <a:chOff x="299880" y="2268360"/>
            <a:chExt cx="5594040" cy="1155600"/>
          </a:xfrm>
        </p:grpSpPr>
        <p:grpSp>
          <p:nvGrpSpPr>
            <p:cNvPr id="824" name=""/>
            <p:cNvGrpSpPr/>
            <p:nvPr/>
          </p:nvGrpSpPr>
          <p:grpSpPr>
            <a:xfrm>
              <a:off x="299880" y="2268360"/>
              <a:ext cx="5594040" cy="1155600"/>
              <a:chOff x="299880" y="2268360"/>
              <a:chExt cx="5594040" cy="1155600"/>
            </a:xfrm>
          </p:grpSpPr>
          <p:sp>
            <p:nvSpPr>
              <p:cNvPr id="825" name=""/>
              <p:cNvSpPr/>
              <p:nvPr/>
            </p:nvSpPr>
            <p:spPr>
              <a:xfrm>
                <a:off x="299880" y="2268360"/>
                <a:ext cx="1045080" cy="782640"/>
              </a:xfrm>
              <a:prstGeom prst="rect">
                <a:avLst/>
              </a:prstGeom>
              <a:blipFill rotWithShape="0">
                <a:blip r:embed="rId13"/>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26" name=""/>
              <p:cNvSpPr/>
              <p:nvPr/>
            </p:nvSpPr>
            <p:spPr>
              <a:xfrm>
                <a:off x="1348920" y="2274120"/>
                <a:ext cx="1043280" cy="1149840"/>
              </a:xfrm>
              <a:custGeom>
                <a:avLst/>
                <a:gdLst/>
                <a:ahLst/>
                <a:rect l="l" t="t" r="r" b="b"/>
                <a:pathLst>
                  <a:path w="1065" h="1170">
                    <a:moveTo>
                      <a:pt x="0" y="0"/>
                    </a:moveTo>
                    <a:lnTo>
                      <a:pt x="1065" y="673"/>
                    </a:lnTo>
                    <a:lnTo>
                      <a:pt x="1065" y="1170"/>
                    </a:lnTo>
                    <a:lnTo>
                      <a:pt x="0" y="788"/>
                    </a:lnTo>
                    <a:lnTo>
                      <a:pt x="0" y="0"/>
                    </a:lnTo>
                    <a:close/>
                  </a:path>
                </a:pathLst>
              </a:custGeom>
              <a:blipFill rotWithShape="0">
                <a:blip r:embed="rId14"/>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27" name=""/>
              <p:cNvSpPr/>
              <p:nvPr/>
            </p:nvSpPr>
            <p:spPr>
              <a:xfrm>
                <a:off x="2392560" y="2939400"/>
                <a:ext cx="3501360" cy="484560"/>
              </a:xfrm>
              <a:prstGeom prst="rect">
                <a:avLst/>
              </a:prstGeom>
              <a:blipFill rotWithShape="0">
                <a:blip r:embed="rId15"/>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828" name=""/>
            <p:cNvSpPr/>
            <p:nvPr/>
          </p:nvSpPr>
          <p:spPr>
            <a:xfrm>
              <a:off x="471600" y="23036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829" name=""/>
          <p:cNvGrpSpPr/>
          <p:nvPr/>
        </p:nvGrpSpPr>
        <p:grpSpPr>
          <a:xfrm>
            <a:off x="301680" y="1332000"/>
            <a:ext cx="5590440" cy="1501200"/>
            <a:chOff x="301680" y="1332000"/>
            <a:chExt cx="5590440" cy="1501200"/>
          </a:xfrm>
        </p:grpSpPr>
        <p:grpSp>
          <p:nvGrpSpPr>
            <p:cNvPr id="830" name=""/>
            <p:cNvGrpSpPr/>
            <p:nvPr/>
          </p:nvGrpSpPr>
          <p:grpSpPr>
            <a:xfrm>
              <a:off x="301680" y="1332000"/>
              <a:ext cx="5590440" cy="1501200"/>
              <a:chOff x="301680" y="1332000"/>
              <a:chExt cx="5590440" cy="1501200"/>
            </a:xfrm>
          </p:grpSpPr>
          <p:sp>
            <p:nvSpPr>
              <p:cNvPr id="831" name=""/>
              <p:cNvSpPr/>
              <p:nvPr/>
            </p:nvSpPr>
            <p:spPr>
              <a:xfrm>
                <a:off x="301680" y="1334160"/>
                <a:ext cx="1044360" cy="776520"/>
              </a:xfrm>
              <a:prstGeom prst="rect">
                <a:avLst/>
              </a:prstGeom>
              <a:blipFill rotWithShape="0">
                <a:blip r:embed="rId16"/>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32" name=""/>
              <p:cNvSpPr/>
              <p:nvPr/>
            </p:nvSpPr>
            <p:spPr>
              <a:xfrm>
                <a:off x="1350360" y="1332000"/>
                <a:ext cx="1042560" cy="1497240"/>
              </a:xfrm>
              <a:custGeom>
                <a:avLst/>
                <a:gdLst/>
                <a:ahLst/>
                <a:rect l="l" t="t" r="r" b="b"/>
                <a:pathLst>
                  <a:path w="1065" h="1530">
                    <a:moveTo>
                      <a:pt x="1065" y="1037"/>
                    </a:moveTo>
                    <a:lnTo>
                      <a:pt x="0" y="0"/>
                    </a:lnTo>
                    <a:lnTo>
                      <a:pt x="0" y="785"/>
                    </a:lnTo>
                    <a:lnTo>
                      <a:pt x="1065" y="1530"/>
                    </a:lnTo>
                    <a:lnTo>
                      <a:pt x="1065" y="1037"/>
                    </a:lnTo>
                    <a:close/>
                  </a:path>
                </a:pathLst>
              </a:custGeom>
              <a:blipFill rotWithShape="0">
                <a:blip r:embed="rId17"/>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33" name=""/>
              <p:cNvSpPr/>
              <p:nvPr/>
            </p:nvSpPr>
            <p:spPr>
              <a:xfrm>
                <a:off x="2392920" y="2346120"/>
                <a:ext cx="3499200" cy="487080"/>
              </a:xfrm>
              <a:prstGeom prst="rect">
                <a:avLst/>
              </a:prstGeom>
              <a:blipFill rotWithShape="0">
                <a:blip r:embed="rId18"/>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834" name=""/>
            <p:cNvSpPr/>
            <p:nvPr/>
          </p:nvSpPr>
          <p:spPr>
            <a:xfrm>
              <a:off x="471600" y="13892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grpSp>
        <p:nvGrpSpPr>
          <p:cNvPr id="835" name=""/>
          <p:cNvGrpSpPr/>
          <p:nvPr/>
        </p:nvGrpSpPr>
        <p:grpSpPr>
          <a:xfrm>
            <a:off x="301680" y="447840"/>
            <a:ext cx="5590440" cy="1780560"/>
            <a:chOff x="301680" y="447840"/>
            <a:chExt cx="5590440" cy="1780560"/>
          </a:xfrm>
        </p:grpSpPr>
        <p:grpSp>
          <p:nvGrpSpPr>
            <p:cNvPr id="836" name=""/>
            <p:cNvGrpSpPr/>
            <p:nvPr/>
          </p:nvGrpSpPr>
          <p:grpSpPr>
            <a:xfrm>
              <a:off x="301680" y="447840"/>
              <a:ext cx="5590440" cy="1780560"/>
              <a:chOff x="301680" y="447840"/>
              <a:chExt cx="5590440" cy="1780560"/>
            </a:xfrm>
          </p:grpSpPr>
          <p:sp>
            <p:nvSpPr>
              <p:cNvPr id="837" name=""/>
              <p:cNvSpPr/>
              <p:nvPr/>
            </p:nvSpPr>
            <p:spPr>
              <a:xfrm rot="1219800">
                <a:off x="1065600" y="770400"/>
                <a:ext cx="1562040" cy="1185840"/>
              </a:xfrm>
              <a:custGeom>
                <a:avLst/>
                <a:gdLst/>
                <a:ahLst/>
                <a:rect l="l" t="t" r="r" b="b"/>
                <a:pathLst>
                  <a:path w="1065" h="1530">
                    <a:moveTo>
                      <a:pt x="1065" y="1037"/>
                    </a:moveTo>
                    <a:lnTo>
                      <a:pt x="0" y="0"/>
                    </a:lnTo>
                    <a:lnTo>
                      <a:pt x="0" y="785"/>
                    </a:lnTo>
                    <a:lnTo>
                      <a:pt x="1065" y="1530"/>
                    </a:lnTo>
                    <a:lnTo>
                      <a:pt x="1065" y="1037"/>
                    </a:lnTo>
                    <a:close/>
                  </a:path>
                </a:pathLst>
              </a:custGeom>
              <a:blipFill rotWithShape="0">
                <a:blip r:embed="rId19"/>
                <a:srcRect/>
                <a:tile tx="0" ty="0" sx="100000" sy="100000" algn="ctr"/>
              </a:blip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38" name=""/>
              <p:cNvSpPr/>
              <p:nvPr/>
            </p:nvSpPr>
            <p:spPr>
              <a:xfrm>
                <a:off x="301680" y="447840"/>
                <a:ext cx="1044360" cy="776520"/>
              </a:xfrm>
              <a:prstGeom prst="rect">
                <a:avLst/>
              </a:prstGeom>
              <a:blipFill rotWithShape="0">
                <a:blip r:embed="rId20"/>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39" name=""/>
              <p:cNvSpPr/>
              <p:nvPr/>
            </p:nvSpPr>
            <p:spPr>
              <a:xfrm>
                <a:off x="2392920" y="1741320"/>
                <a:ext cx="3499200" cy="487080"/>
              </a:xfrm>
              <a:prstGeom prst="rect">
                <a:avLst/>
              </a:prstGeom>
              <a:blipFill rotWithShape="0">
                <a:blip r:embed="rId21"/>
                <a:srcRect/>
                <a:tile tx="0" ty="0" sx="100000" sy="100000" algn="ctr"/>
              </a:blipFill>
              <a:ln w="1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840" name=""/>
            <p:cNvSpPr/>
            <p:nvPr/>
          </p:nvSpPr>
          <p:spPr>
            <a:xfrm>
              <a:off x="471600" y="512640"/>
              <a:ext cx="635040" cy="703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00"/>
                  </a:solidFill>
                  <a:effectLst/>
                  <a:uFillTx/>
                  <a:latin typeface="Webdings"/>
                  <a:ea typeface="Webdings"/>
                </a:rPr>
                <a:t></a:t>
              </a:r>
              <a:endParaRPr b="0" lang="en-US" sz="4000" strike="noStrike" u="none">
                <a:solidFill>
                  <a:srgbClr val="ffffff"/>
                </a:solidFill>
                <a:effectLst/>
                <a:uFillTx/>
                <a:latin typeface="Times New Roman"/>
              </a:endParaRPr>
            </a:p>
          </p:txBody>
        </p:sp>
      </p:grpSp>
      <p:sp>
        <p:nvSpPr>
          <p:cNvPr id="841" name=""/>
          <p:cNvSpPr/>
          <p:nvPr/>
        </p:nvSpPr>
        <p:spPr>
          <a:xfrm>
            <a:off x="8456760" y="6400800"/>
            <a:ext cx="687240" cy="459720"/>
          </a:xfrm>
          <a:prstGeom prst="rect">
            <a:avLst/>
          </a:prstGeom>
          <a:noFill/>
          <a:ln w="0">
            <a:noFill/>
          </a:ln>
        </p:spPr>
        <p:style>
          <a:lnRef idx="0"/>
          <a:fillRef idx="0"/>
          <a:effectRef idx="0"/>
          <a:fontRef idx="minor"/>
        </p:style>
        <p:txBody>
          <a:bodyPr lIns="90000" rIns="90000" tIns="46800" bIns="46800" anchor="t">
            <a:spAutoFit/>
          </a:bodyPr>
          <a:p>
            <a:pPr algn="ct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a:t>
            </a:r>
            <a:endParaRPr b="0" lang="en-US" sz="2400" strike="noStrike" u="none">
              <a:solidFill>
                <a:srgbClr val="ffffff"/>
              </a:solidFill>
              <a:effectLst/>
              <a:uFillTx/>
              <a:latin typeface="Times New Roman"/>
            </a:endParaRPr>
          </a:p>
        </p:txBody>
      </p:sp>
      <p:sp>
        <p:nvSpPr>
          <p:cNvPr id="842" name="PlaceHolder 2"/>
          <p:cNvSpPr>
            <a:spLocks noGrp="1"/>
          </p:cNvSpPr>
          <p:nvPr>
            <p:ph type="title"/>
          </p:nvPr>
        </p:nvSpPr>
        <p:spPr>
          <a:xfrm>
            <a:off x="1962000" y="263160"/>
            <a:ext cx="66614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Supervisor’s Template: </a:t>
            </a:r>
            <a:endParaRPr b="1" lang="en-US" sz="3600" strike="noStrike" u="none">
              <a:solidFill>
                <a:srgbClr val="081d58"/>
              </a:solidFill>
              <a:effectLst/>
              <a:uFillTx/>
              <a:latin typeface="Times New Roman"/>
            </a:endParaRPr>
          </a:p>
        </p:txBody>
      </p:sp>
    </p:spTree>
  </p:cSld>
  <p:transition>
    <p:randomBar dir="horz"/>
  </p:transition>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bafd77"/>
        </a:solidFill>
      </p:bgPr>
    </p:bg>
    <p:spTree>
      <p:nvGrpSpPr>
        <p:cNvPr id="1" name=""/>
        <p:cNvGrpSpPr/>
        <p:nvPr/>
      </p:nvGrpSpPr>
      <p:grpSpPr>
        <a:xfrm>
          <a:off x="0" y="0"/>
          <a:ext cx="0" cy="0"/>
          <a:chOff x="0" y="0"/>
          <a:chExt cx="0" cy="0"/>
        </a:xfrm>
      </p:grpSpPr>
      <p:sp>
        <p:nvSpPr>
          <p:cNvPr id="843" name="PlaceHolder 1"/>
          <p:cNvSpPr>
            <a:spLocks noGrp="1"/>
          </p:cNvSpPr>
          <p:nvPr>
            <p:ph type="title"/>
          </p:nvPr>
        </p:nvSpPr>
        <p:spPr>
          <a:xfrm>
            <a:off x="-360" y="863280"/>
            <a:ext cx="918828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STEP SEVEN:</a:t>
            </a:r>
            <a:br>
              <a:rPr sz="3600"/>
            </a:br>
            <a:r>
              <a:rPr b="1" lang="en-US" sz="3600" strike="noStrike" u="none">
                <a:solidFill>
                  <a:srgbClr val="081d58"/>
                </a:solidFill>
                <a:effectLst/>
                <a:uFillTx/>
                <a:latin typeface="Times New Roman"/>
              </a:rPr>
              <a:t>ONGOING MONITORING</a:t>
            </a:r>
            <a:br>
              <a:rPr sz="3600"/>
            </a:br>
            <a:r>
              <a:rPr b="1" lang="en-US" sz="3600" strike="noStrike" u="none">
                <a:solidFill>
                  <a:srgbClr val="081d58"/>
                </a:solidFill>
                <a:effectLst/>
                <a:uFillTx/>
                <a:latin typeface="Times New Roman"/>
              </a:rPr>
              <a:t>AND FOLLOW UP</a:t>
            </a:r>
            <a:endParaRPr b="1" lang="en-US" sz="3600" strike="noStrike" u="none">
              <a:solidFill>
                <a:srgbClr val="081d58"/>
              </a:solidFill>
              <a:effectLst/>
              <a:uFillTx/>
              <a:latin typeface="Times New Roman"/>
            </a:endParaRPr>
          </a:p>
        </p:txBody>
      </p:sp>
      <p:pic>
        <p:nvPicPr>
          <p:cNvPr id="844" name="" descr=""/>
          <p:cNvPicPr/>
          <p:nvPr/>
        </p:nvPicPr>
        <p:blipFill>
          <a:blip r:embed="rId1"/>
          <a:stretch/>
        </p:blipFill>
        <p:spPr>
          <a:xfrm>
            <a:off x="1295280" y="2075040"/>
            <a:ext cx="6058080" cy="4782960"/>
          </a:xfrm>
          <a:prstGeom prst="rect">
            <a:avLst/>
          </a:prstGeom>
          <a:noFill/>
          <a:ln w="0">
            <a:noFill/>
          </a:ln>
        </p:spPr>
      </p:pic>
    </p:spTree>
  </p:cSld>
  <p:transition spd="med">
    <p:pull dir="r"/>
  </p:transition>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e2e9fe"/>
        </a:solidFill>
      </p:bgPr>
    </p:bg>
    <p:spTree>
      <p:nvGrpSpPr>
        <p:cNvPr id="1" name=""/>
        <p:cNvGrpSpPr/>
        <p:nvPr/>
      </p:nvGrpSpPr>
      <p:grpSpPr>
        <a:xfrm>
          <a:off x="0" y="0"/>
          <a:ext cx="0" cy="0"/>
          <a:chOff x="0" y="0"/>
          <a:chExt cx="0" cy="0"/>
        </a:xfrm>
      </p:grpSpPr>
      <p:grpSp>
        <p:nvGrpSpPr>
          <p:cNvPr id="845" name=""/>
          <p:cNvGrpSpPr/>
          <p:nvPr/>
        </p:nvGrpSpPr>
        <p:grpSpPr>
          <a:xfrm>
            <a:off x="6020640" y="1066680"/>
            <a:ext cx="2774160" cy="2514240"/>
            <a:chOff x="6020640" y="1066680"/>
            <a:chExt cx="2774160" cy="2514240"/>
          </a:xfrm>
        </p:grpSpPr>
        <p:sp>
          <p:nvSpPr>
            <p:cNvPr id="846" name=""/>
            <p:cNvSpPr/>
            <p:nvPr/>
          </p:nvSpPr>
          <p:spPr>
            <a:xfrm flipH="1">
              <a:off x="8074080" y="1748880"/>
              <a:ext cx="720360" cy="1830240"/>
            </a:xfrm>
            <a:custGeom>
              <a:avLst/>
              <a:gdLst/>
              <a:ahLst/>
              <a:rect l="l" t="t" r="r" b="b"/>
              <a:pathLst>
                <a:path w="1295" h="3309">
                  <a:moveTo>
                    <a:pt x="484" y="0"/>
                  </a:moveTo>
                  <a:lnTo>
                    <a:pt x="411" y="135"/>
                  </a:lnTo>
                  <a:lnTo>
                    <a:pt x="91" y="494"/>
                  </a:lnTo>
                  <a:lnTo>
                    <a:pt x="1" y="612"/>
                  </a:lnTo>
                  <a:lnTo>
                    <a:pt x="0" y="3309"/>
                  </a:lnTo>
                  <a:lnTo>
                    <a:pt x="1161" y="3307"/>
                  </a:lnTo>
                  <a:lnTo>
                    <a:pt x="1161" y="2710"/>
                  </a:lnTo>
                  <a:lnTo>
                    <a:pt x="1295" y="2334"/>
                  </a:lnTo>
                  <a:lnTo>
                    <a:pt x="1029" y="570"/>
                  </a:lnTo>
                  <a:lnTo>
                    <a:pt x="484" y="0"/>
                  </a:lnTo>
                  <a:close/>
                </a:path>
              </a:pathLst>
            </a:custGeom>
            <a:solidFill>
              <a:srgbClr val="00ffff"/>
            </a:solidFill>
            <a:ln w="0">
              <a:solidFill>
                <a:srgbClr val="00ffff"/>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47" name=""/>
            <p:cNvSpPr/>
            <p:nvPr/>
          </p:nvSpPr>
          <p:spPr>
            <a:xfrm flipH="1">
              <a:off x="8074800" y="2205000"/>
              <a:ext cx="143280" cy="969120"/>
            </a:xfrm>
            <a:custGeom>
              <a:avLst/>
              <a:gdLst/>
              <a:ahLst/>
              <a:rect l="l" t="t" r="r" b="b"/>
              <a:pathLst>
                <a:path w="257" h="1752">
                  <a:moveTo>
                    <a:pt x="32" y="61"/>
                  </a:moveTo>
                  <a:lnTo>
                    <a:pt x="0" y="358"/>
                  </a:lnTo>
                  <a:lnTo>
                    <a:pt x="23" y="522"/>
                  </a:lnTo>
                  <a:lnTo>
                    <a:pt x="114" y="821"/>
                  </a:lnTo>
                  <a:lnTo>
                    <a:pt x="133" y="1286"/>
                  </a:lnTo>
                  <a:lnTo>
                    <a:pt x="133" y="1600"/>
                  </a:lnTo>
                  <a:lnTo>
                    <a:pt x="164" y="1752"/>
                  </a:lnTo>
                  <a:lnTo>
                    <a:pt x="257" y="1465"/>
                  </a:lnTo>
                  <a:lnTo>
                    <a:pt x="257" y="955"/>
                  </a:lnTo>
                  <a:lnTo>
                    <a:pt x="216" y="658"/>
                  </a:lnTo>
                  <a:lnTo>
                    <a:pt x="143" y="105"/>
                  </a:lnTo>
                  <a:lnTo>
                    <a:pt x="81" y="0"/>
                  </a:lnTo>
                  <a:lnTo>
                    <a:pt x="32" y="61"/>
                  </a:lnTo>
                  <a:close/>
                </a:path>
              </a:pathLst>
            </a:custGeom>
            <a:solidFill>
              <a:srgbClr val="ffff00"/>
            </a:solidFill>
            <a:ln w="0">
              <a:solidFill>
                <a:srgbClr val="ffff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48" name=""/>
            <p:cNvSpPr/>
            <p:nvPr/>
          </p:nvSpPr>
          <p:spPr>
            <a:xfrm flipH="1">
              <a:off x="6020280" y="2318040"/>
              <a:ext cx="921960" cy="1189800"/>
            </a:xfrm>
            <a:custGeom>
              <a:avLst/>
              <a:gdLst/>
              <a:ahLst/>
              <a:rect l="l" t="t" r="r" b="b"/>
              <a:pathLst>
                <a:path w="1657" h="2149">
                  <a:moveTo>
                    <a:pt x="945" y="362"/>
                  </a:moveTo>
                  <a:lnTo>
                    <a:pt x="202" y="0"/>
                  </a:lnTo>
                  <a:lnTo>
                    <a:pt x="7" y="759"/>
                  </a:lnTo>
                  <a:lnTo>
                    <a:pt x="77" y="877"/>
                  </a:lnTo>
                  <a:lnTo>
                    <a:pt x="0" y="1225"/>
                  </a:lnTo>
                  <a:lnTo>
                    <a:pt x="0" y="1295"/>
                  </a:lnTo>
                  <a:lnTo>
                    <a:pt x="858" y="2149"/>
                  </a:lnTo>
                  <a:lnTo>
                    <a:pt x="1657" y="2034"/>
                  </a:lnTo>
                  <a:lnTo>
                    <a:pt x="1657" y="1091"/>
                  </a:lnTo>
                  <a:lnTo>
                    <a:pt x="1147" y="716"/>
                  </a:lnTo>
                  <a:lnTo>
                    <a:pt x="421" y="818"/>
                  </a:lnTo>
                  <a:lnTo>
                    <a:pt x="945" y="362"/>
                  </a:lnTo>
                  <a:close/>
                </a:path>
              </a:pathLst>
            </a:custGeom>
            <a:solidFill>
              <a:srgbClr val="ffffff"/>
            </a:solidFill>
            <a:ln w="0">
              <a:solidFill>
                <a:srgbClr val="ffffff"/>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49" name=""/>
            <p:cNvSpPr/>
            <p:nvPr/>
          </p:nvSpPr>
          <p:spPr>
            <a:xfrm flipH="1">
              <a:off x="6887520" y="3072960"/>
              <a:ext cx="1288800" cy="501120"/>
            </a:xfrm>
            <a:custGeom>
              <a:avLst/>
              <a:gdLst/>
              <a:ahLst/>
              <a:rect l="l" t="t" r="r" b="b"/>
              <a:pathLst>
                <a:path w="2320" h="908">
                  <a:moveTo>
                    <a:pt x="1130" y="0"/>
                  </a:moveTo>
                  <a:lnTo>
                    <a:pt x="0" y="773"/>
                  </a:lnTo>
                  <a:lnTo>
                    <a:pt x="30" y="908"/>
                  </a:lnTo>
                  <a:lnTo>
                    <a:pt x="1954" y="908"/>
                  </a:lnTo>
                  <a:lnTo>
                    <a:pt x="2320" y="273"/>
                  </a:lnTo>
                  <a:lnTo>
                    <a:pt x="1130" y="0"/>
                  </a:lnTo>
                  <a:close/>
                </a:path>
              </a:pathLst>
            </a:custGeom>
            <a:solidFill>
              <a:srgbClr val="ffffff"/>
            </a:solidFill>
            <a:ln w="0">
              <a:solidFill>
                <a:srgbClr val="ffffff"/>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50" name=""/>
            <p:cNvSpPr/>
            <p:nvPr/>
          </p:nvSpPr>
          <p:spPr>
            <a:xfrm flipH="1">
              <a:off x="7284240" y="3142800"/>
              <a:ext cx="927000" cy="414720"/>
            </a:xfrm>
            <a:custGeom>
              <a:avLst/>
              <a:gdLst/>
              <a:ahLst/>
              <a:rect l="l" t="t" r="r" b="b"/>
              <a:pathLst>
                <a:path w="1667" h="750">
                  <a:moveTo>
                    <a:pt x="1094" y="683"/>
                  </a:moveTo>
                  <a:lnTo>
                    <a:pt x="1149" y="683"/>
                  </a:lnTo>
                  <a:lnTo>
                    <a:pt x="1186" y="613"/>
                  </a:lnTo>
                  <a:lnTo>
                    <a:pt x="1249" y="613"/>
                  </a:lnTo>
                  <a:lnTo>
                    <a:pt x="1343" y="533"/>
                  </a:lnTo>
                  <a:lnTo>
                    <a:pt x="1343" y="452"/>
                  </a:lnTo>
                  <a:lnTo>
                    <a:pt x="1282" y="239"/>
                  </a:lnTo>
                  <a:lnTo>
                    <a:pt x="1618" y="568"/>
                  </a:lnTo>
                  <a:lnTo>
                    <a:pt x="1667" y="556"/>
                  </a:lnTo>
                  <a:lnTo>
                    <a:pt x="1649" y="464"/>
                  </a:lnTo>
                  <a:lnTo>
                    <a:pt x="1516" y="258"/>
                  </a:lnTo>
                  <a:lnTo>
                    <a:pt x="1314" y="59"/>
                  </a:lnTo>
                  <a:lnTo>
                    <a:pt x="1240" y="11"/>
                  </a:lnTo>
                  <a:lnTo>
                    <a:pt x="1186" y="0"/>
                  </a:lnTo>
                  <a:lnTo>
                    <a:pt x="663" y="0"/>
                  </a:lnTo>
                  <a:lnTo>
                    <a:pt x="549" y="33"/>
                  </a:lnTo>
                  <a:lnTo>
                    <a:pt x="0" y="270"/>
                  </a:lnTo>
                  <a:lnTo>
                    <a:pt x="16" y="444"/>
                  </a:lnTo>
                  <a:lnTo>
                    <a:pt x="55" y="545"/>
                  </a:lnTo>
                  <a:lnTo>
                    <a:pt x="77" y="750"/>
                  </a:lnTo>
                  <a:lnTo>
                    <a:pt x="564" y="417"/>
                  </a:lnTo>
                  <a:lnTo>
                    <a:pt x="1032" y="660"/>
                  </a:lnTo>
                  <a:lnTo>
                    <a:pt x="1094" y="683"/>
                  </a:lnTo>
                  <a:close/>
                </a:path>
              </a:pathLst>
            </a:custGeom>
            <a:solidFill>
              <a:srgbClr val="ffc281"/>
            </a:solidFill>
            <a:ln w="0">
              <a:solidFill>
                <a:srgbClr val="ffc281"/>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51" name=""/>
            <p:cNvSpPr/>
            <p:nvPr/>
          </p:nvSpPr>
          <p:spPr>
            <a:xfrm flipH="1">
              <a:off x="7437240" y="2518920"/>
              <a:ext cx="657000" cy="303480"/>
            </a:xfrm>
            <a:custGeom>
              <a:avLst/>
              <a:gdLst/>
              <a:ahLst/>
              <a:rect l="l" t="t" r="r" b="b"/>
              <a:pathLst>
                <a:path w="1183" h="548">
                  <a:moveTo>
                    <a:pt x="0" y="163"/>
                  </a:moveTo>
                  <a:lnTo>
                    <a:pt x="509" y="128"/>
                  </a:lnTo>
                  <a:lnTo>
                    <a:pt x="863" y="0"/>
                  </a:lnTo>
                  <a:lnTo>
                    <a:pt x="1016" y="39"/>
                  </a:lnTo>
                  <a:lnTo>
                    <a:pt x="1183" y="151"/>
                  </a:lnTo>
                  <a:lnTo>
                    <a:pt x="1183" y="297"/>
                  </a:lnTo>
                  <a:lnTo>
                    <a:pt x="885" y="548"/>
                  </a:lnTo>
                  <a:lnTo>
                    <a:pt x="706" y="445"/>
                  </a:lnTo>
                  <a:lnTo>
                    <a:pt x="541" y="422"/>
                  </a:lnTo>
                  <a:lnTo>
                    <a:pt x="409" y="364"/>
                  </a:lnTo>
                  <a:lnTo>
                    <a:pt x="41" y="469"/>
                  </a:lnTo>
                  <a:lnTo>
                    <a:pt x="0" y="163"/>
                  </a:lnTo>
                  <a:close/>
                </a:path>
              </a:pathLst>
            </a:custGeom>
            <a:solidFill>
              <a:srgbClr val="ffc281"/>
            </a:solidFill>
            <a:ln w="0">
              <a:solidFill>
                <a:srgbClr val="ffc281"/>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52" name=""/>
            <p:cNvSpPr/>
            <p:nvPr/>
          </p:nvSpPr>
          <p:spPr>
            <a:xfrm flipH="1">
              <a:off x="7839000" y="1066680"/>
              <a:ext cx="610200" cy="546120"/>
            </a:xfrm>
            <a:custGeom>
              <a:avLst/>
              <a:gdLst/>
              <a:ahLst/>
              <a:rect l="l" t="t" r="r" b="b"/>
              <a:pathLst>
                <a:path w="1098" h="986">
                  <a:moveTo>
                    <a:pt x="402" y="986"/>
                  </a:moveTo>
                  <a:lnTo>
                    <a:pt x="490" y="939"/>
                  </a:lnTo>
                  <a:lnTo>
                    <a:pt x="568" y="854"/>
                  </a:lnTo>
                  <a:lnTo>
                    <a:pt x="576" y="703"/>
                  </a:lnTo>
                  <a:lnTo>
                    <a:pt x="638" y="547"/>
                  </a:lnTo>
                  <a:lnTo>
                    <a:pt x="630" y="337"/>
                  </a:lnTo>
                  <a:lnTo>
                    <a:pt x="756" y="398"/>
                  </a:lnTo>
                  <a:lnTo>
                    <a:pt x="914" y="631"/>
                  </a:lnTo>
                  <a:lnTo>
                    <a:pt x="969" y="678"/>
                  </a:lnTo>
                  <a:lnTo>
                    <a:pt x="1098" y="678"/>
                  </a:lnTo>
                  <a:lnTo>
                    <a:pt x="983" y="286"/>
                  </a:lnTo>
                  <a:lnTo>
                    <a:pt x="779" y="122"/>
                  </a:lnTo>
                  <a:lnTo>
                    <a:pt x="433" y="0"/>
                  </a:lnTo>
                  <a:lnTo>
                    <a:pt x="276" y="63"/>
                  </a:lnTo>
                  <a:lnTo>
                    <a:pt x="257" y="128"/>
                  </a:lnTo>
                  <a:lnTo>
                    <a:pt x="139" y="173"/>
                  </a:lnTo>
                  <a:lnTo>
                    <a:pt x="26" y="246"/>
                  </a:lnTo>
                  <a:lnTo>
                    <a:pt x="0" y="495"/>
                  </a:lnTo>
                  <a:lnTo>
                    <a:pt x="402" y="986"/>
                  </a:lnTo>
                  <a:close/>
                </a:path>
              </a:pathLst>
            </a:custGeom>
            <a:solidFill>
              <a:srgbClr val="ffff00"/>
            </a:solidFill>
            <a:ln w="0">
              <a:solidFill>
                <a:srgbClr val="ffff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53" name=""/>
            <p:cNvSpPr/>
            <p:nvPr/>
          </p:nvSpPr>
          <p:spPr>
            <a:xfrm flipH="1">
              <a:off x="7819560" y="1257480"/>
              <a:ext cx="686880" cy="842760"/>
            </a:xfrm>
            <a:custGeom>
              <a:avLst/>
              <a:gdLst/>
              <a:ahLst/>
              <a:rect l="l" t="t" r="r" b="b"/>
              <a:pathLst>
                <a:path w="1237" h="1524">
                  <a:moveTo>
                    <a:pt x="1237" y="446"/>
                  </a:moveTo>
                  <a:lnTo>
                    <a:pt x="1219" y="714"/>
                  </a:lnTo>
                  <a:lnTo>
                    <a:pt x="1113" y="810"/>
                  </a:lnTo>
                  <a:lnTo>
                    <a:pt x="1122" y="1152"/>
                  </a:lnTo>
                  <a:lnTo>
                    <a:pt x="1108" y="1180"/>
                  </a:lnTo>
                  <a:lnTo>
                    <a:pt x="1007" y="1180"/>
                  </a:lnTo>
                  <a:lnTo>
                    <a:pt x="962" y="1279"/>
                  </a:lnTo>
                  <a:lnTo>
                    <a:pt x="941" y="1279"/>
                  </a:lnTo>
                  <a:lnTo>
                    <a:pt x="937" y="1330"/>
                  </a:lnTo>
                  <a:lnTo>
                    <a:pt x="901" y="1368"/>
                  </a:lnTo>
                  <a:lnTo>
                    <a:pt x="869" y="1398"/>
                  </a:lnTo>
                  <a:lnTo>
                    <a:pt x="851" y="1451"/>
                  </a:lnTo>
                  <a:lnTo>
                    <a:pt x="814" y="1502"/>
                  </a:lnTo>
                  <a:lnTo>
                    <a:pt x="766" y="1524"/>
                  </a:lnTo>
                  <a:lnTo>
                    <a:pt x="689" y="1524"/>
                  </a:lnTo>
                  <a:lnTo>
                    <a:pt x="563" y="1446"/>
                  </a:lnTo>
                  <a:lnTo>
                    <a:pt x="448" y="1425"/>
                  </a:lnTo>
                  <a:lnTo>
                    <a:pt x="333" y="1335"/>
                  </a:lnTo>
                  <a:lnTo>
                    <a:pt x="156" y="1129"/>
                  </a:lnTo>
                  <a:lnTo>
                    <a:pt x="0" y="902"/>
                  </a:lnTo>
                  <a:lnTo>
                    <a:pt x="85" y="472"/>
                  </a:lnTo>
                  <a:lnTo>
                    <a:pt x="229" y="452"/>
                  </a:lnTo>
                  <a:lnTo>
                    <a:pt x="456" y="747"/>
                  </a:lnTo>
                  <a:lnTo>
                    <a:pt x="514" y="661"/>
                  </a:lnTo>
                  <a:lnTo>
                    <a:pt x="593" y="595"/>
                  </a:lnTo>
                  <a:lnTo>
                    <a:pt x="684" y="504"/>
                  </a:lnTo>
                  <a:lnTo>
                    <a:pt x="684" y="372"/>
                  </a:lnTo>
                  <a:lnTo>
                    <a:pt x="747" y="248"/>
                  </a:lnTo>
                  <a:lnTo>
                    <a:pt x="738" y="0"/>
                  </a:lnTo>
                  <a:lnTo>
                    <a:pt x="853" y="54"/>
                  </a:lnTo>
                  <a:lnTo>
                    <a:pt x="1017" y="294"/>
                  </a:lnTo>
                  <a:lnTo>
                    <a:pt x="1178" y="438"/>
                  </a:lnTo>
                  <a:lnTo>
                    <a:pt x="1237" y="446"/>
                  </a:lnTo>
                  <a:close/>
                </a:path>
              </a:pathLst>
            </a:custGeom>
            <a:solidFill>
              <a:srgbClr val="ffc281"/>
            </a:solidFill>
            <a:ln w="0">
              <a:solidFill>
                <a:srgbClr val="ffc281"/>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54" name=""/>
            <p:cNvSpPr/>
            <p:nvPr/>
          </p:nvSpPr>
          <p:spPr>
            <a:xfrm flipH="1">
              <a:off x="7744320" y="1066680"/>
              <a:ext cx="468360" cy="436320"/>
            </a:xfrm>
            <a:custGeom>
              <a:avLst/>
              <a:gdLst/>
              <a:ahLst/>
              <a:rect l="l" t="t" r="r" b="b"/>
              <a:pathLst>
                <a:path w="841" h="787">
                  <a:moveTo>
                    <a:pt x="509" y="655"/>
                  </a:moveTo>
                  <a:lnTo>
                    <a:pt x="620" y="659"/>
                  </a:lnTo>
                  <a:lnTo>
                    <a:pt x="572" y="570"/>
                  </a:lnTo>
                  <a:lnTo>
                    <a:pt x="590" y="500"/>
                  </a:lnTo>
                  <a:lnTo>
                    <a:pt x="458" y="415"/>
                  </a:lnTo>
                  <a:lnTo>
                    <a:pt x="452" y="372"/>
                  </a:lnTo>
                  <a:lnTo>
                    <a:pt x="574" y="390"/>
                  </a:lnTo>
                  <a:lnTo>
                    <a:pt x="326" y="292"/>
                  </a:lnTo>
                  <a:lnTo>
                    <a:pt x="462" y="299"/>
                  </a:lnTo>
                  <a:lnTo>
                    <a:pt x="333" y="245"/>
                  </a:lnTo>
                  <a:lnTo>
                    <a:pt x="225" y="227"/>
                  </a:lnTo>
                  <a:lnTo>
                    <a:pt x="176" y="203"/>
                  </a:lnTo>
                  <a:lnTo>
                    <a:pt x="386" y="160"/>
                  </a:lnTo>
                  <a:lnTo>
                    <a:pt x="329" y="141"/>
                  </a:lnTo>
                  <a:lnTo>
                    <a:pt x="167" y="153"/>
                  </a:lnTo>
                  <a:lnTo>
                    <a:pt x="114" y="119"/>
                  </a:lnTo>
                  <a:lnTo>
                    <a:pt x="167" y="108"/>
                  </a:lnTo>
                  <a:lnTo>
                    <a:pt x="10" y="42"/>
                  </a:lnTo>
                  <a:lnTo>
                    <a:pt x="71" y="42"/>
                  </a:lnTo>
                  <a:lnTo>
                    <a:pt x="0" y="0"/>
                  </a:lnTo>
                  <a:lnTo>
                    <a:pt x="71" y="0"/>
                  </a:lnTo>
                  <a:lnTo>
                    <a:pt x="380" y="95"/>
                  </a:lnTo>
                  <a:lnTo>
                    <a:pt x="620" y="238"/>
                  </a:lnTo>
                  <a:lnTo>
                    <a:pt x="812" y="530"/>
                  </a:lnTo>
                  <a:lnTo>
                    <a:pt x="841" y="714"/>
                  </a:lnTo>
                  <a:lnTo>
                    <a:pt x="788" y="787"/>
                  </a:lnTo>
                  <a:lnTo>
                    <a:pt x="638" y="787"/>
                  </a:lnTo>
                  <a:lnTo>
                    <a:pt x="509" y="655"/>
                  </a:lnTo>
                  <a:close/>
                </a:path>
              </a:pathLst>
            </a:custGeom>
            <a:solidFill>
              <a:srgbClr val="000000"/>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55" name=""/>
            <p:cNvSpPr/>
            <p:nvPr/>
          </p:nvSpPr>
          <p:spPr>
            <a:xfrm flipH="1">
              <a:off x="7944480" y="1096560"/>
              <a:ext cx="426600" cy="469080"/>
            </a:xfrm>
            <a:custGeom>
              <a:avLst/>
              <a:gdLst/>
              <a:ahLst/>
              <a:rect l="l" t="t" r="r" b="b"/>
              <a:pathLst>
                <a:path w="767" h="848">
                  <a:moveTo>
                    <a:pt x="0" y="119"/>
                  </a:moveTo>
                  <a:lnTo>
                    <a:pt x="218" y="137"/>
                  </a:lnTo>
                  <a:lnTo>
                    <a:pt x="148" y="223"/>
                  </a:lnTo>
                  <a:lnTo>
                    <a:pt x="213" y="216"/>
                  </a:lnTo>
                  <a:lnTo>
                    <a:pt x="196" y="246"/>
                  </a:lnTo>
                  <a:lnTo>
                    <a:pt x="267" y="253"/>
                  </a:lnTo>
                  <a:lnTo>
                    <a:pt x="300" y="313"/>
                  </a:lnTo>
                  <a:lnTo>
                    <a:pt x="418" y="313"/>
                  </a:lnTo>
                  <a:lnTo>
                    <a:pt x="365" y="365"/>
                  </a:lnTo>
                  <a:lnTo>
                    <a:pt x="430" y="365"/>
                  </a:lnTo>
                  <a:lnTo>
                    <a:pt x="411" y="435"/>
                  </a:lnTo>
                  <a:lnTo>
                    <a:pt x="490" y="447"/>
                  </a:lnTo>
                  <a:lnTo>
                    <a:pt x="465" y="493"/>
                  </a:lnTo>
                  <a:lnTo>
                    <a:pt x="418" y="505"/>
                  </a:lnTo>
                  <a:lnTo>
                    <a:pt x="452" y="565"/>
                  </a:lnTo>
                  <a:lnTo>
                    <a:pt x="380" y="741"/>
                  </a:lnTo>
                  <a:lnTo>
                    <a:pt x="416" y="726"/>
                  </a:lnTo>
                  <a:lnTo>
                    <a:pt x="373" y="848"/>
                  </a:lnTo>
                  <a:lnTo>
                    <a:pt x="440" y="794"/>
                  </a:lnTo>
                  <a:lnTo>
                    <a:pt x="440" y="667"/>
                  </a:lnTo>
                  <a:lnTo>
                    <a:pt x="510" y="540"/>
                  </a:lnTo>
                  <a:lnTo>
                    <a:pt x="496" y="296"/>
                  </a:lnTo>
                  <a:lnTo>
                    <a:pt x="547" y="332"/>
                  </a:lnTo>
                  <a:lnTo>
                    <a:pt x="589" y="344"/>
                  </a:lnTo>
                  <a:lnTo>
                    <a:pt x="638" y="426"/>
                  </a:lnTo>
                  <a:lnTo>
                    <a:pt x="767" y="576"/>
                  </a:lnTo>
                  <a:lnTo>
                    <a:pt x="697" y="422"/>
                  </a:lnTo>
                  <a:lnTo>
                    <a:pt x="659" y="380"/>
                  </a:lnTo>
                  <a:lnTo>
                    <a:pt x="714" y="397"/>
                  </a:lnTo>
                  <a:lnTo>
                    <a:pt x="669" y="332"/>
                  </a:lnTo>
                  <a:lnTo>
                    <a:pt x="536" y="276"/>
                  </a:lnTo>
                  <a:lnTo>
                    <a:pt x="540" y="300"/>
                  </a:lnTo>
                  <a:lnTo>
                    <a:pt x="477" y="246"/>
                  </a:lnTo>
                  <a:lnTo>
                    <a:pt x="527" y="239"/>
                  </a:lnTo>
                  <a:lnTo>
                    <a:pt x="445" y="223"/>
                  </a:lnTo>
                  <a:lnTo>
                    <a:pt x="507" y="197"/>
                  </a:lnTo>
                  <a:lnTo>
                    <a:pt x="403" y="167"/>
                  </a:lnTo>
                  <a:lnTo>
                    <a:pt x="272" y="85"/>
                  </a:lnTo>
                  <a:lnTo>
                    <a:pt x="356" y="85"/>
                  </a:lnTo>
                  <a:lnTo>
                    <a:pt x="295" y="55"/>
                  </a:lnTo>
                  <a:lnTo>
                    <a:pt x="180" y="46"/>
                  </a:lnTo>
                  <a:lnTo>
                    <a:pt x="238" y="3"/>
                  </a:lnTo>
                  <a:lnTo>
                    <a:pt x="138" y="0"/>
                  </a:lnTo>
                  <a:lnTo>
                    <a:pt x="101" y="66"/>
                  </a:lnTo>
                  <a:lnTo>
                    <a:pt x="0" y="119"/>
                  </a:lnTo>
                  <a:close/>
                </a:path>
              </a:pathLst>
            </a:custGeom>
            <a:solidFill>
              <a:srgbClr val="000000"/>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56" name=""/>
            <p:cNvSpPr/>
            <p:nvPr/>
          </p:nvSpPr>
          <p:spPr>
            <a:xfrm flipH="1">
              <a:off x="8173080" y="1202760"/>
              <a:ext cx="354960" cy="559080"/>
            </a:xfrm>
            <a:custGeom>
              <a:avLst/>
              <a:gdLst/>
              <a:ahLst/>
              <a:rect l="l" t="t" r="r" b="b"/>
              <a:pathLst>
                <a:path w="639" h="1010">
                  <a:moveTo>
                    <a:pt x="173" y="104"/>
                  </a:moveTo>
                  <a:lnTo>
                    <a:pt x="209" y="127"/>
                  </a:lnTo>
                  <a:lnTo>
                    <a:pt x="342" y="47"/>
                  </a:lnTo>
                  <a:lnTo>
                    <a:pt x="316" y="158"/>
                  </a:lnTo>
                  <a:lnTo>
                    <a:pt x="414" y="61"/>
                  </a:lnTo>
                  <a:lnTo>
                    <a:pt x="496" y="134"/>
                  </a:lnTo>
                  <a:lnTo>
                    <a:pt x="543" y="127"/>
                  </a:lnTo>
                  <a:lnTo>
                    <a:pt x="501" y="173"/>
                  </a:lnTo>
                  <a:lnTo>
                    <a:pt x="639" y="234"/>
                  </a:lnTo>
                  <a:lnTo>
                    <a:pt x="546" y="301"/>
                  </a:lnTo>
                  <a:lnTo>
                    <a:pt x="633" y="301"/>
                  </a:lnTo>
                  <a:lnTo>
                    <a:pt x="599" y="353"/>
                  </a:lnTo>
                  <a:lnTo>
                    <a:pt x="513" y="384"/>
                  </a:lnTo>
                  <a:lnTo>
                    <a:pt x="494" y="420"/>
                  </a:lnTo>
                  <a:lnTo>
                    <a:pt x="636" y="420"/>
                  </a:lnTo>
                  <a:lnTo>
                    <a:pt x="588" y="498"/>
                  </a:lnTo>
                  <a:lnTo>
                    <a:pt x="467" y="588"/>
                  </a:lnTo>
                  <a:lnTo>
                    <a:pt x="592" y="553"/>
                  </a:lnTo>
                  <a:lnTo>
                    <a:pt x="546" y="608"/>
                  </a:lnTo>
                  <a:lnTo>
                    <a:pt x="639" y="579"/>
                  </a:lnTo>
                  <a:lnTo>
                    <a:pt x="629" y="613"/>
                  </a:lnTo>
                  <a:lnTo>
                    <a:pt x="543" y="722"/>
                  </a:lnTo>
                  <a:lnTo>
                    <a:pt x="636" y="693"/>
                  </a:lnTo>
                  <a:lnTo>
                    <a:pt x="550" y="758"/>
                  </a:lnTo>
                  <a:lnTo>
                    <a:pt x="496" y="850"/>
                  </a:lnTo>
                  <a:lnTo>
                    <a:pt x="351" y="777"/>
                  </a:lnTo>
                  <a:lnTo>
                    <a:pt x="318" y="638"/>
                  </a:lnTo>
                  <a:lnTo>
                    <a:pt x="256" y="579"/>
                  </a:lnTo>
                  <a:lnTo>
                    <a:pt x="163" y="588"/>
                  </a:lnTo>
                  <a:lnTo>
                    <a:pt x="127" y="662"/>
                  </a:lnTo>
                  <a:lnTo>
                    <a:pt x="127" y="812"/>
                  </a:lnTo>
                  <a:lnTo>
                    <a:pt x="152" y="901"/>
                  </a:lnTo>
                  <a:lnTo>
                    <a:pt x="127" y="933"/>
                  </a:lnTo>
                  <a:lnTo>
                    <a:pt x="111" y="1010"/>
                  </a:lnTo>
                  <a:lnTo>
                    <a:pt x="74" y="950"/>
                  </a:lnTo>
                  <a:lnTo>
                    <a:pt x="49" y="1004"/>
                  </a:lnTo>
                  <a:lnTo>
                    <a:pt x="13" y="979"/>
                  </a:lnTo>
                  <a:lnTo>
                    <a:pt x="0" y="850"/>
                  </a:lnTo>
                  <a:lnTo>
                    <a:pt x="29" y="426"/>
                  </a:lnTo>
                  <a:lnTo>
                    <a:pt x="167" y="0"/>
                  </a:lnTo>
                  <a:lnTo>
                    <a:pt x="173" y="104"/>
                  </a:lnTo>
                  <a:close/>
                </a:path>
              </a:pathLst>
            </a:custGeom>
            <a:solidFill>
              <a:srgbClr val="000000"/>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57" name=""/>
            <p:cNvSpPr/>
            <p:nvPr/>
          </p:nvSpPr>
          <p:spPr>
            <a:xfrm flipH="1">
              <a:off x="8347680" y="1549440"/>
              <a:ext cx="93240" cy="169200"/>
            </a:xfrm>
            <a:custGeom>
              <a:avLst/>
              <a:gdLst/>
              <a:ahLst/>
              <a:rect l="l" t="t" r="r" b="b"/>
              <a:pathLst>
                <a:path w="167" h="307">
                  <a:moveTo>
                    <a:pt x="167" y="162"/>
                  </a:moveTo>
                  <a:lnTo>
                    <a:pt x="132" y="127"/>
                  </a:lnTo>
                  <a:lnTo>
                    <a:pt x="115" y="41"/>
                  </a:lnTo>
                  <a:lnTo>
                    <a:pt x="53" y="0"/>
                  </a:lnTo>
                  <a:lnTo>
                    <a:pt x="7" y="60"/>
                  </a:lnTo>
                  <a:lnTo>
                    <a:pt x="0" y="174"/>
                  </a:lnTo>
                  <a:lnTo>
                    <a:pt x="57" y="307"/>
                  </a:lnTo>
                  <a:lnTo>
                    <a:pt x="27" y="186"/>
                  </a:lnTo>
                  <a:lnTo>
                    <a:pt x="40" y="72"/>
                  </a:lnTo>
                  <a:lnTo>
                    <a:pt x="74" y="54"/>
                  </a:lnTo>
                  <a:lnTo>
                    <a:pt x="90" y="120"/>
                  </a:lnTo>
                  <a:lnTo>
                    <a:pt x="65" y="144"/>
                  </a:lnTo>
                  <a:lnTo>
                    <a:pt x="63" y="212"/>
                  </a:lnTo>
                  <a:lnTo>
                    <a:pt x="144" y="298"/>
                  </a:lnTo>
                  <a:lnTo>
                    <a:pt x="132" y="215"/>
                  </a:lnTo>
                  <a:lnTo>
                    <a:pt x="167" y="193"/>
                  </a:lnTo>
                  <a:lnTo>
                    <a:pt x="167" y="162"/>
                  </a:lnTo>
                  <a:close/>
                </a:path>
              </a:pathLst>
            </a:custGeom>
            <a:solidFill>
              <a:srgbClr val="000000"/>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58" name=""/>
            <p:cNvSpPr/>
            <p:nvPr/>
          </p:nvSpPr>
          <p:spPr>
            <a:xfrm flipH="1">
              <a:off x="7907760" y="1731960"/>
              <a:ext cx="73080" cy="58320"/>
            </a:xfrm>
            <a:custGeom>
              <a:avLst/>
              <a:gdLst/>
              <a:ahLst/>
              <a:rect l="l" t="t" r="r" b="b"/>
              <a:pathLst>
                <a:path w="132" h="107">
                  <a:moveTo>
                    <a:pt x="132" y="0"/>
                  </a:moveTo>
                  <a:lnTo>
                    <a:pt x="125" y="71"/>
                  </a:lnTo>
                  <a:lnTo>
                    <a:pt x="59" y="102"/>
                  </a:lnTo>
                  <a:lnTo>
                    <a:pt x="0" y="107"/>
                  </a:lnTo>
                  <a:lnTo>
                    <a:pt x="132" y="0"/>
                  </a:lnTo>
                  <a:close/>
                </a:path>
              </a:pathLst>
            </a:custGeom>
            <a:solidFill>
              <a:srgbClr val="000000"/>
            </a:solidFill>
            <a:ln w="0">
              <a:solidFill>
                <a:srgbClr val="000000"/>
              </a:solidFill>
            </a:ln>
          </p:spPr>
          <p:style>
            <a:lnRef idx="0"/>
            <a:fillRef idx="0"/>
            <a:effectRef idx="0"/>
            <a:fontRef idx="minor"/>
          </p:style>
          <p:txBody>
            <a:bodyPr lIns="90000" rIns="90000" tIns="11520" bIns="11520" anchor="t">
              <a:noAutofit/>
            </a:bodyPr>
            <a:p>
              <a:endParaRPr b="0" lang="en-US" sz="2400" strike="noStrike" u="none">
                <a:solidFill>
                  <a:srgbClr val="ffffff"/>
                </a:solidFill>
                <a:effectLst/>
                <a:uFillTx/>
                <a:latin typeface="Times New Roman"/>
              </a:endParaRPr>
            </a:p>
          </p:txBody>
        </p:sp>
        <p:sp>
          <p:nvSpPr>
            <p:cNvPr id="859" name=""/>
            <p:cNvSpPr/>
            <p:nvPr/>
          </p:nvSpPr>
          <p:spPr>
            <a:xfrm flipH="1">
              <a:off x="7963200" y="1729080"/>
              <a:ext cx="71280" cy="39240"/>
            </a:xfrm>
            <a:custGeom>
              <a:avLst/>
              <a:gdLst/>
              <a:ahLst/>
              <a:rect l="l" t="t" r="r" b="b"/>
              <a:pathLst>
                <a:path w="128" h="71">
                  <a:moveTo>
                    <a:pt x="128" y="5"/>
                  </a:moveTo>
                  <a:lnTo>
                    <a:pt x="45" y="71"/>
                  </a:lnTo>
                  <a:lnTo>
                    <a:pt x="0" y="71"/>
                  </a:lnTo>
                  <a:lnTo>
                    <a:pt x="37" y="21"/>
                  </a:lnTo>
                  <a:lnTo>
                    <a:pt x="73" y="0"/>
                  </a:lnTo>
                  <a:lnTo>
                    <a:pt x="128" y="5"/>
                  </a:lnTo>
                  <a:close/>
                </a:path>
              </a:pathLst>
            </a:custGeom>
            <a:solidFill>
              <a:srgbClr val="000000"/>
            </a:solidFill>
            <a:ln w="0">
              <a:solidFill>
                <a:srgbClr val="000000"/>
              </a:solidFill>
            </a:ln>
          </p:spPr>
          <p:style>
            <a:lnRef idx="0"/>
            <a:fillRef idx="0"/>
            <a:effectRef idx="0"/>
            <a:fontRef idx="minor"/>
          </p:style>
          <p:txBody>
            <a:bodyPr lIns="90000" rIns="90000" tIns="-7560" bIns="-7560" anchor="t">
              <a:noAutofit/>
            </a:bodyPr>
            <a:p>
              <a:endParaRPr b="0" lang="en-US" sz="2400" strike="noStrike" u="none">
                <a:solidFill>
                  <a:srgbClr val="ffffff"/>
                </a:solidFill>
                <a:effectLst/>
                <a:uFillTx/>
                <a:latin typeface="Times New Roman"/>
              </a:endParaRPr>
            </a:p>
          </p:txBody>
        </p:sp>
        <p:sp>
          <p:nvSpPr>
            <p:cNvPr id="860" name=""/>
            <p:cNvSpPr/>
            <p:nvPr/>
          </p:nvSpPr>
          <p:spPr>
            <a:xfrm flipH="1">
              <a:off x="8039520" y="1707120"/>
              <a:ext cx="31680" cy="41760"/>
            </a:xfrm>
            <a:custGeom>
              <a:avLst/>
              <a:gdLst/>
              <a:ahLst/>
              <a:rect l="l" t="t" r="r" b="b"/>
              <a:pathLst>
                <a:path w="57" h="74">
                  <a:moveTo>
                    <a:pt x="57" y="43"/>
                  </a:moveTo>
                  <a:lnTo>
                    <a:pt x="34" y="34"/>
                  </a:lnTo>
                  <a:lnTo>
                    <a:pt x="0" y="0"/>
                  </a:lnTo>
                  <a:lnTo>
                    <a:pt x="0" y="20"/>
                  </a:lnTo>
                  <a:lnTo>
                    <a:pt x="30" y="74"/>
                  </a:lnTo>
                  <a:lnTo>
                    <a:pt x="57" y="43"/>
                  </a:lnTo>
                  <a:close/>
                </a:path>
              </a:pathLst>
            </a:custGeom>
            <a:solidFill>
              <a:srgbClr val="000000"/>
            </a:solidFill>
            <a:ln w="0">
              <a:solidFill>
                <a:srgbClr val="000000"/>
              </a:solidFill>
            </a:ln>
          </p:spPr>
          <p:style>
            <a:lnRef idx="0"/>
            <a:fillRef idx="0"/>
            <a:effectRef idx="0"/>
            <a:fontRef idx="minor"/>
          </p:style>
          <p:txBody>
            <a:bodyPr lIns="90000" rIns="90000" tIns="-5040" bIns="-5040" anchor="t">
              <a:noAutofit/>
            </a:bodyPr>
            <a:p>
              <a:endParaRPr b="0" lang="en-US" sz="2400" strike="noStrike" u="none">
                <a:solidFill>
                  <a:srgbClr val="ffffff"/>
                </a:solidFill>
                <a:effectLst/>
                <a:uFillTx/>
                <a:latin typeface="Times New Roman"/>
              </a:endParaRPr>
            </a:p>
          </p:txBody>
        </p:sp>
        <p:sp>
          <p:nvSpPr>
            <p:cNvPr id="861" name=""/>
            <p:cNvSpPr/>
            <p:nvPr/>
          </p:nvSpPr>
          <p:spPr>
            <a:xfrm flipH="1">
              <a:off x="8053200" y="1762200"/>
              <a:ext cx="53280" cy="81000"/>
            </a:xfrm>
            <a:custGeom>
              <a:avLst/>
              <a:gdLst/>
              <a:ahLst/>
              <a:rect l="l" t="t" r="r" b="b"/>
              <a:pathLst>
                <a:path w="97" h="148">
                  <a:moveTo>
                    <a:pt x="97" y="16"/>
                  </a:moveTo>
                  <a:lnTo>
                    <a:pt x="0" y="148"/>
                  </a:lnTo>
                  <a:lnTo>
                    <a:pt x="0" y="129"/>
                  </a:lnTo>
                  <a:lnTo>
                    <a:pt x="82" y="0"/>
                  </a:lnTo>
                  <a:lnTo>
                    <a:pt x="97" y="16"/>
                  </a:lnTo>
                  <a:close/>
                </a:path>
              </a:pathLst>
            </a:custGeom>
            <a:solidFill>
              <a:srgbClr val="000000"/>
            </a:solidFill>
            <a:ln w="0">
              <a:solidFill>
                <a:srgbClr val="000000"/>
              </a:solidFill>
            </a:ln>
          </p:spPr>
          <p:style>
            <a:lnRef idx="0"/>
            <a:fillRef idx="0"/>
            <a:effectRef idx="0"/>
            <a:fontRef idx="minor"/>
          </p:style>
          <p:txBody>
            <a:bodyPr lIns="90000" rIns="90000" tIns="34200" bIns="34200" anchor="t">
              <a:noAutofit/>
            </a:bodyPr>
            <a:p>
              <a:endParaRPr b="0" lang="en-US" sz="2400" strike="noStrike" u="none">
                <a:solidFill>
                  <a:srgbClr val="ffffff"/>
                </a:solidFill>
                <a:effectLst/>
                <a:uFillTx/>
                <a:latin typeface="Times New Roman"/>
              </a:endParaRPr>
            </a:p>
          </p:txBody>
        </p:sp>
        <p:sp>
          <p:nvSpPr>
            <p:cNvPr id="862" name=""/>
            <p:cNvSpPr/>
            <p:nvPr/>
          </p:nvSpPr>
          <p:spPr>
            <a:xfrm flipH="1">
              <a:off x="7985880" y="1833120"/>
              <a:ext cx="50040" cy="66600"/>
            </a:xfrm>
            <a:custGeom>
              <a:avLst/>
              <a:gdLst/>
              <a:ahLst/>
              <a:rect l="l" t="t" r="r" b="b"/>
              <a:pathLst>
                <a:path w="92" h="119">
                  <a:moveTo>
                    <a:pt x="92" y="0"/>
                  </a:moveTo>
                  <a:lnTo>
                    <a:pt x="56" y="40"/>
                  </a:lnTo>
                  <a:lnTo>
                    <a:pt x="56" y="74"/>
                  </a:lnTo>
                  <a:lnTo>
                    <a:pt x="70" y="119"/>
                  </a:lnTo>
                  <a:lnTo>
                    <a:pt x="35" y="74"/>
                  </a:lnTo>
                  <a:lnTo>
                    <a:pt x="35" y="55"/>
                  </a:lnTo>
                  <a:lnTo>
                    <a:pt x="0" y="47"/>
                  </a:lnTo>
                  <a:lnTo>
                    <a:pt x="42" y="12"/>
                  </a:lnTo>
                  <a:lnTo>
                    <a:pt x="92" y="0"/>
                  </a:lnTo>
                  <a:close/>
                </a:path>
              </a:pathLst>
            </a:custGeom>
            <a:solidFill>
              <a:srgbClr val="000000"/>
            </a:solidFill>
            <a:ln w="0">
              <a:solidFill>
                <a:srgbClr val="000000"/>
              </a:solidFill>
            </a:ln>
          </p:spPr>
          <p:style>
            <a:lnRef idx="0"/>
            <a:fillRef idx="0"/>
            <a:effectRef idx="0"/>
            <a:fontRef idx="minor"/>
          </p:style>
          <p:txBody>
            <a:bodyPr lIns="90000" rIns="90000" tIns="19800" bIns="19800" anchor="t">
              <a:noAutofit/>
            </a:bodyPr>
            <a:p>
              <a:endParaRPr b="0" lang="en-US" sz="2400" strike="noStrike" u="none">
                <a:solidFill>
                  <a:srgbClr val="ffffff"/>
                </a:solidFill>
                <a:effectLst/>
                <a:uFillTx/>
                <a:latin typeface="Times New Roman"/>
              </a:endParaRPr>
            </a:p>
          </p:txBody>
        </p:sp>
        <p:sp>
          <p:nvSpPr>
            <p:cNvPr id="863" name=""/>
            <p:cNvSpPr/>
            <p:nvPr/>
          </p:nvSpPr>
          <p:spPr>
            <a:xfrm flipH="1">
              <a:off x="7889760" y="1896480"/>
              <a:ext cx="108000" cy="63000"/>
            </a:xfrm>
            <a:custGeom>
              <a:avLst/>
              <a:gdLst/>
              <a:ahLst/>
              <a:rect l="l" t="t" r="r" b="b"/>
              <a:pathLst>
                <a:path w="195" h="114">
                  <a:moveTo>
                    <a:pt x="195" y="25"/>
                  </a:moveTo>
                  <a:lnTo>
                    <a:pt x="144" y="25"/>
                  </a:lnTo>
                  <a:lnTo>
                    <a:pt x="83" y="0"/>
                  </a:lnTo>
                  <a:lnTo>
                    <a:pt x="0" y="0"/>
                  </a:lnTo>
                  <a:lnTo>
                    <a:pt x="39" y="54"/>
                  </a:lnTo>
                  <a:lnTo>
                    <a:pt x="50" y="114"/>
                  </a:lnTo>
                  <a:lnTo>
                    <a:pt x="95" y="31"/>
                  </a:lnTo>
                  <a:lnTo>
                    <a:pt x="152" y="39"/>
                  </a:lnTo>
                  <a:lnTo>
                    <a:pt x="195" y="25"/>
                  </a:lnTo>
                  <a:close/>
                </a:path>
              </a:pathLst>
            </a:custGeom>
            <a:solidFill>
              <a:srgbClr val="000000"/>
            </a:solidFill>
            <a:ln w="0">
              <a:solidFill>
                <a:srgbClr val="000000"/>
              </a:solidFill>
            </a:ln>
          </p:spPr>
          <p:style>
            <a:lnRef idx="0"/>
            <a:fillRef idx="0"/>
            <a:effectRef idx="0"/>
            <a:fontRef idx="minor"/>
          </p:style>
          <p:txBody>
            <a:bodyPr lIns="90000" rIns="90000" tIns="16200" bIns="16200" anchor="t">
              <a:noAutofit/>
            </a:bodyPr>
            <a:p>
              <a:endParaRPr b="0" lang="en-US" sz="2400" strike="noStrike" u="none">
                <a:solidFill>
                  <a:srgbClr val="ffffff"/>
                </a:solidFill>
                <a:effectLst/>
                <a:uFillTx/>
                <a:latin typeface="Times New Roman"/>
              </a:endParaRPr>
            </a:p>
          </p:txBody>
        </p:sp>
        <p:sp>
          <p:nvSpPr>
            <p:cNvPr id="864" name=""/>
            <p:cNvSpPr/>
            <p:nvPr/>
          </p:nvSpPr>
          <p:spPr>
            <a:xfrm flipH="1">
              <a:off x="7826040" y="1647720"/>
              <a:ext cx="74520" cy="69480"/>
            </a:xfrm>
            <a:custGeom>
              <a:avLst/>
              <a:gdLst/>
              <a:ahLst/>
              <a:rect l="l" t="t" r="r" b="b"/>
              <a:pathLst>
                <a:path w="136" h="126">
                  <a:moveTo>
                    <a:pt x="136" y="0"/>
                  </a:moveTo>
                  <a:lnTo>
                    <a:pt x="118" y="43"/>
                  </a:lnTo>
                  <a:lnTo>
                    <a:pt x="65" y="89"/>
                  </a:lnTo>
                  <a:lnTo>
                    <a:pt x="81" y="104"/>
                  </a:lnTo>
                  <a:lnTo>
                    <a:pt x="79" y="126"/>
                  </a:lnTo>
                  <a:lnTo>
                    <a:pt x="52" y="95"/>
                  </a:lnTo>
                  <a:lnTo>
                    <a:pt x="6" y="109"/>
                  </a:lnTo>
                  <a:lnTo>
                    <a:pt x="0" y="97"/>
                  </a:lnTo>
                  <a:lnTo>
                    <a:pt x="44" y="55"/>
                  </a:lnTo>
                  <a:lnTo>
                    <a:pt x="136" y="0"/>
                  </a:lnTo>
                  <a:close/>
                </a:path>
              </a:pathLst>
            </a:custGeom>
            <a:solidFill>
              <a:srgbClr val="000000"/>
            </a:solidFill>
            <a:ln w="0">
              <a:solidFill>
                <a:srgbClr val="000000"/>
              </a:solidFill>
            </a:ln>
          </p:spPr>
          <p:style>
            <a:lnRef idx="0"/>
            <a:fillRef idx="0"/>
            <a:effectRef idx="0"/>
            <a:fontRef idx="minor"/>
          </p:style>
          <p:txBody>
            <a:bodyPr lIns="90000" rIns="90000" tIns="22680" bIns="22680" anchor="t">
              <a:noAutofit/>
            </a:bodyPr>
            <a:p>
              <a:endParaRPr b="0" lang="en-US" sz="2400" strike="noStrike" u="none">
                <a:solidFill>
                  <a:srgbClr val="ffffff"/>
                </a:solidFill>
                <a:effectLst/>
                <a:uFillTx/>
                <a:latin typeface="Times New Roman"/>
              </a:endParaRPr>
            </a:p>
          </p:txBody>
        </p:sp>
        <p:sp>
          <p:nvSpPr>
            <p:cNvPr id="865" name=""/>
            <p:cNvSpPr/>
            <p:nvPr/>
          </p:nvSpPr>
          <p:spPr>
            <a:xfrm flipH="1">
              <a:off x="7777800" y="1726920"/>
              <a:ext cx="88200" cy="96120"/>
            </a:xfrm>
            <a:custGeom>
              <a:avLst/>
              <a:gdLst/>
              <a:ahLst/>
              <a:rect l="l" t="t" r="r" b="b"/>
              <a:pathLst>
                <a:path w="157" h="176">
                  <a:moveTo>
                    <a:pt x="55" y="0"/>
                  </a:moveTo>
                  <a:lnTo>
                    <a:pt x="118" y="64"/>
                  </a:lnTo>
                  <a:lnTo>
                    <a:pt x="156" y="4"/>
                  </a:lnTo>
                  <a:lnTo>
                    <a:pt x="157" y="12"/>
                  </a:lnTo>
                  <a:lnTo>
                    <a:pt x="122" y="99"/>
                  </a:lnTo>
                  <a:lnTo>
                    <a:pt x="21" y="174"/>
                  </a:lnTo>
                  <a:lnTo>
                    <a:pt x="0" y="176"/>
                  </a:lnTo>
                  <a:lnTo>
                    <a:pt x="112" y="75"/>
                  </a:lnTo>
                  <a:lnTo>
                    <a:pt x="43" y="9"/>
                  </a:lnTo>
                  <a:lnTo>
                    <a:pt x="55" y="0"/>
                  </a:lnTo>
                  <a:close/>
                </a:path>
              </a:pathLst>
            </a:custGeom>
            <a:solidFill>
              <a:srgbClr val="000000"/>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66" name=""/>
            <p:cNvSpPr/>
            <p:nvPr/>
          </p:nvSpPr>
          <p:spPr>
            <a:xfrm flipH="1">
              <a:off x="7927920" y="1665720"/>
              <a:ext cx="184680" cy="41400"/>
            </a:xfrm>
            <a:custGeom>
              <a:avLst/>
              <a:gdLst/>
              <a:ahLst/>
              <a:rect l="l" t="t" r="r" b="b"/>
              <a:pathLst>
                <a:path w="335" h="76">
                  <a:moveTo>
                    <a:pt x="335" y="30"/>
                  </a:moveTo>
                  <a:lnTo>
                    <a:pt x="308" y="64"/>
                  </a:lnTo>
                  <a:lnTo>
                    <a:pt x="211" y="76"/>
                  </a:lnTo>
                  <a:lnTo>
                    <a:pt x="208" y="43"/>
                  </a:lnTo>
                  <a:lnTo>
                    <a:pt x="170" y="26"/>
                  </a:lnTo>
                  <a:lnTo>
                    <a:pt x="101" y="49"/>
                  </a:lnTo>
                  <a:lnTo>
                    <a:pt x="0" y="49"/>
                  </a:lnTo>
                  <a:lnTo>
                    <a:pt x="27" y="30"/>
                  </a:lnTo>
                  <a:lnTo>
                    <a:pt x="62" y="32"/>
                  </a:lnTo>
                  <a:lnTo>
                    <a:pt x="88" y="14"/>
                  </a:lnTo>
                  <a:lnTo>
                    <a:pt x="62" y="3"/>
                  </a:lnTo>
                  <a:lnTo>
                    <a:pt x="156" y="0"/>
                  </a:lnTo>
                  <a:lnTo>
                    <a:pt x="216" y="30"/>
                  </a:lnTo>
                  <a:lnTo>
                    <a:pt x="267" y="6"/>
                  </a:lnTo>
                  <a:lnTo>
                    <a:pt x="298" y="30"/>
                  </a:lnTo>
                  <a:lnTo>
                    <a:pt x="335" y="30"/>
                  </a:lnTo>
                  <a:close/>
                </a:path>
              </a:pathLst>
            </a:custGeom>
            <a:solidFill>
              <a:srgbClr val="000000"/>
            </a:solidFill>
            <a:ln w="0">
              <a:solidFill>
                <a:srgbClr val="000000"/>
              </a:solidFill>
            </a:ln>
          </p:spPr>
          <p:style>
            <a:lnRef idx="0"/>
            <a:fillRef idx="0"/>
            <a:effectRef idx="0"/>
            <a:fontRef idx="minor"/>
          </p:style>
          <p:txBody>
            <a:bodyPr lIns="90000" rIns="90000" tIns="-5400" bIns="-5400" anchor="t">
              <a:noAutofit/>
            </a:bodyPr>
            <a:p>
              <a:endParaRPr b="0" lang="en-US" sz="2400" strike="noStrike" u="none">
                <a:solidFill>
                  <a:srgbClr val="ffffff"/>
                </a:solidFill>
                <a:effectLst/>
                <a:uFillTx/>
                <a:latin typeface="Times New Roman"/>
              </a:endParaRPr>
            </a:p>
          </p:txBody>
        </p:sp>
        <p:sp>
          <p:nvSpPr>
            <p:cNvPr id="867" name=""/>
            <p:cNvSpPr/>
            <p:nvPr/>
          </p:nvSpPr>
          <p:spPr>
            <a:xfrm flipH="1">
              <a:off x="7984440" y="1931400"/>
              <a:ext cx="109800" cy="39240"/>
            </a:xfrm>
            <a:custGeom>
              <a:avLst/>
              <a:gdLst/>
              <a:ahLst/>
              <a:rect l="l" t="t" r="r" b="b"/>
              <a:pathLst>
                <a:path w="200" h="71">
                  <a:moveTo>
                    <a:pt x="200" y="59"/>
                  </a:moveTo>
                  <a:lnTo>
                    <a:pt x="152" y="54"/>
                  </a:lnTo>
                  <a:lnTo>
                    <a:pt x="77" y="29"/>
                  </a:lnTo>
                  <a:lnTo>
                    <a:pt x="31" y="29"/>
                  </a:lnTo>
                  <a:lnTo>
                    <a:pt x="20" y="0"/>
                  </a:lnTo>
                  <a:lnTo>
                    <a:pt x="0" y="42"/>
                  </a:lnTo>
                  <a:lnTo>
                    <a:pt x="8" y="61"/>
                  </a:lnTo>
                  <a:lnTo>
                    <a:pt x="38" y="46"/>
                  </a:lnTo>
                  <a:lnTo>
                    <a:pt x="84" y="46"/>
                  </a:lnTo>
                  <a:lnTo>
                    <a:pt x="152" y="71"/>
                  </a:lnTo>
                  <a:lnTo>
                    <a:pt x="200" y="59"/>
                  </a:lnTo>
                  <a:close/>
                </a:path>
              </a:pathLst>
            </a:custGeom>
            <a:solidFill>
              <a:srgbClr val="000000"/>
            </a:solidFill>
            <a:ln w="0">
              <a:solidFill>
                <a:srgbClr val="000000"/>
              </a:solidFill>
            </a:ln>
          </p:spPr>
          <p:style>
            <a:lnRef idx="0"/>
            <a:fillRef idx="0"/>
            <a:effectRef idx="0"/>
            <a:fontRef idx="minor"/>
          </p:style>
          <p:txBody>
            <a:bodyPr lIns="90000" rIns="90000" tIns="-7560" bIns="-7560" anchor="t">
              <a:noAutofit/>
            </a:bodyPr>
            <a:p>
              <a:endParaRPr b="0" lang="en-US" sz="2400" strike="noStrike" u="none">
                <a:solidFill>
                  <a:srgbClr val="ffffff"/>
                </a:solidFill>
                <a:effectLst/>
                <a:uFillTx/>
                <a:latin typeface="Times New Roman"/>
              </a:endParaRPr>
            </a:p>
          </p:txBody>
        </p:sp>
        <p:sp>
          <p:nvSpPr>
            <p:cNvPr id="868" name=""/>
            <p:cNvSpPr/>
            <p:nvPr/>
          </p:nvSpPr>
          <p:spPr>
            <a:xfrm flipH="1">
              <a:off x="7993080" y="2000880"/>
              <a:ext cx="54720" cy="37800"/>
            </a:xfrm>
            <a:custGeom>
              <a:avLst/>
              <a:gdLst/>
              <a:ahLst/>
              <a:rect l="l" t="t" r="r" b="b"/>
              <a:pathLst>
                <a:path w="99" h="70">
                  <a:moveTo>
                    <a:pt x="99" y="0"/>
                  </a:moveTo>
                  <a:lnTo>
                    <a:pt x="69" y="14"/>
                  </a:lnTo>
                  <a:lnTo>
                    <a:pt x="11" y="14"/>
                  </a:lnTo>
                  <a:lnTo>
                    <a:pt x="0" y="25"/>
                  </a:lnTo>
                  <a:lnTo>
                    <a:pt x="26" y="44"/>
                  </a:lnTo>
                  <a:lnTo>
                    <a:pt x="22" y="70"/>
                  </a:lnTo>
                  <a:lnTo>
                    <a:pt x="78" y="41"/>
                  </a:lnTo>
                  <a:lnTo>
                    <a:pt x="75" y="23"/>
                  </a:lnTo>
                  <a:lnTo>
                    <a:pt x="99" y="0"/>
                  </a:lnTo>
                  <a:close/>
                </a:path>
              </a:pathLst>
            </a:custGeom>
            <a:solidFill>
              <a:srgbClr val="000000"/>
            </a:solidFill>
            <a:ln w="0">
              <a:solidFill>
                <a:srgbClr val="000000"/>
              </a:solidFill>
            </a:ln>
          </p:spPr>
          <p:style>
            <a:lnRef idx="0"/>
            <a:fillRef idx="0"/>
            <a:effectRef idx="0"/>
            <a:fontRef idx="minor"/>
          </p:style>
          <p:txBody>
            <a:bodyPr lIns="90000" rIns="90000" tIns="-9000" bIns="-9000" anchor="t">
              <a:noAutofit/>
            </a:bodyPr>
            <a:p>
              <a:endParaRPr b="0" lang="en-US" sz="2400" strike="noStrike" u="none">
                <a:solidFill>
                  <a:srgbClr val="ffffff"/>
                </a:solidFill>
                <a:effectLst/>
                <a:uFillTx/>
                <a:latin typeface="Times New Roman"/>
              </a:endParaRPr>
            </a:p>
          </p:txBody>
        </p:sp>
        <p:sp>
          <p:nvSpPr>
            <p:cNvPr id="869" name=""/>
            <p:cNvSpPr/>
            <p:nvPr/>
          </p:nvSpPr>
          <p:spPr>
            <a:xfrm flipH="1">
              <a:off x="8106120" y="1609200"/>
              <a:ext cx="147960" cy="134280"/>
            </a:xfrm>
            <a:custGeom>
              <a:avLst/>
              <a:gdLst/>
              <a:ahLst/>
              <a:rect l="l" t="t" r="r" b="b"/>
              <a:pathLst>
                <a:path w="268" h="245">
                  <a:moveTo>
                    <a:pt x="268" y="225"/>
                  </a:moveTo>
                  <a:lnTo>
                    <a:pt x="15" y="0"/>
                  </a:lnTo>
                  <a:lnTo>
                    <a:pt x="0" y="7"/>
                  </a:lnTo>
                  <a:lnTo>
                    <a:pt x="255" y="245"/>
                  </a:lnTo>
                  <a:lnTo>
                    <a:pt x="268" y="225"/>
                  </a:lnTo>
                  <a:close/>
                </a:path>
              </a:pathLst>
            </a:custGeom>
            <a:solidFill>
              <a:srgbClr val="000000"/>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70" name=""/>
            <p:cNvSpPr/>
            <p:nvPr/>
          </p:nvSpPr>
          <p:spPr>
            <a:xfrm flipH="1">
              <a:off x="8050680" y="2005920"/>
              <a:ext cx="203400" cy="235440"/>
            </a:xfrm>
            <a:custGeom>
              <a:avLst/>
              <a:gdLst/>
              <a:ahLst/>
              <a:rect l="l" t="t" r="r" b="b"/>
              <a:pathLst>
                <a:path w="366" h="427">
                  <a:moveTo>
                    <a:pt x="366" y="148"/>
                  </a:moveTo>
                  <a:lnTo>
                    <a:pt x="326" y="178"/>
                  </a:lnTo>
                  <a:lnTo>
                    <a:pt x="237" y="178"/>
                  </a:lnTo>
                  <a:lnTo>
                    <a:pt x="140" y="136"/>
                  </a:lnTo>
                  <a:lnTo>
                    <a:pt x="87" y="167"/>
                  </a:lnTo>
                  <a:lnTo>
                    <a:pt x="157" y="360"/>
                  </a:lnTo>
                  <a:lnTo>
                    <a:pt x="147" y="405"/>
                  </a:lnTo>
                  <a:lnTo>
                    <a:pt x="104" y="427"/>
                  </a:lnTo>
                  <a:lnTo>
                    <a:pt x="52" y="405"/>
                  </a:lnTo>
                  <a:lnTo>
                    <a:pt x="67" y="275"/>
                  </a:lnTo>
                  <a:lnTo>
                    <a:pt x="52" y="136"/>
                  </a:lnTo>
                  <a:lnTo>
                    <a:pt x="0" y="72"/>
                  </a:lnTo>
                  <a:lnTo>
                    <a:pt x="46" y="68"/>
                  </a:lnTo>
                  <a:lnTo>
                    <a:pt x="10" y="0"/>
                  </a:lnTo>
                  <a:lnTo>
                    <a:pt x="231" y="149"/>
                  </a:lnTo>
                  <a:lnTo>
                    <a:pt x="323" y="162"/>
                  </a:lnTo>
                  <a:lnTo>
                    <a:pt x="366" y="148"/>
                  </a:lnTo>
                  <a:close/>
                </a:path>
              </a:pathLst>
            </a:custGeom>
            <a:solidFill>
              <a:srgbClr val="000000"/>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71" name=""/>
            <p:cNvSpPr/>
            <p:nvPr/>
          </p:nvSpPr>
          <p:spPr>
            <a:xfrm flipH="1">
              <a:off x="7801200" y="1717200"/>
              <a:ext cx="228240" cy="6120"/>
            </a:xfrm>
            <a:custGeom>
              <a:avLst/>
              <a:gdLst/>
              <a:ahLst/>
              <a:rect l="l" t="t" r="r" b="b"/>
              <a:pathLst>
                <a:path w="410" h="12">
                  <a:moveTo>
                    <a:pt x="410" y="0"/>
                  </a:moveTo>
                  <a:lnTo>
                    <a:pt x="29" y="0"/>
                  </a:lnTo>
                  <a:lnTo>
                    <a:pt x="11" y="3"/>
                  </a:lnTo>
                  <a:lnTo>
                    <a:pt x="0" y="12"/>
                  </a:lnTo>
                </a:path>
              </a:pathLst>
            </a:custGeom>
            <a:noFill/>
            <a:ln w="0">
              <a:solidFill>
                <a:srgbClr val="000000"/>
              </a:solidFill>
            </a:ln>
          </p:spPr>
          <p:style>
            <a:lnRef idx="0"/>
            <a:fillRef idx="0"/>
            <a:effectRef idx="0"/>
            <a:fontRef idx="minor"/>
          </p:style>
          <p:txBody>
            <a:bodyPr lIns="90000" rIns="90000" tIns="-40680" bIns="-40680" anchor="t">
              <a:noAutofit/>
            </a:bodyPr>
            <a:p>
              <a:endParaRPr b="0" lang="en-US" sz="2400" strike="noStrike" u="none">
                <a:solidFill>
                  <a:srgbClr val="ffffff"/>
                </a:solidFill>
                <a:effectLst/>
                <a:uFillTx/>
                <a:latin typeface="Times New Roman"/>
              </a:endParaRPr>
            </a:p>
          </p:txBody>
        </p:sp>
        <p:sp>
          <p:nvSpPr>
            <p:cNvPr id="872" name=""/>
            <p:cNvSpPr/>
            <p:nvPr/>
          </p:nvSpPr>
          <p:spPr>
            <a:xfrm>
              <a:off x="7953120" y="1800000"/>
              <a:ext cx="38520" cy="3636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ffffff"/>
                </a:solidFill>
                <a:effectLst/>
                <a:uFillTx/>
                <a:latin typeface="Times New Roman"/>
              </a:endParaRPr>
            </a:p>
          </p:txBody>
        </p:sp>
        <p:sp>
          <p:nvSpPr>
            <p:cNvPr id="873" name=""/>
            <p:cNvSpPr/>
            <p:nvPr/>
          </p:nvSpPr>
          <p:spPr>
            <a:xfrm flipH="1">
              <a:off x="8318160" y="1717200"/>
              <a:ext cx="176400" cy="281880"/>
            </a:xfrm>
            <a:custGeom>
              <a:avLst/>
              <a:gdLst/>
              <a:ahLst/>
              <a:rect l="l" t="t" r="r" b="b"/>
              <a:pathLst>
                <a:path w="318" h="510">
                  <a:moveTo>
                    <a:pt x="111" y="0"/>
                  </a:moveTo>
                  <a:lnTo>
                    <a:pt x="160" y="70"/>
                  </a:lnTo>
                  <a:lnTo>
                    <a:pt x="242" y="140"/>
                  </a:lnTo>
                  <a:lnTo>
                    <a:pt x="305" y="406"/>
                  </a:lnTo>
                  <a:lnTo>
                    <a:pt x="220" y="154"/>
                  </a:lnTo>
                  <a:lnTo>
                    <a:pt x="160" y="104"/>
                  </a:lnTo>
                  <a:lnTo>
                    <a:pt x="318" y="510"/>
                  </a:lnTo>
                  <a:lnTo>
                    <a:pt x="127" y="309"/>
                  </a:lnTo>
                  <a:lnTo>
                    <a:pt x="0" y="104"/>
                  </a:lnTo>
                  <a:lnTo>
                    <a:pt x="130" y="284"/>
                  </a:lnTo>
                  <a:lnTo>
                    <a:pt x="203" y="345"/>
                  </a:lnTo>
                  <a:lnTo>
                    <a:pt x="215" y="312"/>
                  </a:lnTo>
                  <a:lnTo>
                    <a:pt x="111" y="0"/>
                  </a:lnTo>
                  <a:close/>
                </a:path>
              </a:pathLst>
            </a:custGeom>
            <a:solidFill>
              <a:srgbClr val="000000"/>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74" name=""/>
            <p:cNvSpPr/>
            <p:nvPr/>
          </p:nvSpPr>
          <p:spPr>
            <a:xfrm flipH="1">
              <a:off x="8139600" y="2263320"/>
              <a:ext cx="84960" cy="535680"/>
            </a:xfrm>
            <a:custGeom>
              <a:avLst/>
              <a:gdLst/>
              <a:ahLst/>
              <a:rect l="l" t="t" r="r" b="b"/>
              <a:pathLst>
                <a:path w="153" h="969">
                  <a:moveTo>
                    <a:pt x="37" y="0"/>
                  </a:moveTo>
                  <a:lnTo>
                    <a:pt x="0" y="236"/>
                  </a:lnTo>
                  <a:lnTo>
                    <a:pt x="16" y="375"/>
                  </a:lnTo>
                  <a:lnTo>
                    <a:pt x="81" y="594"/>
                  </a:lnTo>
                  <a:lnTo>
                    <a:pt x="87" y="969"/>
                  </a:lnTo>
                  <a:lnTo>
                    <a:pt x="126" y="871"/>
                  </a:lnTo>
                  <a:lnTo>
                    <a:pt x="140" y="776"/>
                  </a:lnTo>
                  <a:lnTo>
                    <a:pt x="153" y="691"/>
                  </a:lnTo>
                  <a:lnTo>
                    <a:pt x="102" y="472"/>
                  </a:lnTo>
                  <a:lnTo>
                    <a:pt x="30" y="343"/>
                  </a:lnTo>
                  <a:lnTo>
                    <a:pt x="22" y="203"/>
                  </a:lnTo>
                  <a:lnTo>
                    <a:pt x="37" y="0"/>
                  </a:lnTo>
                  <a:close/>
                </a:path>
              </a:pathLst>
            </a:custGeom>
            <a:solidFill>
              <a:srgbClr val="000000"/>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75" name=""/>
            <p:cNvSpPr/>
            <p:nvPr/>
          </p:nvSpPr>
          <p:spPr>
            <a:xfrm flipV="1">
              <a:off x="8294760" y="2088720"/>
              <a:ext cx="173520" cy="215640"/>
            </a:xfrm>
            <a:prstGeom prst="line">
              <a:avLst/>
            </a:prstGeom>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76" name=""/>
            <p:cNvSpPr/>
            <p:nvPr/>
          </p:nvSpPr>
          <p:spPr>
            <a:xfrm flipH="1">
              <a:off x="7602480" y="2263320"/>
              <a:ext cx="795240" cy="978840"/>
            </a:xfrm>
            <a:custGeom>
              <a:avLst/>
              <a:gdLst/>
              <a:ahLst/>
              <a:rect l="l" t="t" r="r" b="b"/>
              <a:pathLst>
                <a:path w="1432" h="1769">
                  <a:moveTo>
                    <a:pt x="460" y="1165"/>
                  </a:moveTo>
                  <a:lnTo>
                    <a:pt x="215" y="1563"/>
                  </a:lnTo>
                  <a:lnTo>
                    <a:pt x="142" y="1563"/>
                  </a:lnTo>
                  <a:lnTo>
                    <a:pt x="0" y="1703"/>
                  </a:lnTo>
                  <a:lnTo>
                    <a:pt x="261" y="1593"/>
                  </a:lnTo>
                  <a:lnTo>
                    <a:pt x="422" y="1476"/>
                  </a:lnTo>
                  <a:lnTo>
                    <a:pt x="490" y="1769"/>
                  </a:lnTo>
                  <a:lnTo>
                    <a:pt x="594" y="1464"/>
                  </a:lnTo>
                  <a:lnTo>
                    <a:pt x="601" y="1230"/>
                  </a:lnTo>
                  <a:lnTo>
                    <a:pt x="601" y="949"/>
                  </a:lnTo>
                  <a:lnTo>
                    <a:pt x="964" y="850"/>
                  </a:lnTo>
                  <a:lnTo>
                    <a:pt x="1062" y="904"/>
                  </a:lnTo>
                  <a:lnTo>
                    <a:pt x="1249" y="916"/>
                  </a:lnTo>
                  <a:lnTo>
                    <a:pt x="1404" y="991"/>
                  </a:lnTo>
                  <a:lnTo>
                    <a:pt x="1432" y="991"/>
                  </a:lnTo>
                  <a:lnTo>
                    <a:pt x="1264" y="894"/>
                  </a:lnTo>
                  <a:lnTo>
                    <a:pt x="1128" y="871"/>
                  </a:lnTo>
                  <a:lnTo>
                    <a:pt x="937" y="742"/>
                  </a:lnTo>
                  <a:lnTo>
                    <a:pt x="916" y="776"/>
                  </a:lnTo>
                  <a:lnTo>
                    <a:pt x="580" y="796"/>
                  </a:lnTo>
                  <a:lnTo>
                    <a:pt x="466" y="0"/>
                  </a:lnTo>
                  <a:lnTo>
                    <a:pt x="558" y="796"/>
                  </a:lnTo>
                  <a:lnTo>
                    <a:pt x="580" y="1324"/>
                  </a:lnTo>
                  <a:lnTo>
                    <a:pt x="490" y="1627"/>
                  </a:lnTo>
                  <a:lnTo>
                    <a:pt x="460" y="1454"/>
                  </a:lnTo>
                  <a:lnTo>
                    <a:pt x="460" y="1165"/>
                  </a:lnTo>
                  <a:close/>
                </a:path>
              </a:pathLst>
            </a:custGeom>
            <a:solidFill>
              <a:srgbClr val="000000"/>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77" name=""/>
            <p:cNvSpPr/>
            <p:nvPr/>
          </p:nvSpPr>
          <p:spPr>
            <a:xfrm flipH="1">
              <a:off x="8121240" y="3003480"/>
              <a:ext cx="475200" cy="375120"/>
            </a:xfrm>
            <a:custGeom>
              <a:avLst/>
              <a:gdLst/>
              <a:ahLst/>
              <a:rect l="l" t="t" r="r" b="b"/>
              <a:pathLst>
                <a:path w="855" h="680">
                  <a:moveTo>
                    <a:pt x="47" y="0"/>
                  </a:moveTo>
                  <a:lnTo>
                    <a:pt x="297" y="140"/>
                  </a:lnTo>
                  <a:lnTo>
                    <a:pt x="514" y="412"/>
                  </a:lnTo>
                  <a:lnTo>
                    <a:pt x="823" y="324"/>
                  </a:lnTo>
                  <a:lnTo>
                    <a:pt x="855" y="444"/>
                  </a:lnTo>
                  <a:lnTo>
                    <a:pt x="714" y="518"/>
                  </a:lnTo>
                  <a:lnTo>
                    <a:pt x="714" y="680"/>
                  </a:lnTo>
                  <a:lnTo>
                    <a:pt x="663" y="518"/>
                  </a:lnTo>
                  <a:lnTo>
                    <a:pt x="707" y="399"/>
                  </a:lnTo>
                  <a:lnTo>
                    <a:pt x="266" y="561"/>
                  </a:lnTo>
                  <a:lnTo>
                    <a:pt x="195" y="497"/>
                  </a:lnTo>
                  <a:lnTo>
                    <a:pt x="202" y="433"/>
                  </a:lnTo>
                  <a:lnTo>
                    <a:pt x="291" y="412"/>
                  </a:lnTo>
                  <a:lnTo>
                    <a:pt x="276" y="269"/>
                  </a:lnTo>
                  <a:lnTo>
                    <a:pt x="106" y="194"/>
                  </a:lnTo>
                  <a:lnTo>
                    <a:pt x="0" y="74"/>
                  </a:lnTo>
                  <a:lnTo>
                    <a:pt x="47" y="0"/>
                  </a:lnTo>
                  <a:close/>
                </a:path>
              </a:pathLst>
            </a:custGeom>
            <a:solidFill>
              <a:srgbClr val="000000"/>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78" name=""/>
            <p:cNvSpPr/>
            <p:nvPr/>
          </p:nvSpPr>
          <p:spPr>
            <a:xfrm flipH="1">
              <a:off x="7602840" y="3330360"/>
              <a:ext cx="580320" cy="243720"/>
            </a:xfrm>
            <a:custGeom>
              <a:avLst/>
              <a:gdLst/>
              <a:ahLst/>
              <a:rect l="l" t="t" r="r" b="b"/>
              <a:pathLst>
                <a:path w="1044" h="442">
                  <a:moveTo>
                    <a:pt x="6" y="185"/>
                  </a:moveTo>
                  <a:lnTo>
                    <a:pt x="51" y="270"/>
                  </a:lnTo>
                  <a:lnTo>
                    <a:pt x="490" y="0"/>
                  </a:lnTo>
                  <a:lnTo>
                    <a:pt x="564" y="0"/>
                  </a:lnTo>
                  <a:lnTo>
                    <a:pt x="636" y="99"/>
                  </a:lnTo>
                  <a:lnTo>
                    <a:pt x="911" y="162"/>
                  </a:lnTo>
                  <a:lnTo>
                    <a:pt x="949" y="251"/>
                  </a:lnTo>
                  <a:lnTo>
                    <a:pt x="1044" y="335"/>
                  </a:lnTo>
                  <a:lnTo>
                    <a:pt x="696" y="216"/>
                  </a:lnTo>
                  <a:lnTo>
                    <a:pt x="520" y="119"/>
                  </a:lnTo>
                  <a:lnTo>
                    <a:pt x="41" y="442"/>
                  </a:lnTo>
                  <a:lnTo>
                    <a:pt x="0" y="411"/>
                  </a:lnTo>
                  <a:lnTo>
                    <a:pt x="6" y="185"/>
                  </a:lnTo>
                  <a:close/>
                </a:path>
              </a:pathLst>
            </a:custGeom>
            <a:solidFill>
              <a:srgbClr val="000000"/>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79" name=""/>
            <p:cNvSpPr/>
            <p:nvPr/>
          </p:nvSpPr>
          <p:spPr>
            <a:xfrm flipH="1">
              <a:off x="8493480" y="3313800"/>
              <a:ext cx="139680" cy="267120"/>
            </a:xfrm>
            <a:custGeom>
              <a:avLst/>
              <a:gdLst/>
              <a:ahLst/>
              <a:rect l="l" t="t" r="r" b="b"/>
              <a:pathLst>
                <a:path w="254" h="484">
                  <a:moveTo>
                    <a:pt x="254" y="9"/>
                  </a:moveTo>
                  <a:lnTo>
                    <a:pt x="165" y="162"/>
                  </a:lnTo>
                  <a:lnTo>
                    <a:pt x="82" y="484"/>
                  </a:lnTo>
                  <a:lnTo>
                    <a:pt x="134" y="184"/>
                  </a:lnTo>
                  <a:lnTo>
                    <a:pt x="165" y="107"/>
                  </a:lnTo>
                  <a:lnTo>
                    <a:pt x="0" y="150"/>
                  </a:lnTo>
                  <a:lnTo>
                    <a:pt x="202" y="0"/>
                  </a:lnTo>
                  <a:lnTo>
                    <a:pt x="254" y="9"/>
                  </a:lnTo>
                  <a:close/>
                </a:path>
              </a:pathLst>
            </a:custGeom>
            <a:solidFill>
              <a:srgbClr val="000000"/>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80" name=""/>
            <p:cNvSpPr/>
            <p:nvPr/>
          </p:nvSpPr>
          <p:spPr>
            <a:xfrm flipH="1">
              <a:off x="7292880" y="3139560"/>
              <a:ext cx="883440" cy="263520"/>
            </a:xfrm>
            <a:custGeom>
              <a:avLst/>
              <a:gdLst/>
              <a:ahLst/>
              <a:rect l="l" t="t" r="r" b="b"/>
              <a:pathLst>
                <a:path w="1590" h="475">
                  <a:moveTo>
                    <a:pt x="1590" y="475"/>
                  </a:moveTo>
                  <a:lnTo>
                    <a:pt x="1464" y="280"/>
                  </a:lnTo>
                  <a:lnTo>
                    <a:pt x="1233" y="43"/>
                  </a:lnTo>
                  <a:lnTo>
                    <a:pt x="1181" y="9"/>
                  </a:lnTo>
                  <a:lnTo>
                    <a:pt x="1135" y="0"/>
                  </a:lnTo>
                  <a:lnTo>
                    <a:pt x="601" y="0"/>
                  </a:lnTo>
                  <a:lnTo>
                    <a:pt x="463" y="43"/>
                  </a:lnTo>
                  <a:lnTo>
                    <a:pt x="0" y="239"/>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81" name=""/>
            <p:cNvSpPr/>
            <p:nvPr/>
          </p:nvSpPr>
          <p:spPr>
            <a:xfrm flipH="1">
              <a:off x="7309080" y="3242520"/>
              <a:ext cx="198360" cy="213840"/>
            </a:xfrm>
            <a:custGeom>
              <a:avLst/>
              <a:gdLst/>
              <a:ahLst/>
              <a:rect l="l" t="t" r="r" b="b"/>
              <a:pathLst>
                <a:path w="356" h="387">
                  <a:moveTo>
                    <a:pt x="356" y="387"/>
                  </a:moveTo>
                  <a:lnTo>
                    <a:pt x="312" y="355"/>
                  </a:lnTo>
                  <a:lnTo>
                    <a:pt x="187" y="202"/>
                  </a:lnTo>
                  <a:lnTo>
                    <a:pt x="148" y="117"/>
                  </a:lnTo>
                  <a:lnTo>
                    <a:pt x="0" y="0"/>
                  </a:lnTo>
                  <a:lnTo>
                    <a:pt x="30" y="105"/>
                  </a:lnTo>
                  <a:lnTo>
                    <a:pt x="328" y="387"/>
                  </a:lnTo>
                  <a:lnTo>
                    <a:pt x="356" y="387"/>
                  </a:lnTo>
                  <a:close/>
                </a:path>
              </a:pathLst>
            </a:custGeom>
            <a:solidFill>
              <a:srgbClr val="000000"/>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82" name=""/>
            <p:cNvSpPr/>
            <p:nvPr/>
          </p:nvSpPr>
          <p:spPr>
            <a:xfrm flipH="1">
              <a:off x="7466040" y="3242520"/>
              <a:ext cx="41760" cy="149400"/>
            </a:xfrm>
            <a:prstGeom prst="line">
              <a:avLst/>
            </a:prstGeom>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83" name=""/>
            <p:cNvSpPr/>
            <p:nvPr/>
          </p:nvSpPr>
          <p:spPr>
            <a:xfrm flipH="1">
              <a:off x="7519680" y="3300840"/>
              <a:ext cx="29520" cy="114120"/>
            </a:xfrm>
            <a:custGeom>
              <a:avLst/>
              <a:gdLst/>
              <a:ahLst/>
              <a:rect l="l" t="t" r="r" b="b"/>
              <a:pathLst>
                <a:path w="53" h="207">
                  <a:moveTo>
                    <a:pt x="0" y="0"/>
                  </a:moveTo>
                  <a:lnTo>
                    <a:pt x="43" y="119"/>
                  </a:lnTo>
                  <a:lnTo>
                    <a:pt x="53" y="207"/>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84" name=""/>
            <p:cNvSpPr/>
            <p:nvPr/>
          </p:nvSpPr>
          <p:spPr>
            <a:xfrm flipH="1">
              <a:off x="7572600" y="3348360"/>
              <a:ext cx="41400" cy="66600"/>
            </a:xfrm>
            <a:custGeom>
              <a:avLst/>
              <a:gdLst/>
              <a:ahLst/>
              <a:rect l="l" t="t" r="r" b="b"/>
              <a:pathLst>
                <a:path w="74" h="120">
                  <a:moveTo>
                    <a:pt x="20" y="0"/>
                  </a:moveTo>
                  <a:lnTo>
                    <a:pt x="74" y="120"/>
                  </a:lnTo>
                  <a:lnTo>
                    <a:pt x="28" y="43"/>
                  </a:lnTo>
                  <a:lnTo>
                    <a:pt x="0" y="22"/>
                  </a:lnTo>
                  <a:lnTo>
                    <a:pt x="20" y="0"/>
                  </a:lnTo>
                  <a:close/>
                </a:path>
              </a:pathLst>
            </a:custGeom>
            <a:solidFill>
              <a:srgbClr val="000000"/>
            </a:solidFill>
            <a:ln w="0">
              <a:solidFill>
                <a:srgbClr val="000000"/>
              </a:solidFill>
            </a:ln>
          </p:spPr>
          <p:style>
            <a:lnRef idx="0"/>
            <a:fillRef idx="0"/>
            <a:effectRef idx="0"/>
            <a:fontRef idx="minor"/>
          </p:style>
          <p:txBody>
            <a:bodyPr lIns="90000" rIns="90000" tIns="19800" bIns="19800" anchor="t">
              <a:noAutofit/>
            </a:bodyPr>
            <a:p>
              <a:endParaRPr b="0" lang="en-US" sz="2400" strike="noStrike" u="none">
                <a:solidFill>
                  <a:srgbClr val="ffffff"/>
                </a:solidFill>
                <a:effectLst/>
                <a:uFillTx/>
                <a:latin typeface="Times New Roman"/>
              </a:endParaRPr>
            </a:p>
          </p:txBody>
        </p:sp>
        <p:sp>
          <p:nvSpPr>
            <p:cNvPr id="885" name=""/>
            <p:cNvSpPr/>
            <p:nvPr/>
          </p:nvSpPr>
          <p:spPr>
            <a:xfrm flipH="1">
              <a:off x="7437240" y="2518920"/>
              <a:ext cx="655560" cy="91080"/>
            </a:xfrm>
            <a:custGeom>
              <a:avLst/>
              <a:gdLst/>
              <a:ahLst/>
              <a:rect l="l" t="t" r="r" b="b"/>
              <a:pathLst>
                <a:path w="1180" h="165">
                  <a:moveTo>
                    <a:pt x="1180" y="155"/>
                  </a:moveTo>
                  <a:lnTo>
                    <a:pt x="1008" y="36"/>
                  </a:lnTo>
                  <a:lnTo>
                    <a:pt x="854" y="0"/>
                  </a:lnTo>
                  <a:lnTo>
                    <a:pt x="512" y="133"/>
                  </a:lnTo>
                  <a:lnTo>
                    <a:pt x="0" y="165"/>
                  </a:lnTo>
                </a:path>
              </a:pathLst>
            </a:custGeom>
            <a:noFill/>
            <a:ln w="0">
              <a:solidFill>
                <a:srgbClr val="000000"/>
              </a:solidFill>
            </a:ln>
          </p:spPr>
          <p:style>
            <a:lnRef idx="0"/>
            <a:fillRef idx="0"/>
            <a:effectRef idx="0"/>
            <a:fontRef idx="minor"/>
          </p:style>
          <p:txBody>
            <a:bodyPr lIns="90000" rIns="90000" tIns="44280" bIns="44280" anchor="t">
              <a:noAutofit/>
            </a:bodyPr>
            <a:p>
              <a:endParaRPr b="0" lang="en-US" sz="2400" strike="noStrike" u="none">
                <a:solidFill>
                  <a:srgbClr val="ffffff"/>
                </a:solidFill>
                <a:effectLst/>
                <a:uFillTx/>
                <a:latin typeface="Times New Roman"/>
              </a:endParaRPr>
            </a:p>
          </p:txBody>
        </p:sp>
        <p:sp>
          <p:nvSpPr>
            <p:cNvPr id="886" name=""/>
            <p:cNvSpPr/>
            <p:nvPr/>
          </p:nvSpPr>
          <p:spPr>
            <a:xfrm flipH="1">
              <a:off x="6887520" y="3070080"/>
              <a:ext cx="756720" cy="474480"/>
            </a:xfrm>
            <a:custGeom>
              <a:avLst/>
              <a:gdLst/>
              <a:ahLst/>
              <a:rect l="l" t="t" r="r" b="b"/>
              <a:pathLst>
                <a:path w="1363" h="856">
                  <a:moveTo>
                    <a:pt x="1034" y="856"/>
                  </a:moveTo>
                  <a:lnTo>
                    <a:pt x="1363" y="280"/>
                  </a:lnTo>
                  <a:lnTo>
                    <a:pt x="173" y="0"/>
                  </a:lnTo>
                  <a:lnTo>
                    <a:pt x="0" y="116"/>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87" name=""/>
            <p:cNvSpPr/>
            <p:nvPr/>
          </p:nvSpPr>
          <p:spPr>
            <a:xfrm flipH="1">
              <a:off x="6143760" y="2789280"/>
              <a:ext cx="751680" cy="559080"/>
            </a:xfrm>
            <a:custGeom>
              <a:avLst/>
              <a:gdLst/>
              <a:ahLst/>
              <a:rect l="l" t="t" r="r" b="b"/>
              <a:pathLst>
                <a:path w="1353" h="1009">
                  <a:moveTo>
                    <a:pt x="0" y="346"/>
                  </a:moveTo>
                  <a:lnTo>
                    <a:pt x="724" y="1009"/>
                  </a:lnTo>
                  <a:lnTo>
                    <a:pt x="781" y="716"/>
                  </a:lnTo>
                  <a:lnTo>
                    <a:pt x="1353" y="619"/>
                  </a:lnTo>
                  <a:lnTo>
                    <a:pt x="556" y="0"/>
                  </a:lnTo>
                  <a:lnTo>
                    <a:pt x="59" y="64"/>
                  </a:lnTo>
                  <a:lnTo>
                    <a:pt x="0" y="346"/>
                  </a:lnTo>
                  <a:close/>
                </a:path>
              </a:pathLst>
            </a:custGeom>
            <a:solidFill>
              <a:srgbClr val="000000"/>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88" name=""/>
            <p:cNvSpPr/>
            <p:nvPr/>
          </p:nvSpPr>
          <p:spPr>
            <a:xfrm flipH="1">
              <a:off x="6465960" y="2998440"/>
              <a:ext cx="476640" cy="506160"/>
            </a:xfrm>
            <a:custGeom>
              <a:avLst/>
              <a:gdLst/>
              <a:ahLst/>
              <a:rect l="l" t="t" r="r" b="b"/>
              <a:pathLst>
                <a:path w="859" h="915">
                  <a:moveTo>
                    <a:pt x="0" y="0"/>
                  </a:moveTo>
                  <a:lnTo>
                    <a:pt x="859" y="789"/>
                  </a:lnTo>
                  <a:lnTo>
                    <a:pt x="859" y="915"/>
                  </a:lnTo>
                  <a:lnTo>
                    <a:pt x="0" y="127"/>
                  </a:lnTo>
                  <a:lnTo>
                    <a:pt x="0" y="0"/>
                  </a:lnTo>
                  <a:close/>
                </a:path>
              </a:pathLst>
            </a:custGeom>
            <a:solidFill>
              <a:srgbClr val="000000"/>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89" name=""/>
            <p:cNvSpPr/>
            <p:nvPr/>
          </p:nvSpPr>
          <p:spPr>
            <a:xfrm flipH="1">
              <a:off x="6022080" y="3161160"/>
              <a:ext cx="443520" cy="343440"/>
            </a:xfrm>
            <a:custGeom>
              <a:avLst/>
              <a:gdLst/>
              <a:ahLst/>
              <a:rect l="l" t="t" r="r" b="b"/>
              <a:pathLst>
                <a:path w="798" h="621">
                  <a:moveTo>
                    <a:pt x="798" y="505"/>
                  </a:moveTo>
                  <a:lnTo>
                    <a:pt x="0" y="621"/>
                  </a:lnTo>
                  <a:lnTo>
                    <a:pt x="0" y="485"/>
                  </a:lnTo>
                  <a:lnTo>
                    <a:pt x="81" y="106"/>
                  </a:lnTo>
                  <a:lnTo>
                    <a:pt x="798" y="0"/>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90" name=""/>
            <p:cNvSpPr/>
            <p:nvPr/>
          </p:nvSpPr>
          <p:spPr>
            <a:xfrm flipH="1">
              <a:off x="6335640" y="2714760"/>
              <a:ext cx="606600" cy="283680"/>
            </a:xfrm>
            <a:custGeom>
              <a:avLst/>
              <a:gdLst/>
              <a:ahLst/>
              <a:rect l="l" t="t" r="r" b="b"/>
              <a:pathLst>
                <a:path w="1092" h="514">
                  <a:moveTo>
                    <a:pt x="0" y="514"/>
                  </a:moveTo>
                  <a:lnTo>
                    <a:pt x="85" y="148"/>
                  </a:lnTo>
                  <a:lnTo>
                    <a:pt x="1092" y="0"/>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91" name=""/>
            <p:cNvSpPr/>
            <p:nvPr/>
          </p:nvSpPr>
          <p:spPr>
            <a:xfrm flipH="1" flipV="1">
              <a:off x="6027120" y="3364920"/>
              <a:ext cx="438480" cy="64440"/>
            </a:xfrm>
            <a:prstGeom prst="line">
              <a:avLst/>
            </a:prstGeom>
            <a:ln w="0">
              <a:solidFill>
                <a:srgbClr val="000000"/>
              </a:solidFill>
            </a:ln>
          </p:spPr>
          <p:style>
            <a:lnRef idx="0"/>
            <a:fillRef idx="0"/>
            <a:effectRef idx="0"/>
            <a:fontRef idx="minor"/>
          </p:style>
          <p:txBody>
            <a:bodyPr lIns="90000" rIns="90000" tIns="17640" bIns="17640" anchor="t">
              <a:noAutofit/>
            </a:bodyPr>
            <a:p>
              <a:endParaRPr b="0" lang="en-US" sz="2400" strike="noStrike" u="none">
                <a:solidFill>
                  <a:srgbClr val="ffffff"/>
                </a:solidFill>
                <a:effectLst/>
                <a:uFillTx/>
                <a:latin typeface="Times New Roman"/>
              </a:endParaRPr>
            </a:p>
          </p:txBody>
        </p:sp>
        <p:sp>
          <p:nvSpPr>
            <p:cNvPr id="892" name=""/>
            <p:cNvSpPr/>
            <p:nvPr/>
          </p:nvSpPr>
          <p:spPr>
            <a:xfrm flipH="1">
              <a:off x="6415560" y="1913040"/>
              <a:ext cx="1277280" cy="1138320"/>
            </a:xfrm>
            <a:custGeom>
              <a:avLst/>
              <a:gdLst/>
              <a:ahLst/>
              <a:rect l="l" t="t" r="r" b="b"/>
              <a:pathLst>
                <a:path w="2299" h="2056">
                  <a:moveTo>
                    <a:pt x="570" y="2056"/>
                  </a:moveTo>
                  <a:lnTo>
                    <a:pt x="57" y="1584"/>
                  </a:lnTo>
                  <a:lnTo>
                    <a:pt x="167" y="1637"/>
                  </a:lnTo>
                  <a:lnTo>
                    <a:pt x="158" y="1575"/>
                  </a:lnTo>
                  <a:lnTo>
                    <a:pt x="116" y="1478"/>
                  </a:lnTo>
                  <a:lnTo>
                    <a:pt x="43" y="1448"/>
                  </a:lnTo>
                  <a:lnTo>
                    <a:pt x="0" y="1405"/>
                  </a:lnTo>
                  <a:lnTo>
                    <a:pt x="144" y="1239"/>
                  </a:lnTo>
                  <a:lnTo>
                    <a:pt x="186" y="1239"/>
                  </a:lnTo>
                  <a:lnTo>
                    <a:pt x="217" y="1227"/>
                  </a:lnTo>
                  <a:lnTo>
                    <a:pt x="244" y="1176"/>
                  </a:lnTo>
                  <a:lnTo>
                    <a:pt x="250" y="1227"/>
                  </a:lnTo>
                  <a:lnTo>
                    <a:pt x="346" y="1251"/>
                  </a:lnTo>
                  <a:lnTo>
                    <a:pt x="411" y="1280"/>
                  </a:lnTo>
                  <a:lnTo>
                    <a:pt x="448" y="1280"/>
                  </a:lnTo>
                  <a:lnTo>
                    <a:pt x="463" y="1251"/>
                  </a:lnTo>
                  <a:lnTo>
                    <a:pt x="425" y="1218"/>
                  </a:lnTo>
                  <a:lnTo>
                    <a:pt x="678" y="1112"/>
                  </a:lnTo>
                  <a:lnTo>
                    <a:pt x="678" y="965"/>
                  </a:lnTo>
                  <a:lnTo>
                    <a:pt x="723" y="965"/>
                  </a:lnTo>
                  <a:lnTo>
                    <a:pt x="723" y="879"/>
                  </a:lnTo>
                  <a:lnTo>
                    <a:pt x="665" y="837"/>
                  </a:lnTo>
                  <a:lnTo>
                    <a:pt x="758" y="0"/>
                  </a:lnTo>
                  <a:lnTo>
                    <a:pt x="902" y="20"/>
                  </a:lnTo>
                  <a:lnTo>
                    <a:pt x="1640" y="324"/>
                  </a:lnTo>
                  <a:lnTo>
                    <a:pt x="1531" y="1304"/>
                  </a:lnTo>
                  <a:lnTo>
                    <a:pt x="1407" y="1436"/>
                  </a:lnTo>
                  <a:lnTo>
                    <a:pt x="2299" y="1100"/>
                  </a:lnTo>
                  <a:lnTo>
                    <a:pt x="2299" y="1394"/>
                  </a:lnTo>
                  <a:lnTo>
                    <a:pt x="1957" y="1522"/>
                  </a:lnTo>
                  <a:lnTo>
                    <a:pt x="1436" y="1596"/>
                  </a:lnTo>
                  <a:lnTo>
                    <a:pt x="1407" y="1733"/>
                  </a:lnTo>
                  <a:lnTo>
                    <a:pt x="570" y="2056"/>
                  </a:lnTo>
                  <a:close/>
                </a:path>
              </a:pathLst>
            </a:custGeom>
            <a:solidFill>
              <a:srgbClr val="000000"/>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93" name=""/>
            <p:cNvSpPr/>
            <p:nvPr/>
          </p:nvSpPr>
          <p:spPr>
            <a:xfrm flipV="1">
              <a:off x="6415560" y="2318040"/>
              <a:ext cx="413640" cy="203760"/>
            </a:xfrm>
            <a:prstGeom prst="line">
              <a:avLst/>
            </a:prstGeom>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94" name=""/>
            <p:cNvSpPr/>
            <p:nvPr/>
          </p:nvSpPr>
          <p:spPr>
            <a:xfrm flipH="1">
              <a:off x="6922080" y="2029320"/>
              <a:ext cx="325080" cy="426240"/>
            </a:xfrm>
            <a:custGeom>
              <a:avLst/>
              <a:gdLst/>
              <a:ahLst/>
              <a:rect l="l" t="t" r="r" b="b"/>
              <a:pathLst>
                <a:path w="585" h="772">
                  <a:moveTo>
                    <a:pt x="40" y="0"/>
                  </a:moveTo>
                  <a:lnTo>
                    <a:pt x="585" y="222"/>
                  </a:lnTo>
                  <a:lnTo>
                    <a:pt x="531" y="772"/>
                  </a:lnTo>
                  <a:lnTo>
                    <a:pt x="0" y="516"/>
                  </a:lnTo>
                  <a:lnTo>
                    <a:pt x="40" y="0"/>
                  </a:lnTo>
                  <a:close/>
                </a:path>
              </a:pathLst>
            </a:custGeom>
            <a:solidFill>
              <a:srgbClr val="ffffff"/>
            </a:solidFill>
            <a:ln w="0">
              <a:solidFill>
                <a:srgbClr val="ffffff"/>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895"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LATE STAGE ISSUES</a:t>
            </a:r>
            <a:endParaRPr b="1" lang="en-US" sz="3600" strike="noStrike" u="none">
              <a:solidFill>
                <a:srgbClr val="081d58"/>
              </a:solidFill>
              <a:effectLst/>
              <a:uFillTx/>
              <a:latin typeface="Times New Roman"/>
            </a:endParaRPr>
          </a:p>
        </p:txBody>
      </p:sp>
      <p:sp>
        <p:nvSpPr>
          <p:cNvPr id="896" name="PlaceHolder 2"/>
          <p:cNvSpPr>
            <a:spLocks noGrp="1"/>
          </p:cNvSpPr>
          <p:nvPr>
            <p:ph/>
          </p:nvPr>
        </p:nvSpPr>
        <p:spPr>
          <a:xfrm>
            <a:off x="407880" y="1523520"/>
            <a:ext cx="7212240" cy="1219320"/>
          </a:xfrm>
          <a:prstGeom prst="rect">
            <a:avLst/>
          </a:prstGeom>
          <a:noFill/>
          <a:ln w="0">
            <a:noFill/>
          </a:ln>
        </p:spPr>
        <p:txBody>
          <a:bodyPr lIns="90360" rIns="90360" tIns="44280" bIns="44280" anchor="t">
            <a:normAutofit fontScale="32500" lnSpcReduction="19999"/>
          </a:bodyPr>
          <a:p>
            <a:pPr marL="343080" indent="-343080">
              <a:spcBef>
                <a:spcPts val="624"/>
              </a:spcBef>
              <a:buClr>
                <a:srgbClr val="8d5ea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Ongoing Monitoring of All Available Leaves</a:t>
            </a:r>
            <a:br>
              <a:rPr sz="2500"/>
            </a:br>
            <a:br>
              <a:rPr sz="2500"/>
            </a:br>
            <a:br>
              <a:rPr sz="2500"/>
            </a:br>
            <a:br>
              <a:rPr sz="2500"/>
            </a:br>
            <a:br>
              <a:rPr sz="2500"/>
            </a:b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8d5ea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Keeping Employee Notified</a:t>
            </a:r>
            <a:endParaRPr b="0" lang="en-US" sz="2500" strike="noStrike" u="none">
              <a:solidFill>
                <a:srgbClr val="081d58"/>
              </a:solidFill>
              <a:effectLst/>
              <a:uFillTx/>
              <a:latin typeface="Times New Roman"/>
            </a:endParaRPr>
          </a:p>
        </p:txBody>
      </p:sp>
      <p:grpSp>
        <p:nvGrpSpPr>
          <p:cNvPr id="897" name=""/>
          <p:cNvGrpSpPr/>
          <p:nvPr/>
        </p:nvGrpSpPr>
        <p:grpSpPr>
          <a:xfrm>
            <a:off x="4343400" y="4191120"/>
            <a:ext cx="3929040" cy="2345760"/>
            <a:chOff x="4343400" y="4191120"/>
            <a:chExt cx="3929040" cy="2345760"/>
          </a:xfrm>
        </p:grpSpPr>
        <p:sp>
          <p:nvSpPr>
            <p:cNvPr id="898" name=""/>
            <p:cNvSpPr/>
            <p:nvPr/>
          </p:nvSpPr>
          <p:spPr>
            <a:xfrm>
              <a:off x="4348440" y="5225760"/>
              <a:ext cx="550800" cy="637920"/>
            </a:xfrm>
            <a:custGeom>
              <a:avLst/>
              <a:gdLst/>
              <a:ahLst/>
              <a:rect l="l" t="t" r="r" b="b"/>
              <a:pathLst>
                <a:path w="347" h="402">
                  <a:moveTo>
                    <a:pt x="347" y="42"/>
                  </a:moveTo>
                  <a:lnTo>
                    <a:pt x="345" y="41"/>
                  </a:lnTo>
                  <a:lnTo>
                    <a:pt x="339" y="40"/>
                  </a:lnTo>
                  <a:lnTo>
                    <a:pt x="332" y="36"/>
                  </a:lnTo>
                  <a:lnTo>
                    <a:pt x="322" y="34"/>
                  </a:lnTo>
                  <a:lnTo>
                    <a:pt x="308" y="29"/>
                  </a:lnTo>
                  <a:lnTo>
                    <a:pt x="295" y="26"/>
                  </a:lnTo>
                  <a:lnTo>
                    <a:pt x="278" y="22"/>
                  </a:lnTo>
                  <a:lnTo>
                    <a:pt x="261" y="19"/>
                  </a:lnTo>
                  <a:lnTo>
                    <a:pt x="242" y="14"/>
                  </a:lnTo>
                  <a:lnTo>
                    <a:pt x="223" y="11"/>
                  </a:lnTo>
                  <a:lnTo>
                    <a:pt x="204" y="6"/>
                  </a:lnTo>
                  <a:lnTo>
                    <a:pt x="184" y="4"/>
                  </a:lnTo>
                  <a:lnTo>
                    <a:pt x="165" y="2"/>
                  </a:lnTo>
                  <a:lnTo>
                    <a:pt x="146" y="0"/>
                  </a:lnTo>
                  <a:lnTo>
                    <a:pt x="128" y="0"/>
                  </a:lnTo>
                  <a:lnTo>
                    <a:pt x="111" y="1"/>
                  </a:lnTo>
                  <a:lnTo>
                    <a:pt x="96" y="2"/>
                  </a:lnTo>
                  <a:lnTo>
                    <a:pt x="81" y="4"/>
                  </a:lnTo>
                  <a:lnTo>
                    <a:pt x="68" y="7"/>
                  </a:lnTo>
                  <a:lnTo>
                    <a:pt x="57" y="13"/>
                  </a:lnTo>
                  <a:lnTo>
                    <a:pt x="46" y="17"/>
                  </a:lnTo>
                  <a:lnTo>
                    <a:pt x="38" y="23"/>
                  </a:lnTo>
                  <a:lnTo>
                    <a:pt x="29" y="27"/>
                  </a:lnTo>
                  <a:lnTo>
                    <a:pt x="23" y="35"/>
                  </a:lnTo>
                  <a:lnTo>
                    <a:pt x="17" y="40"/>
                  </a:lnTo>
                  <a:lnTo>
                    <a:pt x="13" y="45"/>
                  </a:lnTo>
                  <a:lnTo>
                    <a:pt x="8" y="49"/>
                  </a:lnTo>
                  <a:lnTo>
                    <a:pt x="5" y="55"/>
                  </a:lnTo>
                  <a:lnTo>
                    <a:pt x="1" y="61"/>
                  </a:lnTo>
                  <a:lnTo>
                    <a:pt x="0" y="65"/>
                  </a:lnTo>
                  <a:lnTo>
                    <a:pt x="6" y="384"/>
                  </a:lnTo>
                  <a:lnTo>
                    <a:pt x="347" y="402"/>
                  </a:lnTo>
                  <a:lnTo>
                    <a:pt x="347" y="42"/>
                  </a:lnTo>
                  <a:lnTo>
                    <a:pt x="347" y="42"/>
                  </a:lnTo>
                  <a:close/>
                </a:path>
              </a:pathLst>
            </a:custGeom>
            <a:solidFill>
              <a:srgbClr val="7369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99" name=""/>
            <p:cNvSpPr/>
            <p:nvPr/>
          </p:nvSpPr>
          <p:spPr>
            <a:xfrm>
              <a:off x="4391280" y="5243400"/>
              <a:ext cx="395280" cy="156600"/>
            </a:xfrm>
            <a:custGeom>
              <a:avLst/>
              <a:gdLst/>
              <a:ahLst/>
              <a:rect l="l" t="t" r="r" b="b"/>
              <a:pathLst>
                <a:path w="249" h="99">
                  <a:moveTo>
                    <a:pt x="50" y="15"/>
                  </a:moveTo>
                  <a:lnTo>
                    <a:pt x="52" y="13"/>
                  </a:lnTo>
                  <a:lnTo>
                    <a:pt x="57" y="11"/>
                  </a:lnTo>
                  <a:lnTo>
                    <a:pt x="61" y="9"/>
                  </a:lnTo>
                  <a:lnTo>
                    <a:pt x="66" y="8"/>
                  </a:lnTo>
                  <a:lnTo>
                    <a:pt x="71" y="6"/>
                  </a:lnTo>
                  <a:lnTo>
                    <a:pt x="77" y="5"/>
                  </a:lnTo>
                  <a:lnTo>
                    <a:pt x="83" y="3"/>
                  </a:lnTo>
                  <a:lnTo>
                    <a:pt x="91" y="2"/>
                  </a:lnTo>
                  <a:lnTo>
                    <a:pt x="98" y="1"/>
                  </a:lnTo>
                  <a:lnTo>
                    <a:pt x="107" y="1"/>
                  </a:lnTo>
                  <a:lnTo>
                    <a:pt x="115" y="0"/>
                  </a:lnTo>
                  <a:lnTo>
                    <a:pt x="124" y="1"/>
                  </a:lnTo>
                  <a:lnTo>
                    <a:pt x="133" y="2"/>
                  </a:lnTo>
                  <a:lnTo>
                    <a:pt x="144" y="4"/>
                  </a:lnTo>
                  <a:lnTo>
                    <a:pt x="152" y="6"/>
                  </a:lnTo>
                  <a:lnTo>
                    <a:pt x="162" y="9"/>
                  </a:lnTo>
                  <a:lnTo>
                    <a:pt x="171" y="12"/>
                  </a:lnTo>
                  <a:lnTo>
                    <a:pt x="181" y="17"/>
                  </a:lnTo>
                  <a:lnTo>
                    <a:pt x="190" y="22"/>
                  </a:lnTo>
                  <a:lnTo>
                    <a:pt x="198" y="27"/>
                  </a:lnTo>
                  <a:lnTo>
                    <a:pt x="206" y="32"/>
                  </a:lnTo>
                  <a:lnTo>
                    <a:pt x="215" y="37"/>
                  </a:lnTo>
                  <a:lnTo>
                    <a:pt x="222" y="41"/>
                  </a:lnTo>
                  <a:lnTo>
                    <a:pt x="228" y="46"/>
                  </a:lnTo>
                  <a:lnTo>
                    <a:pt x="233" y="50"/>
                  </a:lnTo>
                  <a:lnTo>
                    <a:pt x="240" y="54"/>
                  </a:lnTo>
                  <a:lnTo>
                    <a:pt x="246" y="60"/>
                  </a:lnTo>
                  <a:lnTo>
                    <a:pt x="249" y="62"/>
                  </a:lnTo>
                  <a:lnTo>
                    <a:pt x="231" y="99"/>
                  </a:lnTo>
                  <a:lnTo>
                    <a:pt x="230" y="98"/>
                  </a:lnTo>
                  <a:lnTo>
                    <a:pt x="227" y="96"/>
                  </a:lnTo>
                  <a:lnTo>
                    <a:pt x="223" y="94"/>
                  </a:lnTo>
                  <a:lnTo>
                    <a:pt x="219" y="92"/>
                  </a:lnTo>
                  <a:lnTo>
                    <a:pt x="213" y="89"/>
                  </a:lnTo>
                  <a:lnTo>
                    <a:pt x="205" y="85"/>
                  </a:lnTo>
                  <a:lnTo>
                    <a:pt x="197" y="82"/>
                  </a:lnTo>
                  <a:lnTo>
                    <a:pt x="190" y="79"/>
                  </a:lnTo>
                  <a:lnTo>
                    <a:pt x="179" y="75"/>
                  </a:lnTo>
                  <a:lnTo>
                    <a:pt x="169" y="71"/>
                  </a:lnTo>
                  <a:lnTo>
                    <a:pt x="159" y="67"/>
                  </a:lnTo>
                  <a:lnTo>
                    <a:pt x="149" y="62"/>
                  </a:lnTo>
                  <a:lnTo>
                    <a:pt x="139" y="58"/>
                  </a:lnTo>
                  <a:lnTo>
                    <a:pt x="127" y="55"/>
                  </a:lnTo>
                  <a:lnTo>
                    <a:pt x="118" y="53"/>
                  </a:lnTo>
                  <a:lnTo>
                    <a:pt x="108" y="51"/>
                  </a:lnTo>
                  <a:lnTo>
                    <a:pt x="98" y="49"/>
                  </a:lnTo>
                  <a:lnTo>
                    <a:pt x="89" y="47"/>
                  </a:lnTo>
                  <a:lnTo>
                    <a:pt x="78" y="46"/>
                  </a:lnTo>
                  <a:lnTo>
                    <a:pt x="69" y="46"/>
                  </a:lnTo>
                  <a:lnTo>
                    <a:pt x="60" y="46"/>
                  </a:lnTo>
                  <a:lnTo>
                    <a:pt x="51" y="46"/>
                  </a:lnTo>
                  <a:lnTo>
                    <a:pt x="43" y="47"/>
                  </a:lnTo>
                  <a:lnTo>
                    <a:pt x="36" y="48"/>
                  </a:lnTo>
                  <a:lnTo>
                    <a:pt x="27" y="48"/>
                  </a:lnTo>
                  <a:lnTo>
                    <a:pt x="20" y="50"/>
                  </a:lnTo>
                  <a:lnTo>
                    <a:pt x="15" y="50"/>
                  </a:lnTo>
                  <a:lnTo>
                    <a:pt x="10" y="51"/>
                  </a:lnTo>
                  <a:lnTo>
                    <a:pt x="2" y="53"/>
                  </a:lnTo>
                  <a:lnTo>
                    <a:pt x="0" y="54"/>
                  </a:lnTo>
                  <a:lnTo>
                    <a:pt x="50" y="15"/>
                  </a:lnTo>
                  <a:lnTo>
                    <a:pt x="50" y="15"/>
                  </a:lnTo>
                  <a:close/>
                </a:path>
              </a:pathLst>
            </a:custGeom>
            <a:solidFill>
              <a:srgbClr val="a6bf7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00" name=""/>
            <p:cNvSpPr/>
            <p:nvPr/>
          </p:nvSpPr>
          <p:spPr>
            <a:xfrm>
              <a:off x="5007240" y="4259160"/>
              <a:ext cx="644400" cy="626760"/>
            </a:xfrm>
            <a:custGeom>
              <a:avLst/>
              <a:gdLst/>
              <a:ahLst/>
              <a:rect l="l" t="t" r="r" b="b"/>
              <a:pathLst>
                <a:path w="406" h="395">
                  <a:moveTo>
                    <a:pt x="245" y="10"/>
                  </a:moveTo>
                  <a:lnTo>
                    <a:pt x="247" y="10"/>
                  </a:lnTo>
                  <a:lnTo>
                    <a:pt x="254" y="12"/>
                  </a:lnTo>
                  <a:lnTo>
                    <a:pt x="259" y="13"/>
                  </a:lnTo>
                  <a:lnTo>
                    <a:pt x="266" y="15"/>
                  </a:lnTo>
                  <a:lnTo>
                    <a:pt x="272" y="18"/>
                  </a:lnTo>
                  <a:lnTo>
                    <a:pt x="279" y="21"/>
                  </a:lnTo>
                  <a:lnTo>
                    <a:pt x="288" y="23"/>
                  </a:lnTo>
                  <a:lnTo>
                    <a:pt x="295" y="27"/>
                  </a:lnTo>
                  <a:lnTo>
                    <a:pt x="304" y="30"/>
                  </a:lnTo>
                  <a:lnTo>
                    <a:pt x="313" y="35"/>
                  </a:lnTo>
                  <a:lnTo>
                    <a:pt x="321" y="40"/>
                  </a:lnTo>
                  <a:lnTo>
                    <a:pt x="329" y="44"/>
                  </a:lnTo>
                  <a:lnTo>
                    <a:pt x="338" y="50"/>
                  </a:lnTo>
                  <a:lnTo>
                    <a:pt x="347" y="56"/>
                  </a:lnTo>
                  <a:lnTo>
                    <a:pt x="354" y="62"/>
                  </a:lnTo>
                  <a:lnTo>
                    <a:pt x="362" y="69"/>
                  </a:lnTo>
                  <a:lnTo>
                    <a:pt x="369" y="76"/>
                  </a:lnTo>
                  <a:lnTo>
                    <a:pt x="375" y="85"/>
                  </a:lnTo>
                  <a:lnTo>
                    <a:pt x="380" y="92"/>
                  </a:lnTo>
                  <a:lnTo>
                    <a:pt x="387" y="99"/>
                  </a:lnTo>
                  <a:lnTo>
                    <a:pt x="391" y="108"/>
                  </a:lnTo>
                  <a:lnTo>
                    <a:pt x="395" y="117"/>
                  </a:lnTo>
                  <a:lnTo>
                    <a:pt x="398" y="124"/>
                  </a:lnTo>
                  <a:lnTo>
                    <a:pt x="401" y="134"/>
                  </a:lnTo>
                  <a:lnTo>
                    <a:pt x="403" y="141"/>
                  </a:lnTo>
                  <a:lnTo>
                    <a:pt x="405" y="151"/>
                  </a:lnTo>
                  <a:lnTo>
                    <a:pt x="405" y="158"/>
                  </a:lnTo>
                  <a:lnTo>
                    <a:pt x="406" y="166"/>
                  </a:lnTo>
                  <a:lnTo>
                    <a:pt x="405" y="175"/>
                  </a:lnTo>
                  <a:lnTo>
                    <a:pt x="404" y="182"/>
                  </a:lnTo>
                  <a:lnTo>
                    <a:pt x="401" y="188"/>
                  </a:lnTo>
                  <a:lnTo>
                    <a:pt x="398" y="196"/>
                  </a:lnTo>
                  <a:lnTo>
                    <a:pt x="394" y="200"/>
                  </a:lnTo>
                  <a:lnTo>
                    <a:pt x="390" y="206"/>
                  </a:lnTo>
                  <a:lnTo>
                    <a:pt x="385" y="210"/>
                  </a:lnTo>
                  <a:lnTo>
                    <a:pt x="379" y="214"/>
                  </a:lnTo>
                  <a:lnTo>
                    <a:pt x="375" y="218"/>
                  </a:lnTo>
                  <a:lnTo>
                    <a:pt x="370" y="222"/>
                  </a:lnTo>
                  <a:lnTo>
                    <a:pt x="366" y="224"/>
                  </a:lnTo>
                  <a:lnTo>
                    <a:pt x="361" y="226"/>
                  </a:lnTo>
                  <a:lnTo>
                    <a:pt x="355" y="228"/>
                  </a:lnTo>
                  <a:lnTo>
                    <a:pt x="353" y="229"/>
                  </a:lnTo>
                  <a:lnTo>
                    <a:pt x="347" y="232"/>
                  </a:lnTo>
                  <a:lnTo>
                    <a:pt x="345" y="233"/>
                  </a:lnTo>
                  <a:lnTo>
                    <a:pt x="265" y="187"/>
                  </a:lnTo>
                  <a:lnTo>
                    <a:pt x="125" y="265"/>
                  </a:lnTo>
                  <a:lnTo>
                    <a:pt x="123" y="267"/>
                  </a:lnTo>
                  <a:lnTo>
                    <a:pt x="121" y="271"/>
                  </a:lnTo>
                  <a:lnTo>
                    <a:pt x="120" y="274"/>
                  </a:lnTo>
                  <a:lnTo>
                    <a:pt x="118" y="278"/>
                  </a:lnTo>
                  <a:lnTo>
                    <a:pt x="117" y="284"/>
                  </a:lnTo>
                  <a:lnTo>
                    <a:pt x="116" y="288"/>
                  </a:lnTo>
                  <a:lnTo>
                    <a:pt x="113" y="293"/>
                  </a:lnTo>
                  <a:lnTo>
                    <a:pt x="112" y="299"/>
                  </a:lnTo>
                  <a:lnTo>
                    <a:pt x="110" y="304"/>
                  </a:lnTo>
                  <a:lnTo>
                    <a:pt x="109" y="312"/>
                  </a:lnTo>
                  <a:lnTo>
                    <a:pt x="108" y="317"/>
                  </a:lnTo>
                  <a:lnTo>
                    <a:pt x="107" y="324"/>
                  </a:lnTo>
                  <a:lnTo>
                    <a:pt x="107" y="330"/>
                  </a:lnTo>
                  <a:lnTo>
                    <a:pt x="107" y="337"/>
                  </a:lnTo>
                  <a:lnTo>
                    <a:pt x="107" y="342"/>
                  </a:lnTo>
                  <a:lnTo>
                    <a:pt x="109" y="347"/>
                  </a:lnTo>
                  <a:lnTo>
                    <a:pt x="112" y="353"/>
                  </a:lnTo>
                  <a:lnTo>
                    <a:pt x="117" y="359"/>
                  </a:lnTo>
                  <a:lnTo>
                    <a:pt x="121" y="363"/>
                  </a:lnTo>
                  <a:lnTo>
                    <a:pt x="126" y="368"/>
                  </a:lnTo>
                  <a:lnTo>
                    <a:pt x="133" y="373"/>
                  </a:lnTo>
                  <a:lnTo>
                    <a:pt x="139" y="378"/>
                  </a:lnTo>
                  <a:lnTo>
                    <a:pt x="145" y="381"/>
                  </a:lnTo>
                  <a:lnTo>
                    <a:pt x="150" y="384"/>
                  </a:lnTo>
                  <a:lnTo>
                    <a:pt x="156" y="387"/>
                  </a:lnTo>
                  <a:lnTo>
                    <a:pt x="162" y="389"/>
                  </a:lnTo>
                  <a:lnTo>
                    <a:pt x="168" y="392"/>
                  </a:lnTo>
                  <a:lnTo>
                    <a:pt x="171" y="395"/>
                  </a:lnTo>
                  <a:lnTo>
                    <a:pt x="170" y="393"/>
                  </a:lnTo>
                  <a:lnTo>
                    <a:pt x="166" y="393"/>
                  </a:lnTo>
                  <a:lnTo>
                    <a:pt x="160" y="392"/>
                  </a:lnTo>
                  <a:lnTo>
                    <a:pt x="152" y="392"/>
                  </a:lnTo>
                  <a:lnTo>
                    <a:pt x="142" y="390"/>
                  </a:lnTo>
                  <a:lnTo>
                    <a:pt x="132" y="388"/>
                  </a:lnTo>
                  <a:lnTo>
                    <a:pt x="120" y="387"/>
                  </a:lnTo>
                  <a:lnTo>
                    <a:pt x="109" y="386"/>
                  </a:lnTo>
                  <a:lnTo>
                    <a:pt x="95" y="384"/>
                  </a:lnTo>
                  <a:lnTo>
                    <a:pt x="83" y="381"/>
                  </a:lnTo>
                  <a:lnTo>
                    <a:pt x="70" y="379"/>
                  </a:lnTo>
                  <a:lnTo>
                    <a:pt x="59" y="376"/>
                  </a:lnTo>
                  <a:lnTo>
                    <a:pt x="47" y="373"/>
                  </a:lnTo>
                  <a:lnTo>
                    <a:pt x="38" y="370"/>
                  </a:lnTo>
                  <a:lnTo>
                    <a:pt x="30" y="367"/>
                  </a:lnTo>
                  <a:lnTo>
                    <a:pt x="25" y="363"/>
                  </a:lnTo>
                  <a:lnTo>
                    <a:pt x="19" y="359"/>
                  </a:lnTo>
                  <a:lnTo>
                    <a:pt x="15" y="355"/>
                  </a:lnTo>
                  <a:lnTo>
                    <a:pt x="11" y="348"/>
                  </a:lnTo>
                  <a:lnTo>
                    <a:pt x="9" y="343"/>
                  </a:lnTo>
                  <a:lnTo>
                    <a:pt x="6" y="337"/>
                  </a:lnTo>
                  <a:lnTo>
                    <a:pt x="4" y="331"/>
                  </a:lnTo>
                  <a:lnTo>
                    <a:pt x="1" y="324"/>
                  </a:lnTo>
                  <a:lnTo>
                    <a:pt x="1" y="318"/>
                  </a:lnTo>
                  <a:lnTo>
                    <a:pt x="0" y="312"/>
                  </a:lnTo>
                  <a:lnTo>
                    <a:pt x="0" y="306"/>
                  </a:lnTo>
                  <a:lnTo>
                    <a:pt x="0" y="300"/>
                  </a:lnTo>
                  <a:lnTo>
                    <a:pt x="0" y="296"/>
                  </a:lnTo>
                  <a:lnTo>
                    <a:pt x="0" y="290"/>
                  </a:lnTo>
                  <a:lnTo>
                    <a:pt x="0" y="288"/>
                  </a:lnTo>
                  <a:lnTo>
                    <a:pt x="0" y="287"/>
                  </a:lnTo>
                  <a:lnTo>
                    <a:pt x="0" y="284"/>
                  </a:lnTo>
                  <a:lnTo>
                    <a:pt x="0" y="279"/>
                  </a:lnTo>
                  <a:lnTo>
                    <a:pt x="0" y="275"/>
                  </a:lnTo>
                  <a:lnTo>
                    <a:pt x="0" y="269"/>
                  </a:lnTo>
                  <a:lnTo>
                    <a:pt x="0" y="262"/>
                  </a:lnTo>
                  <a:lnTo>
                    <a:pt x="0" y="253"/>
                  </a:lnTo>
                  <a:lnTo>
                    <a:pt x="3" y="245"/>
                  </a:lnTo>
                  <a:lnTo>
                    <a:pt x="4" y="233"/>
                  </a:lnTo>
                  <a:lnTo>
                    <a:pt x="6" y="222"/>
                  </a:lnTo>
                  <a:lnTo>
                    <a:pt x="8" y="209"/>
                  </a:lnTo>
                  <a:lnTo>
                    <a:pt x="12" y="198"/>
                  </a:lnTo>
                  <a:lnTo>
                    <a:pt x="15" y="184"/>
                  </a:lnTo>
                  <a:lnTo>
                    <a:pt x="20" y="170"/>
                  </a:lnTo>
                  <a:lnTo>
                    <a:pt x="25" y="157"/>
                  </a:lnTo>
                  <a:lnTo>
                    <a:pt x="33" y="144"/>
                  </a:lnTo>
                  <a:lnTo>
                    <a:pt x="39" y="129"/>
                  </a:lnTo>
                  <a:lnTo>
                    <a:pt x="47" y="116"/>
                  </a:lnTo>
                  <a:lnTo>
                    <a:pt x="57" y="102"/>
                  </a:lnTo>
                  <a:lnTo>
                    <a:pt x="67" y="90"/>
                  </a:lnTo>
                  <a:lnTo>
                    <a:pt x="75" y="77"/>
                  </a:lnTo>
                  <a:lnTo>
                    <a:pt x="86" y="67"/>
                  </a:lnTo>
                  <a:lnTo>
                    <a:pt x="96" y="56"/>
                  </a:lnTo>
                  <a:lnTo>
                    <a:pt x="106" y="48"/>
                  </a:lnTo>
                  <a:lnTo>
                    <a:pt x="114" y="39"/>
                  </a:lnTo>
                  <a:lnTo>
                    <a:pt x="122" y="31"/>
                  </a:lnTo>
                  <a:lnTo>
                    <a:pt x="129" y="24"/>
                  </a:lnTo>
                  <a:lnTo>
                    <a:pt x="138" y="20"/>
                  </a:lnTo>
                  <a:lnTo>
                    <a:pt x="142" y="15"/>
                  </a:lnTo>
                  <a:lnTo>
                    <a:pt x="147" y="12"/>
                  </a:lnTo>
                  <a:lnTo>
                    <a:pt x="150" y="10"/>
                  </a:lnTo>
                  <a:lnTo>
                    <a:pt x="151" y="10"/>
                  </a:lnTo>
                  <a:lnTo>
                    <a:pt x="152" y="9"/>
                  </a:lnTo>
                  <a:lnTo>
                    <a:pt x="156" y="8"/>
                  </a:lnTo>
                  <a:lnTo>
                    <a:pt x="161" y="6"/>
                  </a:lnTo>
                  <a:lnTo>
                    <a:pt x="169" y="5"/>
                  </a:lnTo>
                  <a:lnTo>
                    <a:pt x="176" y="2"/>
                  </a:lnTo>
                  <a:lnTo>
                    <a:pt x="186" y="1"/>
                  </a:lnTo>
                  <a:lnTo>
                    <a:pt x="190" y="0"/>
                  </a:lnTo>
                  <a:lnTo>
                    <a:pt x="195" y="0"/>
                  </a:lnTo>
                  <a:lnTo>
                    <a:pt x="200" y="0"/>
                  </a:lnTo>
                  <a:lnTo>
                    <a:pt x="204" y="0"/>
                  </a:lnTo>
                  <a:lnTo>
                    <a:pt x="213" y="0"/>
                  </a:lnTo>
                  <a:lnTo>
                    <a:pt x="221" y="1"/>
                  </a:lnTo>
                  <a:lnTo>
                    <a:pt x="227" y="2"/>
                  </a:lnTo>
                  <a:lnTo>
                    <a:pt x="234" y="5"/>
                  </a:lnTo>
                  <a:lnTo>
                    <a:pt x="238" y="6"/>
                  </a:lnTo>
                  <a:lnTo>
                    <a:pt x="242" y="8"/>
                  </a:lnTo>
                  <a:lnTo>
                    <a:pt x="244" y="9"/>
                  </a:lnTo>
                  <a:lnTo>
                    <a:pt x="245" y="10"/>
                  </a:lnTo>
                  <a:lnTo>
                    <a:pt x="245" y="10"/>
                  </a:lnTo>
                  <a:close/>
                </a:path>
              </a:pathLst>
            </a:custGeom>
            <a:solidFill>
              <a:srgbClr val="525c5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01" name=""/>
            <p:cNvSpPr/>
            <p:nvPr/>
          </p:nvSpPr>
          <p:spPr>
            <a:xfrm>
              <a:off x="5442120" y="4308480"/>
              <a:ext cx="171360" cy="308880"/>
            </a:xfrm>
            <a:custGeom>
              <a:avLst/>
              <a:gdLst/>
              <a:ahLst/>
              <a:rect l="l" t="t" r="r" b="b"/>
              <a:pathLst>
                <a:path w="108" h="195">
                  <a:moveTo>
                    <a:pt x="0" y="21"/>
                  </a:moveTo>
                  <a:lnTo>
                    <a:pt x="0" y="0"/>
                  </a:lnTo>
                  <a:lnTo>
                    <a:pt x="1" y="0"/>
                  </a:lnTo>
                  <a:lnTo>
                    <a:pt x="9" y="3"/>
                  </a:lnTo>
                  <a:lnTo>
                    <a:pt x="12" y="4"/>
                  </a:lnTo>
                  <a:lnTo>
                    <a:pt x="17" y="8"/>
                  </a:lnTo>
                  <a:lnTo>
                    <a:pt x="22" y="10"/>
                  </a:lnTo>
                  <a:lnTo>
                    <a:pt x="29" y="14"/>
                  </a:lnTo>
                  <a:lnTo>
                    <a:pt x="35" y="17"/>
                  </a:lnTo>
                  <a:lnTo>
                    <a:pt x="41" y="21"/>
                  </a:lnTo>
                  <a:lnTo>
                    <a:pt x="47" y="25"/>
                  </a:lnTo>
                  <a:lnTo>
                    <a:pt x="54" y="31"/>
                  </a:lnTo>
                  <a:lnTo>
                    <a:pt x="60" y="35"/>
                  </a:lnTo>
                  <a:lnTo>
                    <a:pt x="67" y="40"/>
                  </a:lnTo>
                  <a:lnTo>
                    <a:pt x="72" y="46"/>
                  </a:lnTo>
                  <a:lnTo>
                    <a:pt x="79" y="53"/>
                  </a:lnTo>
                  <a:lnTo>
                    <a:pt x="83" y="58"/>
                  </a:lnTo>
                  <a:lnTo>
                    <a:pt x="88" y="63"/>
                  </a:lnTo>
                  <a:lnTo>
                    <a:pt x="92" y="69"/>
                  </a:lnTo>
                  <a:lnTo>
                    <a:pt x="96" y="76"/>
                  </a:lnTo>
                  <a:lnTo>
                    <a:pt x="98" y="82"/>
                  </a:lnTo>
                  <a:lnTo>
                    <a:pt x="101" y="89"/>
                  </a:lnTo>
                  <a:lnTo>
                    <a:pt x="103" y="96"/>
                  </a:lnTo>
                  <a:lnTo>
                    <a:pt x="105" y="103"/>
                  </a:lnTo>
                  <a:lnTo>
                    <a:pt x="106" y="109"/>
                  </a:lnTo>
                  <a:lnTo>
                    <a:pt x="107" y="115"/>
                  </a:lnTo>
                  <a:lnTo>
                    <a:pt x="107" y="122"/>
                  </a:lnTo>
                  <a:lnTo>
                    <a:pt x="108" y="128"/>
                  </a:lnTo>
                  <a:lnTo>
                    <a:pt x="108" y="134"/>
                  </a:lnTo>
                  <a:lnTo>
                    <a:pt x="108" y="139"/>
                  </a:lnTo>
                  <a:lnTo>
                    <a:pt x="107" y="146"/>
                  </a:lnTo>
                  <a:lnTo>
                    <a:pt x="106" y="151"/>
                  </a:lnTo>
                  <a:lnTo>
                    <a:pt x="104" y="155"/>
                  </a:lnTo>
                  <a:lnTo>
                    <a:pt x="102" y="160"/>
                  </a:lnTo>
                  <a:lnTo>
                    <a:pt x="100" y="165"/>
                  </a:lnTo>
                  <a:lnTo>
                    <a:pt x="98" y="170"/>
                  </a:lnTo>
                  <a:lnTo>
                    <a:pt x="93" y="177"/>
                  </a:lnTo>
                  <a:lnTo>
                    <a:pt x="88" y="183"/>
                  </a:lnTo>
                  <a:lnTo>
                    <a:pt x="83" y="188"/>
                  </a:lnTo>
                  <a:lnTo>
                    <a:pt x="80" y="192"/>
                  </a:lnTo>
                  <a:lnTo>
                    <a:pt x="76" y="194"/>
                  </a:lnTo>
                  <a:lnTo>
                    <a:pt x="76" y="195"/>
                  </a:lnTo>
                  <a:lnTo>
                    <a:pt x="0" y="21"/>
                  </a:lnTo>
                  <a:lnTo>
                    <a:pt x="0" y="21"/>
                  </a:lnTo>
                  <a:close/>
                </a:path>
              </a:pathLst>
            </a:custGeom>
            <a:solidFill>
              <a:srgbClr val="40474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02" name=""/>
            <p:cNvSpPr/>
            <p:nvPr/>
          </p:nvSpPr>
          <p:spPr>
            <a:xfrm>
              <a:off x="5043600" y="4282920"/>
              <a:ext cx="366840" cy="563040"/>
            </a:xfrm>
            <a:custGeom>
              <a:avLst/>
              <a:gdLst/>
              <a:ahLst/>
              <a:rect l="l" t="t" r="r" b="b"/>
              <a:pathLst>
                <a:path w="231" h="355">
                  <a:moveTo>
                    <a:pt x="78" y="355"/>
                  </a:moveTo>
                  <a:lnTo>
                    <a:pt x="76" y="354"/>
                  </a:lnTo>
                  <a:lnTo>
                    <a:pt x="70" y="354"/>
                  </a:lnTo>
                  <a:lnTo>
                    <a:pt x="65" y="353"/>
                  </a:lnTo>
                  <a:lnTo>
                    <a:pt x="61" y="352"/>
                  </a:lnTo>
                  <a:lnTo>
                    <a:pt x="57" y="352"/>
                  </a:lnTo>
                  <a:lnTo>
                    <a:pt x="52" y="351"/>
                  </a:lnTo>
                  <a:lnTo>
                    <a:pt x="45" y="348"/>
                  </a:lnTo>
                  <a:lnTo>
                    <a:pt x="40" y="346"/>
                  </a:lnTo>
                  <a:lnTo>
                    <a:pt x="34" y="344"/>
                  </a:lnTo>
                  <a:lnTo>
                    <a:pt x="28" y="341"/>
                  </a:lnTo>
                  <a:lnTo>
                    <a:pt x="23" y="337"/>
                  </a:lnTo>
                  <a:lnTo>
                    <a:pt x="19" y="332"/>
                  </a:lnTo>
                  <a:lnTo>
                    <a:pt x="14" y="327"/>
                  </a:lnTo>
                  <a:lnTo>
                    <a:pt x="11" y="322"/>
                  </a:lnTo>
                  <a:lnTo>
                    <a:pt x="7" y="315"/>
                  </a:lnTo>
                  <a:lnTo>
                    <a:pt x="6" y="307"/>
                  </a:lnTo>
                  <a:lnTo>
                    <a:pt x="2" y="299"/>
                  </a:lnTo>
                  <a:lnTo>
                    <a:pt x="2" y="292"/>
                  </a:lnTo>
                  <a:lnTo>
                    <a:pt x="0" y="283"/>
                  </a:lnTo>
                  <a:lnTo>
                    <a:pt x="0" y="275"/>
                  </a:lnTo>
                  <a:lnTo>
                    <a:pt x="0" y="268"/>
                  </a:lnTo>
                  <a:lnTo>
                    <a:pt x="1" y="260"/>
                  </a:lnTo>
                  <a:lnTo>
                    <a:pt x="1" y="252"/>
                  </a:lnTo>
                  <a:lnTo>
                    <a:pt x="1" y="244"/>
                  </a:lnTo>
                  <a:lnTo>
                    <a:pt x="2" y="238"/>
                  </a:lnTo>
                  <a:lnTo>
                    <a:pt x="2" y="233"/>
                  </a:lnTo>
                  <a:lnTo>
                    <a:pt x="3" y="228"/>
                  </a:lnTo>
                  <a:lnTo>
                    <a:pt x="4" y="226"/>
                  </a:lnTo>
                  <a:lnTo>
                    <a:pt x="4" y="222"/>
                  </a:lnTo>
                  <a:lnTo>
                    <a:pt x="6" y="222"/>
                  </a:lnTo>
                  <a:lnTo>
                    <a:pt x="4" y="222"/>
                  </a:lnTo>
                  <a:lnTo>
                    <a:pt x="4" y="227"/>
                  </a:lnTo>
                  <a:lnTo>
                    <a:pt x="4" y="230"/>
                  </a:lnTo>
                  <a:lnTo>
                    <a:pt x="4" y="235"/>
                  </a:lnTo>
                  <a:lnTo>
                    <a:pt x="4" y="240"/>
                  </a:lnTo>
                  <a:lnTo>
                    <a:pt x="7" y="248"/>
                  </a:lnTo>
                  <a:lnTo>
                    <a:pt x="8" y="254"/>
                  </a:lnTo>
                  <a:lnTo>
                    <a:pt x="11" y="261"/>
                  </a:lnTo>
                  <a:lnTo>
                    <a:pt x="14" y="269"/>
                  </a:lnTo>
                  <a:lnTo>
                    <a:pt x="18" y="275"/>
                  </a:lnTo>
                  <a:lnTo>
                    <a:pt x="22" y="280"/>
                  </a:lnTo>
                  <a:lnTo>
                    <a:pt x="26" y="285"/>
                  </a:lnTo>
                  <a:lnTo>
                    <a:pt x="29" y="289"/>
                  </a:lnTo>
                  <a:lnTo>
                    <a:pt x="33" y="294"/>
                  </a:lnTo>
                  <a:lnTo>
                    <a:pt x="35" y="295"/>
                  </a:lnTo>
                  <a:lnTo>
                    <a:pt x="36" y="297"/>
                  </a:lnTo>
                  <a:lnTo>
                    <a:pt x="36" y="294"/>
                  </a:lnTo>
                  <a:lnTo>
                    <a:pt x="34" y="287"/>
                  </a:lnTo>
                  <a:lnTo>
                    <a:pt x="33" y="282"/>
                  </a:lnTo>
                  <a:lnTo>
                    <a:pt x="32" y="277"/>
                  </a:lnTo>
                  <a:lnTo>
                    <a:pt x="32" y="271"/>
                  </a:lnTo>
                  <a:lnTo>
                    <a:pt x="32" y="264"/>
                  </a:lnTo>
                  <a:lnTo>
                    <a:pt x="31" y="257"/>
                  </a:lnTo>
                  <a:lnTo>
                    <a:pt x="29" y="250"/>
                  </a:lnTo>
                  <a:lnTo>
                    <a:pt x="29" y="241"/>
                  </a:lnTo>
                  <a:lnTo>
                    <a:pt x="31" y="233"/>
                  </a:lnTo>
                  <a:lnTo>
                    <a:pt x="31" y="224"/>
                  </a:lnTo>
                  <a:lnTo>
                    <a:pt x="32" y="216"/>
                  </a:lnTo>
                  <a:lnTo>
                    <a:pt x="34" y="207"/>
                  </a:lnTo>
                  <a:lnTo>
                    <a:pt x="36" y="199"/>
                  </a:lnTo>
                  <a:lnTo>
                    <a:pt x="38" y="191"/>
                  </a:lnTo>
                  <a:lnTo>
                    <a:pt x="40" y="183"/>
                  </a:lnTo>
                  <a:lnTo>
                    <a:pt x="44" y="175"/>
                  </a:lnTo>
                  <a:lnTo>
                    <a:pt x="48" y="168"/>
                  </a:lnTo>
                  <a:lnTo>
                    <a:pt x="51" y="161"/>
                  </a:lnTo>
                  <a:lnTo>
                    <a:pt x="55" y="154"/>
                  </a:lnTo>
                  <a:lnTo>
                    <a:pt x="60" y="147"/>
                  </a:lnTo>
                  <a:lnTo>
                    <a:pt x="64" y="142"/>
                  </a:lnTo>
                  <a:lnTo>
                    <a:pt x="67" y="137"/>
                  </a:lnTo>
                  <a:lnTo>
                    <a:pt x="70" y="132"/>
                  </a:lnTo>
                  <a:lnTo>
                    <a:pt x="73" y="127"/>
                  </a:lnTo>
                  <a:lnTo>
                    <a:pt x="77" y="125"/>
                  </a:lnTo>
                  <a:lnTo>
                    <a:pt x="82" y="120"/>
                  </a:lnTo>
                  <a:lnTo>
                    <a:pt x="84" y="119"/>
                  </a:lnTo>
                  <a:lnTo>
                    <a:pt x="117" y="67"/>
                  </a:lnTo>
                  <a:lnTo>
                    <a:pt x="115" y="67"/>
                  </a:lnTo>
                  <a:lnTo>
                    <a:pt x="112" y="71"/>
                  </a:lnTo>
                  <a:lnTo>
                    <a:pt x="106" y="75"/>
                  </a:lnTo>
                  <a:lnTo>
                    <a:pt x="99" y="81"/>
                  </a:lnTo>
                  <a:lnTo>
                    <a:pt x="90" y="87"/>
                  </a:lnTo>
                  <a:lnTo>
                    <a:pt x="82" y="97"/>
                  </a:lnTo>
                  <a:lnTo>
                    <a:pt x="73" y="104"/>
                  </a:lnTo>
                  <a:lnTo>
                    <a:pt x="65" y="114"/>
                  </a:lnTo>
                  <a:lnTo>
                    <a:pt x="57" y="121"/>
                  </a:lnTo>
                  <a:lnTo>
                    <a:pt x="48" y="130"/>
                  </a:lnTo>
                  <a:lnTo>
                    <a:pt x="42" y="138"/>
                  </a:lnTo>
                  <a:lnTo>
                    <a:pt x="37" y="145"/>
                  </a:lnTo>
                  <a:lnTo>
                    <a:pt x="32" y="151"/>
                  </a:lnTo>
                  <a:lnTo>
                    <a:pt x="28" y="155"/>
                  </a:lnTo>
                  <a:lnTo>
                    <a:pt x="26" y="159"/>
                  </a:lnTo>
                  <a:lnTo>
                    <a:pt x="26" y="160"/>
                  </a:lnTo>
                  <a:lnTo>
                    <a:pt x="26" y="159"/>
                  </a:lnTo>
                  <a:lnTo>
                    <a:pt x="26" y="155"/>
                  </a:lnTo>
                  <a:lnTo>
                    <a:pt x="27" y="151"/>
                  </a:lnTo>
                  <a:lnTo>
                    <a:pt x="31" y="146"/>
                  </a:lnTo>
                  <a:lnTo>
                    <a:pt x="32" y="142"/>
                  </a:lnTo>
                  <a:lnTo>
                    <a:pt x="33" y="138"/>
                  </a:lnTo>
                  <a:lnTo>
                    <a:pt x="36" y="132"/>
                  </a:lnTo>
                  <a:lnTo>
                    <a:pt x="39" y="128"/>
                  </a:lnTo>
                  <a:lnTo>
                    <a:pt x="41" y="121"/>
                  </a:lnTo>
                  <a:lnTo>
                    <a:pt x="45" y="116"/>
                  </a:lnTo>
                  <a:lnTo>
                    <a:pt x="49" y="108"/>
                  </a:lnTo>
                  <a:lnTo>
                    <a:pt x="55" y="103"/>
                  </a:lnTo>
                  <a:lnTo>
                    <a:pt x="61" y="95"/>
                  </a:lnTo>
                  <a:lnTo>
                    <a:pt x="66" y="87"/>
                  </a:lnTo>
                  <a:lnTo>
                    <a:pt x="73" y="79"/>
                  </a:lnTo>
                  <a:lnTo>
                    <a:pt x="80" y="71"/>
                  </a:lnTo>
                  <a:lnTo>
                    <a:pt x="87" y="62"/>
                  </a:lnTo>
                  <a:lnTo>
                    <a:pt x="94" y="54"/>
                  </a:lnTo>
                  <a:lnTo>
                    <a:pt x="100" y="46"/>
                  </a:lnTo>
                  <a:lnTo>
                    <a:pt x="108" y="38"/>
                  </a:lnTo>
                  <a:lnTo>
                    <a:pt x="114" y="31"/>
                  </a:lnTo>
                  <a:lnTo>
                    <a:pt x="120" y="25"/>
                  </a:lnTo>
                  <a:lnTo>
                    <a:pt x="125" y="18"/>
                  </a:lnTo>
                  <a:lnTo>
                    <a:pt x="130" y="13"/>
                  </a:lnTo>
                  <a:lnTo>
                    <a:pt x="137" y="6"/>
                  </a:lnTo>
                  <a:lnTo>
                    <a:pt x="140" y="4"/>
                  </a:lnTo>
                  <a:lnTo>
                    <a:pt x="141" y="4"/>
                  </a:lnTo>
                  <a:lnTo>
                    <a:pt x="144" y="3"/>
                  </a:lnTo>
                  <a:lnTo>
                    <a:pt x="149" y="1"/>
                  </a:lnTo>
                  <a:lnTo>
                    <a:pt x="157" y="0"/>
                  </a:lnTo>
                  <a:lnTo>
                    <a:pt x="165" y="0"/>
                  </a:lnTo>
                  <a:lnTo>
                    <a:pt x="173" y="0"/>
                  </a:lnTo>
                  <a:lnTo>
                    <a:pt x="178" y="0"/>
                  </a:lnTo>
                  <a:lnTo>
                    <a:pt x="181" y="0"/>
                  </a:lnTo>
                  <a:lnTo>
                    <a:pt x="181" y="0"/>
                  </a:lnTo>
                  <a:lnTo>
                    <a:pt x="180" y="3"/>
                  </a:lnTo>
                  <a:lnTo>
                    <a:pt x="178" y="5"/>
                  </a:lnTo>
                  <a:lnTo>
                    <a:pt x="177" y="10"/>
                  </a:lnTo>
                  <a:lnTo>
                    <a:pt x="173" y="15"/>
                  </a:lnTo>
                  <a:lnTo>
                    <a:pt x="169" y="24"/>
                  </a:lnTo>
                  <a:lnTo>
                    <a:pt x="167" y="27"/>
                  </a:lnTo>
                  <a:lnTo>
                    <a:pt x="165" y="31"/>
                  </a:lnTo>
                  <a:lnTo>
                    <a:pt x="162" y="36"/>
                  </a:lnTo>
                  <a:lnTo>
                    <a:pt x="160" y="41"/>
                  </a:lnTo>
                  <a:lnTo>
                    <a:pt x="155" y="47"/>
                  </a:lnTo>
                  <a:lnTo>
                    <a:pt x="151" y="52"/>
                  </a:lnTo>
                  <a:lnTo>
                    <a:pt x="147" y="57"/>
                  </a:lnTo>
                  <a:lnTo>
                    <a:pt x="144" y="62"/>
                  </a:lnTo>
                  <a:lnTo>
                    <a:pt x="140" y="68"/>
                  </a:lnTo>
                  <a:lnTo>
                    <a:pt x="136" y="74"/>
                  </a:lnTo>
                  <a:lnTo>
                    <a:pt x="131" y="79"/>
                  </a:lnTo>
                  <a:lnTo>
                    <a:pt x="128" y="84"/>
                  </a:lnTo>
                  <a:lnTo>
                    <a:pt x="121" y="93"/>
                  </a:lnTo>
                  <a:lnTo>
                    <a:pt x="117" y="101"/>
                  </a:lnTo>
                  <a:lnTo>
                    <a:pt x="114" y="104"/>
                  </a:lnTo>
                  <a:lnTo>
                    <a:pt x="113" y="107"/>
                  </a:lnTo>
                  <a:lnTo>
                    <a:pt x="114" y="106"/>
                  </a:lnTo>
                  <a:lnTo>
                    <a:pt x="117" y="105"/>
                  </a:lnTo>
                  <a:lnTo>
                    <a:pt x="121" y="104"/>
                  </a:lnTo>
                  <a:lnTo>
                    <a:pt x="128" y="102"/>
                  </a:lnTo>
                  <a:lnTo>
                    <a:pt x="136" y="99"/>
                  </a:lnTo>
                  <a:lnTo>
                    <a:pt x="144" y="96"/>
                  </a:lnTo>
                  <a:lnTo>
                    <a:pt x="152" y="91"/>
                  </a:lnTo>
                  <a:lnTo>
                    <a:pt x="162" y="86"/>
                  </a:lnTo>
                  <a:lnTo>
                    <a:pt x="169" y="79"/>
                  </a:lnTo>
                  <a:lnTo>
                    <a:pt x="175" y="72"/>
                  </a:lnTo>
                  <a:lnTo>
                    <a:pt x="181" y="64"/>
                  </a:lnTo>
                  <a:lnTo>
                    <a:pt x="187" y="58"/>
                  </a:lnTo>
                  <a:lnTo>
                    <a:pt x="191" y="50"/>
                  </a:lnTo>
                  <a:lnTo>
                    <a:pt x="194" y="46"/>
                  </a:lnTo>
                  <a:lnTo>
                    <a:pt x="196" y="42"/>
                  </a:lnTo>
                  <a:lnTo>
                    <a:pt x="198" y="41"/>
                  </a:lnTo>
                  <a:lnTo>
                    <a:pt x="197" y="42"/>
                  </a:lnTo>
                  <a:lnTo>
                    <a:pt x="195" y="47"/>
                  </a:lnTo>
                  <a:lnTo>
                    <a:pt x="193" y="50"/>
                  </a:lnTo>
                  <a:lnTo>
                    <a:pt x="191" y="55"/>
                  </a:lnTo>
                  <a:lnTo>
                    <a:pt x="190" y="58"/>
                  </a:lnTo>
                  <a:lnTo>
                    <a:pt x="188" y="62"/>
                  </a:lnTo>
                  <a:lnTo>
                    <a:pt x="186" y="67"/>
                  </a:lnTo>
                  <a:lnTo>
                    <a:pt x="185" y="72"/>
                  </a:lnTo>
                  <a:lnTo>
                    <a:pt x="181" y="77"/>
                  </a:lnTo>
                  <a:lnTo>
                    <a:pt x="178" y="83"/>
                  </a:lnTo>
                  <a:lnTo>
                    <a:pt x="175" y="88"/>
                  </a:lnTo>
                  <a:lnTo>
                    <a:pt x="173" y="96"/>
                  </a:lnTo>
                  <a:lnTo>
                    <a:pt x="169" y="102"/>
                  </a:lnTo>
                  <a:lnTo>
                    <a:pt x="166" y="108"/>
                  </a:lnTo>
                  <a:lnTo>
                    <a:pt x="164" y="116"/>
                  </a:lnTo>
                  <a:lnTo>
                    <a:pt x="161" y="122"/>
                  </a:lnTo>
                  <a:lnTo>
                    <a:pt x="157" y="128"/>
                  </a:lnTo>
                  <a:lnTo>
                    <a:pt x="155" y="135"/>
                  </a:lnTo>
                  <a:lnTo>
                    <a:pt x="152" y="138"/>
                  </a:lnTo>
                  <a:lnTo>
                    <a:pt x="151" y="143"/>
                  </a:lnTo>
                  <a:lnTo>
                    <a:pt x="148" y="150"/>
                  </a:lnTo>
                  <a:lnTo>
                    <a:pt x="148" y="152"/>
                  </a:lnTo>
                  <a:lnTo>
                    <a:pt x="148" y="151"/>
                  </a:lnTo>
                  <a:lnTo>
                    <a:pt x="151" y="150"/>
                  </a:lnTo>
                  <a:lnTo>
                    <a:pt x="155" y="146"/>
                  </a:lnTo>
                  <a:lnTo>
                    <a:pt x="161" y="142"/>
                  </a:lnTo>
                  <a:lnTo>
                    <a:pt x="167" y="136"/>
                  </a:lnTo>
                  <a:lnTo>
                    <a:pt x="173" y="128"/>
                  </a:lnTo>
                  <a:lnTo>
                    <a:pt x="177" y="123"/>
                  </a:lnTo>
                  <a:lnTo>
                    <a:pt x="181" y="118"/>
                  </a:lnTo>
                  <a:lnTo>
                    <a:pt x="186" y="113"/>
                  </a:lnTo>
                  <a:lnTo>
                    <a:pt x="190" y="107"/>
                  </a:lnTo>
                  <a:lnTo>
                    <a:pt x="193" y="100"/>
                  </a:lnTo>
                  <a:lnTo>
                    <a:pt x="197" y="93"/>
                  </a:lnTo>
                  <a:lnTo>
                    <a:pt x="201" y="85"/>
                  </a:lnTo>
                  <a:lnTo>
                    <a:pt x="205" y="79"/>
                  </a:lnTo>
                  <a:lnTo>
                    <a:pt x="209" y="72"/>
                  </a:lnTo>
                  <a:lnTo>
                    <a:pt x="212" y="63"/>
                  </a:lnTo>
                  <a:lnTo>
                    <a:pt x="215" y="56"/>
                  </a:lnTo>
                  <a:lnTo>
                    <a:pt x="219" y="50"/>
                  </a:lnTo>
                  <a:lnTo>
                    <a:pt x="221" y="42"/>
                  </a:lnTo>
                  <a:lnTo>
                    <a:pt x="223" y="37"/>
                  </a:lnTo>
                  <a:lnTo>
                    <a:pt x="225" y="31"/>
                  </a:lnTo>
                  <a:lnTo>
                    <a:pt x="227" y="27"/>
                  </a:lnTo>
                  <a:lnTo>
                    <a:pt x="230" y="20"/>
                  </a:lnTo>
                  <a:lnTo>
                    <a:pt x="231" y="18"/>
                  </a:lnTo>
                  <a:lnTo>
                    <a:pt x="231" y="20"/>
                  </a:lnTo>
                  <a:lnTo>
                    <a:pt x="229" y="28"/>
                  </a:lnTo>
                  <a:lnTo>
                    <a:pt x="227" y="33"/>
                  </a:lnTo>
                  <a:lnTo>
                    <a:pt x="227" y="38"/>
                  </a:lnTo>
                  <a:lnTo>
                    <a:pt x="225" y="46"/>
                  </a:lnTo>
                  <a:lnTo>
                    <a:pt x="224" y="53"/>
                  </a:lnTo>
                  <a:lnTo>
                    <a:pt x="222" y="60"/>
                  </a:lnTo>
                  <a:lnTo>
                    <a:pt x="220" y="68"/>
                  </a:lnTo>
                  <a:lnTo>
                    <a:pt x="218" y="76"/>
                  </a:lnTo>
                  <a:lnTo>
                    <a:pt x="216" y="84"/>
                  </a:lnTo>
                  <a:lnTo>
                    <a:pt x="214" y="93"/>
                  </a:lnTo>
                  <a:lnTo>
                    <a:pt x="212" y="101"/>
                  </a:lnTo>
                  <a:lnTo>
                    <a:pt x="210" y="108"/>
                  </a:lnTo>
                  <a:lnTo>
                    <a:pt x="207" y="117"/>
                  </a:lnTo>
                  <a:lnTo>
                    <a:pt x="204" y="123"/>
                  </a:lnTo>
                  <a:lnTo>
                    <a:pt x="202" y="130"/>
                  </a:lnTo>
                  <a:lnTo>
                    <a:pt x="198" y="135"/>
                  </a:lnTo>
                  <a:lnTo>
                    <a:pt x="196" y="141"/>
                  </a:lnTo>
                  <a:lnTo>
                    <a:pt x="193" y="146"/>
                  </a:lnTo>
                  <a:lnTo>
                    <a:pt x="190" y="151"/>
                  </a:lnTo>
                  <a:lnTo>
                    <a:pt x="186" y="155"/>
                  </a:lnTo>
                  <a:lnTo>
                    <a:pt x="184" y="160"/>
                  </a:lnTo>
                  <a:lnTo>
                    <a:pt x="176" y="166"/>
                  </a:lnTo>
                  <a:lnTo>
                    <a:pt x="169" y="172"/>
                  </a:lnTo>
                  <a:lnTo>
                    <a:pt x="162" y="179"/>
                  </a:lnTo>
                  <a:lnTo>
                    <a:pt x="154" y="185"/>
                  </a:lnTo>
                  <a:lnTo>
                    <a:pt x="149" y="187"/>
                  </a:lnTo>
                  <a:lnTo>
                    <a:pt x="144" y="190"/>
                  </a:lnTo>
                  <a:lnTo>
                    <a:pt x="140" y="193"/>
                  </a:lnTo>
                  <a:lnTo>
                    <a:pt x="135" y="196"/>
                  </a:lnTo>
                  <a:lnTo>
                    <a:pt x="129" y="198"/>
                  </a:lnTo>
                  <a:lnTo>
                    <a:pt x="124" y="202"/>
                  </a:lnTo>
                  <a:lnTo>
                    <a:pt x="120" y="205"/>
                  </a:lnTo>
                  <a:lnTo>
                    <a:pt x="116" y="208"/>
                  </a:lnTo>
                  <a:lnTo>
                    <a:pt x="108" y="211"/>
                  </a:lnTo>
                  <a:lnTo>
                    <a:pt x="102" y="215"/>
                  </a:lnTo>
                  <a:lnTo>
                    <a:pt x="98" y="217"/>
                  </a:lnTo>
                  <a:lnTo>
                    <a:pt x="98" y="218"/>
                  </a:lnTo>
                  <a:lnTo>
                    <a:pt x="74" y="247"/>
                  </a:lnTo>
                  <a:lnTo>
                    <a:pt x="106" y="338"/>
                  </a:lnTo>
                  <a:lnTo>
                    <a:pt x="78" y="355"/>
                  </a:lnTo>
                  <a:lnTo>
                    <a:pt x="78" y="355"/>
                  </a:lnTo>
                  <a:close/>
                </a:path>
              </a:pathLst>
            </a:custGeom>
            <a:solidFill>
              <a:srgbClr val="40474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03" name=""/>
            <p:cNvSpPr/>
            <p:nvPr/>
          </p:nvSpPr>
          <p:spPr>
            <a:xfrm>
              <a:off x="5121360" y="4340160"/>
              <a:ext cx="457200" cy="1156680"/>
            </a:xfrm>
            <a:custGeom>
              <a:avLst/>
              <a:gdLst/>
              <a:ahLst/>
              <a:rect l="l" t="t" r="r" b="b"/>
              <a:pathLst>
                <a:path w="288" h="729">
                  <a:moveTo>
                    <a:pt x="228" y="14"/>
                  </a:moveTo>
                  <a:lnTo>
                    <a:pt x="278" y="73"/>
                  </a:lnTo>
                  <a:lnTo>
                    <a:pt x="288" y="141"/>
                  </a:lnTo>
                  <a:lnTo>
                    <a:pt x="267" y="190"/>
                  </a:lnTo>
                  <a:lnTo>
                    <a:pt x="267" y="191"/>
                  </a:lnTo>
                  <a:lnTo>
                    <a:pt x="269" y="195"/>
                  </a:lnTo>
                  <a:lnTo>
                    <a:pt x="270" y="199"/>
                  </a:lnTo>
                  <a:lnTo>
                    <a:pt x="273" y="207"/>
                  </a:lnTo>
                  <a:lnTo>
                    <a:pt x="273" y="212"/>
                  </a:lnTo>
                  <a:lnTo>
                    <a:pt x="273" y="216"/>
                  </a:lnTo>
                  <a:lnTo>
                    <a:pt x="274" y="221"/>
                  </a:lnTo>
                  <a:lnTo>
                    <a:pt x="275" y="226"/>
                  </a:lnTo>
                  <a:lnTo>
                    <a:pt x="275" y="232"/>
                  </a:lnTo>
                  <a:lnTo>
                    <a:pt x="275" y="237"/>
                  </a:lnTo>
                  <a:lnTo>
                    <a:pt x="275" y="241"/>
                  </a:lnTo>
                  <a:lnTo>
                    <a:pt x="275" y="247"/>
                  </a:lnTo>
                  <a:lnTo>
                    <a:pt x="273" y="251"/>
                  </a:lnTo>
                  <a:lnTo>
                    <a:pt x="272" y="257"/>
                  </a:lnTo>
                  <a:lnTo>
                    <a:pt x="270" y="262"/>
                  </a:lnTo>
                  <a:lnTo>
                    <a:pt x="269" y="266"/>
                  </a:lnTo>
                  <a:lnTo>
                    <a:pt x="266" y="271"/>
                  </a:lnTo>
                  <a:lnTo>
                    <a:pt x="264" y="278"/>
                  </a:lnTo>
                  <a:lnTo>
                    <a:pt x="262" y="283"/>
                  </a:lnTo>
                  <a:lnTo>
                    <a:pt x="258" y="288"/>
                  </a:lnTo>
                  <a:lnTo>
                    <a:pt x="255" y="292"/>
                  </a:lnTo>
                  <a:lnTo>
                    <a:pt x="252" y="297"/>
                  </a:lnTo>
                  <a:lnTo>
                    <a:pt x="249" y="303"/>
                  </a:lnTo>
                  <a:lnTo>
                    <a:pt x="247" y="308"/>
                  </a:lnTo>
                  <a:lnTo>
                    <a:pt x="244" y="312"/>
                  </a:lnTo>
                  <a:lnTo>
                    <a:pt x="241" y="316"/>
                  </a:lnTo>
                  <a:lnTo>
                    <a:pt x="239" y="322"/>
                  </a:lnTo>
                  <a:lnTo>
                    <a:pt x="237" y="327"/>
                  </a:lnTo>
                  <a:lnTo>
                    <a:pt x="232" y="333"/>
                  </a:lnTo>
                  <a:lnTo>
                    <a:pt x="228" y="341"/>
                  </a:lnTo>
                  <a:lnTo>
                    <a:pt x="224" y="348"/>
                  </a:lnTo>
                  <a:lnTo>
                    <a:pt x="222" y="355"/>
                  </a:lnTo>
                  <a:lnTo>
                    <a:pt x="219" y="359"/>
                  </a:lnTo>
                  <a:lnTo>
                    <a:pt x="216" y="364"/>
                  </a:lnTo>
                  <a:lnTo>
                    <a:pt x="214" y="370"/>
                  </a:lnTo>
                  <a:lnTo>
                    <a:pt x="212" y="375"/>
                  </a:lnTo>
                  <a:lnTo>
                    <a:pt x="208" y="379"/>
                  </a:lnTo>
                  <a:lnTo>
                    <a:pt x="205" y="384"/>
                  </a:lnTo>
                  <a:lnTo>
                    <a:pt x="202" y="389"/>
                  </a:lnTo>
                  <a:lnTo>
                    <a:pt x="199" y="392"/>
                  </a:lnTo>
                  <a:lnTo>
                    <a:pt x="195" y="396"/>
                  </a:lnTo>
                  <a:lnTo>
                    <a:pt x="191" y="399"/>
                  </a:lnTo>
                  <a:lnTo>
                    <a:pt x="187" y="402"/>
                  </a:lnTo>
                  <a:lnTo>
                    <a:pt x="182" y="405"/>
                  </a:lnTo>
                  <a:lnTo>
                    <a:pt x="175" y="408"/>
                  </a:lnTo>
                  <a:lnTo>
                    <a:pt x="170" y="412"/>
                  </a:lnTo>
                  <a:lnTo>
                    <a:pt x="163" y="414"/>
                  </a:lnTo>
                  <a:lnTo>
                    <a:pt x="157" y="417"/>
                  </a:lnTo>
                  <a:lnTo>
                    <a:pt x="153" y="418"/>
                  </a:lnTo>
                  <a:lnTo>
                    <a:pt x="149" y="419"/>
                  </a:lnTo>
                  <a:lnTo>
                    <a:pt x="147" y="420"/>
                  </a:lnTo>
                  <a:lnTo>
                    <a:pt x="147" y="421"/>
                  </a:lnTo>
                  <a:lnTo>
                    <a:pt x="156" y="578"/>
                  </a:lnTo>
                  <a:lnTo>
                    <a:pt x="116" y="729"/>
                  </a:lnTo>
                  <a:lnTo>
                    <a:pt x="8" y="717"/>
                  </a:lnTo>
                  <a:lnTo>
                    <a:pt x="0" y="411"/>
                  </a:lnTo>
                  <a:lnTo>
                    <a:pt x="25" y="341"/>
                  </a:lnTo>
                  <a:lnTo>
                    <a:pt x="29" y="252"/>
                  </a:lnTo>
                  <a:lnTo>
                    <a:pt x="28" y="250"/>
                  </a:lnTo>
                  <a:lnTo>
                    <a:pt x="25" y="249"/>
                  </a:lnTo>
                  <a:lnTo>
                    <a:pt x="20" y="245"/>
                  </a:lnTo>
                  <a:lnTo>
                    <a:pt x="16" y="241"/>
                  </a:lnTo>
                  <a:lnTo>
                    <a:pt x="12" y="236"/>
                  </a:lnTo>
                  <a:lnTo>
                    <a:pt x="8" y="228"/>
                  </a:lnTo>
                  <a:lnTo>
                    <a:pt x="3" y="221"/>
                  </a:lnTo>
                  <a:lnTo>
                    <a:pt x="3" y="214"/>
                  </a:lnTo>
                  <a:lnTo>
                    <a:pt x="2" y="208"/>
                  </a:lnTo>
                  <a:lnTo>
                    <a:pt x="2" y="203"/>
                  </a:lnTo>
                  <a:lnTo>
                    <a:pt x="3" y="199"/>
                  </a:lnTo>
                  <a:lnTo>
                    <a:pt x="4" y="195"/>
                  </a:lnTo>
                  <a:lnTo>
                    <a:pt x="8" y="185"/>
                  </a:lnTo>
                  <a:lnTo>
                    <a:pt x="12" y="178"/>
                  </a:lnTo>
                  <a:lnTo>
                    <a:pt x="16" y="170"/>
                  </a:lnTo>
                  <a:lnTo>
                    <a:pt x="19" y="165"/>
                  </a:lnTo>
                  <a:lnTo>
                    <a:pt x="21" y="161"/>
                  </a:lnTo>
                  <a:lnTo>
                    <a:pt x="23" y="160"/>
                  </a:lnTo>
                  <a:lnTo>
                    <a:pt x="42" y="174"/>
                  </a:lnTo>
                  <a:lnTo>
                    <a:pt x="50" y="191"/>
                  </a:lnTo>
                  <a:lnTo>
                    <a:pt x="50" y="191"/>
                  </a:lnTo>
                  <a:lnTo>
                    <a:pt x="53" y="190"/>
                  </a:lnTo>
                  <a:lnTo>
                    <a:pt x="57" y="186"/>
                  </a:lnTo>
                  <a:lnTo>
                    <a:pt x="63" y="185"/>
                  </a:lnTo>
                  <a:lnTo>
                    <a:pt x="70" y="182"/>
                  </a:lnTo>
                  <a:lnTo>
                    <a:pt x="77" y="178"/>
                  </a:lnTo>
                  <a:lnTo>
                    <a:pt x="87" y="174"/>
                  </a:lnTo>
                  <a:lnTo>
                    <a:pt x="96" y="171"/>
                  </a:lnTo>
                  <a:lnTo>
                    <a:pt x="105" y="166"/>
                  </a:lnTo>
                  <a:lnTo>
                    <a:pt x="116" y="159"/>
                  </a:lnTo>
                  <a:lnTo>
                    <a:pt x="125" y="153"/>
                  </a:lnTo>
                  <a:lnTo>
                    <a:pt x="136" y="146"/>
                  </a:lnTo>
                  <a:lnTo>
                    <a:pt x="145" y="138"/>
                  </a:lnTo>
                  <a:lnTo>
                    <a:pt x="154" y="131"/>
                  </a:lnTo>
                  <a:lnTo>
                    <a:pt x="163" y="123"/>
                  </a:lnTo>
                  <a:lnTo>
                    <a:pt x="171" y="114"/>
                  </a:lnTo>
                  <a:lnTo>
                    <a:pt x="178" y="104"/>
                  </a:lnTo>
                  <a:lnTo>
                    <a:pt x="183" y="94"/>
                  </a:lnTo>
                  <a:lnTo>
                    <a:pt x="188" y="84"/>
                  </a:lnTo>
                  <a:lnTo>
                    <a:pt x="193" y="74"/>
                  </a:lnTo>
                  <a:lnTo>
                    <a:pt x="195" y="65"/>
                  </a:lnTo>
                  <a:lnTo>
                    <a:pt x="198" y="55"/>
                  </a:lnTo>
                  <a:lnTo>
                    <a:pt x="200" y="45"/>
                  </a:lnTo>
                  <a:lnTo>
                    <a:pt x="203" y="38"/>
                  </a:lnTo>
                  <a:lnTo>
                    <a:pt x="203" y="29"/>
                  </a:lnTo>
                  <a:lnTo>
                    <a:pt x="203" y="22"/>
                  </a:lnTo>
                  <a:lnTo>
                    <a:pt x="203" y="15"/>
                  </a:lnTo>
                  <a:lnTo>
                    <a:pt x="204" y="10"/>
                  </a:lnTo>
                  <a:lnTo>
                    <a:pt x="204" y="5"/>
                  </a:lnTo>
                  <a:lnTo>
                    <a:pt x="204" y="2"/>
                  </a:lnTo>
                  <a:lnTo>
                    <a:pt x="204" y="0"/>
                  </a:lnTo>
                  <a:lnTo>
                    <a:pt x="228" y="14"/>
                  </a:lnTo>
                  <a:lnTo>
                    <a:pt x="228" y="14"/>
                  </a:lnTo>
                  <a:close/>
                </a:path>
              </a:pathLst>
            </a:custGeom>
            <a:solidFill>
              <a:srgbClr val="eda67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04" name=""/>
            <p:cNvSpPr/>
            <p:nvPr/>
          </p:nvSpPr>
          <p:spPr>
            <a:xfrm>
              <a:off x="4981680" y="5064120"/>
              <a:ext cx="777960" cy="752040"/>
            </a:xfrm>
            <a:custGeom>
              <a:avLst/>
              <a:gdLst/>
              <a:ahLst/>
              <a:rect l="l" t="t" r="r" b="b"/>
              <a:pathLst>
                <a:path w="490" h="474">
                  <a:moveTo>
                    <a:pt x="96" y="79"/>
                  </a:moveTo>
                  <a:lnTo>
                    <a:pt x="170" y="235"/>
                  </a:lnTo>
                  <a:lnTo>
                    <a:pt x="172" y="233"/>
                  </a:lnTo>
                  <a:lnTo>
                    <a:pt x="176" y="226"/>
                  </a:lnTo>
                  <a:lnTo>
                    <a:pt x="179" y="220"/>
                  </a:lnTo>
                  <a:lnTo>
                    <a:pt x="181" y="215"/>
                  </a:lnTo>
                  <a:lnTo>
                    <a:pt x="184" y="209"/>
                  </a:lnTo>
                  <a:lnTo>
                    <a:pt x="189" y="202"/>
                  </a:lnTo>
                  <a:lnTo>
                    <a:pt x="192" y="193"/>
                  </a:lnTo>
                  <a:lnTo>
                    <a:pt x="196" y="185"/>
                  </a:lnTo>
                  <a:lnTo>
                    <a:pt x="201" y="175"/>
                  </a:lnTo>
                  <a:lnTo>
                    <a:pt x="206" y="167"/>
                  </a:lnTo>
                  <a:lnTo>
                    <a:pt x="210" y="156"/>
                  </a:lnTo>
                  <a:lnTo>
                    <a:pt x="215" y="146"/>
                  </a:lnTo>
                  <a:lnTo>
                    <a:pt x="219" y="136"/>
                  </a:lnTo>
                  <a:lnTo>
                    <a:pt x="224" y="125"/>
                  </a:lnTo>
                  <a:lnTo>
                    <a:pt x="226" y="114"/>
                  </a:lnTo>
                  <a:lnTo>
                    <a:pt x="229" y="103"/>
                  </a:lnTo>
                  <a:lnTo>
                    <a:pt x="232" y="92"/>
                  </a:lnTo>
                  <a:lnTo>
                    <a:pt x="235" y="80"/>
                  </a:lnTo>
                  <a:lnTo>
                    <a:pt x="237" y="70"/>
                  </a:lnTo>
                  <a:lnTo>
                    <a:pt x="239" y="58"/>
                  </a:lnTo>
                  <a:lnTo>
                    <a:pt x="241" y="49"/>
                  </a:lnTo>
                  <a:lnTo>
                    <a:pt x="244" y="40"/>
                  </a:lnTo>
                  <a:lnTo>
                    <a:pt x="245" y="31"/>
                  </a:lnTo>
                  <a:lnTo>
                    <a:pt x="245" y="24"/>
                  </a:lnTo>
                  <a:lnTo>
                    <a:pt x="246" y="16"/>
                  </a:lnTo>
                  <a:lnTo>
                    <a:pt x="249" y="11"/>
                  </a:lnTo>
                  <a:lnTo>
                    <a:pt x="250" y="6"/>
                  </a:lnTo>
                  <a:lnTo>
                    <a:pt x="250" y="3"/>
                  </a:lnTo>
                  <a:lnTo>
                    <a:pt x="250" y="0"/>
                  </a:lnTo>
                  <a:lnTo>
                    <a:pt x="251" y="0"/>
                  </a:lnTo>
                  <a:lnTo>
                    <a:pt x="387" y="60"/>
                  </a:lnTo>
                  <a:lnTo>
                    <a:pt x="460" y="60"/>
                  </a:lnTo>
                  <a:lnTo>
                    <a:pt x="443" y="123"/>
                  </a:lnTo>
                  <a:lnTo>
                    <a:pt x="490" y="248"/>
                  </a:lnTo>
                  <a:lnTo>
                    <a:pt x="490" y="249"/>
                  </a:lnTo>
                  <a:lnTo>
                    <a:pt x="489" y="254"/>
                  </a:lnTo>
                  <a:lnTo>
                    <a:pt x="487" y="259"/>
                  </a:lnTo>
                  <a:lnTo>
                    <a:pt x="486" y="269"/>
                  </a:lnTo>
                  <a:lnTo>
                    <a:pt x="485" y="273"/>
                  </a:lnTo>
                  <a:lnTo>
                    <a:pt x="484" y="278"/>
                  </a:lnTo>
                  <a:lnTo>
                    <a:pt x="482" y="282"/>
                  </a:lnTo>
                  <a:lnTo>
                    <a:pt x="482" y="287"/>
                  </a:lnTo>
                  <a:lnTo>
                    <a:pt x="480" y="292"/>
                  </a:lnTo>
                  <a:lnTo>
                    <a:pt x="479" y="297"/>
                  </a:lnTo>
                  <a:lnTo>
                    <a:pt x="478" y="301"/>
                  </a:lnTo>
                  <a:lnTo>
                    <a:pt x="476" y="306"/>
                  </a:lnTo>
                  <a:lnTo>
                    <a:pt x="473" y="313"/>
                  </a:lnTo>
                  <a:lnTo>
                    <a:pt x="469" y="319"/>
                  </a:lnTo>
                  <a:lnTo>
                    <a:pt x="467" y="323"/>
                  </a:lnTo>
                  <a:lnTo>
                    <a:pt x="465" y="327"/>
                  </a:lnTo>
                  <a:lnTo>
                    <a:pt x="461" y="331"/>
                  </a:lnTo>
                  <a:lnTo>
                    <a:pt x="460" y="332"/>
                  </a:lnTo>
                  <a:lnTo>
                    <a:pt x="431" y="327"/>
                  </a:lnTo>
                  <a:lnTo>
                    <a:pt x="328" y="270"/>
                  </a:lnTo>
                  <a:lnTo>
                    <a:pt x="306" y="474"/>
                  </a:lnTo>
                  <a:lnTo>
                    <a:pt x="0" y="474"/>
                  </a:lnTo>
                  <a:lnTo>
                    <a:pt x="96" y="79"/>
                  </a:lnTo>
                  <a:lnTo>
                    <a:pt x="96" y="79"/>
                  </a:lnTo>
                  <a:close/>
                </a:path>
              </a:pathLst>
            </a:custGeom>
            <a:solidFill>
              <a:srgbClr val="f79191"/>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05" name=""/>
            <p:cNvSpPr/>
            <p:nvPr/>
          </p:nvSpPr>
          <p:spPr>
            <a:xfrm>
              <a:off x="5666040" y="5232240"/>
              <a:ext cx="123840" cy="350640"/>
            </a:xfrm>
            <a:custGeom>
              <a:avLst/>
              <a:gdLst/>
              <a:ahLst/>
              <a:rect l="l" t="t" r="r" b="b"/>
              <a:pathLst>
                <a:path w="78" h="221">
                  <a:moveTo>
                    <a:pt x="78" y="79"/>
                  </a:moveTo>
                  <a:lnTo>
                    <a:pt x="77" y="81"/>
                  </a:lnTo>
                  <a:lnTo>
                    <a:pt x="76" y="87"/>
                  </a:lnTo>
                  <a:lnTo>
                    <a:pt x="76" y="90"/>
                  </a:lnTo>
                  <a:lnTo>
                    <a:pt x="75" y="97"/>
                  </a:lnTo>
                  <a:lnTo>
                    <a:pt x="74" y="102"/>
                  </a:lnTo>
                  <a:lnTo>
                    <a:pt x="74" y="108"/>
                  </a:lnTo>
                  <a:lnTo>
                    <a:pt x="72" y="114"/>
                  </a:lnTo>
                  <a:lnTo>
                    <a:pt x="70" y="121"/>
                  </a:lnTo>
                  <a:lnTo>
                    <a:pt x="68" y="128"/>
                  </a:lnTo>
                  <a:lnTo>
                    <a:pt x="67" y="135"/>
                  </a:lnTo>
                  <a:lnTo>
                    <a:pt x="65" y="142"/>
                  </a:lnTo>
                  <a:lnTo>
                    <a:pt x="63" y="150"/>
                  </a:lnTo>
                  <a:lnTo>
                    <a:pt x="61" y="156"/>
                  </a:lnTo>
                  <a:lnTo>
                    <a:pt x="59" y="164"/>
                  </a:lnTo>
                  <a:lnTo>
                    <a:pt x="56" y="170"/>
                  </a:lnTo>
                  <a:lnTo>
                    <a:pt x="53" y="175"/>
                  </a:lnTo>
                  <a:lnTo>
                    <a:pt x="50" y="181"/>
                  </a:lnTo>
                  <a:lnTo>
                    <a:pt x="47" y="188"/>
                  </a:lnTo>
                  <a:lnTo>
                    <a:pt x="43" y="192"/>
                  </a:lnTo>
                  <a:lnTo>
                    <a:pt x="41" y="196"/>
                  </a:lnTo>
                  <a:lnTo>
                    <a:pt x="38" y="200"/>
                  </a:lnTo>
                  <a:lnTo>
                    <a:pt x="36" y="205"/>
                  </a:lnTo>
                  <a:lnTo>
                    <a:pt x="30" y="212"/>
                  </a:lnTo>
                  <a:lnTo>
                    <a:pt x="27" y="217"/>
                  </a:lnTo>
                  <a:lnTo>
                    <a:pt x="24" y="220"/>
                  </a:lnTo>
                  <a:lnTo>
                    <a:pt x="24" y="221"/>
                  </a:lnTo>
                  <a:lnTo>
                    <a:pt x="22" y="219"/>
                  </a:lnTo>
                  <a:lnTo>
                    <a:pt x="21" y="215"/>
                  </a:lnTo>
                  <a:lnTo>
                    <a:pt x="18" y="211"/>
                  </a:lnTo>
                  <a:lnTo>
                    <a:pt x="17" y="207"/>
                  </a:lnTo>
                  <a:lnTo>
                    <a:pt x="15" y="200"/>
                  </a:lnTo>
                  <a:lnTo>
                    <a:pt x="14" y="196"/>
                  </a:lnTo>
                  <a:lnTo>
                    <a:pt x="12" y="189"/>
                  </a:lnTo>
                  <a:lnTo>
                    <a:pt x="10" y="182"/>
                  </a:lnTo>
                  <a:lnTo>
                    <a:pt x="9" y="174"/>
                  </a:lnTo>
                  <a:lnTo>
                    <a:pt x="7" y="167"/>
                  </a:lnTo>
                  <a:lnTo>
                    <a:pt x="5" y="157"/>
                  </a:lnTo>
                  <a:lnTo>
                    <a:pt x="4" y="149"/>
                  </a:lnTo>
                  <a:lnTo>
                    <a:pt x="2" y="138"/>
                  </a:lnTo>
                  <a:lnTo>
                    <a:pt x="2" y="129"/>
                  </a:lnTo>
                  <a:lnTo>
                    <a:pt x="1" y="118"/>
                  </a:lnTo>
                  <a:lnTo>
                    <a:pt x="0" y="107"/>
                  </a:lnTo>
                  <a:lnTo>
                    <a:pt x="0" y="96"/>
                  </a:lnTo>
                  <a:lnTo>
                    <a:pt x="0" y="85"/>
                  </a:lnTo>
                  <a:lnTo>
                    <a:pt x="0" y="74"/>
                  </a:lnTo>
                  <a:lnTo>
                    <a:pt x="0" y="63"/>
                  </a:lnTo>
                  <a:lnTo>
                    <a:pt x="0" y="53"/>
                  </a:lnTo>
                  <a:lnTo>
                    <a:pt x="0" y="44"/>
                  </a:lnTo>
                  <a:lnTo>
                    <a:pt x="0" y="34"/>
                  </a:lnTo>
                  <a:lnTo>
                    <a:pt x="0" y="26"/>
                  </a:lnTo>
                  <a:lnTo>
                    <a:pt x="0" y="18"/>
                  </a:lnTo>
                  <a:lnTo>
                    <a:pt x="1" y="12"/>
                  </a:lnTo>
                  <a:lnTo>
                    <a:pt x="1" y="7"/>
                  </a:lnTo>
                  <a:lnTo>
                    <a:pt x="1" y="2"/>
                  </a:lnTo>
                  <a:lnTo>
                    <a:pt x="1" y="0"/>
                  </a:lnTo>
                  <a:lnTo>
                    <a:pt x="2" y="0"/>
                  </a:lnTo>
                  <a:lnTo>
                    <a:pt x="78" y="79"/>
                  </a:lnTo>
                  <a:lnTo>
                    <a:pt x="78" y="79"/>
                  </a:lnTo>
                  <a:close/>
                </a:path>
              </a:pathLst>
            </a:custGeom>
            <a:solidFill>
              <a:srgbClr val="c24d4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06" name=""/>
            <p:cNvSpPr/>
            <p:nvPr/>
          </p:nvSpPr>
          <p:spPr>
            <a:xfrm>
              <a:off x="5505480" y="5222880"/>
              <a:ext cx="189000" cy="367920"/>
            </a:xfrm>
            <a:custGeom>
              <a:avLst/>
              <a:gdLst/>
              <a:ahLst/>
              <a:rect l="l" t="t" r="r" b="b"/>
              <a:pathLst>
                <a:path w="119" h="232">
                  <a:moveTo>
                    <a:pt x="119" y="232"/>
                  </a:moveTo>
                  <a:lnTo>
                    <a:pt x="118" y="230"/>
                  </a:lnTo>
                  <a:lnTo>
                    <a:pt x="114" y="223"/>
                  </a:lnTo>
                  <a:lnTo>
                    <a:pt x="111" y="219"/>
                  </a:lnTo>
                  <a:lnTo>
                    <a:pt x="109" y="215"/>
                  </a:lnTo>
                  <a:lnTo>
                    <a:pt x="106" y="208"/>
                  </a:lnTo>
                  <a:lnTo>
                    <a:pt x="104" y="203"/>
                  </a:lnTo>
                  <a:lnTo>
                    <a:pt x="101" y="197"/>
                  </a:lnTo>
                  <a:lnTo>
                    <a:pt x="98" y="191"/>
                  </a:lnTo>
                  <a:lnTo>
                    <a:pt x="94" y="184"/>
                  </a:lnTo>
                  <a:lnTo>
                    <a:pt x="92" y="179"/>
                  </a:lnTo>
                  <a:lnTo>
                    <a:pt x="89" y="173"/>
                  </a:lnTo>
                  <a:lnTo>
                    <a:pt x="88" y="168"/>
                  </a:lnTo>
                  <a:lnTo>
                    <a:pt x="86" y="162"/>
                  </a:lnTo>
                  <a:lnTo>
                    <a:pt x="86" y="159"/>
                  </a:lnTo>
                  <a:lnTo>
                    <a:pt x="82" y="153"/>
                  </a:lnTo>
                  <a:lnTo>
                    <a:pt x="77" y="149"/>
                  </a:lnTo>
                  <a:lnTo>
                    <a:pt x="72" y="148"/>
                  </a:lnTo>
                  <a:lnTo>
                    <a:pt x="66" y="147"/>
                  </a:lnTo>
                  <a:lnTo>
                    <a:pt x="61" y="147"/>
                  </a:lnTo>
                  <a:lnTo>
                    <a:pt x="57" y="147"/>
                  </a:lnTo>
                  <a:lnTo>
                    <a:pt x="52" y="146"/>
                  </a:lnTo>
                  <a:lnTo>
                    <a:pt x="47" y="146"/>
                  </a:lnTo>
                  <a:lnTo>
                    <a:pt x="41" y="146"/>
                  </a:lnTo>
                  <a:lnTo>
                    <a:pt x="38" y="146"/>
                  </a:lnTo>
                  <a:lnTo>
                    <a:pt x="31" y="143"/>
                  </a:lnTo>
                  <a:lnTo>
                    <a:pt x="29" y="143"/>
                  </a:lnTo>
                  <a:lnTo>
                    <a:pt x="28" y="139"/>
                  </a:lnTo>
                  <a:lnTo>
                    <a:pt x="31" y="135"/>
                  </a:lnTo>
                  <a:lnTo>
                    <a:pt x="33" y="130"/>
                  </a:lnTo>
                  <a:lnTo>
                    <a:pt x="37" y="125"/>
                  </a:lnTo>
                  <a:lnTo>
                    <a:pt x="40" y="117"/>
                  </a:lnTo>
                  <a:lnTo>
                    <a:pt x="43" y="110"/>
                  </a:lnTo>
                  <a:lnTo>
                    <a:pt x="46" y="104"/>
                  </a:lnTo>
                  <a:lnTo>
                    <a:pt x="48" y="96"/>
                  </a:lnTo>
                  <a:lnTo>
                    <a:pt x="48" y="89"/>
                  </a:lnTo>
                  <a:lnTo>
                    <a:pt x="48" y="82"/>
                  </a:lnTo>
                  <a:lnTo>
                    <a:pt x="44" y="75"/>
                  </a:lnTo>
                  <a:lnTo>
                    <a:pt x="43" y="69"/>
                  </a:lnTo>
                  <a:lnTo>
                    <a:pt x="39" y="62"/>
                  </a:lnTo>
                  <a:lnTo>
                    <a:pt x="35" y="54"/>
                  </a:lnTo>
                  <a:lnTo>
                    <a:pt x="31" y="48"/>
                  </a:lnTo>
                  <a:lnTo>
                    <a:pt x="27" y="42"/>
                  </a:lnTo>
                  <a:lnTo>
                    <a:pt x="22" y="34"/>
                  </a:lnTo>
                  <a:lnTo>
                    <a:pt x="16" y="26"/>
                  </a:lnTo>
                  <a:lnTo>
                    <a:pt x="11" y="19"/>
                  </a:lnTo>
                  <a:lnTo>
                    <a:pt x="8" y="13"/>
                  </a:lnTo>
                  <a:lnTo>
                    <a:pt x="4" y="7"/>
                  </a:lnTo>
                  <a:lnTo>
                    <a:pt x="2" y="4"/>
                  </a:lnTo>
                  <a:lnTo>
                    <a:pt x="0" y="0"/>
                  </a:lnTo>
                  <a:lnTo>
                    <a:pt x="2" y="114"/>
                  </a:lnTo>
                  <a:lnTo>
                    <a:pt x="10" y="189"/>
                  </a:lnTo>
                  <a:lnTo>
                    <a:pt x="11" y="189"/>
                  </a:lnTo>
                  <a:lnTo>
                    <a:pt x="14" y="192"/>
                  </a:lnTo>
                  <a:lnTo>
                    <a:pt x="18" y="194"/>
                  </a:lnTo>
                  <a:lnTo>
                    <a:pt x="26" y="199"/>
                  </a:lnTo>
                  <a:lnTo>
                    <a:pt x="32" y="203"/>
                  </a:lnTo>
                  <a:lnTo>
                    <a:pt x="41" y="208"/>
                  </a:lnTo>
                  <a:lnTo>
                    <a:pt x="46" y="210"/>
                  </a:lnTo>
                  <a:lnTo>
                    <a:pt x="50" y="213"/>
                  </a:lnTo>
                  <a:lnTo>
                    <a:pt x="55" y="215"/>
                  </a:lnTo>
                  <a:lnTo>
                    <a:pt x="60" y="218"/>
                  </a:lnTo>
                  <a:lnTo>
                    <a:pt x="64" y="219"/>
                  </a:lnTo>
                  <a:lnTo>
                    <a:pt x="68" y="220"/>
                  </a:lnTo>
                  <a:lnTo>
                    <a:pt x="74" y="222"/>
                  </a:lnTo>
                  <a:lnTo>
                    <a:pt x="79" y="223"/>
                  </a:lnTo>
                  <a:lnTo>
                    <a:pt x="83" y="224"/>
                  </a:lnTo>
                  <a:lnTo>
                    <a:pt x="88" y="226"/>
                  </a:lnTo>
                  <a:lnTo>
                    <a:pt x="93" y="227"/>
                  </a:lnTo>
                  <a:lnTo>
                    <a:pt x="98" y="228"/>
                  </a:lnTo>
                  <a:lnTo>
                    <a:pt x="106" y="229"/>
                  </a:lnTo>
                  <a:lnTo>
                    <a:pt x="113" y="231"/>
                  </a:lnTo>
                  <a:lnTo>
                    <a:pt x="117" y="231"/>
                  </a:lnTo>
                  <a:lnTo>
                    <a:pt x="119" y="232"/>
                  </a:lnTo>
                  <a:lnTo>
                    <a:pt x="119" y="232"/>
                  </a:lnTo>
                  <a:close/>
                </a:path>
              </a:pathLst>
            </a:custGeom>
            <a:solidFill>
              <a:srgbClr val="c24d4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07" name=""/>
            <p:cNvSpPr/>
            <p:nvPr/>
          </p:nvSpPr>
          <p:spPr>
            <a:xfrm>
              <a:off x="5330880" y="5087880"/>
              <a:ext cx="139680" cy="480600"/>
            </a:xfrm>
            <a:custGeom>
              <a:avLst/>
              <a:gdLst/>
              <a:ahLst/>
              <a:rect l="l" t="t" r="r" b="b"/>
              <a:pathLst>
                <a:path w="88" h="303">
                  <a:moveTo>
                    <a:pt x="19" y="0"/>
                  </a:moveTo>
                  <a:lnTo>
                    <a:pt x="0" y="115"/>
                  </a:lnTo>
                  <a:lnTo>
                    <a:pt x="88" y="303"/>
                  </a:lnTo>
                  <a:lnTo>
                    <a:pt x="19" y="0"/>
                  </a:lnTo>
                  <a:lnTo>
                    <a:pt x="19" y="0"/>
                  </a:lnTo>
                  <a:close/>
                </a:path>
              </a:pathLst>
            </a:custGeom>
            <a:solidFill>
              <a:srgbClr val="c24d4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08" name=""/>
            <p:cNvSpPr/>
            <p:nvPr/>
          </p:nvSpPr>
          <p:spPr>
            <a:xfrm>
              <a:off x="5357880" y="5030640"/>
              <a:ext cx="208080" cy="799920"/>
            </a:xfrm>
            <a:custGeom>
              <a:avLst/>
              <a:gdLst/>
              <a:ahLst/>
              <a:rect l="l" t="t" r="r" b="b"/>
              <a:pathLst>
                <a:path w="131" h="504">
                  <a:moveTo>
                    <a:pt x="0" y="0"/>
                  </a:moveTo>
                  <a:lnTo>
                    <a:pt x="69" y="29"/>
                  </a:lnTo>
                  <a:lnTo>
                    <a:pt x="69" y="32"/>
                  </a:lnTo>
                  <a:lnTo>
                    <a:pt x="70" y="36"/>
                  </a:lnTo>
                  <a:lnTo>
                    <a:pt x="71" y="41"/>
                  </a:lnTo>
                  <a:lnTo>
                    <a:pt x="73" y="49"/>
                  </a:lnTo>
                  <a:lnTo>
                    <a:pt x="74" y="58"/>
                  </a:lnTo>
                  <a:lnTo>
                    <a:pt x="77" y="67"/>
                  </a:lnTo>
                  <a:lnTo>
                    <a:pt x="79" y="79"/>
                  </a:lnTo>
                  <a:lnTo>
                    <a:pt x="82" y="90"/>
                  </a:lnTo>
                  <a:lnTo>
                    <a:pt x="84" y="102"/>
                  </a:lnTo>
                  <a:lnTo>
                    <a:pt x="88" y="115"/>
                  </a:lnTo>
                  <a:lnTo>
                    <a:pt x="90" y="129"/>
                  </a:lnTo>
                  <a:lnTo>
                    <a:pt x="92" y="142"/>
                  </a:lnTo>
                  <a:lnTo>
                    <a:pt x="95" y="157"/>
                  </a:lnTo>
                  <a:lnTo>
                    <a:pt x="97" y="170"/>
                  </a:lnTo>
                  <a:lnTo>
                    <a:pt x="100" y="184"/>
                  </a:lnTo>
                  <a:lnTo>
                    <a:pt x="102" y="196"/>
                  </a:lnTo>
                  <a:lnTo>
                    <a:pt x="104" y="210"/>
                  </a:lnTo>
                  <a:lnTo>
                    <a:pt x="105" y="223"/>
                  </a:lnTo>
                  <a:lnTo>
                    <a:pt x="107" y="236"/>
                  </a:lnTo>
                  <a:lnTo>
                    <a:pt x="108" y="248"/>
                  </a:lnTo>
                  <a:lnTo>
                    <a:pt x="109" y="260"/>
                  </a:lnTo>
                  <a:lnTo>
                    <a:pt x="110" y="273"/>
                  </a:lnTo>
                  <a:lnTo>
                    <a:pt x="113" y="285"/>
                  </a:lnTo>
                  <a:lnTo>
                    <a:pt x="113" y="297"/>
                  </a:lnTo>
                  <a:lnTo>
                    <a:pt x="113" y="308"/>
                  </a:lnTo>
                  <a:lnTo>
                    <a:pt x="114" y="320"/>
                  </a:lnTo>
                  <a:lnTo>
                    <a:pt x="115" y="331"/>
                  </a:lnTo>
                  <a:lnTo>
                    <a:pt x="115" y="343"/>
                  </a:lnTo>
                  <a:lnTo>
                    <a:pt x="116" y="353"/>
                  </a:lnTo>
                  <a:lnTo>
                    <a:pt x="116" y="365"/>
                  </a:lnTo>
                  <a:lnTo>
                    <a:pt x="117" y="376"/>
                  </a:lnTo>
                  <a:lnTo>
                    <a:pt x="117" y="386"/>
                  </a:lnTo>
                  <a:lnTo>
                    <a:pt x="117" y="397"/>
                  </a:lnTo>
                  <a:lnTo>
                    <a:pt x="118" y="408"/>
                  </a:lnTo>
                  <a:lnTo>
                    <a:pt x="120" y="419"/>
                  </a:lnTo>
                  <a:lnTo>
                    <a:pt x="120" y="428"/>
                  </a:lnTo>
                  <a:lnTo>
                    <a:pt x="122" y="438"/>
                  </a:lnTo>
                  <a:lnTo>
                    <a:pt x="123" y="448"/>
                  </a:lnTo>
                  <a:lnTo>
                    <a:pt x="124" y="457"/>
                  </a:lnTo>
                  <a:lnTo>
                    <a:pt x="125" y="465"/>
                  </a:lnTo>
                  <a:lnTo>
                    <a:pt x="126" y="473"/>
                  </a:lnTo>
                  <a:lnTo>
                    <a:pt x="127" y="479"/>
                  </a:lnTo>
                  <a:lnTo>
                    <a:pt x="129" y="486"/>
                  </a:lnTo>
                  <a:lnTo>
                    <a:pt x="129" y="491"/>
                  </a:lnTo>
                  <a:lnTo>
                    <a:pt x="130" y="494"/>
                  </a:lnTo>
                  <a:lnTo>
                    <a:pt x="130" y="495"/>
                  </a:lnTo>
                  <a:lnTo>
                    <a:pt x="131" y="497"/>
                  </a:lnTo>
                  <a:lnTo>
                    <a:pt x="5" y="504"/>
                  </a:lnTo>
                  <a:lnTo>
                    <a:pt x="5" y="503"/>
                  </a:lnTo>
                  <a:lnTo>
                    <a:pt x="6" y="501"/>
                  </a:lnTo>
                  <a:lnTo>
                    <a:pt x="7" y="497"/>
                  </a:lnTo>
                  <a:lnTo>
                    <a:pt x="9" y="493"/>
                  </a:lnTo>
                  <a:lnTo>
                    <a:pt x="12" y="486"/>
                  </a:lnTo>
                  <a:lnTo>
                    <a:pt x="14" y="479"/>
                  </a:lnTo>
                  <a:lnTo>
                    <a:pt x="17" y="472"/>
                  </a:lnTo>
                  <a:lnTo>
                    <a:pt x="21" y="464"/>
                  </a:lnTo>
                  <a:lnTo>
                    <a:pt x="24" y="455"/>
                  </a:lnTo>
                  <a:lnTo>
                    <a:pt x="28" y="446"/>
                  </a:lnTo>
                  <a:lnTo>
                    <a:pt x="31" y="436"/>
                  </a:lnTo>
                  <a:lnTo>
                    <a:pt x="35" y="428"/>
                  </a:lnTo>
                  <a:lnTo>
                    <a:pt x="39" y="418"/>
                  </a:lnTo>
                  <a:lnTo>
                    <a:pt x="42" y="409"/>
                  </a:lnTo>
                  <a:lnTo>
                    <a:pt x="45" y="401"/>
                  </a:lnTo>
                  <a:lnTo>
                    <a:pt x="49" y="393"/>
                  </a:lnTo>
                  <a:lnTo>
                    <a:pt x="52" y="385"/>
                  </a:lnTo>
                  <a:lnTo>
                    <a:pt x="54" y="377"/>
                  </a:lnTo>
                  <a:lnTo>
                    <a:pt x="57" y="370"/>
                  </a:lnTo>
                  <a:lnTo>
                    <a:pt x="59" y="365"/>
                  </a:lnTo>
                  <a:lnTo>
                    <a:pt x="62" y="360"/>
                  </a:lnTo>
                  <a:lnTo>
                    <a:pt x="64" y="356"/>
                  </a:lnTo>
                  <a:lnTo>
                    <a:pt x="66" y="350"/>
                  </a:lnTo>
                  <a:lnTo>
                    <a:pt x="68" y="348"/>
                  </a:lnTo>
                  <a:lnTo>
                    <a:pt x="70" y="342"/>
                  </a:lnTo>
                  <a:lnTo>
                    <a:pt x="72" y="339"/>
                  </a:lnTo>
                  <a:lnTo>
                    <a:pt x="73" y="336"/>
                  </a:lnTo>
                  <a:lnTo>
                    <a:pt x="74" y="336"/>
                  </a:lnTo>
                  <a:lnTo>
                    <a:pt x="73" y="335"/>
                  </a:lnTo>
                  <a:lnTo>
                    <a:pt x="72" y="331"/>
                  </a:lnTo>
                  <a:lnTo>
                    <a:pt x="70" y="327"/>
                  </a:lnTo>
                  <a:lnTo>
                    <a:pt x="69" y="323"/>
                  </a:lnTo>
                  <a:lnTo>
                    <a:pt x="66" y="317"/>
                  </a:lnTo>
                  <a:lnTo>
                    <a:pt x="63" y="310"/>
                  </a:lnTo>
                  <a:lnTo>
                    <a:pt x="59" y="302"/>
                  </a:lnTo>
                  <a:lnTo>
                    <a:pt x="56" y="294"/>
                  </a:lnTo>
                  <a:lnTo>
                    <a:pt x="52" y="282"/>
                  </a:lnTo>
                  <a:lnTo>
                    <a:pt x="48" y="272"/>
                  </a:lnTo>
                  <a:lnTo>
                    <a:pt x="44" y="260"/>
                  </a:lnTo>
                  <a:lnTo>
                    <a:pt x="40" y="249"/>
                  </a:lnTo>
                  <a:lnTo>
                    <a:pt x="35" y="236"/>
                  </a:lnTo>
                  <a:lnTo>
                    <a:pt x="31" y="224"/>
                  </a:lnTo>
                  <a:lnTo>
                    <a:pt x="27" y="211"/>
                  </a:lnTo>
                  <a:lnTo>
                    <a:pt x="24" y="198"/>
                  </a:lnTo>
                  <a:lnTo>
                    <a:pt x="21" y="184"/>
                  </a:lnTo>
                  <a:lnTo>
                    <a:pt x="17" y="171"/>
                  </a:lnTo>
                  <a:lnTo>
                    <a:pt x="15" y="157"/>
                  </a:lnTo>
                  <a:lnTo>
                    <a:pt x="13" y="142"/>
                  </a:lnTo>
                  <a:lnTo>
                    <a:pt x="9" y="128"/>
                  </a:lnTo>
                  <a:lnTo>
                    <a:pt x="7" y="115"/>
                  </a:lnTo>
                  <a:lnTo>
                    <a:pt x="5" y="101"/>
                  </a:lnTo>
                  <a:lnTo>
                    <a:pt x="4" y="90"/>
                  </a:lnTo>
                  <a:lnTo>
                    <a:pt x="3" y="77"/>
                  </a:lnTo>
                  <a:lnTo>
                    <a:pt x="2" y="67"/>
                  </a:lnTo>
                  <a:lnTo>
                    <a:pt x="1" y="56"/>
                  </a:lnTo>
                  <a:lnTo>
                    <a:pt x="1" y="49"/>
                  </a:lnTo>
                  <a:lnTo>
                    <a:pt x="0" y="41"/>
                  </a:lnTo>
                  <a:lnTo>
                    <a:pt x="0" y="37"/>
                  </a:lnTo>
                  <a:lnTo>
                    <a:pt x="0" y="33"/>
                  </a:lnTo>
                  <a:lnTo>
                    <a:pt x="0" y="0"/>
                  </a:lnTo>
                  <a:lnTo>
                    <a:pt x="0" y="0"/>
                  </a:lnTo>
                  <a:close/>
                </a:path>
              </a:pathLst>
            </a:custGeom>
            <a:solidFill>
              <a:srgbClr val="8a8aa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09" name=""/>
            <p:cNvSpPr/>
            <p:nvPr/>
          </p:nvSpPr>
          <p:spPr>
            <a:xfrm>
              <a:off x="4897440" y="5599080"/>
              <a:ext cx="569880" cy="250200"/>
            </a:xfrm>
            <a:custGeom>
              <a:avLst/>
              <a:gdLst/>
              <a:ahLst/>
              <a:rect l="l" t="t" r="r" b="b"/>
              <a:pathLst>
                <a:path w="359" h="158">
                  <a:moveTo>
                    <a:pt x="32" y="40"/>
                  </a:moveTo>
                  <a:lnTo>
                    <a:pt x="33" y="40"/>
                  </a:lnTo>
                  <a:lnTo>
                    <a:pt x="39" y="45"/>
                  </a:lnTo>
                  <a:lnTo>
                    <a:pt x="43" y="46"/>
                  </a:lnTo>
                  <a:lnTo>
                    <a:pt x="49" y="49"/>
                  </a:lnTo>
                  <a:lnTo>
                    <a:pt x="55" y="51"/>
                  </a:lnTo>
                  <a:lnTo>
                    <a:pt x="62" y="54"/>
                  </a:lnTo>
                  <a:lnTo>
                    <a:pt x="69" y="56"/>
                  </a:lnTo>
                  <a:lnTo>
                    <a:pt x="78" y="58"/>
                  </a:lnTo>
                  <a:lnTo>
                    <a:pt x="86" y="60"/>
                  </a:lnTo>
                  <a:lnTo>
                    <a:pt x="94" y="61"/>
                  </a:lnTo>
                  <a:lnTo>
                    <a:pt x="104" y="62"/>
                  </a:lnTo>
                  <a:lnTo>
                    <a:pt x="114" y="63"/>
                  </a:lnTo>
                  <a:lnTo>
                    <a:pt x="124" y="62"/>
                  </a:lnTo>
                  <a:lnTo>
                    <a:pt x="135" y="62"/>
                  </a:lnTo>
                  <a:lnTo>
                    <a:pt x="144" y="59"/>
                  </a:lnTo>
                  <a:lnTo>
                    <a:pt x="156" y="57"/>
                  </a:lnTo>
                  <a:lnTo>
                    <a:pt x="166" y="53"/>
                  </a:lnTo>
                  <a:lnTo>
                    <a:pt x="178" y="49"/>
                  </a:lnTo>
                  <a:lnTo>
                    <a:pt x="186" y="44"/>
                  </a:lnTo>
                  <a:lnTo>
                    <a:pt x="196" y="38"/>
                  </a:lnTo>
                  <a:lnTo>
                    <a:pt x="206" y="33"/>
                  </a:lnTo>
                  <a:lnTo>
                    <a:pt x="215" y="28"/>
                  </a:lnTo>
                  <a:lnTo>
                    <a:pt x="223" y="24"/>
                  </a:lnTo>
                  <a:lnTo>
                    <a:pt x="231" y="18"/>
                  </a:lnTo>
                  <a:lnTo>
                    <a:pt x="237" y="13"/>
                  </a:lnTo>
                  <a:lnTo>
                    <a:pt x="244" y="10"/>
                  </a:lnTo>
                  <a:lnTo>
                    <a:pt x="248" y="6"/>
                  </a:lnTo>
                  <a:lnTo>
                    <a:pt x="252" y="4"/>
                  </a:lnTo>
                  <a:lnTo>
                    <a:pt x="253" y="3"/>
                  </a:lnTo>
                  <a:lnTo>
                    <a:pt x="255" y="3"/>
                  </a:lnTo>
                  <a:lnTo>
                    <a:pt x="257" y="3"/>
                  </a:lnTo>
                  <a:lnTo>
                    <a:pt x="259" y="5"/>
                  </a:lnTo>
                  <a:lnTo>
                    <a:pt x="264" y="7"/>
                  </a:lnTo>
                  <a:lnTo>
                    <a:pt x="268" y="9"/>
                  </a:lnTo>
                  <a:lnTo>
                    <a:pt x="276" y="11"/>
                  </a:lnTo>
                  <a:lnTo>
                    <a:pt x="279" y="11"/>
                  </a:lnTo>
                  <a:lnTo>
                    <a:pt x="283" y="11"/>
                  </a:lnTo>
                  <a:lnTo>
                    <a:pt x="288" y="11"/>
                  </a:lnTo>
                  <a:lnTo>
                    <a:pt x="293" y="12"/>
                  </a:lnTo>
                  <a:lnTo>
                    <a:pt x="297" y="11"/>
                  </a:lnTo>
                  <a:lnTo>
                    <a:pt x="303" y="11"/>
                  </a:lnTo>
                  <a:lnTo>
                    <a:pt x="308" y="11"/>
                  </a:lnTo>
                  <a:lnTo>
                    <a:pt x="314" y="10"/>
                  </a:lnTo>
                  <a:lnTo>
                    <a:pt x="319" y="8"/>
                  </a:lnTo>
                  <a:lnTo>
                    <a:pt x="324" y="7"/>
                  </a:lnTo>
                  <a:lnTo>
                    <a:pt x="330" y="7"/>
                  </a:lnTo>
                  <a:lnTo>
                    <a:pt x="335" y="6"/>
                  </a:lnTo>
                  <a:lnTo>
                    <a:pt x="339" y="4"/>
                  </a:lnTo>
                  <a:lnTo>
                    <a:pt x="344" y="3"/>
                  </a:lnTo>
                  <a:lnTo>
                    <a:pt x="348" y="2"/>
                  </a:lnTo>
                  <a:lnTo>
                    <a:pt x="353" y="2"/>
                  </a:lnTo>
                  <a:lnTo>
                    <a:pt x="357" y="0"/>
                  </a:lnTo>
                  <a:lnTo>
                    <a:pt x="359" y="0"/>
                  </a:lnTo>
                  <a:lnTo>
                    <a:pt x="358" y="0"/>
                  </a:lnTo>
                  <a:lnTo>
                    <a:pt x="358" y="3"/>
                  </a:lnTo>
                  <a:lnTo>
                    <a:pt x="357" y="6"/>
                  </a:lnTo>
                  <a:lnTo>
                    <a:pt x="357" y="11"/>
                  </a:lnTo>
                  <a:lnTo>
                    <a:pt x="354" y="15"/>
                  </a:lnTo>
                  <a:lnTo>
                    <a:pt x="353" y="23"/>
                  </a:lnTo>
                  <a:lnTo>
                    <a:pt x="349" y="29"/>
                  </a:lnTo>
                  <a:lnTo>
                    <a:pt x="347" y="37"/>
                  </a:lnTo>
                  <a:lnTo>
                    <a:pt x="343" y="45"/>
                  </a:lnTo>
                  <a:lnTo>
                    <a:pt x="339" y="53"/>
                  </a:lnTo>
                  <a:lnTo>
                    <a:pt x="335" y="61"/>
                  </a:lnTo>
                  <a:lnTo>
                    <a:pt x="332" y="69"/>
                  </a:lnTo>
                  <a:lnTo>
                    <a:pt x="328" y="74"/>
                  </a:lnTo>
                  <a:lnTo>
                    <a:pt x="324" y="79"/>
                  </a:lnTo>
                  <a:lnTo>
                    <a:pt x="323" y="82"/>
                  </a:lnTo>
                  <a:lnTo>
                    <a:pt x="323" y="84"/>
                  </a:lnTo>
                  <a:lnTo>
                    <a:pt x="323" y="150"/>
                  </a:lnTo>
                  <a:lnTo>
                    <a:pt x="0" y="158"/>
                  </a:lnTo>
                  <a:lnTo>
                    <a:pt x="32" y="40"/>
                  </a:lnTo>
                  <a:lnTo>
                    <a:pt x="32" y="40"/>
                  </a:lnTo>
                  <a:close/>
                </a:path>
              </a:pathLst>
            </a:custGeom>
            <a:solidFill>
              <a:srgbClr val="c24d4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10" name=""/>
            <p:cNvSpPr/>
            <p:nvPr/>
          </p:nvSpPr>
          <p:spPr>
            <a:xfrm>
              <a:off x="5353200" y="5072040"/>
              <a:ext cx="190440" cy="755280"/>
            </a:xfrm>
            <a:custGeom>
              <a:avLst/>
              <a:gdLst/>
              <a:ahLst/>
              <a:rect l="l" t="t" r="r" b="b"/>
              <a:pathLst>
                <a:path w="120" h="476">
                  <a:moveTo>
                    <a:pt x="91" y="474"/>
                  </a:moveTo>
                  <a:lnTo>
                    <a:pt x="91" y="403"/>
                  </a:lnTo>
                  <a:lnTo>
                    <a:pt x="98" y="337"/>
                  </a:lnTo>
                  <a:lnTo>
                    <a:pt x="110" y="376"/>
                  </a:lnTo>
                  <a:lnTo>
                    <a:pt x="120" y="356"/>
                  </a:lnTo>
                  <a:lnTo>
                    <a:pt x="120" y="265"/>
                  </a:lnTo>
                  <a:lnTo>
                    <a:pt x="116" y="162"/>
                  </a:lnTo>
                  <a:lnTo>
                    <a:pt x="60" y="57"/>
                  </a:lnTo>
                  <a:lnTo>
                    <a:pt x="0" y="0"/>
                  </a:lnTo>
                  <a:lnTo>
                    <a:pt x="6" y="82"/>
                  </a:lnTo>
                  <a:lnTo>
                    <a:pt x="36" y="225"/>
                  </a:lnTo>
                  <a:lnTo>
                    <a:pt x="72" y="318"/>
                  </a:lnTo>
                  <a:lnTo>
                    <a:pt x="62" y="356"/>
                  </a:lnTo>
                  <a:lnTo>
                    <a:pt x="36" y="410"/>
                  </a:lnTo>
                  <a:lnTo>
                    <a:pt x="36" y="476"/>
                  </a:lnTo>
                  <a:lnTo>
                    <a:pt x="91" y="474"/>
                  </a:lnTo>
                  <a:lnTo>
                    <a:pt x="91" y="474"/>
                  </a:lnTo>
                  <a:close/>
                </a:path>
              </a:pathLst>
            </a:custGeom>
            <a:solidFill>
              <a:srgbClr val="5c5c7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11" name=""/>
            <p:cNvSpPr/>
            <p:nvPr/>
          </p:nvSpPr>
          <p:spPr>
            <a:xfrm>
              <a:off x="4645080" y="5106960"/>
              <a:ext cx="480960" cy="742320"/>
            </a:xfrm>
            <a:custGeom>
              <a:avLst/>
              <a:gdLst/>
              <a:ahLst/>
              <a:rect l="l" t="t" r="r" b="b"/>
              <a:pathLst>
                <a:path w="303" h="468">
                  <a:moveTo>
                    <a:pt x="220" y="468"/>
                  </a:moveTo>
                  <a:lnTo>
                    <a:pt x="221" y="466"/>
                  </a:lnTo>
                  <a:lnTo>
                    <a:pt x="224" y="461"/>
                  </a:lnTo>
                  <a:lnTo>
                    <a:pt x="227" y="458"/>
                  </a:lnTo>
                  <a:lnTo>
                    <a:pt x="229" y="455"/>
                  </a:lnTo>
                  <a:lnTo>
                    <a:pt x="233" y="450"/>
                  </a:lnTo>
                  <a:lnTo>
                    <a:pt x="237" y="446"/>
                  </a:lnTo>
                  <a:lnTo>
                    <a:pt x="241" y="438"/>
                  </a:lnTo>
                  <a:lnTo>
                    <a:pt x="244" y="433"/>
                  </a:lnTo>
                  <a:lnTo>
                    <a:pt x="247" y="426"/>
                  </a:lnTo>
                  <a:lnTo>
                    <a:pt x="251" y="417"/>
                  </a:lnTo>
                  <a:lnTo>
                    <a:pt x="253" y="409"/>
                  </a:lnTo>
                  <a:lnTo>
                    <a:pt x="258" y="401"/>
                  </a:lnTo>
                  <a:lnTo>
                    <a:pt x="260" y="390"/>
                  </a:lnTo>
                  <a:lnTo>
                    <a:pt x="262" y="381"/>
                  </a:lnTo>
                  <a:lnTo>
                    <a:pt x="263" y="369"/>
                  </a:lnTo>
                  <a:lnTo>
                    <a:pt x="266" y="359"/>
                  </a:lnTo>
                  <a:lnTo>
                    <a:pt x="268" y="346"/>
                  </a:lnTo>
                  <a:lnTo>
                    <a:pt x="270" y="336"/>
                  </a:lnTo>
                  <a:lnTo>
                    <a:pt x="273" y="324"/>
                  </a:lnTo>
                  <a:lnTo>
                    <a:pt x="277" y="313"/>
                  </a:lnTo>
                  <a:lnTo>
                    <a:pt x="280" y="303"/>
                  </a:lnTo>
                  <a:lnTo>
                    <a:pt x="285" y="294"/>
                  </a:lnTo>
                  <a:lnTo>
                    <a:pt x="288" y="283"/>
                  </a:lnTo>
                  <a:lnTo>
                    <a:pt x="291" y="275"/>
                  </a:lnTo>
                  <a:lnTo>
                    <a:pt x="294" y="267"/>
                  </a:lnTo>
                  <a:lnTo>
                    <a:pt x="297" y="261"/>
                  </a:lnTo>
                  <a:lnTo>
                    <a:pt x="299" y="255"/>
                  </a:lnTo>
                  <a:lnTo>
                    <a:pt x="301" y="252"/>
                  </a:lnTo>
                  <a:lnTo>
                    <a:pt x="302" y="250"/>
                  </a:lnTo>
                  <a:lnTo>
                    <a:pt x="303" y="250"/>
                  </a:lnTo>
                  <a:lnTo>
                    <a:pt x="120" y="0"/>
                  </a:lnTo>
                  <a:lnTo>
                    <a:pt x="60" y="235"/>
                  </a:lnTo>
                  <a:lnTo>
                    <a:pt x="98" y="269"/>
                  </a:lnTo>
                  <a:lnTo>
                    <a:pt x="95" y="270"/>
                  </a:lnTo>
                  <a:lnTo>
                    <a:pt x="89" y="274"/>
                  </a:lnTo>
                  <a:lnTo>
                    <a:pt x="84" y="275"/>
                  </a:lnTo>
                  <a:lnTo>
                    <a:pt x="80" y="277"/>
                  </a:lnTo>
                  <a:lnTo>
                    <a:pt x="74" y="279"/>
                  </a:lnTo>
                  <a:lnTo>
                    <a:pt x="69" y="281"/>
                  </a:lnTo>
                  <a:lnTo>
                    <a:pt x="63" y="281"/>
                  </a:lnTo>
                  <a:lnTo>
                    <a:pt x="57" y="282"/>
                  </a:lnTo>
                  <a:lnTo>
                    <a:pt x="50" y="282"/>
                  </a:lnTo>
                  <a:lnTo>
                    <a:pt x="46" y="282"/>
                  </a:lnTo>
                  <a:lnTo>
                    <a:pt x="38" y="281"/>
                  </a:lnTo>
                  <a:lnTo>
                    <a:pt x="36" y="281"/>
                  </a:lnTo>
                  <a:lnTo>
                    <a:pt x="12" y="265"/>
                  </a:lnTo>
                  <a:lnTo>
                    <a:pt x="11" y="265"/>
                  </a:lnTo>
                  <a:lnTo>
                    <a:pt x="11" y="267"/>
                  </a:lnTo>
                  <a:lnTo>
                    <a:pt x="11" y="271"/>
                  </a:lnTo>
                  <a:lnTo>
                    <a:pt x="12" y="276"/>
                  </a:lnTo>
                  <a:lnTo>
                    <a:pt x="12" y="281"/>
                  </a:lnTo>
                  <a:lnTo>
                    <a:pt x="13" y="288"/>
                  </a:lnTo>
                  <a:lnTo>
                    <a:pt x="16" y="296"/>
                  </a:lnTo>
                  <a:lnTo>
                    <a:pt x="19" y="303"/>
                  </a:lnTo>
                  <a:lnTo>
                    <a:pt x="22" y="311"/>
                  </a:lnTo>
                  <a:lnTo>
                    <a:pt x="28" y="318"/>
                  </a:lnTo>
                  <a:lnTo>
                    <a:pt x="33" y="325"/>
                  </a:lnTo>
                  <a:lnTo>
                    <a:pt x="40" y="334"/>
                  </a:lnTo>
                  <a:lnTo>
                    <a:pt x="46" y="341"/>
                  </a:lnTo>
                  <a:lnTo>
                    <a:pt x="55" y="346"/>
                  </a:lnTo>
                  <a:lnTo>
                    <a:pt x="59" y="349"/>
                  </a:lnTo>
                  <a:lnTo>
                    <a:pt x="64" y="351"/>
                  </a:lnTo>
                  <a:lnTo>
                    <a:pt x="69" y="354"/>
                  </a:lnTo>
                  <a:lnTo>
                    <a:pt x="74" y="356"/>
                  </a:lnTo>
                  <a:lnTo>
                    <a:pt x="80" y="357"/>
                  </a:lnTo>
                  <a:lnTo>
                    <a:pt x="84" y="358"/>
                  </a:lnTo>
                  <a:lnTo>
                    <a:pt x="89" y="359"/>
                  </a:lnTo>
                  <a:lnTo>
                    <a:pt x="94" y="359"/>
                  </a:lnTo>
                  <a:lnTo>
                    <a:pt x="98" y="359"/>
                  </a:lnTo>
                  <a:lnTo>
                    <a:pt x="104" y="360"/>
                  </a:lnTo>
                  <a:lnTo>
                    <a:pt x="108" y="360"/>
                  </a:lnTo>
                  <a:lnTo>
                    <a:pt x="112" y="362"/>
                  </a:lnTo>
                  <a:lnTo>
                    <a:pt x="117" y="363"/>
                  </a:lnTo>
                  <a:lnTo>
                    <a:pt x="120" y="367"/>
                  </a:lnTo>
                  <a:lnTo>
                    <a:pt x="119" y="368"/>
                  </a:lnTo>
                  <a:lnTo>
                    <a:pt x="118" y="371"/>
                  </a:lnTo>
                  <a:lnTo>
                    <a:pt x="115" y="376"/>
                  </a:lnTo>
                  <a:lnTo>
                    <a:pt x="113" y="381"/>
                  </a:lnTo>
                  <a:lnTo>
                    <a:pt x="106" y="385"/>
                  </a:lnTo>
                  <a:lnTo>
                    <a:pt x="99" y="391"/>
                  </a:lnTo>
                  <a:lnTo>
                    <a:pt x="91" y="396"/>
                  </a:lnTo>
                  <a:lnTo>
                    <a:pt x="84" y="405"/>
                  </a:lnTo>
                  <a:lnTo>
                    <a:pt x="73" y="411"/>
                  </a:lnTo>
                  <a:lnTo>
                    <a:pt x="64" y="417"/>
                  </a:lnTo>
                  <a:lnTo>
                    <a:pt x="55" y="425"/>
                  </a:lnTo>
                  <a:lnTo>
                    <a:pt x="46" y="432"/>
                  </a:lnTo>
                  <a:lnTo>
                    <a:pt x="36" y="438"/>
                  </a:lnTo>
                  <a:lnTo>
                    <a:pt x="28" y="445"/>
                  </a:lnTo>
                  <a:lnTo>
                    <a:pt x="20" y="450"/>
                  </a:lnTo>
                  <a:lnTo>
                    <a:pt x="13" y="456"/>
                  </a:lnTo>
                  <a:lnTo>
                    <a:pt x="8" y="459"/>
                  </a:lnTo>
                  <a:lnTo>
                    <a:pt x="4" y="462"/>
                  </a:lnTo>
                  <a:lnTo>
                    <a:pt x="0" y="463"/>
                  </a:lnTo>
                  <a:lnTo>
                    <a:pt x="0" y="466"/>
                  </a:lnTo>
                  <a:lnTo>
                    <a:pt x="220" y="468"/>
                  </a:lnTo>
                  <a:lnTo>
                    <a:pt x="220" y="468"/>
                  </a:lnTo>
                  <a:close/>
                </a:path>
              </a:pathLst>
            </a:custGeom>
            <a:solidFill>
              <a:srgbClr val="5c5c7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12" name=""/>
            <p:cNvSpPr/>
            <p:nvPr/>
          </p:nvSpPr>
          <p:spPr>
            <a:xfrm>
              <a:off x="4551480" y="4914720"/>
              <a:ext cx="622440" cy="931680"/>
            </a:xfrm>
            <a:custGeom>
              <a:avLst/>
              <a:gdLst/>
              <a:ahLst/>
              <a:rect l="l" t="t" r="r" b="b"/>
              <a:pathLst>
                <a:path w="392" h="587">
                  <a:moveTo>
                    <a:pt x="236" y="2"/>
                  </a:moveTo>
                  <a:lnTo>
                    <a:pt x="283" y="0"/>
                  </a:lnTo>
                  <a:lnTo>
                    <a:pt x="367" y="31"/>
                  </a:lnTo>
                  <a:lnTo>
                    <a:pt x="367" y="33"/>
                  </a:lnTo>
                  <a:lnTo>
                    <a:pt x="370" y="38"/>
                  </a:lnTo>
                  <a:lnTo>
                    <a:pt x="371" y="43"/>
                  </a:lnTo>
                  <a:lnTo>
                    <a:pt x="373" y="47"/>
                  </a:lnTo>
                  <a:lnTo>
                    <a:pt x="375" y="55"/>
                  </a:lnTo>
                  <a:lnTo>
                    <a:pt x="378" y="62"/>
                  </a:lnTo>
                  <a:lnTo>
                    <a:pt x="379" y="69"/>
                  </a:lnTo>
                  <a:lnTo>
                    <a:pt x="382" y="79"/>
                  </a:lnTo>
                  <a:lnTo>
                    <a:pt x="383" y="89"/>
                  </a:lnTo>
                  <a:lnTo>
                    <a:pt x="386" y="101"/>
                  </a:lnTo>
                  <a:lnTo>
                    <a:pt x="387" y="112"/>
                  </a:lnTo>
                  <a:lnTo>
                    <a:pt x="388" y="125"/>
                  </a:lnTo>
                  <a:lnTo>
                    <a:pt x="389" y="140"/>
                  </a:lnTo>
                  <a:lnTo>
                    <a:pt x="392" y="154"/>
                  </a:lnTo>
                  <a:lnTo>
                    <a:pt x="390" y="169"/>
                  </a:lnTo>
                  <a:lnTo>
                    <a:pt x="390" y="185"/>
                  </a:lnTo>
                  <a:lnTo>
                    <a:pt x="388" y="201"/>
                  </a:lnTo>
                  <a:lnTo>
                    <a:pt x="387" y="219"/>
                  </a:lnTo>
                  <a:lnTo>
                    <a:pt x="386" y="236"/>
                  </a:lnTo>
                  <a:lnTo>
                    <a:pt x="384" y="253"/>
                  </a:lnTo>
                  <a:lnTo>
                    <a:pt x="382" y="271"/>
                  </a:lnTo>
                  <a:lnTo>
                    <a:pt x="380" y="290"/>
                  </a:lnTo>
                  <a:lnTo>
                    <a:pt x="377" y="308"/>
                  </a:lnTo>
                  <a:lnTo>
                    <a:pt x="375" y="328"/>
                  </a:lnTo>
                  <a:lnTo>
                    <a:pt x="371" y="346"/>
                  </a:lnTo>
                  <a:lnTo>
                    <a:pt x="369" y="365"/>
                  </a:lnTo>
                  <a:lnTo>
                    <a:pt x="365" y="382"/>
                  </a:lnTo>
                  <a:lnTo>
                    <a:pt x="362" y="400"/>
                  </a:lnTo>
                  <a:lnTo>
                    <a:pt x="360" y="418"/>
                  </a:lnTo>
                  <a:lnTo>
                    <a:pt x="358" y="436"/>
                  </a:lnTo>
                  <a:lnTo>
                    <a:pt x="355" y="450"/>
                  </a:lnTo>
                  <a:lnTo>
                    <a:pt x="353" y="467"/>
                  </a:lnTo>
                  <a:lnTo>
                    <a:pt x="350" y="482"/>
                  </a:lnTo>
                  <a:lnTo>
                    <a:pt x="349" y="497"/>
                  </a:lnTo>
                  <a:lnTo>
                    <a:pt x="346" y="509"/>
                  </a:lnTo>
                  <a:lnTo>
                    <a:pt x="345" y="522"/>
                  </a:lnTo>
                  <a:lnTo>
                    <a:pt x="343" y="533"/>
                  </a:lnTo>
                  <a:lnTo>
                    <a:pt x="342" y="544"/>
                  </a:lnTo>
                  <a:lnTo>
                    <a:pt x="339" y="553"/>
                  </a:lnTo>
                  <a:lnTo>
                    <a:pt x="338" y="561"/>
                  </a:lnTo>
                  <a:lnTo>
                    <a:pt x="337" y="568"/>
                  </a:lnTo>
                  <a:lnTo>
                    <a:pt x="337" y="575"/>
                  </a:lnTo>
                  <a:lnTo>
                    <a:pt x="336" y="579"/>
                  </a:lnTo>
                  <a:lnTo>
                    <a:pt x="336" y="583"/>
                  </a:lnTo>
                  <a:lnTo>
                    <a:pt x="336" y="584"/>
                  </a:lnTo>
                  <a:lnTo>
                    <a:pt x="336" y="587"/>
                  </a:lnTo>
                  <a:lnTo>
                    <a:pt x="0" y="581"/>
                  </a:lnTo>
                  <a:lnTo>
                    <a:pt x="0" y="580"/>
                  </a:lnTo>
                  <a:lnTo>
                    <a:pt x="1" y="578"/>
                  </a:lnTo>
                  <a:lnTo>
                    <a:pt x="3" y="574"/>
                  </a:lnTo>
                  <a:lnTo>
                    <a:pt x="5" y="570"/>
                  </a:lnTo>
                  <a:lnTo>
                    <a:pt x="8" y="564"/>
                  </a:lnTo>
                  <a:lnTo>
                    <a:pt x="13" y="556"/>
                  </a:lnTo>
                  <a:lnTo>
                    <a:pt x="17" y="548"/>
                  </a:lnTo>
                  <a:lnTo>
                    <a:pt x="22" y="541"/>
                  </a:lnTo>
                  <a:lnTo>
                    <a:pt x="26" y="530"/>
                  </a:lnTo>
                  <a:lnTo>
                    <a:pt x="30" y="522"/>
                  </a:lnTo>
                  <a:lnTo>
                    <a:pt x="34" y="510"/>
                  </a:lnTo>
                  <a:lnTo>
                    <a:pt x="39" y="500"/>
                  </a:lnTo>
                  <a:lnTo>
                    <a:pt x="42" y="488"/>
                  </a:lnTo>
                  <a:lnTo>
                    <a:pt x="46" y="476"/>
                  </a:lnTo>
                  <a:lnTo>
                    <a:pt x="48" y="464"/>
                  </a:lnTo>
                  <a:lnTo>
                    <a:pt x="51" y="453"/>
                  </a:lnTo>
                  <a:lnTo>
                    <a:pt x="52" y="440"/>
                  </a:lnTo>
                  <a:lnTo>
                    <a:pt x="53" y="427"/>
                  </a:lnTo>
                  <a:lnTo>
                    <a:pt x="53" y="415"/>
                  </a:lnTo>
                  <a:lnTo>
                    <a:pt x="54" y="403"/>
                  </a:lnTo>
                  <a:lnTo>
                    <a:pt x="54" y="390"/>
                  </a:lnTo>
                  <a:lnTo>
                    <a:pt x="54" y="377"/>
                  </a:lnTo>
                  <a:lnTo>
                    <a:pt x="54" y="364"/>
                  </a:lnTo>
                  <a:lnTo>
                    <a:pt x="55" y="351"/>
                  </a:lnTo>
                  <a:lnTo>
                    <a:pt x="55" y="337"/>
                  </a:lnTo>
                  <a:lnTo>
                    <a:pt x="55" y="324"/>
                  </a:lnTo>
                  <a:lnTo>
                    <a:pt x="56" y="309"/>
                  </a:lnTo>
                  <a:lnTo>
                    <a:pt x="59" y="295"/>
                  </a:lnTo>
                  <a:lnTo>
                    <a:pt x="61" y="280"/>
                  </a:lnTo>
                  <a:lnTo>
                    <a:pt x="65" y="265"/>
                  </a:lnTo>
                  <a:lnTo>
                    <a:pt x="69" y="248"/>
                  </a:lnTo>
                  <a:lnTo>
                    <a:pt x="76" y="233"/>
                  </a:lnTo>
                  <a:lnTo>
                    <a:pt x="82" y="215"/>
                  </a:lnTo>
                  <a:lnTo>
                    <a:pt x="90" y="198"/>
                  </a:lnTo>
                  <a:lnTo>
                    <a:pt x="98" y="180"/>
                  </a:lnTo>
                  <a:lnTo>
                    <a:pt x="108" y="164"/>
                  </a:lnTo>
                  <a:lnTo>
                    <a:pt x="118" y="146"/>
                  </a:lnTo>
                  <a:lnTo>
                    <a:pt x="127" y="129"/>
                  </a:lnTo>
                  <a:lnTo>
                    <a:pt x="138" y="112"/>
                  </a:lnTo>
                  <a:lnTo>
                    <a:pt x="148" y="98"/>
                  </a:lnTo>
                  <a:lnTo>
                    <a:pt x="156" y="83"/>
                  </a:lnTo>
                  <a:lnTo>
                    <a:pt x="166" y="70"/>
                  </a:lnTo>
                  <a:lnTo>
                    <a:pt x="173" y="59"/>
                  </a:lnTo>
                  <a:lnTo>
                    <a:pt x="181" y="50"/>
                  </a:lnTo>
                  <a:lnTo>
                    <a:pt x="186" y="41"/>
                  </a:lnTo>
                  <a:lnTo>
                    <a:pt x="192" y="35"/>
                  </a:lnTo>
                  <a:lnTo>
                    <a:pt x="194" y="32"/>
                  </a:lnTo>
                  <a:lnTo>
                    <a:pt x="196" y="31"/>
                  </a:lnTo>
                  <a:lnTo>
                    <a:pt x="236" y="2"/>
                  </a:lnTo>
                  <a:lnTo>
                    <a:pt x="236" y="2"/>
                  </a:lnTo>
                  <a:close/>
                </a:path>
              </a:pathLst>
            </a:custGeom>
            <a:solidFill>
              <a:srgbClr val="8a8aa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13" name=""/>
            <p:cNvSpPr/>
            <p:nvPr/>
          </p:nvSpPr>
          <p:spPr>
            <a:xfrm>
              <a:off x="4718160" y="4903560"/>
              <a:ext cx="511200" cy="645840"/>
            </a:xfrm>
            <a:custGeom>
              <a:avLst/>
              <a:gdLst/>
              <a:ahLst/>
              <a:rect l="l" t="t" r="r" b="b"/>
              <a:pathLst>
                <a:path w="322" h="407">
                  <a:moveTo>
                    <a:pt x="38" y="393"/>
                  </a:moveTo>
                  <a:lnTo>
                    <a:pt x="37" y="390"/>
                  </a:lnTo>
                  <a:lnTo>
                    <a:pt x="34" y="385"/>
                  </a:lnTo>
                  <a:lnTo>
                    <a:pt x="30" y="381"/>
                  </a:lnTo>
                  <a:lnTo>
                    <a:pt x="28" y="378"/>
                  </a:lnTo>
                  <a:lnTo>
                    <a:pt x="25" y="373"/>
                  </a:lnTo>
                  <a:lnTo>
                    <a:pt x="23" y="367"/>
                  </a:lnTo>
                  <a:lnTo>
                    <a:pt x="20" y="360"/>
                  </a:lnTo>
                  <a:lnTo>
                    <a:pt x="17" y="355"/>
                  </a:lnTo>
                  <a:lnTo>
                    <a:pt x="14" y="349"/>
                  </a:lnTo>
                  <a:lnTo>
                    <a:pt x="12" y="342"/>
                  </a:lnTo>
                  <a:lnTo>
                    <a:pt x="9" y="335"/>
                  </a:lnTo>
                  <a:lnTo>
                    <a:pt x="7" y="327"/>
                  </a:lnTo>
                  <a:lnTo>
                    <a:pt x="4" y="319"/>
                  </a:lnTo>
                  <a:lnTo>
                    <a:pt x="4" y="312"/>
                  </a:lnTo>
                  <a:lnTo>
                    <a:pt x="1" y="304"/>
                  </a:lnTo>
                  <a:lnTo>
                    <a:pt x="0" y="295"/>
                  </a:lnTo>
                  <a:lnTo>
                    <a:pt x="0" y="287"/>
                  </a:lnTo>
                  <a:lnTo>
                    <a:pt x="0" y="280"/>
                  </a:lnTo>
                  <a:lnTo>
                    <a:pt x="0" y="272"/>
                  </a:lnTo>
                  <a:lnTo>
                    <a:pt x="1" y="264"/>
                  </a:lnTo>
                  <a:lnTo>
                    <a:pt x="2" y="258"/>
                  </a:lnTo>
                  <a:lnTo>
                    <a:pt x="3" y="251"/>
                  </a:lnTo>
                  <a:lnTo>
                    <a:pt x="3" y="245"/>
                  </a:lnTo>
                  <a:lnTo>
                    <a:pt x="4" y="240"/>
                  </a:lnTo>
                  <a:lnTo>
                    <a:pt x="4" y="235"/>
                  </a:lnTo>
                  <a:lnTo>
                    <a:pt x="7" y="231"/>
                  </a:lnTo>
                  <a:lnTo>
                    <a:pt x="9" y="226"/>
                  </a:lnTo>
                  <a:lnTo>
                    <a:pt x="9" y="224"/>
                  </a:lnTo>
                  <a:lnTo>
                    <a:pt x="9" y="222"/>
                  </a:lnTo>
                  <a:lnTo>
                    <a:pt x="11" y="215"/>
                  </a:lnTo>
                  <a:lnTo>
                    <a:pt x="11" y="209"/>
                  </a:lnTo>
                  <a:lnTo>
                    <a:pt x="13" y="205"/>
                  </a:lnTo>
                  <a:lnTo>
                    <a:pt x="13" y="198"/>
                  </a:lnTo>
                  <a:lnTo>
                    <a:pt x="16" y="193"/>
                  </a:lnTo>
                  <a:lnTo>
                    <a:pt x="17" y="184"/>
                  </a:lnTo>
                  <a:lnTo>
                    <a:pt x="18" y="177"/>
                  </a:lnTo>
                  <a:lnTo>
                    <a:pt x="20" y="170"/>
                  </a:lnTo>
                  <a:lnTo>
                    <a:pt x="22" y="163"/>
                  </a:lnTo>
                  <a:lnTo>
                    <a:pt x="24" y="155"/>
                  </a:lnTo>
                  <a:lnTo>
                    <a:pt x="26" y="147"/>
                  </a:lnTo>
                  <a:lnTo>
                    <a:pt x="28" y="139"/>
                  </a:lnTo>
                  <a:lnTo>
                    <a:pt x="30" y="133"/>
                  </a:lnTo>
                  <a:lnTo>
                    <a:pt x="32" y="126"/>
                  </a:lnTo>
                  <a:lnTo>
                    <a:pt x="34" y="119"/>
                  </a:lnTo>
                  <a:lnTo>
                    <a:pt x="35" y="113"/>
                  </a:lnTo>
                  <a:lnTo>
                    <a:pt x="38" y="108"/>
                  </a:lnTo>
                  <a:lnTo>
                    <a:pt x="38" y="102"/>
                  </a:lnTo>
                  <a:lnTo>
                    <a:pt x="41" y="96"/>
                  </a:lnTo>
                  <a:lnTo>
                    <a:pt x="42" y="92"/>
                  </a:lnTo>
                  <a:lnTo>
                    <a:pt x="44" y="88"/>
                  </a:lnTo>
                  <a:lnTo>
                    <a:pt x="46" y="81"/>
                  </a:lnTo>
                  <a:lnTo>
                    <a:pt x="48" y="76"/>
                  </a:lnTo>
                  <a:lnTo>
                    <a:pt x="49" y="73"/>
                  </a:lnTo>
                  <a:lnTo>
                    <a:pt x="49" y="72"/>
                  </a:lnTo>
                  <a:lnTo>
                    <a:pt x="50" y="70"/>
                  </a:lnTo>
                  <a:lnTo>
                    <a:pt x="55" y="64"/>
                  </a:lnTo>
                  <a:lnTo>
                    <a:pt x="59" y="59"/>
                  </a:lnTo>
                  <a:lnTo>
                    <a:pt x="63" y="54"/>
                  </a:lnTo>
                  <a:lnTo>
                    <a:pt x="67" y="50"/>
                  </a:lnTo>
                  <a:lnTo>
                    <a:pt x="73" y="45"/>
                  </a:lnTo>
                  <a:lnTo>
                    <a:pt x="78" y="40"/>
                  </a:lnTo>
                  <a:lnTo>
                    <a:pt x="84" y="34"/>
                  </a:lnTo>
                  <a:lnTo>
                    <a:pt x="90" y="29"/>
                  </a:lnTo>
                  <a:lnTo>
                    <a:pt x="96" y="24"/>
                  </a:lnTo>
                  <a:lnTo>
                    <a:pt x="102" y="19"/>
                  </a:lnTo>
                  <a:lnTo>
                    <a:pt x="109" y="14"/>
                  </a:lnTo>
                  <a:lnTo>
                    <a:pt x="116" y="9"/>
                  </a:lnTo>
                  <a:lnTo>
                    <a:pt x="123" y="7"/>
                  </a:lnTo>
                  <a:lnTo>
                    <a:pt x="128" y="4"/>
                  </a:lnTo>
                  <a:lnTo>
                    <a:pt x="136" y="2"/>
                  </a:lnTo>
                  <a:lnTo>
                    <a:pt x="141" y="0"/>
                  </a:lnTo>
                  <a:lnTo>
                    <a:pt x="148" y="0"/>
                  </a:lnTo>
                  <a:lnTo>
                    <a:pt x="153" y="0"/>
                  </a:lnTo>
                  <a:lnTo>
                    <a:pt x="161" y="0"/>
                  </a:lnTo>
                  <a:lnTo>
                    <a:pt x="166" y="2"/>
                  </a:lnTo>
                  <a:lnTo>
                    <a:pt x="173" y="4"/>
                  </a:lnTo>
                  <a:lnTo>
                    <a:pt x="178" y="6"/>
                  </a:lnTo>
                  <a:lnTo>
                    <a:pt x="186" y="8"/>
                  </a:lnTo>
                  <a:lnTo>
                    <a:pt x="191" y="12"/>
                  </a:lnTo>
                  <a:lnTo>
                    <a:pt x="199" y="16"/>
                  </a:lnTo>
                  <a:lnTo>
                    <a:pt x="204" y="20"/>
                  </a:lnTo>
                  <a:lnTo>
                    <a:pt x="212" y="25"/>
                  </a:lnTo>
                  <a:lnTo>
                    <a:pt x="219" y="29"/>
                  </a:lnTo>
                  <a:lnTo>
                    <a:pt x="226" y="36"/>
                  </a:lnTo>
                  <a:lnTo>
                    <a:pt x="232" y="40"/>
                  </a:lnTo>
                  <a:lnTo>
                    <a:pt x="241" y="45"/>
                  </a:lnTo>
                  <a:lnTo>
                    <a:pt x="247" y="50"/>
                  </a:lnTo>
                  <a:lnTo>
                    <a:pt x="254" y="54"/>
                  </a:lnTo>
                  <a:lnTo>
                    <a:pt x="262" y="59"/>
                  </a:lnTo>
                  <a:lnTo>
                    <a:pt x="268" y="64"/>
                  </a:lnTo>
                  <a:lnTo>
                    <a:pt x="274" y="69"/>
                  </a:lnTo>
                  <a:lnTo>
                    <a:pt x="281" y="74"/>
                  </a:lnTo>
                  <a:lnTo>
                    <a:pt x="287" y="77"/>
                  </a:lnTo>
                  <a:lnTo>
                    <a:pt x="291" y="82"/>
                  </a:lnTo>
                  <a:lnTo>
                    <a:pt x="295" y="85"/>
                  </a:lnTo>
                  <a:lnTo>
                    <a:pt x="300" y="88"/>
                  </a:lnTo>
                  <a:lnTo>
                    <a:pt x="305" y="92"/>
                  </a:lnTo>
                  <a:lnTo>
                    <a:pt x="307" y="94"/>
                  </a:lnTo>
                  <a:lnTo>
                    <a:pt x="322" y="142"/>
                  </a:lnTo>
                  <a:lnTo>
                    <a:pt x="294" y="339"/>
                  </a:lnTo>
                  <a:lnTo>
                    <a:pt x="293" y="340"/>
                  </a:lnTo>
                  <a:lnTo>
                    <a:pt x="292" y="343"/>
                  </a:lnTo>
                  <a:lnTo>
                    <a:pt x="290" y="348"/>
                  </a:lnTo>
                  <a:lnTo>
                    <a:pt x="288" y="354"/>
                  </a:lnTo>
                  <a:lnTo>
                    <a:pt x="284" y="360"/>
                  </a:lnTo>
                  <a:lnTo>
                    <a:pt x="280" y="369"/>
                  </a:lnTo>
                  <a:lnTo>
                    <a:pt x="275" y="375"/>
                  </a:lnTo>
                  <a:lnTo>
                    <a:pt x="270" y="382"/>
                  </a:lnTo>
                  <a:lnTo>
                    <a:pt x="262" y="387"/>
                  </a:lnTo>
                  <a:lnTo>
                    <a:pt x="255" y="393"/>
                  </a:lnTo>
                  <a:lnTo>
                    <a:pt x="248" y="397"/>
                  </a:lnTo>
                  <a:lnTo>
                    <a:pt x="241" y="401"/>
                  </a:lnTo>
                  <a:lnTo>
                    <a:pt x="234" y="403"/>
                  </a:lnTo>
                  <a:lnTo>
                    <a:pt x="230" y="405"/>
                  </a:lnTo>
                  <a:lnTo>
                    <a:pt x="227" y="406"/>
                  </a:lnTo>
                  <a:lnTo>
                    <a:pt x="226" y="407"/>
                  </a:lnTo>
                  <a:lnTo>
                    <a:pt x="125" y="353"/>
                  </a:lnTo>
                  <a:lnTo>
                    <a:pt x="38" y="393"/>
                  </a:lnTo>
                  <a:lnTo>
                    <a:pt x="38" y="393"/>
                  </a:lnTo>
                  <a:close/>
                </a:path>
              </a:pathLst>
            </a:custGeom>
            <a:solidFill>
              <a:srgbClr val="f79191"/>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14" name=""/>
            <p:cNvSpPr/>
            <p:nvPr/>
          </p:nvSpPr>
          <p:spPr>
            <a:xfrm>
              <a:off x="5061240" y="5079960"/>
              <a:ext cx="179280" cy="456840"/>
            </a:xfrm>
            <a:custGeom>
              <a:avLst/>
              <a:gdLst/>
              <a:ahLst/>
              <a:rect l="l" t="t" r="r" b="b"/>
              <a:pathLst>
                <a:path w="113" h="288">
                  <a:moveTo>
                    <a:pt x="75" y="5"/>
                  </a:moveTo>
                  <a:lnTo>
                    <a:pt x="73" y="6"/>
                  </a:lnTo>
                  <a:lnTo>
                    <a:pt x="66" y="14"/>
                  </a:lnTo>
                  <a:lnTo>
                    <a:pt x="61" y="18"/>
                  </a:lnTo>
                  <a:lnTo>
                    <a:pt x="57" y="24"/>
                  </a:lnTo>
                  <a:lnTo>
                    <a:pt x="52" y="31"/>
                  </a:lnTo>
                  <a:lnTo>
                    <a:pt x="48" y="40"/>
                  </a:lnTo>
                  <a:lnTo>
                    <a:pt x="41" y="47"/>
                  </a:lnTo>
                  <a:lnTo>
                    <a:pt x="36" y="57"/>
                  </a:lnTo>
                  <a:lnTo>
                    <a:pt x="30" y="66"/>
                  </a:lnTo>
                  <a:lnTo>
                    <a:pt x="25" y="77"/>
                  </a:lnTo>
                  <a:lnTo>
                    <a:pt x="20" y="89"/>
                  </a:lnTo>
                  <a:lnTo>
                    <a:pt x="15" y="102"/>
                  </a:lnTo>
                  <a:lnTo>
                    <a:pt x="10" y="114"/>
                  </a:lnTo>
                  <a:lnTo>
                    <a:pt x="8" y="128"/>
                  </a:lnTo>
                  <a:lnTo>
                    <a:pt x="4" y="140"/>
                  </a:lnTo>
                  <a:lnTo>
                    <a:pt x="3" y="154"/>
                  </a:lnTo>
                  <a:lnTo>
                    <a:pt x="1" y="167"/>
                  </a:lnTo>
                  <a:lnTo>
                    <a:pt x="1" y="182"/>
                  </a:lnTo>
                  <a:lnTo>
                    <a:pt x="0" y="195"/>
                  </a:lnTo>
                  <a:lnTo>
                    <a:pt x="0" y="208"/>
                  </a:lnTo>
                  <a:lnTo>
                    <a:pt x="1" y="221"/>
                  </a:lnTo>
                  <a:lnTo>
                    <a:pt x="3" y="233"/>
                  </a:lnTo>
                  <a:lnTo>
                    <a:pt x="3" y="245"/>
                  </a:lnTo>
                  <a:lnTo>
                    <a:pt x="4" y="255"/>
                  </a:lnTo>
                  <a:lnTo>
                    <a:pt x="5" y="264"/>
                  </a:lnTo>
                  <a:lnTo>
                    <a:pt x="7" y="272"/>
                  </a:lnTo>
                  <a:lnTo>
                    <a:pt x="8" y="278"/>
                  </a:lnTo>
                  <a:lnTo>
                    <a:pt x="8" y="284"/>
                  </a:lnTo>
                  <a:lnTo>
                    <a:pt x="9" y="287"/>
                  </a:lnTo>
                  <a:lnTo>
                    <a:pt x="10" y="288"/>
                  </a:lnTo>
                  <a:lnTo>
                    <a:pt x="10" y="288"/>
                  </a:lnTo>
                  <a:lnTo>
                    <a:pt x="13" y="288"/>
                  </a:lnTo>
                  <a:lnTo>
                    <a:pt x="17" y="286"/>
                  </a:lnTo>
                  <a:lnTo>
                    <a:pt x="25" y="284"/>
                  </a:lnTo>
                  <a:lnTo>
                    <a:pt x="31" y="279"/>
                  </a:lnTo>
                  <a:lnTo>
                    <a:pt x="40" y="273"/>
                  </a:lnTo>
                  <a:lnTo>
                    <a:pt x="44" y="268"/>
                  </a:lnTo>
                  <a:lnTo>
                    <a:pt x="50" y="264"/>
                  </a:lnTo>
                  <a:lnTo>
                    <a:pt x="54" y="259"/>
                  </a:lnTo>
                  <a:lnTo>
                    <a:pt x="60" y="252"/>
                  </a:lnTo>
                  <a:lnTo>
                    <a:pt x="64" y="244"/>
                  </a:lnTo>
                  <a:lnTo>
                    <a:pt x="69" y="236"/>
                  </a:lnTo>
                  <a:lnTo>
                    <a:pt x="74" y="226"/>
                  </a:lnTo>
                  <a:lnTo>
                    <a:pt x="79" y="217"/>
                  </a:lnTo>
                  <a:lnTo>
                    <a:pt x="83" y="207"/>
                  </a:lnTo>
                  <a:lnTo>
                    <a:pt x="87" y="198"/>
                  </a:lnTo>
                  <a:lnTo>
                    <a:pt x="91" y="187"/>
                  </a:lnTo>
                  <a:lnTo>
                    <a:pt x="95" y="179"/>
                  </a:lnTo>
                  <a:lnTo>
                    <a:pt x="100" y="169"/>
                  </a:lnTo>
                  <a:lnTo>
                    <a:pt x="103" y="161"/>
                  </a:lnTo>
                  <a:lnTo>
                    <a:pt x="105" y="153"/>
                  </a:lnTo>
                  <a:lnTo>
                    <a:pt x="108" y="148"/>
                  </a:lnTo>
                  <a:lnTo>
                    <a:pt x="110" y="141"/>
                  </a:lnTo>
                  <a:lnTo>
                    <a:pt x="112" y="137"/>
                  </a:lnTo>
                  <a:lnTo>
                    <a:pt x="112" y="135"/>
                  </a:lnTo>
                  <a:lnTo>
                    <a:pt x="113" y="135"/>
                  </a:lnTo>
                  <a:lnTo>
                    <a:pt x="91" y="15"/>
                  </a:lnTo>
                  <a:lnTo>
                    <a:pt x="89" y="0"/>
                  </a:lnTo>
                  <a:lnTo>
                    <a:pt x="75" y="5"/>
                  </a:lnTo>
                  <a:lnTo>
                    <a:pt x="75" y="5"/>
                  </a:lnTo>
                  <a:close/>
                </a:path>
              </a:pathLst>
            </a:custGeom>
            <a:solidFill>
              <a:srgbClr val="c24d4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15" name=""/>
            <p:cNvSpPr/>
            <p:nvPr/>
          </p:nvSpPr>
          <p:spPr>
            <a:xfrm>
              <a:off x="4713480" y="5322600"/>
              <a:ext cx="212760" cy="215640"/>
            </a:xfrm>
            <a:custGeom>
              <a:avLst/>
              <a:gdLst/>
              <a:ahLst/>
              <a:rect l="l" t="t" r="r" b="b"/>
              <a:pathLst>
                <a:path w="134" h="136">
                  <a:moveTo>
                    <a:pt x="26" y="0"/>
                  </a:moveTo>
                  <a:lnTo>
                    <a:pt x="27" y="1"/>
                  </a:lnTo>
                  <a:lnTo>
                    <a:pt x="31" y="5"/>
                  </a:lnTo>
                  <a:lnTo>
                    <a:pt x="37" y="12"/>
                  </a:lnTo>
                  <a:lnTo>
                    <a:pt x="45" y="21"/>
                  </a:lnTo>
                  <a:lnTo>
                    <a:pt x="49" y="25"/>
                  </a:lnTo>
                  <a:lnTo>
                    <a:pt x="53" y="30"/>
                  </a:lnTo>
                  <a:lnTo>
                    <a:pt x="58" y="33"/>
                  </a:lnTo>
                  <a:lnTo>
                    <a:pt x="64" y="39"/>
                  </a:lnTo>
                  <a:lnTo>
                    <a:pt x="69" y="43"/>
                  </a:lnTo>
                  <a:lnTo>
                    <a:pt x="74" y="48"/>
                  </a:lnTo>
                  <a:lnTo>
                    <a:pt x="78" y="53"/>
                  </a:lnTo>
                  <a:lnTo>
                    <a:pt x="84" y="58"/>
                  </a:lnTo>
                  <a:lnTo>
                    <a:pt x="89" y="62"/>
                  </a:lnTo>
                  <a:lnTo>
                    <a:pt x="94" y="66"/>
                  </a:lnTo>
                  <a:lnTo>
                    <a:pt x="98" y="69"/>
                  </a:lnTo>
                  <a:lnTo>
                    <a:pt x="103" y="73"/>
                  </a:lnTo>
                  <a:lnTo>
                    <a:pt x="112" y="78"/>
                  </a:lnTo>
                  <a:lnTo>
                    <a:pt x="120" y="84"/>
                  </a:lnTo>
                  <a:lnTo>
                    <a:pt x="125" y="87"/>
                  </a:lnTo>
                  <a:lnTo>
                    <a:pt x="130" y="89"/>
                  </a:lnTo>
                  <a:lnTo>
                    <a:pt x="132" y="91"/>
                  </a:lnTo>
                  <a:lnTo>
                    <a:pt x="134" y="92"/>
                  </a:lnTo>
                  <a:lnTo>
                    <a:pt x="131" y="93"/>
                  </a:lnTo>
                  <a:lnTo>
                    <a:pt x="124" y="99"/>
                  </a:lnTo>
                  <a:lnTo>
                    <a:pt x="119" y="102"/>
                  </a:lnTo>
                  <a:lnTo>
                    <a:pt x="113" y="108"/>
                  </a:lnTo>
                  <a:lnTo>
                    <a:pt x="106" y="113"/>
                  </a:lnTo>
                  <a:lnTo>
                    <a:pt x="100" y="118"/>
                  </a:lnTo>
                  <a:lnTo>
                    <a:pt x="92" y="122"/>
                  </a:lnTo>
                  <a:lnTo>
                    <a:pt x="84" y="126"/>
                  </a:lnTo>
                  <a:lnTo>
                    <a:pt x="77" y="130"/>
                  </a:lnTo>
                  <a:lnTo>
                    <a:pt x="70" y="133"/>
                  </a:lnTo>
                  <a:lnTo>
                    <a:pt x="62" y="135"/>
                  </a:lnTo>
                  <a:lnTo>
                    <a:pt x="54" y="136"/>
                  </a:lnTo>
                  <a:lnTo>
                    <a:pt x="47" y="136"/>
                  </a:lnTo>
                  <a:lnTo>
                    <a:pt x="41" y="135"/>
                  </a:lnTo>
                  <a:lnTo>
                    <a:pt x="35" y="131"/>
                  </a:lnTo>
                  <a:lnTo>
                    <a:pt x="29" y="126"/>
                  </a:lnTo>
                  <a:lnTo>
                    <a:pt x="24" y="120"/>
                  </a:lnTo>
                  <a:lnTo>
                    <a:pt x="20" y="114"/>
                  </a:lnTo>
                  <a:lnTo>
                    <a:pt x="16" y="106"/>
                  </a:lnTo>
                  <a:lnTo>
                    <a:pt x="13" y="97"/>
                  </a:lnTo>
                  <a:lnTo>
                    <a:pt x="10" y="89"/>
                  </a:lnTo>
                  <a:lnTo>
                    <a:pt x="7" y="81"/>
                  </a:lnTo>
                  <a:lnTo>
                    <a:pt x="5" y="73"/>
                  </a:lnTo>
                  <a:lnTo>
                    <a:pt x="3" y="65"/>
                  </a:lnTo>
                  <a:lnTo>
                    <a:pt x="2" y="57"/>
                  </a:lnTo>
                  <a:lnTo>
                    <a:pt x="1" y="51"/>
                  </a:lnTo>
                  <a:lnTo>
                    <a:pt x="0" y="46"/>
                  </a:lnTo>
                  <a:lnTo>
                    <a:pt x="0" y="42"/>
                  </a:lnTo>
                  <a:lnTo>
                    <a:pt x="0" y="39"/>
                  </a:lnTo>
                  <a:lnTo>
                    <a:pt x="2" y="41"/>
                  </a:lnTo>
                  <a:lnTo>
                    <a:pt x="7" y="46"/>
                  </a:lnTo>
                  <a:lnTo>
                    <a:pt x="11" y="49"/>
                  </a:lnTo>
                  <a:lnTo>
                    <a:pt x="16" y="52"/>
                  </a:lnTo>
                  <a:lnTo>
                    <a:pt x="20" y="55"/>
                  </a:lnTo>
                  <a:lnTo>
                    <a:pt x="26" y="58"/>
                  </a:lnTo>
                  <a:lnTo>
                    <a:pt x="30" y="59"/>
                  </a:lnTo>
                  <a:lnTo>
                    <a:pt x="35" y="59"/>
                  </a:lnTo>
                  <a:lnTo>
                    <a:pt x="39" y="59"/>
                  </a:lnTo>
                  <a:lnTo>
                    <a:pt x="44" y="59"/>
                  </a:lnTo>
                  <a:lnTo>
                    <a:pt x="49" y="58"/>
                  </a:lnTo>
                  <a:lnTo>
                    <a:pt x="52" y="58"/>
                  </a:lnTo>
                  <a:lnTo>
                    <a:pt x="49" y="56"/>
                  </a:lnTo>
                  <a:lnTo>
                    <a:pt x="45" y="54"/>
                  </a:lnTo>
                  <a:lnTo>
                    <a:pt x="41" y="51"/>
                  </a:lnTo>
                  <a:lnTo>
                    <a:pt x="37" y="47"/>
                  </a:lnTo>
                  <a:lnTo>
                    <a:pt x="33" y="43"/>
                  </a:lnTo>
                  <a:lnTo>
                    <a:pt x="31" y="39"/>
                  </a:lnTo>
                  <a:lnTo>
                    <a:pt x="28" y="32"/>
                  </a:lnTo>
                  <a:lnTo>
                    <a:pt x="27" y="26"/>
                  </a:lnTo>
                  <a:lnTo>
                    <a:pt x="26" y="19"/>
                  </a:lnTo>
                  <a:lnTo>
                    <a:pt x="26" y="12"/>
                  </a:lnTo>
                  <a:lnTo>
                    <a:pt x="25" y="7"/>
                  </a:lnTo>
                  <a:lnTo>
                    <a:pt x="25" y="4"/>
                  </a:lnTo>
                  <a:lnTo>
                    <a:pt x="25" y="0"/>
                  </a:lnTo>
                  <a:lnTo>
                    <a:pt x="26" y="0"/>
                  </a:lnTo>
                  <a:lnTo>
                    <a:pt x="26" y="0"/>
                  </a:lnTo>
                  <a:close/>
                </a:path>
              </a:pathLst>
            </a:custGeom>
            <a:solidFill>
              <a:srgbClr val="c24d4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16" name=""/>
            <p:cNvSpPr/>
            <p:nvPr/>
          </p:nvSpPr>
          <p:spPr>
            <a:xfrm>
              <a:off x="5338800" y="4556160"/>
              <a:ext cx="114480" cy="67680"/>
            </a:xfrm>
            <a:custGeom>
              <a:avLst/>
              <a:gdLst/>
              <a:ahLst/>
              <a:rect l="l" t="t" r="r" b="b"/>
              <a:pathLst>
                <a:path w="72" h="43">
                  <a:moveTo>
                    <a:pt x="0" y="11"/>
                  </a:moveTo>
                  <a:lnTo>
                    <a:pt x="53" y="0"/>
                  </a:lnTo>
                  <a:lnTo>
                    <a:pt x="72" y="38"/>
                  </a:lnTo>
                  <a:lnTo>
                    <a:pt x="50" y="43"/>
                  </a:lnTo>
                  <a:lnTo>
                    <a:pt x="29" y="42"/>
                  </a:lnTo>
                  <a:lnTo>
                    <a:pt x="29" y="26"/>
                  </a:lnTo>
                  <a:lnTo>
                    <a:pt x="0" y="11"/>
                  </a:lnTo>
                  <a:lnTo>
                    <a:pt x="0" y="11"/>
                  </a:lnTo>
                  <a:close/>
                </a:path>
              </a:pathLst>
            </a:custGeom>
            <a:solidFill>
              <a:srgbClr val="bf6633"/>
            </a:solidFill>
            <a:ln w="0">
              <a:noFill/>
            </a:ln>
          </p:spPr>
          <p:style>
            <a:lnRef idx="0"/>
            <a:fillRef idx="0"/>
            <a:effectRef idx="0"/>
            <a:fontRef idx="minor"/>
          </p:style>
          <p:txBody>
            <a:bodyPr lIns="90000" rIns="90000" tIns="20880" bIns="20880" anchor="t">
              <a:noAutofit/>
            </a:bodyPr>
            <a:p>
              <a:endParaRPr b="0" lang="en-US" sz="2400" strike="noStrike" u="none">
                <a:solidFill>
                  <a:srgbClr val="ffffff"/>
                </a:solidFill>
                <a:effectLst/>
                <a:uFillTx/>
                <a:latin typeface="Times New Roman"/>
              </a:endParaRPr>
            </a:p>
          </p:txBody>
        </p:sp>
        <p:sp>
          <p:nvSpPr>
            <p:cNvPr id="917" name=""/>
            <p:cNvSpPr/>
            <p:nvPr/>
          </p:nvSpPr>
          <p:spPr>
            <a:xfrm>
              <a:off x="5199120" y="4346280"/>
              <a:ext cx="387360" cy="1104840"/>
            </a:xfrm>
            <a:custGeom>
              <a:avLst/>
              <a:gdLst/>
              <a:ahLst/>
              <a:rect l="l" t="t" r="r" b="b"/>
              <a:pathLst>
                <a:path w="244" h="696">
                  <a:moveTo>
                    <a:pt x="199" y="147"/>
                  </a:moveTo>
                  <a:lnTo>
                    <a:pt x="179" y="174"/>
                  </a:lnTo>
                  <a:lnTo>
                    <a:pt x="181" y="255"/>
                  </a:lnTo>
                  <a:lnTo>
                    <a:pt x="170" y="262"/>
                  </a:lnTo>
                  <a:lnTo>
                    <a:pt x="153" y="255"/>
                  </a:lnTo>
                  <a:lnTo>
                    <a:pt x="130" y="258"/>
                  </a:lnTo>
                  <a:lnTo>
                    <a:pt x="142" y="288"/>
                  </a:lnTo>
                  <a:lnTo>
                    <a:pt x="155" y="288"/>
                  </a:lnTo>
                  <a:lnTo>
                    <a:pt x="163" y="301"/>
                  </a:lnTo>
                  <a:lnTo>
                    <a:pt x="144" y="301"/>
                  </a:lnTo>
                  <a:lnTo>
                    <a:pt x="130" y="292"/>
                  </a:lnTo>
                  <a:lnTo>
                    <a:pt x="93" y="296"/>
                  </a:lnTo>
                  <a:lnTo>
                    <a:pt x="114" y="316"/>
                  </a:lnTo>
                  <a:lnTo>
                    <a:pt x="138" y="329"/>
                  </a:lnTo>
                  <a:lnTo>
                    <a:pt x="114" y="348"/>
                  </a:lnTo>
                  <a:lnTo>
                    <a:pt x="130" y="366"/>
                  </a:lnTo>
                  <a:lnTo>
                    <a:pt x="126" y="387"/>
                  </a:lnTo>
                  <a:lnTo>
                    <a:pt x="96" y="377"/>
                  </a:lnTo>
                  <a:lnTo>
                    <a:pt x="43" y="377"/>
                  </a:lnTo>
                  <a:lnTo>
                    <a:pt x="0" y="355"/>
                  </a:lnTo>
                  <a:lnTo>
                    <a:pt x="0" y="357"/>
                  </a:lnTo>
                  <a:lnTo>
                    <a:pt x="5" y="364"/>
                  </a:lnTo>
                  <a:lnTo>
                    <a:pt x="8" y="368"/>
                  </a:lnTo>
                  <a:lnTo>
                    <a:pt x="13" y="374"/>
                  </a:lnTo>
                  <a:lnTo>
                    <a:pt x="17" y="380"/>
                  </a:lnTo>
                  <a:lnTo>
                    <a:pt x="23" y="389"/>
                  </a:lnTo>
                  <a:lnTo>
                    <a:pt x="28" y="396"/>
                  </a:lnTo>
                  <a:lnTo>
                    <a:pt x="33" y="405"/>
                  </a:lnTo>
                  <a:lnTo>
                    <a:pt x="39" y="414"/>
                  </a:lnTo>
                  <a:lnTo>
                    <a:pt x="45" y="421"/>
                  </a:lnTo>
                  <a:lnTo>
                    <a:pt x="49" y="428"/>
                  </a:lnTo>
                  <a:lnTo>
                    <a:pt x="53" y="435"/>
                  </a:lnTo>
                  <a:lnTo>
                    <a:pt x="55" y="439"/>
                  </a:lnTo>
                  <a:lnTo>
                    <a:pt x="57" y="440"/>
                  </a:lnTo>
                  <a:lnTo>
                    <a:pt x="37" y="696"/>
                  </a:lnTo>
                  <a:lnTo>
                    <a:pt x="98" y="551"/>
                  </a:lnTo>
                  <a:lnTo>
                    <a:pt x="109" y="417"/>
                  </a:lnTo>
                  <a:lnTo>
                    <a:pt x="152" y="394"/>
                  </a:lnTo>
                  <a:lnTo>
                    <a:pt x="172" y="370"/>
                  </a:lnTo>
                  <a:lnTo>
                    <a:pt x="194" y="321"/>
                  </a:lnTo>
                  <a:lnTo>
                    <a:pt x="232" y="241"/>
                  </a:lnTo>
                  <a:lnTo>
                    <a:pt x="226" y="187"/>
                  </a:lnTo>
                  <a:lnTo>
                    <a:pt x="244" y="141"/>
                  </a:lnTo>
                  <a:lnTo>
                    <a:pt x="243" y="137"/>
                  </a:lnTo>
                  <a:lnTo>
                    <a:pt x="243" y="131"/>
                  </a:lnTo>
                  <a:lnTo>
                    <a:pt x="242" y="127"/>
                  </a:lnTo>
                  <a:lnTo>
                    <a:pt x="241" y="124"/>
                  </a:lnTo>
                  <a:lnTo>
                    <a:pt x="241" y="119"/>
                  </a:lnTo>
                  <a:lnTo>
                    <a:pt x="241" y="113"/>
                  </a:lnTo>
                  <a:lnTo>
                    <a:pt x="239" y="106"/>
                  </a:lnTo>
                  <a:lnTo>
                    <a:pt x="236" y="100"/>
                  </a:lnTo>
                  <a:lnTo>
                    <a:pt x="235" y="94"/>
                  </a:lnTo>
                  <a:lnTo>
                    <a:pt x="233" y="86"/>
                  </a:lnTo>
                  <a:lnTo>
                    <a:pt x="230" y="79"/>
                  </a:lnTo>
                  <a:lnTo>
                    <a:pt x="228" y="73"/>
                  </a:lnTo>
                  <a:lnTo>
                    <a:pt x="224" y="65"/>
                  </a:lnTo>
                  <a:lnTo>
                    <a:pt x="222" y="60"/>
                  </a:lnTo>
                  <a:lnTo>
                    <a:pt x="217" y="52"/>
                  </a:lnTo>
                  <a:lnTo>
                    <a:pt x="213" y="46"/>
                  </a:lnTo>
                  <a:lnTo>
                    <a:pt x="208" y="40"/>
                  </a:lnTo>
                  <a:lnTo>
                    <a:pt x="204" y="35"/>
                  </a:lnTo>
                  <a:lnTo>
                    <a:pt x="199" y="30"/>
                  </a:lnTo>
                  <a:lnTo>
                    <a:pt x="194" y="24"/>
                  </a:lnTo>
                  <a:lnTo>
                    <a:pt x="189" y="19"/>
                  </a:lnTo>
                  <a:lnTo>
                    <a:pt x="184" y="16"/>
                  </a:lnTo>
                  <a:lnTo>
                    <a:pt x="179" y="12"/>
                  </a:lnTo>
                  <a:lnTo>
                    <a:pt x="175" y="9"/>
                  </a:lnTo>
                  <a:lnTo>
                    <a:pt x="171" y="6"/>
                  </a:lnTo>
                  <a:lnTo>
                    <a:pt x="169" y="5"/>
                  </a:lnTo>
                  <a:lnTo>
                    <a:pt x="164" y="1"/>
                  </a:lnTo>
                  <a:lnTo>
                    <a:pt x="163" y="0"/>
                  </a:lnTo>
                  <a:lnTo>
                    <a:pt x="164" y="1"/>
                  </a:lnTo>
                  <a:lnTo>
                    <a:pt x="168" y="5"/>
                  </a:lnTo>
                  <a:lnTo>
                    <a:pt x="173" y="10"/>
                  </a:lnTo>
                  <a:lnTo>
                    <a:pt x="180" y="18"/>
                  </a:lnTo>
                  <a:lnTo>
                    <a:pt x="183" y="21"/>
                  </a:lnTo>
                  <a:lnTo>
                    <a:pt x="188" y="27"/>
                  </a:lnTo>
                  <a:lnTo>
                    <a:pt x="191" y="32"/>
                  </a:lnTo>
                  <a:lnTo>
                    <a:pt x="195" y="37"/>
                  </a:lnTo>
                  <a:lnTo>
                    <a:pt x="199" y="42"/>
                  </a:lnTo>
                  <a:lnTo>
                    <a:pt x="203" y="48"/>
                  </a:lnTo>
                  <a:lnTo>
                    <a:pt x="206" y="56"/>
                  </a:lnTo>
                  <a:lnTo>
                    <a:pt x="210" y="63"/>
                  </a:lnTo>
                  <a:lnTo>
                    <a:pt x="213" y="69"/>
                  </a:lnTo>
                  <a:lnTo>
                    <a:pt x="216" y="77"/>
                  </a:lnTo>
                  <a:lnTo>
                    <a:pt x="217" y="84"/>
                  </a:lnTo>
                  <a:lnTo>
                    <a:pt x="220" y="91"/>
                  </a:lnTo>
                  <a:lnTo>
                    <a:pt x="220" y="98"/>
                  </a:lnTo>
                  <a:lnTo>
                    <a:pt x="222" y="106"/>
                  </a:lnTo>
                  <a:lnTo>
                    <a:pt x="224" y="112"/>
                  </a:lnTo>
                  <a:lnTo>
                    <a:pt x="225" y="120"/>
                  </a:lnTo>
                  <a:lnTo>
                    <a:pt x="225" y="124"/>
                  </a:lnTo>
                  <a:lnTo>
                    <a:pt x="226" y="130"/>
                  </a:lnTo>
                  <a:lnTo>
                    <a:pt x="227" y="135"/>
                  </a:lnTo>
                  <a:lnTo>
                    <a:pt x="228" y="141"/>
                  </a:lnTo>
                  <a:lnTo>
                    <a:pt x="228" y="146"/>
                  </a:lnTo>
                  <a:lnTo>
                    <a:pt x="229" y="149"/>
                  </a:lnTo>
                  <a:lnTo>
                    <a:pt x="224" y="170"/>
                  </a:lnTo>
                  <a:lnTo>
                    <a:pt x="199" y="147"/>
                  </a:lnTo>
                  <a:lnTo>
                    <a:pt x="199" y="147"/>
                  </a:lnTo>
                  <a:close/>
                </a:path>
              </a:pathLst>
            </a:custGeom>
            <a:solidFill>
              <a:srgbClr val="bf66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18" name=""/>
            <p:cNvSpPr/>
            <p:nvPr/>
          </p:nvSpPr>
          <p:spPr>
            <a:xfrm>
              <a:off x="5153040" y="4628880"/>
              <a:ext cx="34920" cy="80640"/>
            </a:xfrm>
            <a:custGeom>
              <a:avLst/>
              <a:gdLst/>
              <a:ahLst/>
              <a:rect l="l" t="t" r="r" b="b"/>
              <a:pathLst>
                <a:path w="22" h="51">
                  <a:moveTo>
                    <a:pt x="5" y="0"/>
                  </a:moveTo>
                  <a:lnTo>
                    <a:pt x="0" y="31"/>
                  </a:lnTo>
                  <a:lnTo>
                    <a:pt x="9" y="51"/>
                  </a:lnTo>
                  <a:lnTo>
                    <a:pt x="10" y="26"/>
                  </a:lnTo>
                  <a:lnTo>
                    <a:pt x="22" y="17"/>
                  </a:lnTo>
                  <a:lnTo>
                    <a:pt x="5" y="0"/>
                  </a:lnTo>
                  <a:lnTo>
                    <a:pt x="5" y="0"/>
                  </a:lnTo>
                  <a:close/>
                </a:path>
              </a:pathLst>
            </a:custGeom>
            <a:solidFill>
              <a:srgbClr val="bf6633"/>
            </a:solidFill>
            <a:ln w="0">
              <a:noFill/>
            </a:ln>
          </p:spPr>
          <p:style>
            <a:lnRef idx="0"/>
            <a:fillRef idx="0"/>
            <a:effectRef idx="0"/>
            <a:fontRef idx="minor"/>
          </p:style>
          <p:txBody>
            <a:bodyPr lIns="90000" rIns="90000" tIns="33840" bIns="33840" anchor="t">
              <a:noAutofit/>
            </a:bodyPr>
            <a:p>
              <a:endParaRPr b="0" lang="en-US" sz="2400" strike="noStrike" u="none">
                <a:solidFill>
                  <a:srgbClr val="ffffff"/>
                </a:solidFill>
                <a:effectLst/>
                <a:uFillTx/>
                <a:latin typeface="Times New Roman"/>
              </a:endParaRPr>
            </a:p>
          </p:txBody>
        </p:sp>
        <p:sp>
          <p:nvSpPr>
            <p:cNvPr id="919" name=""/>
            <p:cNvSpPr/>
            <p:nvPr/>
          </p:nvSpPr>
          <p:spPr>
            <a:xfrm>
              <a:off x="5662800" y="5103720"/>
              <a:ext cx="500040" cy="326520"/>
            </a:xfrm>
            <a:custGeom>
              <a:avLst/>
              <a:gdLst/>
              <a:ahLst/>
              <a:rect l="l" t="t" r="r" b="b"/>
              <a:pathLst>
                <a:path w="315" h="206">
                  <a:moveTo>
                    <a:pt x="1" y="83"/>
                  </a:moveTo>
                  <a:lnTo>
                    <a:pt x="0" y="80"/>
                  </a:lnTo>
                  <a:lnTo>
                    <a:pt x="1" y="76"/>
                  </a:lnTo>
                  <a:lnTo>
                    <a:pt x="2" y="70"/>
                  </a:lnTo>
                  <a:lnTo>
                    <a:pt x="7" y="62"/>
                  </a:lnTo>
                  <a:lnTo>
                    <a:pt x="9" y="58"/>
                  </a:lnTo>
                  <a:lnTo>
                    <a:pt x="14" y="54"/>
                  </a:lnTo>
                  <a:lnTo>
                    <a:pt x="19" y="49"/>
                  </a:lnTo>
                  <a:lnTo>
                    <a:pt x="28" y="45"/>
                  </a:lnTo>
                  <a:lnTo>
                    <a:pt x="35" y="39"/>
                  </a:lnTo>
                  <a:lnTo>
                    <a:pt x="45" y="35"/>
                  </a:lnTo>
                  <a:lnTo>
                    <a:pt x="57" y="31"/>
                  </a:lnTo>
                  <a:lnTo>
                    <a:pt x="71" y="28"/>
                  </a:lnTo>
                  <a:lnTo>
                    <a:pt x="86" y="23"/>
                  </a:lnTo>
                  <a:lnTo>
                    <a:pt x="105" y="20"/>
                  </a:lnTo>
                  <a:lnTo>
                    <a:pt x="123" y="16"/>
                  </a:lnTo>
                  <a:lnTo>
                    <a:pt x="143" y="13"/>
                  </a:lnTo>
                  <a:lnTo>
                    <a:pt x="163" y="11"/>
                  </a:lnTo>
                  <a:lnTo>
                    <a:pt x="183" y="8"/>
                  </a:lnTo>
                  <a:lnTo>
                    <a:pt x="203" y="6"/>
                  </a:lnTo>
                  <a:lnTo>
                    <a:pt x="223" y="5"/>
                  </a:lnTo>
                  <a:lnTo>
                    <a:pt x="240" y="3"/>
                  </a:lnTo>
                  <a:lnTo>
                    <a:pt x="258" y="2"/>
                  </a:lnTo>
                  <a:lnTo>
                    <a:pt x="273" y="0"/>
                  </a:lnTo>
                  <a:lnTo>
                    <a:pt x="287" y="0"/>
                  </a:lnTo>
                  <a:lnTo>
                    <a:pt x="297" y="0"/>
                  </a:lnTo>
                  <a:lnTo>
                    <a:pt x="307" y="0"/>
                  </a:lnTo>
                  <a:lnTo>
                    <a:pt x="312" y="0"/>
                  </a:lnTo>
                  <a:lnTo>
                    <a:pt x="315" y="0"/>
                  </a:lnTo>
                  <a:lnTo>
                    <a:pt x="286" y="78"/>
                  </a:lnTo>
                  <a:lnTo>
                    <a:pt x="285" y="78"/>
                  </a:lnTo>
                  <a:lnTo>
                    <a:pt x="283" y="79"/>
                  </a:lnTo>
                  <a:lnTo>
                    <a:pt x="280" y="80"/>
                  </a:lnTo>
                  <a:lnTo>
                    <a:pt x="275" y="83"/>
                  </a:lnTo>
                  <a:lnTo>
                    <a:pt x="269" y="85"/>
                  </a:lnTo>
                  <a:lnTo>
                    <a:pt x="264" y="90"/>
                  </a:lnTo>
                  <a:lnTo>
                    <a:pt x="257" y="94"/>
                  </a:lnTo>
                  <a:lnTo>
                    <a:pt x="250" y="99"/>
                  </a:lnTo>
                  <a:lnTo>
                    <a:pt x="242" y="103"/>
                  </a:lnTo>
                  <a:lnTo>
                    <a:pt x="234" y="109"/>
                  </a:lnTo>
                  <a:lnTo>
                    <a:pt x="225" y="113"/>
                  </a:lnTo>
                  <a:lnTo>
                    <a:pt x="217" y="118"/>
                  </a:lnTo>
                  <a:lnTo>
                    <a:pt x="208" y="123"/>
                  </a:lnTo>
                  <a:lnTo>
                    <a:pt x="200" y="128"/>
                  </a:lnTo>
                  <a:lnTo>
                    <a:pt x="192" y="134"/>
                  </a:lnTo>
                  <a:lnTo>
                    <a:pt x="185" y="139"/>
                  </a:lnTo>
                  <a:lnTo>
                    <a:pt x="177" y="143"/>
                  </a:lnTo>
                  <a:lnTo>
                    <a:pt x="168" y="148"/>
                  </a:lnTo>
                  <a:lnTo>
                    <a:pt x="161" y="154"/>
                  </a:lnTo>
                  <a:lnTo>
                    <a:pt x="154" y="159"/>
                  </a:lnTo>
                  <a:lnTo>
                    <a:pt x="146" y="163"/>
                  </a:lnTo>
                  <a:lnTo>
                    <a:pt x="139" y="168"/>
                  </a:lnTo>
                  <a:lnTo>
                    <a:pt x="132" y="172"/>
                  </a:lnTo>
                  <a:lnTo>
                    <a:pt x="126" y="178"/>
                  </a:lnTo>
                  <a:lnTo>
                    <a:pt x="118" y="181"/>
                  </a:lnTo>
                  <a:lnTo>
                    <a:pt x="112" y="185"/>
                  </a:lnTo>
                  <a:lnTo>
                    <a:pt x="106" y="189"/>
                  </a:lnTo>
                  <a:lnTo>
                    <a:pt x="100" y="193"/>
                  </a:lnTo>
                  <a:lnTo>
                    <a:pt x="93" y="195"/>
                  </a:lnTo>
                  <a:lnTo>
                    <a:pt x="87" y="199"/>
                  </a:lnTo>
                  <a:lnTo>
                    <a:pt x="81" y="201"/>
                  </a:lnTo>
                  <a:lnTo>
                    <a:pt x="76" y="204"/>
                  </a:lnTo>
                  <a:lnTo>
                    <a:pt x="69" y="205"/>
                  </a:lnTo>
                  <a:lnTo>
                    <a:pt x="63" y="205"/>
                  </a:lnTo>
                  <a:lnTo>
                    <a:pt x="57" y="205"/>
                  </a:lnTo>
                  <a:lnTo>
                    <a:pt x="52" y="206"/>
                  </a:lnTo>
                  <a:lnTo>
                    <a:pt x="45" y="205"/>
                  </a:lnTo>
                  <a:lnTo>
                    <a:pt x="40" y="205"/>
                  </a:lnTo>
                  <a:lnTo>
                    <a:pt x="36" y="205"/>
                  </a:lnTo>
                  <a:lnTo>
                    <a:pt x="32" y="205"/>
                  </a:lnTo>
                  <a:lnTo>
                    <a:pt x="24" y="204"/>
                  </a:lnTo>
                  <a:lnTo>
                    <a:pt x="18" y="202"/>
                  </a:lnTo>
                  <a:lnTo>
                    <a:pt x="15" y="201"/>
                  </a:lnTo>
                  <a:lnTo>
                    <a:pt x="14" y="201"/>
                  </a:lnTo>
                  <a:lnTo>
                    <a:pt x="1" y="83"/>
                  </a:lnTo>
                  <a:lnTo>
                    <a:pt x="1" y="83"/>
                  </a:lnTo>
                  <a:close/>
                </a:path>
              </a:pathLst>
            </a:custGeom>
            <a:solidFill>
              <a:srgbClr val="eda67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20" name=""/>
            <p:cNvSpPr/>
            <p:nvPr/>
          </p:nvSpPr>
          <p:spPr>
            <a:xfrm>
              <a:off x="5659560" y="5195880"/>
              <a:ext cx="441360" cy="232920"/>
            </a:xfrm>
            <a:custGeom>
              <a:avLst/>
              <a:gdLst/>
              <a:ahLst/>
              <a:rect l="l" t="t" r="r" b="b"/>
              <a:pathLst>
                <a:path w="278" h="147">
                  <a:moveTo>
                    <a:pt x="0" y="27"/>
                  </a:moveTo>
                  <a:lnTo>
                    <a:pt x="0" y="30"/>
                  </a:lnTo>
                  <a:lnTo>
                    <a:pt x="0" y="34"/>
                  </a:lnTo>
                  <a:lnTo>
                    <a:pt x="0" y="38"/>
                  </a:lnTo>
                  <a:lnTo>
                    <a:pt x="0" y="43"/>
                  </a:lnTo>
                  <a:lnTo>
                    <a:pt x="0" y="51"/>
                  </a:lnTo>
                  <a:lnTo>
                    <a:pt x="0" y="58"/>
                  </a:lnTo>
                  <a:lnTo>
                    <a:pt x="1" y="66"/>
                  </a:lnTo>
                  <a:lnTo>
                    <a:pt x="1" y="74"/>
                  </a:lnTo>
                  <a:lnTo>
                    <a:pt x="1" y="83"/>
                  </a:lnTo>
                  <a:lnTo>
                    <a:pt x="1" y="90"/>
                  </a:lnTo>
                  <a:lnTo>
                    <a:pt x="2" y="100"/>
                  </a:lnTo>
                  <a:lnTo>
                    <a:pt x="2" y="107"/>
                  </a:lnTo>
                  <a:lnTo>
                    <a:pt x="3" y="114"/>
                  </a:lnTo>
                  <a:lnTo>
                    <a:pt x="4" y="122"/>
                  </a:lnTo>
                  <a:lnTo>
                    <a:pt x="5" y="129"/>
                  </a:lnTo>
                  <a:lnTo>
                    <a:pt x="5" y="133"/>
                  </a:lnTo>
                  <a:lnTo>
                    <a:pt x="8" y="136"/>
                  </a:lnTo>
                  <a:lnTo>
                    <a:pt x="9" y="139"/>
                  </a:lnTo>
                  <a:lnTo>
                    <a:pt x="13" y="143"/>
                  </a:lnTo>
                  <a:lnTo>
                    <a:pt x="20" y="146"/>
                  </a:lnTo>
                  <a:lnTo>
                    <a:pt x="29" y="147"/>
                  </a:lnTo>
                  <a:lnTo>
                    <a:pt x="35" y="146"/>
                  </a:lnTo>
                  <a:lnTo>
                    <a:pt x="42" y="145"/>
                  </a:lnTo>
                  <a:lnTo>
                    <a:pt x="46" y="143"/>
                  </a:lnTo>
                  <a:lnTo>
                    <a:pt x="49" y="143"/>
                  </a:lnTo>
                  <a:lnTo>
                    <a:pt x="51" y="143"/>
                  </a:lnTo>
                  <a:lnTo>
                    <a:pt x="53" y="143"/>
                  </a:lnTo>
                  <a:lnTo>
                    <a:pt x="58" y="143"/>
                  </a:lnTo>
                  <a:lnTo>
                    <a:pt x="60" y="141"/>
                  </a:lnTo>
                  <a:lnTo>
                    <a:pt x="64" y="139"/>
                  </a:lnTo>
                  <a:lnTo>
                    <a:pt x="68" y="137"/>
                  </a:lnTo>
                  <a:lnTo>
                    <a:pt x="76" y="135"/>
                  </a:lnTo>
                  <a:lnTo>
                    <a:pt x="81" y="132"/>
                  </a:lnTo>
                  <a:lnTo>
                    <a:pt x="89" y="129"/>
                  </a:lnTo>
                  <a:lnTo>
                    <a:pt x="97" y="124"/>
                  </a:lnTo>
                  <a:lnTo>
                    <a:pt x="109" y="120"/>
                  </a:lnTo>
                  <a:lnTo>
                    <a:pt x="118" y="112"/>
                  </a:lnTo>
                  <a:lnTo>
                    <a:pt x="131" y="106"/>
                  </a:lnTo>
                  <a:lnTo>
                    <a:pt x="143" y="97"/>
                  </a:lnTo>
                  <a:lnTo>
                    <a:pt x="158" y="88"/>
                  </a:lnTo>
                  <a:lnTo>
                    <a:pt x="171" y="78"/>
                  </a:lnTo>
                  <a:lnTo>
                    <a:pt x="185" y="67"/>
                  </a:lnTo>
                  <a:lnTo>
                    <a:pt x="199" y="58"/>
                  </a:lnTo>
                  <a:lnTo>
                    <a:pt x="213" y="48"/>
                  </a:lnTo>
                  <a:lnTo>
                    <a:pt x="225" y="38"/>
                  </a:lnTo>
                  <a:lnTo>
                    <a:pt x="238" y="30"/>
                  </a:lnTo>
                  <a:lnTo>
                    <a:pt x="249" y="21"/>
                  </a:lnTo>
                  <a:lnTo>
                    <a:pt x="259" y="14"/>
                  </a:lnTo>
                  <a:lnTo>
                    <a:pt x="267" y="9"/>
                  </a:lnTo>
                  <a:lnTo>
                    <a:pt x="272" y="4"/>
                  </a:lnTo>
                  <a:lnTo>
                    <a:pt x="276" y="0"/>
                  </a:lnTo>
                  <a:lnTo>
                    <a:pt x="278" y="0"/>
                  </a:lnTo>
                  <a:lnTo>
                    <a:pt x="276" y="0"/>
                  </a:lnTo>
                  <a:lnTo>
                    <a:pt x="272" y="2"/>
                  </a:lnTo>
                  <a:lnTo>
                    <a:pt x="267" y="4"/>
                  </a:lnTo>
                  <a:lnTo>
                    <a:pt x="260" y="8"/>
                  </a:lnTo>
                  <a:lnTo>
                    <a:pt x="250" y="11"/>
                  </a:lnTo>
                  <a:lnTo>
                    <a:pt x="241" y="15"/>
                  </a:lnTo>
                  <a:lnTo>
                    <a:pt x="230" y="20"/>
                  </a:lnTo>
                  <a:lnTo>
                    <a:pt x="217" y="25"/>
                  </a:lnTo>
                  <a:lnTo>
                    <a:pt x="205" y="31"/>
                  </a:lnTo>
                  <a:lnTo>
                    <a:pt x="191" y="36"/>
                  </a:lnTo>
                  <a:lnTo>
                    <a:pt x="178" y="41"/>
                  </a:lnTo>
                  <a:lnTo>
                    <a:pt x="165" y="46"/>
                  </a:lnTo>
                  <a:lnTo>
                    <a:pt x="151" y="51"/>
                  </a:lnTo>
                  <a:lnTo>
                    <a:pt x="139" y="56"/>
                  </a:lnTo>
                  <a:lnTo>
                    <a:pt x="128" y="60"/>
                  </a:lnTo>
                  <a:lnTo>
                    <a:pt x="118" y="64"/>
                  </a:lnTo>
                  <a:lnTo>
                    <a:pt x="109" y="67"/>
                  </a:lnTo>
                  <a:lnTo>
                    <a:pt x="100" y="70"/>
                  </a:lnTo>
                  <a:lnTo>
                    <a:pt x="92" y="73"/>
                  </a:lnTo>
                  <a:lnTo>
                    <a:pt x="84" y="76"/>
                  </a:lnTo>
                  <a:lnTo>
                    <a:pt x="77" y="79"/>
                  </a:lnTo>
                  <a:lnTo>
                    <a:pt x="70" y="82"/>
                  </a:lnTo>
                  <a:lnTo>
                    <a:pt x="64" y="85"/>
                  </a:lnTo>
                  <a:lnTo>
                    <a:pt x="59" y="88"/>
                  </a:lnTo>
                  <a:lnTo>
                    <a:pt x="55" y="90"/>
                  </a:lnTo>
                  <a:lnTo>
                    <a:pt x="51" y="92"/>
                  </a:lnTo>
                  <a:lnTo>
                    <a:pt x="46" y="94"/>
                  </a:lnTo>
                  <a:lnTo>
                    <a:pt x="43" y="97"/>
                  </a:lnTo>
                  <a:lnTo>
                    <a:pt x="39" y="99"/>
                  </a:lnTo>
                  <a:lnTo>
                    <a:pt x="38" y="101"/>
                  </a:lnTo>
                  <a:lnTo>
                    <a:pt x="37" y="99"/>
                  </a:lnTo>
                  <a:lnTo>
                    <a:pt x="35" y="97"/>
                  </a:lnTo>
                  <a:lnTo>
                    <a:pt x="33" y="93"/>
                  </a:lnTo>
                  <a:lnTo>
                    <a:pt x="30" y="89"/>
                  </a:lnTo>
                  <a:lnTo>
                    <a:pt x="26" y="84"/>
                  </a:lnTo>
                  <a:lnTo>
                    <a:pt x="22" y="78"/>
                  </a:lnTo>
                  <a:lnTo>
                    <a:pt x="18" y="71"/>
                  </a:lnTo>
                  <a:lnTo>
                    <a:pt x="16" y="64"/>
                  </a:lnTo>
                  <a:lnTo>
                    <a:pt x="13" y="57"/>
                  </a:lnTo>
                  <a:lnTo>
                    <a:pt x="9" y="51"/>
                  </a:lnTo>
                  <a:lnTo>
                    <a:pt x="7" y="43"/>
                  </a:lnTo>
                  <a:lnTo>
                    <a:pt x="5" y="38"/>
                  </a:lnTo>
                  <a:lnTo>
                    <a:pt x="2" y="34"/>
                  </a:lnTo>
                  <a:lnTo>
                    <a:pt x="1" y="30"/>
                  </a:lnTo>
                  <a:lnTo>
                    <a:pt x="0" y="27"/>
                  </a:lnTo>
                  <a:lnTo>
                    <a:pt x="0" y="27"/>
                  </a:lnTo>
                  <a:close/>
                </a:path>
              </a:pathLst>
            </a:custGeom>
            <a:solidFill>
              <a:srgbClr val="bf66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21" name=""/>
            <p:cNvSpPr/>
            <p:nvPr/>
          </p:nvSpPr>
          <p:spPr>
            <a:xfrm>
              <a:off x="6310440" y="4919400"/>
              <a:ext cx="208080" cy="53640"/>
            </a:xfrm>
            <a:custGeom>
              <a:avLst/>
              <a:gdLst/>
              <a:ahLst/>
              <a:rect l="l" t="t" r="r" b="b"/>
              <a:pathLst>
                <a:path w="131" h="34">
                  <a:moveTo>
                    <a:pt x="0" y="12"/>
                  </a:moveTo>
                  <a:lnTo>
                    <a:pt x="48" y="0"/>
                  </a:lnTo>
                  <a:lnTo>
                    <a:pt x="48" y="0"/>
                  </a:lnTo>
                  <a:lnTo>
                    <a:pt x="52" y="0"/>
                  </a:lnTo>
                  <a:lnTo>
                    <a:pt x="56" y="0"/>
                  </a:lnTo>
                  <a:lnTo>
                    <a:pt x="64" y="2"/>
                  </a:lnTo>
                  <a:lnTo>
                    <a:pt x="71" y="2"/>
                  </a:lnTo>
                  <a:lnTo>
                    <a:pt x="80" y="3"/>
                  </a:lnTo>
                  <a:lnTo>
                    <a:pt x="88" y="3"/>
                  </a:lnTo>
                  <a:lnTo>
                    <a:pt x="97" y="5"/>
                  </a:lnTo>
                  <a:lnTo>
                    <a:pt x="104" y="5"/>
                  </a:lnTo>
                  <a:lnTo>
                    <a:pt x="110" y="6"/>
                  </a:lnTo>
                  <a:lnTo>
                    <a:pt x="114" y="6"/>
                  </a:lnTo>
                  <a:lnTo>
                    <a:pt x="119" y="8"/>
                  </a:lnTo>
                  <a:lnTo>
                    <a:pt x="126" y="9"/>
                  </a:lnTo>
                  <a:lnTo>
                    <a:pt x="128" y="10"/>
                  </a:lnTo>
                  <a:lnTo>
                    <a:pt x="131" y="19"/>
                  </a:lnTo>
                  <a:lnTo>
                    <a:pt x="102" y="34"/>
                  </a:lnTo>
                  <a:lnTo>
                    <a:pt x="0" y="12"/>
                  </a:lnTo>
                  <a:lnTo>
                    <a:pt x="0" y="12"/>
                  </a:lnTo>
                  <a:close/>
                </a:path>
              </a:pathLst>
            </a:custGeom>
            <a:solidFill>
              <a:srgbClr val="eda670"/>
            </a:solidFill>
            <a:ln w="0">
              <a:noFill/>
            </a:ln>
          </p:spPr>
          <p:style>
            <a:lnRef idx="0"/>
            <a:fillRef idx="0"/>
            <a:effectRef idx="0"/>
            <a:fontRef idx="minor"/>
          </p:style>
          <p:txBody>
            <a:bodyPr lIns="90000" rIns="90000" tIns="6840" bIns="6840" anchor="t">
              <a:noAutofit/>
            </a:bodyPr>
            <a:p>
              <a:endParaRPr b="0" lang="en-US" sz="2400" strike="noStrike" u="none">
                <a:solidFill>
                  <a:srgbClr val="ffffff"/>
                </a:solidFill>
                <a:effectLst/>
                <a:uFillTx/>
                <a:latin typeface="Times New Roman"/>
              </a:endParaRPr>
            </a:p>
          </p:txBody>
        </p:sp>
        <p:sp>
          <p:nvSpPr>
            <p:cNvPr id="922" name=""/>
            <p:cNvSpPr/>
            <p:nvPr/>
          </p:nvSpPr>
          <p:spPr>
            <a:xfrm>
              <a:off x="5950080" y="4981320"/>
              <a:ext cx="836640" cy="768240"/>
            </a:xfrm>
            <a:custGeom>
              <a:avLst/>
              <a:gdLst/>
              <a:ahLst/>
              <a:rect l="l" t="t" r="r" b="b"/>
              <a:pathLst>
                <a:path w="527" h="484">
                  <a:moveTo>
                    <a:pt x="308" y="0"/>
                  </a:moveTo>
                  <a:lnTo>
                    <a:pt x="371" y="4"/>
                  </a:lnTo>
                  <a:lnTo>
                    <a:pt x="382" y="12"/>
                  </a:lnTo>
                  <a:lnTo>
                    <a:pt x="527" y="438"/>
                  </a:lnTo>
                  <a:lnTo>
                    <a:pt x="520" y="446"/>
                  </a:lnTo>
                  <a:lnTo>
                    <a:pt x="135" y="484"/>
                  </a:lnTo>
                  <a:lnTo>
                    <a:pt x="0" y="36"/>
                  </a:lnTo>
                  <a:lnTo>
                    <a:pt x="9" y="27"/>
                  </a:lnTo>
                  <a:lnTo>
                    <a:pt x="55" y="18"/>
                  </a:lnTo>
                  <a:lnTo>
                    <a:pt x="308" y="0"/>
                  </a:lnTo>
                  <a:lnTo>
                    <a:pt x="308" y="0"/>
                  </a:lnTo>
                  <a:close/>
                </a:path>
              </a:pathLst>
            </a:custGeom>
            <a:solidFill>
              <a:srgbClr val="a67a4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23" name=""/>
            <p:cNvSpPr/>
            <p:nvPr/>
          </p:nvSpPr>
          <p:spPr>
            <a:xfrm>
              <a:off x="5943600" y="5037120"/>
              <a:ext cx="843120" cy="728280"/>
            </a:xfrm>
            <a:custGeom>
              <a:avLst/>
              <a:gdLst/>
              <a:ahLst/>
              <a:rect l="l" t="t" r="r" b="b"/>
              <a:pathLst>
                <a:path w="531" h="459">
                  <a:moveTo>
                    <a:pt x="531" y="406"/>
                  </a:moveTo>
                  <a:lnTo>
                    <a:pt x="511" y="420"/>
                  </a:lnTo>
                  <a:lnTo>
                    <a:pt x="131" y="459"/>
                  </a:lnTo>
                  <a:lnTo>
                    <a:pt x="123" y="447"/>
                  </a:lnTo>
                  <a:lnTo>
                    <a:pt x="0" y="29"/>
                  </a:lnTo>
                  <a:lnTo>
                    <a:pt x="8" y="0"/>
                  </a:lnTo>
                  <a:lnTo>
                    <a:pt x="133" y="425"/>
                  </a:lnTo>
                  <a:lnTo>
                    <a:pt x="139" y="437"/>
                  </a:lnTo>
                  <a:lnTo>
                    <a:pt x="152" y="440"/>
                  </a:lnTo>
                  <a:lnTo>
                    <a:pt x="510" y="411"/>
                  </a:lnTo>
                  <a:lnTo>
                    <a:pt x="531" y="406"/>
                  </a:lnTo>
                  <a:lnTo>
                    <a:pt x="531" y="406"/>
                  </a:lnTo>
                  <a:close/>
                </a:path>
              </a:pathLst>
            </a:custGeom>
            <a:solidFill>
              <a:srgbClr val="7d4d1c"/>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24" name=""/>
            <p:cNvSpPr/>
            <p:nvPr/>
          </p:nvSpPr>
          <p:spPr>
            <a:xfrm>
              <a:off x="5988240" y="5003640"/>
              <a:ext cx="722160" cy="688680"/>
            </a:xfrm>
            <a:custGeom>
              <a:avLst/>
              <a:gdLst/>
              <a:ahLst/>
              <a:rect l="l" t="t" r="r" b="b"/>
              <a:pathLst>
                <a:path w="455" h="434">
                  <a:moveTo>
                    <a:pt x="0" y="29"/>
                  </a:moveTo>
                  <a:lnTo>
                    <a:pt x="0" y="29"/>
                  </a:lnTo>
                  <a:lnTo>
                    <a:pt x="1" y="33"/>
                  </a:lnTo>
                  <a:lnTo>
                    <a:pt x="2" y="39"/>
                  </a:lnTo>
                  <a:lnTo>
                    <a:pt x="6" y="48"/>
                  </a:lnTo>
                  <a:lnTo>
                    <a:pt x="8" y="58"/>
                  </a:lnTo>
                  <a:lnTo>
                    <a:pt x="12" y="71"/>
                  </a:lnTo>
                  <a:lnTo>
                    <a:pt x="16" y="85"/>
                  </a:lnTo>
                  <a:lnTo>
                    <a:pt x="22" y="100"/>
                  </a:lnTo>
                  <a:lnTo>
                    <a:pt x="26" y="117"/>
                  </a:lnTo>
                  <a:lnTo>
                    <a:pt x="31" y="134"/>
                  </a:lnTo>
                  <a:lnTo>
                    <a:pt x="36" y="152"/>
                  </a:lnTo>
                  <a:lnTo>
                    <a:pt x="43" y="172"/>
                  </a:lnTo>
                  <a:lnTo>
                    <a:pt x="48" y="190"/>
                  </a:lnTo>
                  <a:lnTo>
                    <a:pt x="55" y="210"/>
                  </a:lnTo>
                  <a:lnTo>
                    <a:pt x="61" y="230"/>
                  </a:lnTo>
                  <a:lnTo>
                    <a:pt x="68" y="250"/>
                  </a:lnTo>
                  <a:lnTo>
                    <a:pt x="73" y="268"/>
                  </a:lnTo>
                  <a:lnTo>
                    <a:pt x="80" y="286"/>
                  </a:lnTo>
                  <a:lnTo>
                    <a:pt x="85" y="303"/>
                  </a:lnTo>
                  <a:lnTo>
                    <a:pt x="91" y="321"/>
                  </a:lnTo>
                  <a:lnTo>
                    <a:pt x="96" y="336"/>
                  </a:lnTo>
                  <a:lnTo>
                    <a:pt x="102" y="353"/>
                  </a:lnTo>
                  <a:lnTo>
                    <a:pt x="107" y="366"/>
                  </a:lnTo>
                  <a:lnTo>
                    <a:pt x="112" y="380"/>
                  </a:lnTo>
                  <a:lnTo>
                    <a:pt x="115" y="391"/>
                  </a:lnTo>
                  <a:lnTo>
                    <a:pt x="119" y="402"/>
                  </a:lnTo>
                  <a:lnTo>
                    <a:pt x="122" y="411"/>
                  </a:lnTo>
                  <a:lnTo>
                    <a:pt x="127" y="420"/>
                  </a:lnTo>
                  <a:lnTo>
                    <a:pt x="129" y="425"/>
                  </a:lnTo>
                  <a:lnTo>
                    <a:pt x="131" y="430"/>
                  </a:lnTo>
                  <a:lnTo>
                    <a:pt x="132" y="432"/>
                  </a:lnTo>
                  <a:lnTo>
                    <a:pt x="133" y="434"/>
                  </a:lnTo>
                  <a:lnTo>
                    <a:pt x="134" y="433"/>
                  </a:lnTo>
                  <a:lnTo>
                    <a:pt x="137" y="432"/>
                  </a:lnTo>
                  <a:lnTo>
                    <a:pt x="142" y="432"/>
                  </a:lnTo>
                  <a:lnTo>
                    <a:pt x="151" y="431"/>
                  </a:lnTo>
                  <a:lnTo>
                    <a:pt x="159" y="428"/>
                  </a:lnTo>
                  <a:lnTo>
                    <a:pt x="170" y="427"/>
                  </a:lnTo>
                  <a:lnTo>
                    <a:pt x="183" y="425"/>
                  </a:lnTo>
                  <a:lnTo>
                    <a:pt x="196" y="424"/>
                  </a:lnTo>
                  <a:lnTo>
                    <a:pt x="210" y="421"/>
                  </a:lnTo>
                  <a:lnTo>
                    <a:pt x="226" y="419"/>
                  </a:lnTo>
                  <a:lnTo>
                    <a:pt x="241" y="415"/>
                  </a:lnTo>
                  <a:lnTo>
                    <a:pt x="258" y="414"/>
                  </a:lnTo>
                  <a:lnTo>
                    <a:pt x="273" y="411"/>
                  </a:lnTo>
                  <a:lnTo>
                    <a:pt x="289" y="409"/>
                  </a:lnTo>
                  <a:lnTo>
                    <a:pt x="305" y="407"/>
                  </a:lnTo>
                  <a:lnTo>
                    <a:pt x="321" y="407"/>
                  </a:lnTo>
                  <a:lnTo>
                    <a:pt x="336" y="405"/>
                  </a:lnTo>
                  <a:lnTo>
                    <a:pt x="350" y="404"/>
                  </a:lnTo>
                  <a:lnTo>
                    <a:pt x="363" y="403"/>
                  </a:lnTo>
                  <a:lnTo>
                    <a:pt x="375" y="403"/>
                  </a:lnTo>
                  <a:lnTo>
                    <a:pt x="388" y="403"/>
                  </a:lnTo>
                  <a:lnTo>
                    <a:pt x="398" y="403"/>
                  </a:lnTo>
                  <a:lnTo>
                    <a:pt x="409" y="403"/>
                  </a:lnTo>
                  <a:lnTo>
                    <a:pt x="418" y="403"/>
                  </a:lnTo>
                  <a:lnTo>
                    <a:pt x="425" y="403"/>
                  </a:lnTo>
                  <a:lnTo>
                    <a:pt x="434" y="403"/>
                  </a:lnTo>
                  <a:lnTo>
                    <a:pt x="439" y="403"/>
                  </a:lnTo>
                  <a:lnTo>
                    <a:pt x="445" y="403"/>
                  </a:lnTo>
                  <a:lnTo>
                    <a:pt x="449" y="403"/>
                  </a:lnTo>
                  <a:lnTo>
                    <a:pt x="452" y="403"/>
                  </a:lnTo>
                  <a:lnTo>
                    <a:pt x="455" y="403"/>
                  </a:lnTo>
                  <a:lnTo>
                    <a:pt x="455" y="404"/>
                  </a:lnTo>
                  <a:lnTo>
                    <a:pt x="331" y="0"/>
                  </a:lnTo>
                  <a:lnTo>
                    <a:pt x="0" y="29"/>
                  </a:lnTo>
                  <a:lnTo>
                    <a:pt x="0" y="29"/>
                  </a:lnTo>
                  <a:close/>
                </a:path>
              </a:pathLst>
            </a:custGeom>
            <a:solidFill>
              <a:srgbClr val="7d4d1c"/>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25" name=""/>
            <p:cNvSpPr/>
            <p:nvPr/>
          </p:nvSpPr>
          <p:spPr>
            <a:xfrm>
              <a:off x="5986440" y="4987800"/>
              <a:ext cx="746280" cy="680760"/>
            </a:xfrm>
            <a:custGeom>
              <a:avLst/>
              <a:gdLst/>
              <a:ahLst/>
              <a:rect l="l" t="t" r="r" b="b"/>
              <a:pathLst>
                <a:path w="470" h="429">
                  <a:moveTo>
                    <a:pt x="280" y="0"/>
                  </a:moveTo>
                  <a:lnTo>
                    <a:pt x="346" y="10"/>
                  </a:lnTo>
                  <a:lnTo>
                    <a:pt x="346" y="13"/>
                  </a:lnTo>
                  <a:lnTo>
                    <a:pt x="347" y="15"/>
                  </a:lnTo>
                  <a:lnTo>
                    <a:pt x="349" y="20"/>
                  </a:lnTo>
                  <a:lnTo>
                    <a:pt x="351" y="26"/>
                  </a:lnTo>
                  <a:lnTo>
                    <a:pt x="354" y="32"/>
                  </a:lnTo>
                  <a:lnTo>
                    <a:pt x="356" y="39"/>
                  </a:lnTo>
                  <a:lnTo>
                    <a:pt x="360" y="48"/>
                  </a:lnTo>
                  <a:lnTo>
                    <a:pt x="362" y="56"/>
                  </a:lnTo>
                  <a:lnTo>
                    <a:pt x="365" y="65"/>
                  </a:lnTo>
                  <a:lnTo>
                    <a:pt x="368" y="76"/>
                  </a:lnTo>
                  <a:lnTo>
                    <a:pt x="372" y="86"/>
                  </a:lnTo>
                  <a:lnTo>
                    <a:pt x="375" y="97"/>
                  </a:lnTo>
                  <a:lnTo>
                    <a:pt x="380" y="107"/>
                  </a:lnTo>
                  <a:lnTo>
                    <a:pt x="383" y="119"/>
                  </a:lnTo>
                  <a:lnTo>
                    <a:pt x="387" y="130"/>
                  </a:lnTo>
                  <a:lnTo>
                    <a:pt x="389" y="140"/>
                  </a:lnTo>
                  <a:lnTo>
                    <a:pt x="393" y="151"/>
                  </a:lnTo>
                  <a:lnTo>
                    <a:pt x="395" y="161"/>
                  </a:lnTo>
                  <a:lnTo>
                    <a:pt x="398" y="172"/>
                  </a:lnTo>
                  <a:lnTo>
                    <a:pt x="401" y="182"/>
                  </a:lnTo>
                  <a:lnTo>
                    <a:pt x="405" y="193"/>
                  </a:lnTo>
                  <a:lnTo>
                    <a:pt x="407" y="202"/>
                  </a:lnTo>
                  <a:lnTo>
                    <a:pt x="410" y="214"/>
                  </a:lnTo>
                  <a:lnTo>
                    <a:pt x="413" y="223"/>
                  </a:lnTo>
                  <a:lnTo>
                    <a:pt x="416" y="234"/>
                  </a:lnTo>
                  <a:lnTo>
                    <a:pt x="418" y="244"/>
                  </a:lnTo>
                  <a:lnTo>
                    <a:pt x="422" y="254"/>
                  </a:lnTo>
                  <a:lnTo>
                    <a:pt x="424" y="264"/>
                  </a:lnTo>
                  <a:lnTo>
                    <a:pt x="427" y="274"/>
                  </a:lnTo>
                  <a:lnTo>
                    <a:pt x="431" y="284"/>
                  </a:lnTo>
                  <a:lnTo>
                    <a:pt x="435" y="296"/>
                  </a:lnTo>
                  <a:lnTo>
                    <a:pt x="437" y="304"/>
                  </a:lnTo>
                  <a:lnTo>
                    <a:pt x="439" y="314"/>
                  </a:lnTo>
                  <a:lnTo>
                    <a:pt x="443" y="324"/>
                  </a:lnTo>
                  <a:lnTo>
                    <a:pt x="446" y="333"/>
                  </a:lnTo>
                  <a:lnTo>
                    <a:pt x="448" y="342"/>
                  </a:lnTo>
                  <a:lnTo>
                    <a:pt x="451" y="351"/>
                  </a:lnTo>
                  <a:lnTo>
                    <a:pt x="454" y="359"/>
                  </a:lnTo>
                  <a:lnTo>
                    <a:pt x="458" y="368"/>
                  </a:lnTo>
                  <a:lnTo>
                    <a:pt x="460" y="375"/>
                  </a:lnTo>
                  <a:lnTo>
                    <a:pt x="462" y="381"/>
                  </a:lnTo>
                  <a:lnTo>
                    <a:pt x="464" y="387"/>
                  </a:lnTo>
                  <a:lnTo>
                    <a:pt x="466" y="392"/>
                  </a:lnTo>
                  <a:lnTo>
                    <a:pt x="468" y="399"/>
                  </a:lnTo>
                  <a:lnTo>
                    <a:pt x="470" y="401"/>
                  </a:lnTo>
                  <a:lnTo>
                    <a:pt x="468" y="401"/>
                  </a:lnTo>
                  <a:lnTo>
                    <a:pt x="462" y="401"/>
                  </a:lnTo>
                  <a:lnTo>
                    <a:pt x="451" y="401"/>
                  </a:lnTo>
                  <a:lnTo>
                    <a:pt x="440" y="403"/>
                  </a:lnTo>
                  <a:lnTo>
                    <a:pt x="425" y="403"/>
                  </a:lnTo>
                  <a:lnTo>
                    <a:pt x="409" y="404"/>
                  </a:lnTo>
                  <a:lnTo>
                    <a:pt x="389" y="406"/>
                  </a:lnTo>
                  <a:lnTo>
                    <a:pt x="370" y="408"/>
                  </a:lnTo>
                  <a:lnTo>
                    <a:pt x="348" y="409"/>
                  </a:lnTo>
                  <a:lnTo>
                    <a:pt x="327" y="410"/>
                  </a:lnTo>
                  <a:lnTo>
                    <a:pt x="306" y="411"/>
                  </a:lnTo>
                  <a:lnTo>
                    <a:pt x="285" y="413"/>
                  </a:lnTo>
                  <a:lnTo>
                    <a:pt x="264" y="414"/>
                  </a:lnTo>
                  <a:lnTo>
                    <a:pt x="244" y="416"/>
                  </a:lnTo>
                  <a:lnTo>
                    <a:pt x="227" y="417"/>
                  </a:lnTo>
                  <a:lnTo>
                    <a:pt x="210" y="420"/>
                  </a:lnTo>
                  <a:lnTo>
                    <a:pt x="195" y="420"/>
                  </a:lnTo>
                  <a:lnTo>
                    <a:pt x="183" y="421"/>
                  </a:lnTo>
                  <a:lnTo>
                    <a:pt x="172" y="421"/>
                  </a:lnTo>
                  <a:lnTo>
                    <a:pt x="164" y="423"/>
                  </a:lnTo>
                  <a:lnTo>
                    <a:pt x="156" y="423"/>
                  </a:lnTo>
                  <a:lnTo>
                    <a:pt x="151" y="424"/>
                  </a:lnTo>
                  <a:lnTo>
                    <a:pt x="139" y="429"/>
                  </a:lnTo>
                  <a:lnTo>
                    <a:pt x="136" y="420"/>
                  </a:lnTo>
                  <a:lnTo>
                    <a:pt x="135" y="416"/>
                  </a:lnTo>
                  <a:lnTo>
                    <a:pt x="132" y="409"/>
                  </a:lnTo>
                  <a:lnTo>
                    <a:pt x="129" y="402"/>
                  </a:lnTo>
                  <a:lnTo>
                    <a:pt x="126" y="394"/>
                  </a:lnTo>
                  <a:lnTo>
                    <a:pt x="122" y="387"/>
                  </a:lnTo>
                  <a:lnTo>
                    <a:pt x="118" y="376"/>
                  </a:lnTo>
                  <a:lnTo>
                    <a:pt x="114" y="367"/>
                  </a:lnTo>
                  <a:lnTo>
                    <a:pt x="110" y="355"/>
                  </a:lnTo>
                  <a:lnTo>
                    <a:pt x="106" y="345"/>
                  </a:lnTo>
                  <a:lnTo>
                    <a:pt x="101" y="333"/>
                  </a:lnTo>
                  <a:lnTo>
                    <a:pt x="96" y="321"/>
                  </a:lnTo>
                  <a:lnTo>
                    <a:pt x="92" y="309"/>
                  </a:lnTo>
                  <a:lnTo>
                    <a:pt x="89" y="299"/>
                  </a:lnTo>
                  <a:lnTo>
                    <a:pt x="84" y="286"/>
                  </a:lnTo>
                  <a:lnTo>
                    <a:pt x="81" y="275"/>
                  </a:lnTo>
                  <a:lnTo>
                    <a:pt x="77" y="263"/>
                  </a:lnTo>
                  <a:lnTo>
                    <a:pt x="72" y="253"/>
                  </a:lnTo>
                  <a:lnTo>
                    <a:pt x="69" y="242"/>
                  </a:lnTo>
                  <a:lnTo>
                    <a:pt x="66" y="232"/>
                  </a:lnTo>
                  <a:lnTo>
                    <a:pt x="63" y="220"/>
                  </a:lnTo>
                  <a:lnTo>
                    <a:pt x="61" y="211"/>
                  </a:lnTo>
                  <a:lnTo>
                    <a:pt x="57" y="199"/>
                  </a:lnTo>
                  <a:lnTo>
                    <a:pt x="54" y="190"/>
                  </a:lnTo>
                  <a:lnTo>
                    <a:pt x="51" y="179"/>
                  </a:lnTo>
                  <a:lnTo>
                    <a:pt x="48" y="169"/>
                  </a:lnTo>
                  <a:lnTo>
                    <a:pt x="44" y="160"/>
                  </a:lnTo>
                  <a:lnTo>
                    <a:pt x="41" y="149"/>
                  </a:lnTo>
                  <a:lnTo>
                    <a:pt x="38" y="140"/>
                  </a:lnTo>
                  <a:lnTo>
                    <a:pt x="36" y="130"/>
                  </a:lnTo>
                  <a:lnTo>
                    <a:pt x="32" y="120"/>
                  </a:lnTo>
                  <a:lnTo>
                    <a:pt x="29" y="110"/>
                  </a:lnTo>
                  <a:lnTo>
                    <a:pt x="25" y="100"/>
                  </a:lnTo>
                  <a:lnTo>
                    <a:pt x="23" y="91"/>
                  </a:lnTo>
                  <a:lnTo>
                    <a:pt x="19" y="81"/>
                  </a:lnTo>
                  <a:lnTo>
                    <a:pt x="16" y="74"/>
                  </a:lnTo>
                  <a:lnTo>
                    <a:pt x="14" y="65"/>
                  </a:lnTo>
                  <a:lnTo>
                    <a:pt x="11" y="59"/>
                  </a:lnTo>
                  <a:lnTo>
                    <a:pt x="8" y="52"/>
                  </a:lnTo>
                  <a:lnTo>
                    <a:pt x="6" y="46"/>
                  </a:lnTo>
                  <a:lnTo>
                    <a:pt x="4" y="40"/>
                  </a:lnTo>
                  <a:lnTo>
                    <a:pt x="3" y="36"/>
                  </a:lnTo>
                  <a:lnTo>
                    <a:pt x="0" y="31"/>
                  </a:lnTo>
                  <a:lnTo>
                    <a:pt x="0" y="29"/>
                  </a:lnTo>
                  <a:lnTo>
                    <a:pt x="74" y="19"/>
                  </a:lnTo>
                  <a:lnTo>
                    <a:pt x="280" y="0"/>
                  </a:lnTo>
                  <a:lnTo>
                    <a:pt x="280" y="0"/>
                  </a:lnTo>
                  <a:close/>
                </a:path>
              </a:pathLst>
            </a:custGeom>
            <a:solidFill>
              <a:srgbClr val="e8d9d9"/>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26" name=""/>
            <p:cNvSpPr/>
            <p:nvPr/>
          </p:nvSpPr>
          <p:spPr>
            <a:xfrm>
              <a:off x="6010560" y="4897440"/>
              <a:ext cx="507960" cy="140760"/>
            </a:xfrm>
            <a:custGeom>
              <a:avLst/>
              <a:gdLst/>
              <a:ahLst/>
              <a:rect l="l" t="t" r="r" b="b"/>
              <a:pathLst>
                <a:path w="320" h="89">
                  <a:moveTo>
                    <a:pt x="1" y="89"/>
                  </a:moveTo>
                  <a:lnTo>
                    <a:pt x="0" y="88"/>
                  </a:lnTo>
                  <a:lnTo>
                    <a:pt x="0" y="86"/>
                  </a:lnTo>
                  <a:lnTo>
                    <a:pt x="0" y="81"/>
                  </a:lnTo>
                  <a:lnTo>
                    <a:pt x="0" y="77"/>
                  </a:lnTo>
                  <a:lnTo>
                    <a:pt x="0" y="71"/>
                  </a:lnTo>
                  <a:lnTo>
                    <a:pt x="2" y="67"/>
                  </a:lnTo>
                  <a:lnTo>
                    <a:pt x="5" y="62"/>
                  </a:lnTo>
                  <a:lnTo>
                    <a:pt x="13" y="57"/>
                  </a:lnTo>
                  <a:lnTo>
                    <a:pt x="15" y="54"/>
                  </a:lnTo>
                  <a:lnTo>
                    <a:pt x="19" y="52"/>
                  </a:lnTo>
                  <a:lnTo>
                    <a:pt x="24" y="50"/>
                  </a:lnTo>
                  <a:lnTo>
                    <a:pt x="29" y="49"/>
                  </a:lnTo>
                  <a:lnTo>
                    <a:pt x="34" y="46"/>
                  </a:lnTo>
                  <a:lnTo>
                    <a:pt x="39" y="45"/>
                  </a:lnTo>
                  <a:lnTo>
                    <a:pt x="44" y="44"/>
                  </a:lnTo>
                  <a:lnTo>
                    <a:pt x="50" y="44"/>
                  </a:lnTo>
                  <a:lnTo>
                    <a:pt x="54" y="42"/>
                  </a:lnTo>
                  <a:lnTo>
                    <a:pt x="59" y="41"/>
                  </a:lnTo>
                  <a:lnTo>
                    <a:pt x="63" y="41"/>
                  </a:lnTo>
                  <a:lnTo>
                    <a:pt x="67" y="41"/>
                  </a:lnTo>
                  <a:lnTo>
                    <a:pt x="71" y="40"/>
                  </a:lnTo>
                  <a:lnTo>
                    <a:pt x="74" y="40"/>
                  </a:lnTo>
                  <a:lnTo>
                    <a:pt x="75" y="38"/>
                  </a:lnTo>
                  <a:lnTo>
                    <a:pt x="78" y="34"/>
                  </a:lnTo>
                  <a:lnTo>
                    <a:pt x="85" y="29"/>
                  </a:lnTo>
                  <a:lnTo>
                    <a:pt x="93" y="24"/>
                  </a:lnTo>
                  <a:lnTo>
                    <a:pt x="97" y="20"/>
                  </a:lnTo>
                  <a:lnTo>
                    <a:pt x="102" y="17"/>
                  </a:lnTo>
                  <a:lnTo>
                    <a:pt x="107" y="14"/>
                  </a:lnTo>
                  <a:lnTo>
                    <a:pt x="113" y="11"/>
                  </a:lnTo>
                  <a:lnTo>
                    <a:pt x="118" y="8"/>
                  </a:lnTo>
                  <a:lnTo>
                    <a:pt x="124" y="6"/>
                  </a:lnTo>
                  <a:lnTo>
                    <a:pt x="129" y="4"/>
                  </a:lnTo>
                  <a:lnTo>
                    <a:pt x="137" y="4"/>
                  </a:lnTo>
                  <a:lnTo>
                    <a:pt x="142" y="1"/>
                  </a:lnTo>
                  <a:lnTo>
                    <a:pt x="146" y="0"/>
                  </a:lnTo>
                  <a:lnTo>
                    <a:pt x="151" y="0"/>
                  </a:lnTo>
                  <a:lnTo>
                    <a:pt x="157" y="0"/>
                  </a:lnTo>
                  <a:lnTo>
                    <a:pt x="163" y="0"/>
                  </a:lnTo>
                  <a:lnTo>
                    <a:pt x="167" y="0"/>
                  </a:lnTo>
                  <a:lnTo>
                    <a:pt x="171" y="1"/>
                  </a:lnTo>
                  <a:lnTo>
                    <a:pt x="176" y="3"/>
                  </a:lnTo>
                  <a:lnTo>
                    <a:pt x="182" y="4"/>
                  </a:lnTo>
                  <a:lnTo>
                    <a:pt x="189" y="6"/>
                  </a:lnTo>
                  <a:lnTo>
                    <a:pt x="192" y="8"/>
                  </a:lnTo>
                  <a:lnTo>
                    <a:pt x="194" y="8"/>
                  </a:lnTo>
                  <a:lnTo>
                    <a:pt x="197" y="10"/>
                  </a:lnTo>
                  <a:lnTo>
                    <a:pt x="202" y="12"/>
                  </a:lnTo>
                  <a:lnTo>
                    <a:pt x="208" y="16"/>
                  </a:lnTo>
                  <a:lnTo>
                    <a:pt x="216" y="20"/>
                  </a:lnTo>
                  <a:lnTo>
                    <a:pt x="224" y="23"/>
                  </a:lnTo>
                  <a:lnTo>
                    <a:pt x="232" y="26"/>
                  </a:lnTo>
                  <a:lnTo>
                    <a:pt x="241" y="30"/>
                  </a:lnTo>
                  <a:lnTo>
                    <a:pt x="249" y="32"/>
                  </a:lnTo>
                  <a:lnTo>
                    <a:pt x="257" y="34"/>
                  </a:lnTo>
                  <a:lnTo>
                    <a:pt x="265" y="36"/>
                  </a:lnTo>
                  <a:lnTo>
                    <a:pt x="273" y="39"/>
                  </a:lnTo>
                  <a:lnTo>
                    <a:pt x="278" y="40"/>
                  </a:lnTo>
                  <a:lnTo>
                    <a:pt x="285" y="41"/>
                  </a:lnTo>
                  <a:lnTo>
                    <a:pt x="291" y="44"/>
                  </a:lnTo>
                  <a:lnTo>
                    <a:pt x="298" y="47"/>
                  </a:lnTo>
                  <a:lnTo>
                    <a:pt x="302" y="49"/>
                  </a:lnTo>
                  <a:lnTo>
                    <a:pt x="307" y="54"/>
                  </a:lnTo>
                  <a:lnTo>
                    <a:pt x="310" y="58"/>
                  </a:lnTo>
                  <a:lnTo>
                    <a:pt x="314" y="63"/>
                  </a:lnTo>
                  <a:lnTo>
                    <a:pt x="318" y="70"/>
                  </a:lnTo>
                  <a:lnTo>
                    <a:pt x="320" y="73"/>
                  </a:lnTo>
                  <a:lnTo>
                    <a:pt x="1" y="89"/>
                  </a:lnTo>
                  <a:lnTo>
                    <a:pt x="1" y="89"/>
                  </a:lnTo>
                  <a:close/>
                </a:path>
              </a:pathLst>
            </a:custGeom>
            <a:solidFill>
              <a:srgbClr val="b8b8d9"/>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27" name=""/>
            <p:cNvSpPr/>
            <p:nvPr/>
          </p:nvSpPr>
          <p:spPr>
            <a:xfrm>
              <a:off x="6023160" y="4911480"/>
              <a:ext cx="477720" cy="118800"/>
            </a:xfrm>
            <a:custGeom>
              <a:avLst/>
              <a:gdLst/>
              <a:ahLst/>
              <a:rect l="l" t="t" r="r" b="b"/>
              <a:pathLst>
                <a:path w="301" h="75">
                  <a:moveTo>
                    <a:pt x="0" y="75"/>
                  </a:moveTo>
                  <a:lnTo>
                    <a:pt x="1" y="70"/>
                  </a:lnTo>
                  <a:lnTo>
                    <a:pt x="4" y="65"/>
                  </a:lnTo>
                  <a:lnTo>
                    <a:pt x="8" y="60"/>
                  </a:lnTo>
                  <a:lnTo>
                    <a:pt x="13" y="58"/>
                  </a:lnTo>
                  <a:lnTo>
                    <a:pt x="17" y="58"/>
                  </a:lnTo>
                  <a:lnTo>
                    <a:pt x="25" y="58"/>
                  </a:lnTo>
                  <a:lnTo>
                    <a:pt x="28" y="58"/>
                  </a:lnTo>
                  <a:lnTo>
                    <a:pt x="33" y="58"/>
                  </a:lnTo>
                  <a:lnTo>
                    <a:pt x="38" y="58"/>
                  </a:lnTo>
                  <a:lnTo>
                    <a:pt x="42" y="58"/>
                  </a:lnTo>
                  <a:lnTo>
                    <a:pt x="46" y="58"/>
                  </a:lnTo>
                  <a:lnTo>
                    <a:pt x="52" y="58"/>
                  </a:lnTo>
                  <a:lnTo>
                    <a:pt x="56" y="58"/>
                  </a:lnTo>
                  <a:lnTo>
                    <a:pt x="60" y="58"/>
                  </a:lnTo>
                  <a:lnTo>
                    <a:pt x="65" y="58"/>
                  </a:lnTo>
                  <a:lnTo>
                    <a:pt x="67" y="58"/>
                  </a:lnTo>
                  <a:lnTo>
                    <a:pt x="48" y="38"/>
                  </a:lnTo>
                  <a:lnTo>
                    <a:pt x="89" y="21"/>
                  </a:lnTo>
                  <a:lnTo>
                    <a:pt x="90" y="21"/>
                  </a:lnTo>
                  <a:lnTo>
                    <a:pt x="93" y="22"/>
                  </a:lnTo>
                  <a:lnTo>
                    <a:pt x="98" y="24"/>
                  </a:lnTo>
                  <a:lnTo>
                    <a:pt x="106" y="26"/>
                  </a:lnTo>
                  <a:lnTo>
                    <a:pt x="109" y="27"/>
                  </a:lnTo>
                  <a:lnTo>
                    <a:pt x="114" y="29"/>
                  </a:lnTo>
                  <a:lnTo>
                    <a:pt x="119" y="30"/>
                  </a:lnTo>
                  <a:lnTo>
                    <a:pt x="124" y="32"/>
                  </a:lnTo>
                  <a:lnTo>
                    <a:pt x="130" y="32"/>
                  </a:lnTo>
                  <a:lnTo>
                    <a:pt x="136" y="34"/>
                  </a:lnTo>
                  <a:lnTo>
                    <a:pt x="141" y="35"/>
                  </a:lnTo>
                  <a:lnTo>
                    <a:pt x="149" y="36"/>
                  </a:lnTo>
                  <a:lnTo>
                    <a:pt x="155" y="37"/>
                  </a:lnTo>
                  <a:lnTo>
                    <a:pt x="162" y="38"/>
                  </a:lnTo>
                  <a:lnTo>
                    <a:pt x="168" y="39"/>
                  </a:lnTo>
                  <a:lnTo>
                    <a:pt x="174" y="40"/>
                  </a:lnTo>
                  <a:lnTo>
                    <a:pt x="182" y="41"/>
                  </a:lnTo>
                  <a:lnTo>
                    <a:pt x="188" y="42"/>
                  </a:lnTo>
                  <a:lnTo>
                    <a:pt x="194" y="43"/>
                  </a:lnTo>
                  <a:lnTo>
                    <a:pt x="200" y="45"/>
                  </a:lnTo>
                  <a:lnTo>
                    <a:pt x="206" y="45"/>
                  </a:lnTo>
                  <a:lnTo>
                    <a:pt x="211" y="45"/>
                  </a:lnTo>
                  <a:lnTo>
                    <a:pt x="215" y="45"/>
                  </a:lnTo>
                  <a:lnTo>
                    <a:pt x="220" y="46"/>
                  </a:lnTo>
                  <a:lnTo>
                    <a:pt x="225" y="47"/>
                  </a:lnTo>
                  <a:lnTo>
                    <a:pt x="229" y="48"/>
                  </a:lnTo>
                  <a:lnTo>
                    <a:pt x="175" y="10"/>
                  </a:lnTo>
                  <a:lnTo>
                    <a:pt x="139" y="5"/>
                  </a:lnTo>
                  <a:lnTo>
                    <a:pt x="141" y="3"/>
                  </a:lnTo>
                  <a:lnTo>
                    <a:pt x="148" y="1"/>
                  </a:lnTo>
                  <a:lnTo>
                    <a:pt x="153" y="0"/>
                  </a:lnTo>
                  <a:lnTo>
                    <a:pt x="159" y="0"/>
                  </a:lnTo>
                  <a:lnTo>
                    <a:pt x="164" y="0"/>
                  </a:lnTo>
                  <a:lnTo>
                    <a:pt x="171" y="2"/>
                  </a:lnTo>
                  <a:lnTo>
                    <a:pt x="179" y="3"/>
                  </a:lnTo>
                  <a:lnTo>
                    <a:pt x="186" y="7"/>
                  </a:lnTo>
                  <a:lnTo>
                    <a:pt x="193" y="11"/>
                  </a:lnTo>
                  <a:lnTo>
                    <a:pt x="200" y="16"/>
                  </a:lnTo>
                  <a:lnTo>
                    <a:pt x="208" y="20"/>
                  </a:lnTo>
                  <a:lnTo>
                    <a:pt x="216" y="24"/>
                  </a:lnTo>
                  <a:lnTo>
                    <a:pt x="223" y="29"/>
                  </a:lnTo>
                  <a:lnTo>
                    <a:pt x="231" y="34"/>
                  </a:lnTo>
                  <a:lnTo>
                    <a:pt x="237" y="36"/>
                  </a:lnTo>
                  <a:lnTo>
                    <a:pt x="244" y="38"/>
                  </a:lnTo>
                  <a:lnTo>
                    <a:pt x="249" y="40"/>
                  </a:lnTo>
                  <a:lnTo>
                    <a:pt x="257" y="41"/>
                  </a:lnTo>
                  <a:lnTo>
                    <a:pt x="262" y="41"/>
                  </a:lnTo>
                  <a:lnTo>
                    <a:pt x="267" y="42"/>
                  </a:lnTo>
                  <a:lnTo>
                    <a:pt x="272" y="43"/>
                  </a:lnTo>
                  <a:lnTo>
                    <a:pt x="278" y="45"/>
                  </a:lnTo>
                  <a:lnTo>
                    <a:pt x="287" y="49"/>
                  </a:lnTo>
                  <a:lnTo>
                    <a:pt x="294" y="54"/>
                  </a:lnTo>
                  <a:lnTo>
                    <a:pt x="299" y="58"/>
                  </a:lnTo>
                  <a:lnTo>
                    <a:pt x="301" y="60"/>
                  </a:lnTo>
                  <a:lnTo>
                    <a:pt x="0" y="75"/>
                  </a:lnTo>
                  <a:lnTo>
                    <a:pt x="0" y="75"/>
                  </a:lnTo>
                  <a:close/>
                </a:path>
              </a:pathLst>
            </a:custGeom>
            <a:solidFill>
              <a:srgbClr val="8a8aa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28" name=""/>
            <p:cNvSpPr/>
            <p:nvPr/>
          </p:nvSpPr>
          <p:spPr>
            <a:xfrm>
              <a:off x="6229440" y="4916520"/>
              <a:ext cx="57240" cy="40680"/>
            </a:xfrm>
            <a:custGeom>
              <a:avLst/>
              <a:gdLst/>
              <a:ahLst/>
              <a:rect l="l" t="t" r="r" b="b"/>
              <a:pathLst>
                <a:path w="36" h="26">
                  <a:moveTo>
                    <a:pt x="9" y="2"/>
                  </a:moveTo>
                  <a:lnTo>
                    <a:pt x="7" y="4"/>
                  </a:lnTo>
                  <a:lnTo>
                    <a:pt x="4" y="7"/>
                  </a:lnTo>
                  <a:lnTo>
                    <a:pt x="1" y="11"/>
                  </a:lnTo>
                  <a:lnTo>
                    <a:pt x="0" y="16"/>
                  </a:lnTo>
                  <a:lnTo>
                    <a:pt x="3" y="19"/>
                  </a:lnTo>
                  <a:lnTo>
                    <a:pt x="10" y="22"/>
                  </a:lnTo>
                  <a:lnTo>
                    <a:pt x="15" y="23"/>
                  </a:lnTo>
                  <a:lnTo>
                    <a:pt x="19" y="24"/>
                  </a:lnTo>
                  <a:lnTo>
                    <a:pt x="25" y="24"/>
                  </a:lnTo>
                  <a:lnTo>
                    <a:pt x="29" y="26"/>
                  </a:lnTo>
                  <a:lnTo>
                    <a:pt x="34" y="20"/>
                  </a:lnTo>
                  <a:lnTo>
                    <a:pt x="36" y="14"/>
                  </a:lnTo>
                  <a:lnTo>
                    <a:pt x="36" y="7"/>
                  </a:lnTo>
                  <a:lnTo>
                    <a:pt x="32" y="2"/>
                  </a:lnTo>
                  <a:lnTo>
                    <a:pt x="26" y="0"/>
                  </a:lnTo>
                  <a:lnTo>
                    <a:pt x="18" y="0"/>
                  </a:lnTo>
                  <a:lnTo>
                    <a:pt x="11" y="1"/>
                  </a:lnTo>
                  <a:lnTo>
                    <a:pt x="9" y="2"/>
                  </a:lnTo>
                  <a:lnTo>
                    <a:pt x="9" y="2"/>
                  </a:lnTo>
                  <a:close/>
                </a:path>
              </a:pathLst>
            </a:custGeom>
            <a:solidFill>
              <a:srgbClr val="5c5c73"/>
            </a:solidFill>
            <a:ln w="0">
              <a:noFill/>
            </a:ln>
          </p:spPr>
          <p:style>
            <a:lnRef idx="0"/>
            <a:fillRef idx="0"/>
            <a:effectRef idx="0"/>
            <a:fontRef idx="minor"/>
          </p:style>
          <p:txBody>
            <a:bodyPr lIns="90000" rIns="90000" tIns="-6120" bIns="-6120" anchor="t">
              <a:noAutofit/>
            </a:bodyPr>
            <a:p>
              <a:endParaRPr b="0" lang="en-US" sz="2400" strike="noStrike" u="none">
                <a:solidFill>
                  <a:srgbClr val="ffffff"/>
                </a:solidFill>
                <a:effectLst/>
                <a:uFillTx/>
                <a:latin typeface="Times New Roman"/>
              </a:endParaRPr>
            </a:p>
          </p:txBody>
        </p:sp>
        <p:sp>
          <p:nvSpPr>
            <p:cNvPr id="929" name=""/>
            <p:cNvSpPr/>
            <p:nvPr/>
          </p:nvSpPr>
          <p:spPr>
            <a:xfrm>
              <a:off x="6075360" y="4898880"/>
              <a:ext cx="120600" cy="109080"/>
            </a:xfrm>
            <a:custGeom>
              <a:avLst/>
              <a:gdLst/>
              <a:ahLst/>
              <a:rect l="l" t="t" r="r" b="b"/>
              <a:pathLst>
                <a:path w="76" h="69">
                  <a:moveTo>
                    <a:pt x="76" y="12"/>
                  </a:moveTo>
                  <a:lnTo>
                    <a:pt x="55" y="0"/>
                  </a:lnTo>
                  <a:lnTo>
                    <a:pt x="41" y="1"/>
                  </a:lnTo>
                  <a:lnTo>
                    <a:pt x="29" y="10"/>
                  </a:lnTo>
                  <a:lnTo>
                    <a:pt x="13" y="20"/>
                  </a:lnTo>
                  <a:lnTo>
                    <a:pt x="9" y="37"/>
                  </a:lnTo>
                  <a:lnTo>
                    <a:pt x="0" y="66"/>
                  </a:lnTo>
                  <a:lnTo>
                    <a:pt x="1" y="66"/>
                  </a:lnTo>
                  <a:lnTo>
                    <a:pt x="5" y="68"/>
                  </a:lnTo>
                  <a:lnTo>
                    <a:pt x="10" y="69"/>
                  </a:lnTo>
                  <a:lnTo>
                    <a:pt x="19" y="68"/>
                  </a:lnTo>
                  <a:lnTo>
                    <a:pt x="27" y="62"/>
                  </a:lnTo>
                  <a:lnTo>
                    <a:pt x="35" y="55"/>
                  </a:lnTo>
                  <a:lnTo>
                    <a:pt x="41" y="48"/>
                  </a:lnTo>
                  <a:lnTo>
                    <a:pt x="45" y="47"/>
                  </a:lnTo>
                  <a:lnTo>
                    <a:pt x="52" y="32"/>
                  </a:lnTo>
                  <a:lnTo>
                    <a:pt x="76" y="12"/>
                  </a:lnTo>
                  <a:lnTo>
                    <a:pt x="76" y="12"/>
                  </a:lnTo>
                  <a:close/>
                </a:path>
              </a:pathLst>
            </a:custGeom>
            <a:solidFill>
              <a:srgbClr val="eda67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30" name=""/>
            <p:cNvSpPr/>
            <p:nvPr/>
          </p:nvSpPr>
          <p:spPr>
            <a:xfrm>
              <a:off x="6019920" y="5008320"/>
              <a:ext cx="646200" cy="614160"/>
            </a:xfrm>
            <a:custGeom>
              <a:avLst/>
              <a:gdLst/>
              <a:ahLst/>
              <a:rect l="l" t="t" r="r" b="b"/>
              <a:pathLst>
                <a:path w="407" h="387">
                  <a:moveTo>
                    <a:pt x="310" y="0"/>
                  </a:moveTo>
                  <a:lnTo>
                    <a:pt x="277" y="7"/>
                  </a:lnTo>
                  <a:lnTo>
                    <a:pt x="267" y="10"/>
                  </a:lnTo>
                  <a:lnTo>
                    <a:pt x="255" y="14"/>
                  </a:lnTo>
                  <a:lnTo>
                    <a:pt x="242" y="17"/>
                  </a:lnTo>
                  <a:lnTo>
                    <a:pt x="228" y="21"/>
                  </a:lnTo>
                  <a:lnTo>
                    <a:pt x="214" y="24"/>
                  </a:lnTo>
                  <a:lnTo>
                    <a:pt x="201" y="29"/>
                  </a:lnTo>
                  <a:lnTo>
                    <a:pt x="188" y="33"/>
                  </a:lnTo>
                  <a:lnTo>
                    <a:pt x="175" y="38"/>
                  </a:lnTo>
                  <a:lnTo>
                    <a:pt x="162" y="43"/>
                  </a:lnTo>
                  <a:lnTo>
                    <a:pt x="151" y="47"/>
                  </a:lnTo>
                  <a:lnTo>
                    <a:pt x="139" y="51"/>
                  </a:lnTo>
                  <a:lnTo>
                    <a:pt x="131" y="55"/>
                  </a:lnTo>
                  <a:lnTo>
                    <a:pt x="121" y="60"/>
                  </a:lnTo>
                  <a:lnTo>
                    <a:pt x="114" y="65"/>
                  </a:lnTo>
                  <a:lnTo>
                    <a:pt x="107" y="68"/>
                  </a:lnTo>
                  <a:lnTo>
                    <a:pt x="100" y="72"/>
                  </a:lnTo>
                  <a:lnTo>
                    <a:pt x="94" y="76"/>
                  </a:lnTo>
                  <a:lnTo>
                    <a:pt x="90" y="81"/>
                  </a:lnTo>
                  <a:lnTo>
                    <a:pt x="83" y="88"/>
                  </a:lnTo>
                  <a:lnTo>
                    <a:pt x="78" y="93"/>
                  </a:lnTo>
                  <a:lnTo>
                    <a:pt x="75" y="96"/>
                  </a:lnTo>
                  <a:lnTo>
                    <a:pt x="75" y="97"/>
                  </a:lnTo>
                  <a:lnTo>
                    <a:pt x="78" y="98"/>
                  </a:lnTo>
                  <a:lnTo>
                    <a:pt x="82" y="99"/>
                  </a:lnTo>
                  <a:lnTo>
                    <a:pt x="88" y="102"/>
                  </a:lnTo>
                  <a:lnTo>
                    <a:pt x="94" y="105"/>
                  </a:lnTo>
                  <a:lnTo>
                    <a:pt x="102" y="107"/>
                  </a:lnTo>
                  <a:lnTo>
                    <a:pt x="113" y="110"/>
                  </a:lnTo>
                  <a:lnTo>
                    <a:pt x="123" y="114"/>
                  </a:lnTo>
                  <a:lnTo>
                    <a:pt x="134" y="117"/>
                  </a:lnTo>
                  <a:lnTo>
                    <a:pt x="146" y="121"/>
                  </a:lnTo>
                  <a:lnTo>
                    <a:pt x="159" y="125"/>
                  </a:lnTo>
                  <a:lnTo>
                    <a:pt x="172" y="129"/>
                  </a:lnTo>
                  <a:lnTo>
                    <a:pt x="185" y="131"/>
                  </a:lnTo>
                  <a:lnTo>
                    <a:pt x="198" y="135"/>
                  </a:lnTo>
                  <a:lnTo>
                    <a:pt x="212" y="137"/>
                  </a:lnTo>
                  <a:lnTo>
                    <a:pt x="226" y="140"/>
                  </a:lnTo>
                  <a:lnTo>
                    <a:pt x="239" y="141"/>
                  </a:lnTo>
                  <a:lnTo>
                    <a:pt x="252" y="143"/>
                  </a:lnTo>
                  <a:lnTo>
                    <a:pt x="265" y="143"/>
                  </a:lnTo>
                  <a:lnTo>
                    <a:pt x="278" y="145"/>
                  </a:lnTo>
                  <a:lnTo>
                    <a:pt x="290" y="145"/>
                  </a:lnTo>
                  <a:lnTo>
                    <a:pt x="301" y="145"/>
                  </a:lnTo>
                  <a:lnTo>
                    <a:pt x="313" y="145"/>
                  </a:lnTo>
                  <a:lnTo>
                    <a:pt x="323" y="145"/>
                  </a:lnTo>
                  <a:lnTo>
                    <a:pt x="331" y="144"/>
                  </a:lnTo>
                  <a:lnTo>
                    <a:pt x="340" y="143"/>
                  </a:lnTo>
                  <a:lnTo>
                    <a:pt x="347" y="143"/>
                  </a:lnTo>
                  <a:lnTo>
                    <a:pt x="354" y="143"/>
                  </a:lnTo>
                  <a:lnTo>
                    <a:pt x="359" y="143"/>
                  </a:lnTo>
                  <a:lnTo>
                    <a:pt x="363" y="143"/>
                  </a:lnTo>
                  <a:lnTo>
                    <a:pt x="364" y="143"/>
                  </a:lnTo>
                  <a:lnTo>
                    <a:pt x="366" y="143"/>
                  </a:lnTo>
                  <a:lnTo>
                    <a:pt x="366" y="144"/>
                  </a:lnTo>
                  <a:lnTo>
                    <a:pt x="367" y="150"/>
                  </a:lnTo>
                  <a:lnTo>
                    <a:pt x="368" y="152"/>
                  </a:lnTo>
                  <a:lnTo>
                    <a:pt x="368" y="156"/>
                  </a:lnTo>
                  <a:lnTo>
                    <a:pt x="369" y="161"/>
                  </a:lnTo>
                  <a:lnTo>
                    <a:pt x="371" y="166"/>
                  </a:lnTo>
                  <a:lnTo>
                    <a:pt x="371" y="171"/>
                  </a:lnTo>
                  <a:lnTo>
                    <a:pt x="372" y="176"/>
                  </a:lnTo>
                  <a:lnTo>
                    <a:pt x="372" y="181"/>
                  </a:lnTo>
                  <a:lnTo>
                    <a:pt x="374" y="186"/>
                  </a:lnTo>
                  <a:lnTo>
                    <a:pt x="375" y="192"/>
                  </a:lnTo>
                  <a:lnTo>
                    <a:pt x="376" y="198"/>
                  </a:lnTo>
                  <a:lnTo>
                    <a:pt x="376" y="202"/>
                  </a:lnTo>
                  <a:lnTo>
                    <a:pt x="378" y="207"/>
                  </a:lnTo>
                  <a:lnTo>
                    <a:pt x="378" y="215"/>
                  </a:lnTo>
                  <a:lnTo>
                    <a:pt x="379" y="220"/>
                  </a:lnTo>
                  <a:lnTo>
                    <a:pt x="379" y="224"/>
                  </a:lnTo>
                  <a:lnTo>
                    <a:pt x="379" y="228"/>
                  </a:lnTo>
                  <a:lnTo>
                    <a:pt x="378" y="231"/>
                  </a:lnTo>
                  <a:lnTo>
                    <a:pt x="378" y="232"/>
                  </a:lnTo>
                  <a:lnTo>
                    <a:pt x="376" y="232"/>
                  </a:lnTo>
                  <a:lnTo>
                    <a:pt x="373" y="232"/>
                  </a:lnTo>
                  <a:lnTo>
                    <a:pt x="370" y="232"/>
                  </a:lnTo>
                  <a:lnTo>
                    <a:pt x="367" y="233"/>
                  </a:lnTo>
                  <a:lnTo>
                    <a:pt x="363" y="234"/>
                  </a:lnTo>
                  <a:lnTo>
                    <a:pt x="359" y="236"/>
                  </a:lnTo>
                  <a:lnTo>
                    <a:pt x="351" y="236"/>
                  </a:lnTo>
                  <a:lnTo>
                    <a:pt x="346" y="236"/>
                  </a:lnTo>
                  <a:lnTo>
                    <a:pt x="339" y="237"/>
                  </a:lnTo>
                  <a:lnTo>
                    <a:pt x="331" y="238"/>
                  </a:lnTo>
                  <a:lnTo>
                    <a:pt x="322" y="238"/>
                  </a:lnTo>
                  <a:lnTo>
                    <a:pt x="314" y="239"/>
                  </a:lnTo>
                  <a:lnTo>
                    <a:pt x="302" y="240"/>
                  </a:lnTo>
                  <a:lnTo>
                    <a:pt x="293" y="241"/>
                  </a:lnTo>
                  <a:lnTo>
                    <a:pt x="280" y="241"/>
                  </a:lnTo>
                  <a:lnTo>
                    <a:pt x="268" y="242"/>
                  </a:lnTo>
                  <a:lnTo>
                    <a:pt x="255" y="243"/>
                  </a:lnTo>
                  <a:lnTo>
                    <a:pt x="242" y="244"/>
                  </a:lnTo>
                  <a:lnTo>
                    <a:pt x="228" y="244"/>
                  </a:lnTo>
                  <a:lnTo>
                    <a:pt x="215" y="245"/>
                  </a:lnTo>
                  <a:lnTo>
                    <a:pt x="202" y="245"/>
                  </a:lnTo>
                  <a:lnTo>
                    <a:pt x="191" y="247"/>
                  </a:lnTo>
                  <a:lnTo>
                    <a:pt x="178" y="247"/>
                  </a:lnTo>
                  <a:lnTo>
                    <a:pt x="168" y="248"/>
                  </a:lnTo>
                  <a:lnTo>
                    <a:pt x="159" y="249"/>
                  </a:lnTo>
                  <a:lnTo>
                    <a:pt x="151" y="249"/>
                  </a:lnTo>
                  <a:lnTo>
                    <a:pt x="143" y="249"/>
                  </a:lnTo>
                  <a:lnTo>
                    <a:pt x="139" y="250"/>
                  </a:lnTo>
                  <a:lnTo>
                    <a:pt x="136" y="250"/>
                  </a:lnTo>
                  <a:lnTo>
                    <a:pt x="136" y="251"/>
                  </a:lnTo>
                  <a:lnTo>
                    <a:pt x="139" y="252"/>
                  </a:lnTo>
                  <a:lnTo>
                    <a:pt x="143" y="253"/>
                  </a:lnTo>
                  <a:lnTo>
                    <a:pt x="149" y="257"/>
                  </a:lnTo>
                  <a:lnTo>
                    <a:pt x="157" y="260"/>
                  </a:lnTo>
                  <a:lnTo>
                    <a:pt x="166" y="264"/>
                  </a:lnTo>
                  <a:lnTo>
                    <a:pt x="175" y="269"/>
                  </a:lnTo>
                  <a:lnTo>
                    <a:pt x="188" y="274"/>
                  </a:lnTo>
                  <a:lnTo>
                    <a:pt x="198" y="278"/>
                  </a:lnTo>
                  <a:lnTo>
                    <a:pt x="212" y="283"/>
                  </a:lnTo>
                  <a:lnTo>
                    <a:pt x="224" y="289"/>
                  </a:lnTo>
                  <a:lnTo>
                    <a:pt x="239" y="294"/>
                  </a:lnTo>
                  <a:lnTo>
                    <a:pt x="251" y="299"/>
                  </a:lnTo>
                  <a:lnTo>
                    <a:pt x="265" y="306"/>
                  </a:lnTo>
                  <a:lnTo>
                    <a:pt x="277" y="311"/>
                  </a:lnTo>
                  <a:lnTo>
                    <a:pt x="292" y="316"/>
                  </a:lnTo>
                  <a:lnTo>
                    <a:pt x="303" y="320"/>
                  </a:lnTo>
                  <a:lnTo>
                    <a:pt x="315" y="326"/>
                  </a:lnTo>
                  <a:lnTo>
                    <a:pt x="326" y="330"/>
                  </a:lnTo>
                  <a:lnTo>
                    <a:pt x="338" y="335"/>
                  </a:lnTo>
                  <a:lnTo>
                    <a:pt x="347" y="338"/>
                  </a:lnTo>
                  <a:lnTo>
                    <a:pt x="356" y="342"/>
                  </a:lnTo>
                  <a:lnTo>
                    <a:pt x="366" y="345"/>
                  </a:lnTo>
                  <a:lnTo>
                    <a:pt x="374" y="350"/>
                  </a:lnTo>
                  <a:lnTo>
                    <a:pt x="380" y="352"/>
                  </a:lnTo>
                  <a:lnTo>
                    <a:pt x="388" y="354"/>
                  </a:lnTo>
                  <a:lnTo>
                    <a:pt x="393" y="356"/>
                  </a:lnTo>
                  <a:lnTo>
                    <a:pt x="398" y="358"/>
                  </a:lnTo>
                  <a:lnTo>
                    <a:pt x="405" y="360"/>
                  </a:lnTo>
                  <a:lnTo>
                    <a:pt x="407" y="362"/>
                  </a:lnTo>
                  <a:lnTo>
                    <a:pt x="405" y="361"/>
                  </a:lnTo>
                  <a:lnTo>
                    <a:pt x="398" y="361"/>
                  </a:lnTo>
                  <a:lnTo>
                    <a:pt x="393" y="360"/>
                  </a:lnTo>
                  <a:lnTo>
                    <a:pt x="388" y="360"/>
                  </a:lnTo>
                  <a:lnTo>
                    <a:pt x="380" y="360"/>
                  </a:lnTo>
                  <a:lnTo>
                    <a:pt x="374" y="360"/>
                  </a:lnTo>
                  <a:lnTo>
                    <a:pt x="365" y="360"/>
                  </a:lnTo>
                  <a:lnTo>
                    <a:pt x="356" y="360"/>
                  </a:lnTo>
                  <a:lnTo>
                    <a:pt x="347" y="360"/>
                  </a:lnTo>
                  <a:lnTo>
                    <a:pt x="337" y="361"/>
                  </a:lnTo>
                  <a:lnTo>
                    <a:pt x="325" y="361"/>
                  </a:lnTo>
                  <a:lnTo>
                    <a:pt x="314" y="362"/>
                  </a:lnTo>
                  <a:lnTo>
                    <a:pt x="301" y="362"/>
                  </a:lnTo>
                  <a:lnTo>
                    <a:pt x="290" y="364"/>
                  </a:lnTo>
                  <a:lnTo>
                    <a:pt x="276" y="365"/>
                  </a:lnTo>
                  <a:lnTo>
                    <a:pt x="264" y="366"/>
                  </a:lnTo>
                  <a:lnTo>
                    <a:pt x="249" y="367"/>
                  </a:lnTo>
                  <a:lnTo>
                    <a:pt x="237" y="371"/>
                  </a:lnTo>
                  <a:lnTo>
                    <a:pt x="223" y="372"/>
                  </a:lnTo>
                  <a:lnTo>
                    <a:pt x="210" y="375"/>
                  </a:lnTo>
                  <a:lnTo>
                    <a:pt x="197" y="376"/>
                  </a:lnTo>
                  <a:lnTo>
                    <a:pt x="187" y="379"/>
                  </a:lnTo>
                  <a:lnTo>
                    <a:pt x="175" y="379"/>
                  </a:lnTo>
                  <a:lnTo>
                    <a:pt x="165" y="381"/>
                  </a:lnTo>
                  <a:lnTo>
                    <a:pt x="157" y="383"/>
                  </a:lnTo>
                  <a:lnTo>
                    <a:pt x="149" y="384"/>
                  </a:lnTo>
                  <a:lnTo>
                    <a:pt x="143" y="385"/>
                  </a:lnTo>
                  <a:lnTo>
                    <a:pt x="136" y="387"/>
                  </a:lnTo>
                  <a:lnTo>
                    <a:pt x="136" y="387"/>
                  </a:lnTo>
                  <a:lnTo>
                    <a:pt x="132" y="379"/>
                  </a:lnTo>
                  <a:lnTo>
                    <a:pt x="131" y="373"/>
                  </a:lnTo>
                  <a:lnTo>
                    <a:pt x="129" y="366"/>
                  </a:lnTo>
                  <a:lnTo>
                    <a:pt x="126" y="359"/>
                  </a:lnTo>
                  <a:lnTo>
                    <a:pt x="124" y="352"/>
                  </a:lnTo>
                  <a:lnTo>
                    <a:pt x="121" y="341"/>
                  </a:lnTo>
                  <a:lnTo>
                    <a:pt x="118" y="332"/>
                  </a:lnTo>
                  <a:lnTo>
                    <a:pt x="114" y="319"/>
                  </a:lnTo>
                  <a:lnTo>
                    <a:pt x="111" y="308"/>
                  </a:lnTo>
                  <a:lnTo>
                    <a:pt x="106" y="293"/>
                  </a:lnTo>
                  <a:lnTo>
                    <a:pt x="100" y="278"/>
                  </a:lnTo>
                  <a:lnTo>
                    <a:pt x="94" y="263"/>
                  </a:lnTo>
                  <a:lnTo>
                    <a:pt x="90" y="246"/>
                  </a:lnTo>
                  <a:lnTo>
                    <a:pt x="82" y="228"/>
                  </a:lnTo>
                  <a:lnTo>
                    <a:pt x="74" y="208"/>
                  </a:lnTo>
                  <a:lnTo>
                    <a:pt x="67" y="189"/>
                  </a:lnTo>
                  <a:lnTo>
                    <a:pt x="61" y="170"/>
                  </a:lnTo>
                  <a:lnTo>
                    <a:pt x="53" y="150"/>
                  </a:lnTo>
                  <a:lnTo>
                    <a:pt x="45" y="131"/>
                  </a:lnTo>
                  <a:lnTo>
                    <a:pt x="38" y="112"/>
                  </a:lnTo>
                  <a:lnTo>
                    <a:pt x="32" y="94"/>
                  </a:lnTo>
                  <a:lnTo>
                    <a:pt x="24" y="76"/>
                  </a:lnTo>
                  <a:lnTo>
                    <a:pt x="19" y="62"/>
                  </a:lnTo>
                  <a:lnTo>
                    <a:pt x="13" y="47"/>
                  </a:lnTo>
                  <a:lnTo>
                    <a:pt x="9" y="37"/>
                  </a:lnTo>
                  <a:lnTo>
                    <a:pt x="0" y="14"/>
                  </a:lnTo>
                  <a:lnTo>
                    <a:pt x="310" y="0"/>
                  </a:lnTo>
                  <a:lnTo>
                    <a:pt x="310" y="0"/>
                  </a:lnTo>
                  <a:close/>
                </a:path>
              </a:pathLst>
            </a:custGeom>
            <a:solidFill>
              <a:srgbClr val="d1bdb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31" name=""/>
            <p:cNvSpPr/>
            <p:nvPr/>
          </p:nvSpPr>
          <p:spPr>
            <a:xfrm>
              <a:off x="5114880" y="4981320"/>
              <a:ext cx="1024200" cy="357120"/>
            </a:xfrm>
            <a:custGeom>
              <a:avLst/>
              <a:gdLst/>
              <a:ahLst/>
              <a:rect l="l" t="t" r="r" b="b"/>
              <a:pathLst>
                <a:path w="645" h="225">
                  <a:moveTo>
                    <a:pt x="53" y="59"/>
                  </a:moveTo>
                  <a:lnTo>
                    <a:pt x="51" y="60"/>
                  </a:lnTo>
                  <a:lnTo>
                    <a:pt x="49" y="63"/>
                  </a:lnTo>
                  <a:lnTo>
                    <a:pt x="45" y="67"/>
                  </a:lnTo>
                  <a:lnTo>
                    <a:pt x="41" y="75"/>
                  </a:lnTo>
                  <a:lnTo>
                    <a:pt x="37" y="81"/>
                  </a:lnTo>
                  <a:lnTo>
                    <a:pt x="31" y="90"/>
                  </a:lnTo>
                  <a:lnTo>
                    <a:pt x="28" y="95"/>
                  </a:lnTo>
                  <a:lnTo>
                    <a:pt x="25" y="101"/>
                  </a:lnTo>
                  <a:lnTo>
                    <a:pt x="23" y="106"/>
                  </a:lnTo>
                  <a:lnTo>
                    <a:pt x="21" y="111"/>
                  </a:lnTo>
                  <a:lnTo>
                    <a:pt x="18" y="116"/>
                  </a:lnTo>
                  <a:lnTo>
                    <a:pt x="16" y="122"/>
                  </a:lnTo>
                  <a:lnTo>
                    <a:pt x="13" y="127"/>
                  </a:lnTo>
                  <a:lnTo>
                    <a:pt x="12" y="131"/>
                  </a:lnTo>
                  <a:lnTo>
                    <a:pt x="8" y="135"/>
                  </a:lnTo>
                  <a:lnTo>
                    <a:pt x="7" y="141"/>
                  </a:lnTo>
                  <a:lnTo>
                    <a:pt x="6" y="146"/>
                  </a:lnTo>
                  <a:lnTo>
                    <a:pt x="5" y="151"/>
                  </a:lnTo>
                  <a:lnTo>
                    <a:pt x="3" y="157"/>
                  </a:lnTo>
                  <a:lnTo>
                    <a:pt x="1" y="165"/>
                  </a:lnTo>
                  <a:lnTo>
                    <a:pt x="0" y="169"/>
                  </a:lnTo>
                  <a:lnTo>
                    <a:pt x="0" y="170"/>
                  </a:lnTo>
                  <a:lnTo>
                    <a:pt x="1" y="171"/>
                  </a:lnTo>
                  <a:lnTo>
                    <a:pt x="6" y="176"/>
                  </a:lnTo>
                  <a:lnTo>
                    <a:pt x="10" y="178"/>
                  </a:lnTo>
                  <a:lnTo>
                    <a:pt x="16" y="183"/>
                  </a:lnTo>
                  <a:lnTo>
                    <a:pt x="20" y="186"/>
                  </a:lnTo>
                  <a:lnTo>
                    <a:pt x="24" y="188"/>
                  </a:lnTo>
                  <a:lnTo>
                    <a:pt x="28" y="190"/>
                  </a:lnTo>
                  <a:lnTo>
                    <a:pt x="34" y="194"/>
                  </a:lnTo>
                  <a:lnTo>
                    <a:pt x="40" y="196"/>
                  </a:lnTo>
                  <a:lnTo>
                    <a:pt x="46" y="198"/>
                  </a:lnTo>
                  <a:lnTo>
                    <a:pt x="52" y="201"/>
                  </a:lnTo>
                  <a:lnTo>
                    <a:pt x="59" y="203"/>
                  </a:lnTo>
                  <a:lnTo>
                    <a:pt x="66" y="206"/>
                  </a:lnTo>
                  <a:lnTo>
                    <a:pt x="74" y="209"/>
                  </a:lnTo>
                  <a:lnTo>
                    <a:pt x="80" y="211"/>
                  </a:lnTo>
                  <a:lnTo>
                    <a:pt x="88" y="215"/>
                  </a:lnTo>
                  <a:lnTo>
                    <a:pt x="94" y="216"/>
                  </a:lnTo>
                  <a:lnTo>
                    <a:pt x="99" y="218"/>
                  </a:lnTo>
                  <a:lnTo>
                    <a:pt x="104" y="219"/>
                  </a:lnTo>
                  <a:lnTo>
                    <a:pt x="109" y="222"/>
                  </a:lnTo>
                  <a:lnTo>
                    <a:pt x="116" y="223"/>
                  </a:lnTo>
                  <a:lnTo>
                    <a:pt x="120" y="225"/>
                  </a:lnTo>
                  <a:lnTo>
                    <a:pt x="120" y="224"/>
                  </a:lnTo>
                  <a:lnTo>
                    <a:pt x="123" y="223"/>
                  </a:lnTo>
                  <a:lnTo>
                    <a:pt x="127" y="222"/>
                  </a:lnTo>
                  <a:lnTo>
                    <a:pt x="133" y="220"/>
                  </a:lnTo>
                  <a:lnTo>
                    <a:pt x="141" y="218"/>
                  </a:lnTo>
                  <a:lnTo>
                    <a:pt x="149" y="215"/>
                  </a:lnTo>
                  <a:lnTo>
                    <a:pt x="159" y="212"/>
                  </a:lnTo>
                  <a:lnTo>
                    <a:pt x="171" y="210"/>
                  </a:lnTo>
                  <a:lnTo>
                    <a:pt x="182" y="205"/>
                  </a:lnTo>
                  <a:lnTo>
                    <a:pt x="195" y="202"/>
                  </a:lnTo>
                  <a:lnTo>
                    <a:pt x="207" y="198"/>
                  </a:lnTo>
                  <a:lnTo>
                    <a:pt x="223" y="194"/>
                  </a:lnTo>
                  <a:lnTo>
                    <a:pt x="236" y="190"/>
                  </a:lnTo>
                  <a:lnTo>
                    <a:pt x="250" y="186"/>
                  </a:lnTo>
                  <a:lnTo>
                    <a:pt x="264" y="181"/>
                  </a:lnTo>
                  <a:lnTo>
                    <a:pt x="279" y="177"/>
                  </a:lnTo>
                  <a:lnTo>
                    <a:pt x="293" y="172"/>
                  </a:lnTo>
                  <a:lnTo>
                    <a:pt x="306" y="167"/>
                  </a:lnTo>
                  <a:lnTo>
                    <a:pt x="319" y="161"/>
                  </a:lnTo>
                  <a:lnTo>
                    <a:pt x="332" y="157"/>
                  </a:lnTo>
                  <a:lnTo>
                    <a:pt x="344" y="152"/>
                  </a:lnTo>
                  <a:lnTo>
                    <a:pt x="356" y="148"/>
                  </a:lnTo>
                  <a:lnTo>
                    <a:pt x="366" y="144"/>
                  </a:lnTo>
                  <a:lnTo>
                    <a:pt x="377" y="142"/>
                  </a:lnTo>
                  <a:lnTo>
                    <a:pt x="385" y="137"/>
                  </a:lnTo>
                  <a:lnTo>
                    <a:pt x="394" y="135"/>
                  </a:lnTo>
                  <a:lnTo>
                    <a:pt x="402" y="132"/>
                  </a:lnTo>
                  <a:lnTo>
                    <a:pt x="408" y="130"/>
                  </a:lnTo>
                  <a:lnTo>
                    <a:pt x="412" y="127"/>
                  </a:lnTo>
                  <a:lnTo>
                    <a:pt x="416" y="127"/>
                  </a:lnTo>
                  <a:lnTo>
                    <a:pt x="419" y="127"/>
                  </a:lnTo>
                  <a:lnTo>
                    <a:pt x="420" y="127"/>
                  </a:lnTo>
                  <a:lnTo>
                    <a:pt x="475" y="131"/>
                  </a:lnTo>
                  <a:lnTo>
                    <a:pt x="504" y="129"/>
                  </a:lnTo>
                  <a:lnTo>
                    <a:pt x="535" y="129"/>
                  </a:lnTo>
                  <a:lnTo>
                    <a:pt x="565" y="108"/>
                  </a:lnTo>
                  <a:lnTo>
                    <a:pt x="585" y="98"/>
                  </a:lnTo>
                  <a:lnTo>
                    <a:pt x="620" y="135"/>
                  </a:lnTo>
                  <a:lnTo>
                    <a:pt x="645" y="129"/>
                  </a:lnTo>
                  <a:lnTo>
                    <a:pt x="611" y="62"/>
                  </a:lnTo>
                  <a:lnTo>
                    <a:pt x="585" y="42"/>
                  </a:lnTo>
                  <a:lnTo>
                    <a:pt x="597" y="23"/>
                  </a:lnTo>
                  <a:lnTo>
                    <a:pt x="570" y="10"/>
                  </a:lnTo>
                  <a:lnTo>
                    <a:pt x="532" y="5"/>
                  </a:lnTo>
                  <a:lnTo>
                    <a:pt x="504" y="0"/>
                  </a:lnTo>
                  <a:lnTo>
                    <a:pt x="488" y="18"/>
                  </a:lnTo>
                  <a:lnTo>
                    <a:pt x="456" y="23"/>
                  </a:lnTo>
                  <a:lnTo>
                    <a:pt x="425" y="50"/>
                  </a:lnTo>
                  <a:lnTo>
                    <a:pt x="375" y="71"/>
                  </a:lnTo>
                  <a:lnTo>
                    <a:pt x="343" y="88"/>
                  </a:lnTo>
                  <a:lnTo>
                    <a:pt x="339" y="87"/>
                  </a:lnTo>
                  <a:lnTo>
                    <a:pt x="335" y="86"/>
                  </a:lnTo>
                  <a:lnTo>
                    <a:pt x="328" y="85"/>
                  </a:lnTo>
                  <a:lnTo>
                    <a:pt x="319" y="84"/>
                  </a:lnTo>
                  <a:lnTo>
                    <a:pt x="307" y="81"/>
                  </a:lnTo>
                  <a:lnTo>
                    <a:pt x="294" y="80"/>
                  </a:lnTo>
                  <a:lnTo>
                    <a:pt x="278" y="78"/>
                  </a:lnTo>
                  <a:lnTo>
                    <a:pt x="263" y="77"/>
                  </a:lnTo>
                  <a:lnTo>
                    <a:pt x="246" y="74"/>
                  </a:lnTo>
                  <a:lnTo>
                    <a:pt x="229" y="71"/>
                  </a:lnTo>
                  <a:lnTo>
                    <a:pt x="211" y="69"/>
                  </a:lnTo>
                  <a:lnTo>
                    <a:pt x="195" y="68"/>
                  </a:lnTo>
                  <a:lnTo>
                    <a:pt x="177" y="65"/>
                  </a:lnTo>
                  <a:lnTo>
                    <a:pt x="160" y="64"/>
                  </a:lnTo>
                  <a:lnTo>
                    <a:pt x="145" y="62"/>
                  </a:lnTo>
                  <a:lnTo>
                    <a:pt x="131" y="62"/>
                  </a:lnTo>
                  <a:lnTo>
                    <a:pt x="118" y="60"/>
                  </a:lnTo>
                  <a:lnTo>
                    <a:pt x="106" y="60"/>
                  </a:lnTo>
                  <a:lnTo>
                    <a:pt x="96" y="59"/>
                  </a:lnTo>
                  <a:lnTo>
                    <a:pt x="88" y="59"/>
                  </a:lnTo>
                  <a:lnTo>
                    <a:pt x="79" y="58"/>
                  </a:lnTo>
                  <a:lnTo>
                    <a:pt x="74" y="58"/>
                  </a:lnTo>
                  <a:lnTo>
                    <a:pt x="68" y="58"/>
                  </a:lnTo>
                  <a:lnTo>
                    <a:pt x="65" y="58"/>
                  </a:lnTo>
                  <a:lnTo>
                    <a:pt x="57" y="58"/>
                  </a:lnTo>
                  <a:lnTo>
                    <a:pt x="54" y="58"/>
                  </a:lnTo>
                  <a:lnTo>
                    <a:pt x="53" y="58"/>
                  </a:lnTo>
                  <a:lnTo>
                    <a:pt x="53" y="59"/>
                  </a:lnTo>
                  <a:lnTo>
                    <a:pt x="53" y="59"/>
                  </a:lnTo>
                  <a:close/>
                </a:path>
              </a:pathLst>
            </a:custGeom>
            <a:solidFill>
              <a:srgbClr val="eda67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32" name=""/>
            <p:cNvSpPr/>
            <p:nvPr/>
          </p:nvSpPr>
          <p:spPr>
            <a:xfrm>
              <a:off x="5100840" y="5045040"/>
              <a:ext cx="1011240" cy="304200"/>
            </a:xfrm>
            <a:custGeom>
              <a:avLst/>
              <a:gdLst/>
              <a:ahLst/>
              <a:rect l="l" t="t" r="r" b="b"/>
              <a:pathLst>
                <a:path w="637" h="192">
                  <a:moveTo>
                    <a:pt x="64" y="19"/>
                  </a:moveTo>
                  <a:lnTo>
                    <a:pt x="59" y="26"/>
                  </a:lnTo>
                  <a:lnTo>
                    <a:pt x="57" y="32"/>
                  </a:lnTo>
                  <a:lnTo>
                    <a:pt x="54" y="38"/>
                  </a:lnTo>
                  <a:lnTo>
                    <a:pt x="53" y="45"/>
                  </a:lnTo>
                  <a:lnTo>
                    <a:pt x="52" y="49"/>
                  </a:lnTo>
                  <a:lnTo>
                    <a:pt x="54" y="55"/>
                  </a:lnTo>
                  <a:lnTo>
                    <a:pt x="58" y="59"/>
                  </a:lnTo>
                  <a:lnTo>
                    <a:pt x="63" y="62"/>
                  </a:lnTo>
                  <a:lnTo>
                    <a:pt x="70" y="63"/>
                  </a:lnTo>
                  <a:lnTo>
                    <a:pt x="78" y="66"/>
                  </a:lnTo>
                  <a:lnTo>
                    <a:pt x="83" y="66"/>
                  </a:lnTo>
                  <a:lnTo>
                    <a:pt x="90" y="66"/>
                  </a:lnTo>
                  <a:lnTo>
                    <a:pt x="94" y="66"/>
                  </a:lnTo>
                  <a:lnTo>
                    <a:pt x="95" y="67"/>
                  </a:lnTo>
                  <a:lnTo>
                    <a:pt x="129" y="80"/>
                  </a:lnTo>
                  <a:lnTo>
                    <a:pt x="128" y="80"/>
                  </a:lnTo>
                  <a:lnTo>
                    <a:pt x="125" y="80"/>
                  </a:lnTo>
                  <a:lnTo>
                    <a:pt x="118" y="80"/>
                  </a:lnTo>
                  <a:lnTo>
                    <a:pt x="112" y="81"/>
                  </a:lnTo>
                  <a:lnTo>
                    <a:pt x="106" y="81"/>
                  </a:lnTo>
                  <a:lnTo>
                    <a:pt x="100" y="83"/>
                  </a:lnTo>
                  <a:lnTo>
                    <a:pt x="92" y="84"/>
                  </a:lnTo>
                  <a:lnTo>
                    <a:pt x="88" y="87"/>
                  </a:lnTo>
                  <a:lnTo>
                    <a:pt x="82" y="91"/>
                  </a:lnTo>
                  <a:lnTo>
                    <a:pt x="81" y="96"/>
                  </a:lnTo>
                  <a:lnTo>
                    <a:pt x="82" y="101"/>
                  </a:lnTo>
                  <a:lnTo>
                    <a:pt x="83" y="104"/>
                  </a:lnTo>
                  <a:lnTo>
                    <a:pt x="99" y="122"/>
                  </a:lnTo>
                  <a:lnTo>
                    <a:pt x="100" y="122"/>
                  </a:lnTo>
                  <a:lnTo>
                    <a:pt x="104" y="124"/>
                  </a:lnTo>
                  <a:lnTo>
                    <a:pt x="107" y="124"/>
                  </a:lnTo>
                  <a:lnTo>
                    <a:pt x="112" y="124"/>
                  </a:lnTo>
                  <a:lnTo>
                    <a:pt x="116" y="125"/>
                  </a:lnTo>
                  <a:lnTo>
                    <a:pt x="123" y="125"/>
                  </a:lnTo>
                  <a:lnTo>
                    <a:pt x="128" y="125"/>
                  </a:lnTo>
                  <a:lnTo>
                    <a:pt x="135" y="125"/>
                  </a:lnTo>
                  <a:lnTo>
                    <a:pt x="141" y="125"/>
                  </a:lnTo>
                  <a:lnTo>
                    <a:pt x="150" y="125"/>
                  </a:lnTo>
                  <a:lnTo>
                    <a:pt x="158" y="125"/>
                  </a:lnTo>
                  <a:lnTo>
                    <a:pt x="166" y="125"/>
                  </a:lnTo>
                  <a:lnTo>
                    <a:pt x="177" y="124"/>
                  </a:lnTo>
                  <a:lnTo>
                    <a:pt x="186" y="124"/>
                  </a:lnTo>
                  <a:lnTo>
                    <a:pt x="195" y="121"/>
                  </a:lnTo>
                  <a:lnTo>
                    <a:pt x="206" y="120"/>
                  </a:lnTo>
                  <a:lnTo>
                    <a:pt x="216" y="119"/>
                  </a:lnTo>
                  <a:lnTo>
                    <a:pt x="227" y="118"/>
                  </a:lnTo>
                  <a:lnTo>
                    <a:pt x="236" y="116"/>
                  </a:lnTo>
                  <a:lnTo>
                    <a:pt x="247" y="114"/>
                  </a:lnTo>
                  <a:lnTo>
                    <a:pt x="258" y="112"/>
                  </a:lnTo>
                  <a:lnTo>
                    <a:pt x="269" y="110"/>
                  </a:lnTo>
                  <a:lnTo>
                    <a:pt x="278" y="108"/>
                  </a:lnTo>
                  <a:lnTo>
                    <a:pt x="288" y="105"/>
                  </a:lnTo>
                  <a:lnTo>
                    <a:pt x="297" y="103"/>
                  </a:lnTo>
                  <a:lnTo>
                    <a:pt x="307" y="99"/>
                  </a:lnTo>
                  <a:lnTo>
                    <a:pt x="314" y="96"/>
                  </a:lnTo>
                  <a:lnTo>
                    <a:pt x="322" y="94"/>
                  </a:lnTo>
                  <a:lnTo>
                    <a:pt x="329" y="91"/>
                  </a:lnTo>
                  <a:lnTo>
                    <a:pt x="336" y="89"/>
                  </a:lnTo>
                  <a:lnTo>
                    <a:pt x="341" y="86"/>
                  </a:lnTo>
                  <a:lnTo>
                    <a:pt x="346" y="83"/>
                  </a:lnTo>
                  <a:lnTo>
                    <a:pt x="349" y="80"/>
                  </a:lnTo>
                  <a:lnTo>
                    <a:pt x="354" y="77"/>
                  </a:lnTo>
                  <a:lnTo>
                    <a:pt x="359" y="72"/>
                  </a:lnTo>
                  <a:lnTo>
                    <a:pt x="362" y="68"/>
                  </a:lnTo>
                  <a:lnTo>
                    <a:pt x="365" y="62"/>
                  </a:lnTo>
                  <a:lnTo>
                    <a:pt x="365" y="60"/>
                  </a:lnTo>
                  <a:lnTo>
                    <a:pt x="398" y="74"/>
                  </a:lnTo>
                  <a:lnTo>
                    <a:pt x="398" y="74"/>
                  </a:lnTo>
                  <a:lnTo>
                    <a:pt x="404" y="73"/>
                  </a:lnTo>
                  <a:lnTo>
                    <a:pt x="410" y="70"/>
                  </a:lnTo>
                  <a:lnTo>
                    <a:pt x="418" y="69"/>
                  </a:lnTo>
                  <a:lnTo>
                    <a:pt x="425" y="66"/>
                  </a:lnTo>
                  <a:lnTo>
                    <a:pt x="435" y="63"/>
                  </a:lnTo>
                  <a:lnTo>
                    <a:pt x="441" y="60"/>
                  </a:lnTo>
                  <a:lnTo>
                    <a:pt x="448" y="58"/>
                  </a:lnTo>
                  <a:lnTo>
                    <a:pt x="454" y="49"/>
                  </a:lnTo>
                  <a:lnTo>
                    <a:pt x="455" y="43"/>
                  </a:lnTo>
                  <a:lnTo>
                    <a:pt x="452" y="38"/>
                  </a:lnTo>
                  <a:lnTo>
                    <a:pt x="451" y="37"/>
                  </a:lnTo>
                  <a:lnTo>
                    <a:pt x="441" y="19"/>
                  </a:lnTo>
                  <a:lnTo>
                    <a:pt x="444" y="19"/>
                  </a:lnTo>
                  <a:lnTo>
                    <a:pt x="452" y="20"/>
                  </a:lnTo>
                  <a:lnTo>
                    <a:pt x="457" y="20"/>
                  </a:lnTo>
                  <a:lnTo>
                    <a:pt x="462" y="21"/>
                  </a:lnTo>
                  <a:lnTo>
                    <a:pt x="467" y="21"/>
                  </a:lnTo>
                  <a:lnTo>
                    <a:pt x="472" y="21"/>
                  </a:lnTo>
                  <a:lnTo>
                    <a:pt x="477" y="16"/>
                  </a:lnTo>
                  <a:lnTo>
                    <a:pt x="480" y="12"/>
                  </a:lnTo>
                  <a:lnTo>
                    <a:pt x="480" y="7"/>
                  </a:lnTo>
                  <a:lnTo>
                    <a:pt x="481" y="5"/>
                  </a:lnTo>
                  <a:lnTo>
                    <a:pt x="481" y="7"/>
                  </a:lnTo>
                  <a:lnTo>
                    <a:pt x="482" y="14"/>
                  </a:lnTo>
                  <a:lnTo>
                    <a:pt x="485" y="21"/>
                  </a:lnTo>
                  <a:lnTo>
                    <a:pt x="489" y="27"/>
                  </a:lnTo>
                  <a:lnTo>
                    <a:pt x="493" y="29"/>
                  </a:lnTo>
                  <a:lnTo>
                    <a:pt x="498" y="30"/>
                  </a:lnTo>
                  <a:lnTo>
                    <a:pt x="501" y="28"/>
                  </a:lnTo>
                  <a:lnTo>
                    <a:pt x="502" y="28"/>
                  </a:lnTo>
                  <a:lnTo>
                    <a:pt x="501" y="29"/>
                  </a:lnTo>
                  <a:lnTo>
                    <a:pt x="499" y="32"/>
                  </a:lnTo>
                  <a:lnTo>
                    <a:pt x="497" y="37"/>
                  </a:lnTo>
                  <a:lnTo>
                    <a:pt x="494" y="43"/>
                  </a:lnTo>
                  <a:lnTo>
                    <a:pt x="490" y="50"/>
                  </a:lnTo>
                  <a:lnTo>
                    <a:pt x="489" y="54"/>
                  </a:lnTo>
                  <a:lnTo>
                    <a:pt x="487" y="52"/>
                  </a:lnTo>
                  <a:lnTo>
                    <a:pt x="486" y="49"/>
                  </a:lnTo>
                  <a:lnTo>
                    <a:pt x="482" y="45"/>
                  </a:lnTo>
                  <a:lnTo>
                    <a:pt x="477" y="46"/>
                  </a:lnTo>
                  <a:lnTo>
                    <a:pt x="473" y="48"/>
                  </a:lnTo>
                  <a:lnTo>
                    <a:pt x="470" y="51"/>
                  </a:lnTo>
                  <a:lnTo>
                    <a:pt x="467" y="55"/>
                  </a:lnTo>
                  <a:lnTo>
                    <a:pt x="465" y="60"/>
                  </a:lnTo>
                  <a:lnTo>
                    <a:pt x="461" y="67"/>
                  </a:lnTo>
                  <a:lnTo>
                    <a:pt x="459" y="71"/>
                  </a:lnTo>
                  <a:lnTo>
                    <a:pt x="461" y="72"/>
                  </a:lnTo>
                  <a:lnTo>
                    <a:pt x="467" y="74"/>
                  </a:lnTo>
                  <a:lnTo>
                    <a:pt x="470" y="75"/>
                  </a:lnTo>
                  <a:lnTo>
                    <a:pt x="475" y="76"/>
                  </a:lnTo>
                  <a:lnTo>
                    <a:pt x="481" y="76"/>
                  </a:lnTo>
                  <a:lnTo>
                    <a:pt x="486" y="76"/>
                  </a:lnTo>
                  <a:lnTo>
                    <a:pt x="491" y="74"/>
                  </a:lnTo>
                  <a:lnTo>
                    <a:pt x="497" y="72"/>
                  </a:lnTo>
                  <a:lnTo>
                    <a:pt x="501" y="70"/>
                  </a:lnTo>
                  <a:lnTo>
                    <a:pt x="507" y="68"/>
                  </a:lnTo>
                  <a:lnTo>
                    <a:pt x="513" y="64"/>
                  </a:lnTo>
                  <a:lnTo>
                    <a:pt x="516" y="63"/>
                  </a:lnTo>
                  <a:lnTo>
                    <a:pt x="523" y="28"/>
                  </a:lnTo>
                  <a:lnTo>
                    <a:pt x="532" y="71"/>
                  </a:lnTo>
                  <a:lnTo>
                    <a:pt x="534" y="70"/>
                  </a:lnTo>
                  <a:lnTo>
                    <a:pt x="540" y="70"/>
                  </a:lnTo>
                  <a:lnTo>
                    <a:pt x="545" y="68"/>
                  </a:lnTo>
                  <a:lnTo>
                    <a:pt x="551" y="63"/>
                  </a:lnTo>
                  <a:lnTo>
                    <a:pt x="552" y="58"/>
                  </a:lnTo>
                  <a:lnTo>
                    <a:pt x="552" y="53"/>
                  </a:lnTo>
                  <a:lnTo>
                    <a:pt x="552" y="49"/>
                  </a:lnTo>
                  <a:lnTo>
                    <a:pt x="552" y="45"/>
                  </a:lnTo>
                  <a:lnTo>
                    <a:pt x="551" y="38"/>
                  </a:lnTo>
                  <a:lnTo>
                    <a:pt x="551" y="36"/>
                  </a:lnTo>
                  <a:lnTo>
                    <a:pt x="565" y="53"/>
                  </a:lnTo>
                  <a:lnTo>
                    <a:pt x="582" y="46"/>
                  </a:lnTo>
                  <a:lnTo>
                    <a:pt x="577" y="28"/>
                  </a:lnTo>
                  <a:lnTo>
                    <a:pt x="540" y="0"/>
                  </a:lnTo>
                  <a:lnTo>
                    <a:pt x="592" y="24"/>
                  </a:lnTo>
                  <a:lnTo>
                    <a:pt x="606" y="44"/>
                  </a:lnTo>
                  <a:lnTo>
                    <a:pt x="620" y="50"/>
                  </a:lnTo>
                  <a:lnTo>
                    <a:pt x="619" y="50"/>
                  </a:lnTo>
                  <a:lnTo>
                    <a:pt x="619" y="53"/>
                  </a:lnTo>
                  <a:lnTo>
                    <a:pt x="619" y="58"/>
                  </a:lnTo>
                  <a:lnTo>
                    <a:pt x="621" y="63"/>
                  </a:lnTo>
                  <a:lnTo>
                    <a:pt x="624" y="68"/>
                  </a:lnTo>
                  <a:lnTo>
                    <a:pt x="630" y="73"/>
                  </a:lnTo>
                  <a:lnTo>
                    <a:pt x="635" y="77"/>
                  </a:lnTo>
                  <a:lnTo>
                    <a:pt x="637" y="79"/>
                  </a:lnTo>
                  <a:lnTo>
                    <a:pt x="633" y="91"/>
                  </a:lnTo>
                  <a:lnTo>
                    <a:pt x="623" y="91"/>
                  </a:lnTo>
                  <a:lnTo>
                    <a:pt x="606" y="82"/>
                  </a:lnTo>
                  <a:lnTo>
                    <a:pt x="588" y="67"/>
                  </a:lnTo>
                  <a:lnTo>
                    <a:pt x="577" y="79"/>
                  </a:lnTo>
                  <a:lnTo>
                    <a:pt x="566" y="79"/>
                  </a:lnTo>
                  <a:lnTo>
                    <a:pt x="547" y="91"/>
                  </a:lnTo>
                  <a:lnTo>
                    <a:pt x="530" y="91"/>
                  </a:lnTo>
                  <a:lnTo>
                    <a:pt x="514" y="89"/>
                  </a:lnTo>
                  <a:lnTo>
                    <a:pt x="480" y="96"/>
                  </a:lnTo>
                  <a:lnTo>
                    <a:pt x="463" y="96"/>
                  </a:lnTo>
                  <a:lnTo>
                    <a:pt x="428" y="87"/>
                  </a:lnTo>
                  <a:lnTo>
                    <a:pt x="425" y="87"/>
                  </a:lnTo>
                  <a:lnTo>
                    <a:pt x="423" y="88"/>
                  </a:lnTo>
                  <a:lnTo>
                    <a:pt x="419" y="89"/>
                  </a:lnTo>
                  <a:lnTo>
                    <a:pt x="415" y="91"/>
                  </a:lnTo>
                  <a:lnTo>
                    <a:pt x="410" y="94"/>
                  </a:lnTo>
                  <a:lnTo>
                    <a:pt x="403" y="96"/>
                  </a:lnTo>
                  <a:lnTo>
                    <a:pt x="394" y="99"/>
                  </a:lnTo>
                  <a:lnTo>
                    <a:pt x="386" y="104"/>
                  </a:lnTo>
                  <a:lnTo>
                    <a:pt x="375" y="108"/>
                  </a:lnTo>
                  <a:lnTo>
                    <a:pt x="365" y="112"/>
                  </a:lnTo>
                  <a:lnTo>
                    <a:pt x="354" y="116"/>
                  </a:lnTo>
                  <a:lnTo>
                    <a:pt x="342" y="120"/>
                  </a:lnTo>
                  <a:lnTo>
                    <a:pt x="329" y="125"/>
                  </a:lnTo>
                  <a:lnTo>
                    <a:pt x="316" y="130"/>
                  </a:lnTo>
                  <a:lnTo>
                    <a:pt x="303" y="135"/>
                  </a:lnTo>
                  <a:lnTo>
                    <a:pt x="289" y="140"/>
                  </a:lnTo>
                  <a:lnTo>
                    <a:pt x="275" y="144"/>
                  </a:lnTo>
                  <a:lnTo>
                    <a:pt x="260" y="150"/>
                  </a:lnTo>
                  <a:lnTo>
                    <a:pt x="245" y="154"/>
                  </a:lnTo>
                  <a:lnTo>
                    <a:pt x="232" y="158"/>
                  </a:lnTo>
                  <a:lnTo>
                    <a:pt x="217" y="162"/>
                  </a:lnTo>
                  <a:lnTo>
                    <a:pt x="205" y="166"/>
                  </a:lnTo>
                  <a:lnTo>
                    <a:pt x="191" y="171"/>
                  </a:lnTo>
                  <a:lnTo>
                    <a:pt x="181" y="175"/>
                  </a:lnTo>
                  <a:lnTo>
                    <a:pt x="169" y="179"/>
                  </a:lnTo>
                  <a:lnTo>
                    <a:pt x="159" y="182"/>
                  </a:lnTo>
                  <a:lnTo>
                    <a:pt x="150" y="184"/>
                  </a:lnTo>
                  <a:lnTo>
                    <a:pt x="143" y="187"/>
                  </a:lnTo>
                  <a:lnTo>
                    <a:pt x="137" y="188"/>
                  </a:lnTo>
                  <a:lnTo>
                    <a:pt x="133" y="191"/>
                  </a:lnTo>
                  <a:lnTo>
                    <a:pt x="129" y="192"/>
                  </a:lnTo>
                  <a:lnTo>
                    <a:pt x="129" y="192"/>
                  </a:lnTo>
                  <a:lnTo>
                    <a:pt x="127" y="192"/>
                  </a:lnTo>
                  <a:lnTo>
                    <a:pt x="120" y="189"/>
                  </a:lnTo>
                  <a:lnTo>
                    <a:pt x="116" y="187"/>
                  </a:lnTo>
                  <a:lnTo>
                    <a:pt x="112" y="186"/>
                  </a:lnTo>
                  <a:lnTo>
                    <a:pt x="107" y="184"/>
                  </a:lnTo>
                  <a:lnTo>
                    <a:pt x="102" y="183"/>
                  </a:lnTo>
                  <a:lnTo>
                    <a:pt x="95" y="181"/>
                  </a:lnTo>
                  <a:lnTo>
                    <a:pt x="89" y="179"/>
                  </a:lnTo>
                  <a:lnTo>
                    <a:pt x="83" y="176"/>
                  </a:lnTo>
                  <a:lnTo>
                    <a:pt x="77" y="175"/>
                  </a:lnTo>
                  <a:lnTo>
                    <a:pt x="70" y="172"/>
                  </a:lnTo>
                  <a:lnTo>
                    <a:pt x="63" y="170"/>
                  </a:lnTo>
                  <a:lnTo>
                    <a:pt x="57" y="166"/>
                  </a:lnTo>
                  <a:lnTo>
                    <a:pt x="52" y="165"/>
                  </a:lnTo>
                  <a:lnTo>
                    <a:pt x="46" y="162"/>
                  </a:lnTo>
                  <a:lnTo>
                    <a:pt x="39" y="159"/>
                  </a:lnTo>
                  <a:lnTo>
                    <a:pt x="34" y="157"/>
                  </a:lnTo>
                  <a:lnTo>
                    <a:pt x="29" y="154"/>
                  </a:lnTo>
                  <a:lnTo>
                    <a:pt x="25" y="152"/>
                  </a:lnTo>
                  <a:lnTo>
                    <a:pt x="21" y="150"/>
                  </a:lnTo>
                  <a:lnTo>
                    <a:pt x="16" y="148"/>
                  </a:lnTo>
                  <a:lnTo>
                    <a:pt x="13" y="146"/>
                  </a:lnTo>
                  <a:lnTo>
                    <a:pt x="7" y="141"/>
                  </a:lnTo>
                  <a:lnTo>
                    <a:pt x="3" y="139"/>
                  </a:lnTo>
                  <a:lnTo>
                    <a:pt x="0" y="137"/>
                  </a:lnTo>
                  <a:lnTo>
                    <a:pt x="0" y="135"/>
                  </a:lnTo>
                  <a:lnTo>
                    <a:pt x="2" y="131"/>
                  </a:lnTo>
                  <a:lnTo>
                    <a:pt x="2" y="127"/>
                  </a:lnTo>
                  <a:lnTo>
                    <a:pt x="4" y="124"/>
                  </a:lnTo>
                  <a:lnTo>
                    <a:pt x="4" y="118"/>
                  </a:lnTo>
                  <a:lnTo>
                    <a:pt x="7" y="114"/>
                  </a:lnTo>
                  <a:lnTo>
                    <a:pt x="8" y="108"/>
                  </a:lnTo>
                  <a:lnTo>
                    <a:pt x="10" y="104"/>
                  </a:lnTo>
                  <a:lnTo>
                    <a:pt x="12" y="97"/>
                  </a:lnTo>
                  <a:lnTo>
                    <a:pt x="14" y="91"/>
                  </a:lnTo>
                  <a:lnTo>
                    <a:pt x="16" y="86"/>
                  </a:lnTo>
                  <a:lnTo>
                    <a:pt x="19" y="80"/>
                  </a:lnTo>
                  <a:lnTo>
                    <a:pt x="22" y="74"/>
                  </a:lnTo>
                  <a:lnTo>
                    <a:pt x="25" y="70"/>
                  </a:lnTo>
                  <a:lnTo>
                    <a:pt x="27" y="64"/>
                  </a:lnTo>
                  <a:lnTo>
                    <a:pt x="29" y="59"/>
                  </a:lnTo>
                  <a:lnTo>
                    <a:pt x="32" y="53"/>
                  </a:lnTo>
                  <a:lnTo>
                    <a:pt x="34" y="49"/>
                  </a:lnTo>
                  <a:lnTo>
                    <a:pt x="39" y="42"/>
                  </a:lnTo>
                  <a:lnTo>
                    <a:pt x="44" y="36"/>
                  </a:lnTo>
                  <a:lnTo>
                    <a:pt x="49" y="29"/>
                  </a:lnTo>
                  <a:lnTo>
                    <a:pt x="52" y="26"/>
                  </a:lnTo>
                  <a:lnTo>
                    <a:pt x="54" y="24"/>
                  </a:lnTo>
                  <a:lnTo>
                    <a:pt x="64" y="19"/>
                  </a:lnTo>
                  <a:lnTo>
                    <a:pt x="64" y="19"/>
                  </a:lnTo>
                  <a:close/>
                </a:path>
              </a:pathLst>
            </a:custGeom>
            <a:solidFill>
              <a:srgbClr val="bf66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33" name=""/>
            <p:cNvSpPr/>
            <p:nvPr/>
          </p:nvSpPr>
          <p:spPr>
            <a:xfrm>
              <a:off x="5991480" y="5014800"/>
              <a:ext cx="60120" cy="34560"/>
            </a:xfrm>
            <a:custGeom>
              <a:avLst/>
              <a:gdLst/>
              <a:ahLst/>
              <a:rect l="l" t="t" r="r" b="b"/>
              <a:pathLst>
                <a:path w="38" h="22">
                  <a:moveTo>
                    <a:pt x="0" y="1"/>
                  </a:moveTo>
                  <a:lnTo>
                    <a:pt x="1" y="0"/>
                  </a:lnTo>
                  <a:lnTo>
                    <a:pt x="5" y="0"/>
                  </a:lnTo>
                  <a:lnTo>
                    <a:pt x="12" y="0"/>
                  </a:lnTo>
                  <a:lnTo>
                    <a:pt x="20" y="0"/>
                  </a:lnTo>
                  <a:lnTo>
                    <a:pt x="25" y="0"/>
                  </a:lnTo>
                  <a:lnTo>
                    <a:pt x="31" y="0"/>
                  </a:lnTo>
                  <a:lnTo>
                    <a:pt x="34" y="3"/>
                  </a:lnTo>
                  <a:lnTo>
                    <a:pt x="37" y="7"/>
                  </a:lnTo>
                  <a:lnTo>
                    <a:pt x="37" y="12"/>
                  </a:lnTo>
                  <a:lnTo>
                    <a:pt x="38" y="16"/>
                  </a:lnTo>
                  <a:lnTo>
                    <a:pt x="37" y="20"/>
                  </a:lnTo>
                  <a:lnTo>
                    <a:pt x="37" y="22"/>
                  </a:lnTo>
                  <a:lnTo>
                    <a:pt x="0" y="1"/>
                  </a:lnTo>
                  <a:lnTo>
                    <a:pt x="0" y="1"/>
                  </a:lnTo>
                  <a:close/>
                </a:path>
              </a:pathLst>
            </a:custGeom>
            <a:solidFill>
              <a:srgbClr val="c7695c"/>
            </a:solidFill>
            <a:ln w="0">
              <a:noFill/>
            </a:ln>
          </p:spPr>
          <p:style>
            <a:lnRef idx="0"/>
            <a:fillRef idx="0"/>
            <a:effectRef idx="0"/>
            <a:fontRef idx="minor"/>
          </p:style>
          <p:txBody>
            <a:bodyPr lIns="90000" rIns="90000" tIns="-12240" bIns="-12240" anchor="t">
              <a:noAutofit/>
            </a:bodyPr>
            <a:p>
              <a:endParaRPr b="0" lang="en-US" sz="2400" strike="noStrike" u="none">
                <a:solidFill>
                  <a:srgbClr val="ffffff"/>
                </a:solidFill>
                <a:effectLst/>
                <a:uFillTx/>
                <a:latin typeface="Times New Roman"/>
              </a:endParaRPr>
            </a:p>
          </p:txBody>
        </p:sp>
        <p:sp>
          <p:nvSpPr>
            <p:cNvPr id="934" name=""/>
            <p:cNvSpPr/>
            <p:nvPr/>
          </p:nvSpPr>
          <p:spPr>
            <a:xfrm>
              <a:off x="5911920" y="4873320"/>
              <a:ext cx="127080" cy="171360"/>
            </a:xfrm>
            <a:custGeom>
              <a:avLst/>
              <a:gdLst/>
              <a:ahLst/>
              <a:rect l="l" t="t" r="r" b="b"/>
              <a:pathLst>
                <a:path w="80" h="108">
                  <a:moveTo>
                    <a:pt x="28" y="82"/>
                  </a:moveTo>
                  <a:lnTo>
                    <a:pt x="26" y="79"/>
                  </a:lnTo>
                  <a:lnTo>
                    <a:pt x="24" y="73"/>
                  </a:lnTo>
                  <a:lnTo>
                    <a:pt x="19" y="66"/>
                  </a:lnTo>
                  <a:lnTo>
                    <a:pt x="14" y="58"/>
                  </a:lnTo>
                  <a:lnTo>
                    <a:pt x="12" y="53"/>
                  </a:lnTo>
                  <a:lnTo>
                    <a:pt x="9" y="47"/>
                  </a:lnTo>
                  <a:lnTo>
                    <a:pt x="7" y="42"/>
                  </a:lnTo>
                  <a:lnTo>
                    <a:pt x="4" y="37"/>
                  </a:lnTo>
                  <a:lnTo>
                    <a:pt x="2" y="32"/>
                  </a:lnTo>
                  <a:lnTo>
                    <a:pt x="1" y="26"/>
                  </a:lnTo>
                  <a:lnTo>
                    <a:pt x="0" y="23"/>
                  </a:lnTo>
                  <a:lnTo>
                    <a:pt x="0" y="19"/>
                  </a:lnTo>
                  <a:lnTo>
                    <a:pt x="0" y="12"/>
                  </a:lnTo>
                  <a:lnTo>
                    <a:pt x="1" y="8"/>
                  </a:lnTo>
                  <a:lnTo>
                    <a:pt x="4" y="3"/>
                  </a:lnTo>
                  <a:lnTo>
                    <a:pt x="7" y="1"/>
                  </a:lnTo>
                  <a:lnTo>
                    <a:pt x="13" y="0"/>
                  </a:lnTo>
                  <a:lnTo>
                    <a:pt x="16" y="0"/>
                  </a:lnTo>
                  <a:lnTo>
                    <a:pt x="19" y="0"/>
                  </a:lnTo>
                  <a:lnTo>
                    <a:pt x="23" y="3"/>
                  </a:lnTo>
                  <a:lnTo>
                    <a:pt x="29" y="8"/>
                  </a:lnTo>
                  <a:lnTo>
                    <a:pt x="35" y="14"/>
                  </a:lnTo>
                  <a:lnTo>
                    <a:pt x="37" y="17"/>
                  </a:lnTo>
                  <a:lnTo>
                    <a:pt x="38" y="22"/>
                  </a:lnTo>
                  <a:lnTo>
                    <a:pt x="41" y="26"/>
                  </a:lnTo>
                  <a:lnTo>
                    <a:pt x="43" y="32"/>
                  </a:lnTo>
                  <a:lnTo>
                    <a:pt x="46" y="36"/>
                  </a:lnTo>
                  <a:lnTo>
                    <a:pt x="48" y="41"/>
                  </a:lnTo>
                  <a:lnTo>
                    <a:pt x="51" y="45"/>
                  </a:lnTo>
                  <a:lnTo>
                    <a:pt x="55" y="50"/>
                  </a:lnTo>
                  <a:lnTo>
                    <a:pt x="58" y="54"/>
                  </a:lnTo>
                  <a:lnTo>
                    <a:pt x="62" y="58"/>
                  </a:lnTo>
                  <a:lnTo>
                    <a:pt x="66" y="60"/>
                  </a:lnTo>
                  <a:lnTo>
                    <a:pt x="71" y="63"/>
                  </a:lnTo>
                  <a:lnTo>
                    <a:pt x="77" y="65"/>
                  </a:lnTo>
                  <a:lnTo>
                    <a:pt x="80" y="67"/>
                  </a:lnTo>
                  <a:lnTo>
                    <a:pt x="80" y="73"/>
                  </a:lnTo>
                  <a:lnTo>
                    <a:pt x="71" y="80"/>
                  </a:lnTo>
                  <a:lnTo>
                    <a:pt x="79" y="108"/>
                  </a:lnTo>
                  <a:lnTo>
                    <a:pt x="28" y="82"/>
                  </a:lnTo>
                  <a:lnTo>
                    <a:pt x="28" y="82"/>
                  </a:lnTo>
                  <a:close/>
                </a:path>
              </a:pathLst>
            </a:custGeom>
            <a:solidFill>
              <a:srgbClr val="b3b02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35" name=""/>
            <p:cNvSpPr/>
            <p:nvPr/>
          </p:nvSpPr>
          <p:spPr>
            <a:xfrm>
              <a:off x="6031080" y="5128920"/>
              <a:ext cx="138240" cy="195120"/>
            </a:xfrm>
            <a:custGeom>
              <a:avLst/>
              <a:gdLst/>
              <a:ahLst/>
              <a:rect l="l" t="t" r="r" b="b"/>
              <a:pathLst>
                <a:path w="87" h="123">
                  <a:moveTo>
                    <a:pt x="2" y="0"/>
                  </a:moveTo>
                  <a:lnTo>
                    <a:pt x="2" y="10"/>
                  </a:lnTo>
                  <a:lnTo>
                    <a:pt x="0" y="18"/>
                  </a:lnTo>
                  <a:lnTo>
                    <a:pt x="0" y="19"/>
                  </a:lnTo>
                  <a:lnTo>
                    <a:pt x="1" y="22"/>
                  </a:lnTo>
                  <a:lnTo>
                    <a:pt x="4" y="28"/>
                  </a:lnTo>
                  <a:lnTo>
                    <a:pt x="8" y="35"/>
                  </a:lnTo>
                  <a:lnTo>
                    <a:pt x="12" y="42"/>
                  </a:lnTo>
                  <a:lnTo>
                    <a:pt x="17" y="52"/>
                  </a:lnTo>
                  <a:lnTo>
                    <a:pt x="20" y="56"/>
                  </a:lnTo>
                  <a:lnTo>
                    <a:pt x="24" y="61"/>
                  </a:lnTo>
                  <a:lnTo>
                    <a:pt x="27" y="65"/>
                  </a:lnTo>
                  <a:lnTo>
                    <a:pt x="30" y="71"/>
                  </a:lnTo>
                  <a:lnTo>
                    <a:pt x="36" y="79"/>
                  </a:lnTo>
                  <a:lnTo>
                    <a:pt x="41" y="87"/>
                  </a:lnTo>
                  <a:lnTo>
                    <a:pt x="48" y="95"/>
                  </a:lnTo>
                  <a:lnTo>
                    <a:pt x="54" y="102"/>
                  </a:lnTo>
                  <a:lnTo>
                    <a:pt x="58" y="107"/>
                  </a:lnTo>
                  <a:lnTo>
                    <a:pt x="62" y="111"/>
                  </a:lnTo>
                  <a:lnTo>
                    <a:pt x="63" y="113"/>
                  </a:lnTo>
                  <a:lnTo>
                    <a:pt x="65" y="116"/>
                  </a:lnTo>
                  <a:lnTo>
                    <a:pt x="73" y="118"/>
                  </a:lnTo>
                  <a:lnTo>
                    <a:pt x="80" y="123"/>
                  </a:lnTo>
                  <a:lnTo>
                    <a:pt x="87" y="122"/>
                  </a:lnTo>
                  <a:lnTo>
                    <a:pt x="85" y="113"/>
                  </a:lnTo>
                  <a:lnTo>
                    <a:pt x="85" y="106"/>
                  </a:lnTo>
                  <a:lnTo>
                    <a:pt x="83" y="104"/>
                  </a:lnTo>
                  <a:lnTo>
                    <a:pt x="81" y="97"/>
                  </a:lnTo>
                  <a:lnTo>
                    <a:pt x="79" y="93"/>
                  </a:lnTo>
                  <a:lnTo>
                    <a:pt x="76" y="88"/>
                  </a:lnTo>
                  <a:lnTo>
                    <a:pt x="74" y="82"/>
                  </a:lnTo>
                  <a:lnTo>
                    <a:pt x="71" y="76"/>
                  </a:lnTo>
                  <a:lnTo>
                    <a:pt x="67" y="69"/>
                  </a:lnTo>
                  <a:lnTo>
                    <a:pt x="64" y="63"/>
                  </a:lnTo>
                  <a:lnTo>
                    <a:pt x="62" y="56"/>
                  </a:lnTo>
                  <a:lnTo>
                    <a:pt x="59" y="51"/>
                  </a:lnTo>
                  <a:lnTo>
                    <a:pt x="57" y="45"/>
                  </a:lnTo>
                  <a:lnTo>
                    <a:pt x="55" y="42"/>
                  </a:lnTo>
                  <a:lnTo>
                    <a:pt x="54" y="38"/>
                  </a:lnTo>
                  <a:lnTo>
                    <a:pt x="43" y="38"/>
                  </a:lnTo>
                  <a:lnTo>
                    <a:pt x="28" y="29"/>
                  </a:lnTo>
                  <a:lnTo>
                    <a:pt x="20" y="9"/>
                  </a:lnTo>
                  <a:lnTo>
                    <a:pt x="12" y="5"/>
                  </a:lnTo>
                  <a:lnTo>
                    <a:pt x="2" y="0"/>
                  </a:lnTo>
                  <a:lnTo>
                    <a:pt x="2" y="0"/>
                  </a:lnTo>
                  <a:close/>
                </a:path>
              </a:pathLst>
            </a:custGeom>
            <a:solidFill>
              <a:srgbClr val="b3b02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36" name=""/>
            <p:cNvSpPr/>
            <p:nvPr/>
          </p:nvSpPr>
          <p:spPr>
            <a:xfrm>
              <a:off x="5919840" y="4889520"/>
              <a:ext cx="117720" cy="147240"/>
            </a:xfrm>
            <a:custGeom>
              <a:avLst/>
              <a:gdLst/>
              <a:ahLst/>
              <a:rect l="l" t="t" r="r" b="b"/>
              <a:pathLst>
                <a:path w="74" h="93">
                  <a:moveTo>
                    <a:pt x="28" y="74"/>
                  </a:moveTo>
                  <a:lnTo>
                    <a:pt x="26" y="72"/>
                  </a:lnTo>
                  <a:lnTo>
                    <a:pt x="24" y="68"/>
                  </a:lnTo>
                  <a:lnTo>
                    <a:pt x="21" y="62"/>
                  </a:lnTo>
                  <a:lnTo>
                    <a:pt x="18" y="56"/>
                  </a:lnTo>
                  <a:lnTo>
                    <a:pt x="12" y="48"/>
                  </a:lnTo>
                  <a:lnTo>
                    <a:pt x="9" y="40"/>
                  </a:lnTo>
                  <a:lnTo>
                    <a:pt x="5" y="33"/>
                  </a:lnTo>
                  <a:lnTo>
                    <a:pt x="3" y="26"/>
                  </a:lnTo>
                  <a:lnTo>
                    <a:pt x="1" y="21"/>
                  </a:lnTo>
                  <a:lnTo>
                    <a:pt x="0" y="16"/>
                  </a:lnTo>
                  <a:lnTo>
                    <a:pt x="0" y="13"/>
                  </a:lnTo>
                  <a:lnTo>
                    <a:pt x="1" y="11"/>
                  </a:lnTo>
                  <a:lnTo>
                    <a:pt x="3" y="9"/>
                  </a:lnTo>
                  <a:lnTo>
                    <a:pt x="4" y="9"/>
                  </a:lnTo>
                  <a:lnTo>
                    <a:pt x="32" y="54"/>
                  </a:lnTo>
                  <a:lnTo>
                    <a:pt x="31" y="51"/>
                  </a:lnTo>
                  <a:lnTo>
                    <a:pt x="28" y="46"/>
                  </a:lnTo>
                  <a:lnTo>
                    <a:pt x="26" y="40"/>
                  </a:lnTo>
                  <a:lnTo>
                    <a:pt x="24" y="36"/>
                  </a:lnTo>
                  <a:lnTo>
                    <a:pt x="21" y="31"/>
                  </a:lnTo>
                  <a:lnTo>
                    <a:pt x="20" y="27"/>
                  </a:lnTo>
                  <a:lnTo>
                    <a:pt x="17" y="21"/>
                  </a:lnTo>
                  <a:lnTo>
                    <a:pt x="15" y="16"/>
                  </a:lnTo>
                  <a:lnTo>
                    <a:pt x="12" y="11"/>
                  </a:lnTo>
                  <a:lnTo>
                    <a:pt x="11" y="8"/>
                  </a:lnTo>
                  <a:lnTo>
                    <a:pt x="8" y="1"/>
                  </a:lnTo>
                  <a:lnTo>
                    <a:pt x="9" y="0"/>
                  </a:lnTo>
                  <a:lnTo>
                    <a:pt x="11" y="0"/>
                  </a:lnTo>
                  <a:lnTo>
                    <a:pt x="15" y="0"/>
                  </a:lnTo>
                  <a:lnTo>
                    <a:pt x="20" y="4"/>
                  </a:lnTo>
                  <a:lnTo>
                    <a:pt x="25" y="11"/>
                  </a:lnTo>
                  <a:lnTo>
                    <a:pt x="28" y="15"/>
                  </a:lnTo>
                  <a:lnTo>
                    <a:pt x="30" y="21"/>
                  </a:lnTo>
                  <a:lnTo>
                    <a:pt x="33" y="27"/>
                  </a:lnTo>
                  <a:lnTo>
                    <a:pt x="36" y="34"/>
                  </a:lnTo>
                  <a:lnTo>
                    <a:pt x="40" y="39"/>
                  </a:lnTo>
                  <a:lnTo>
                    <a:pt x="43" y="46"/>
                  </a:lnTo>
                  <a:lnTo>
                    <a:pt x="46" y="52"/>
                  </a:lnTo>
                  <a:lnTo>
                    <a:pt x="49" y="57"/>
                  </a:lnTo>
                  <a:lnTo>
                    <a:pt x="53" y="60"/>
                  </a:lnTo>
                  <a:lnTo>
                    <a:pt x="58" y="62"/>
                  </a:lnTo>
                  <a:lnTo>
                    <a:pt x="61" y="61"/>
                  </a:lnTo>
                  <a:lnTo>
                    <a:pt x="63" y="61"/>
                  </a:lnTo>
                  <a:lnTo>
                    <a:pt x="66" y="57"/>
                  </a:lnTo>
                  <a:lnTo>
                    <a:pt x="74" y="58"/>
                  </a:lnTo>
                  <a:lnTo>
                    <a:pt x="74" y="63"/>
                  </a:lnTo>
                  <a:lnTo>
                    <a:pt x="66" y="70"/>
                  </a:lnTo>
                  <a:lnTo>
                    <a:pt x="57" y="69"/>
                  </a:lnTo>
                  <a:lnTo>
                    <a:pt x="65" y="93"/>
                  </a:lnTo>
                  <a:lnTo>
                    <a:pt x="28" y="74"/>
                  </a:lnTo>
                  <a:lnTo>
                    <a:pt x="28" y="74"/>
                  </a:lnTo>
                  <a:close/>
                </a:path>
              </a:pathLst>
            </a:custGeom>
            <a:solidFill>
              <a:srgbClr val="757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37" name=""/>
            <p:cNvSpPr/>
            <p:nvPr/>
          </p:nvSpPr>
          <p:spPr>
            <a:xfrm>
              <a:off x="6032520" y="5124240"/>
              <a:ext cx="111240" cy="176040"/>
            </a:xfrm>
            <a:custGeom>
              <a:avLst/>
              <a:gdLst/>
              <a:ahLst/>
              <a:rect l="l" t="t" r="r" b="b"/>
              <a:pathLst>
                <a:path w="70" h="111">
                  <a:moveTo>
                    <a:pt x="0" y="18"/>
                  </a:moveTo>
                  <a:lnTo>
                    <a:pt x="0" y="19"/>
                  </a:lnTo>
                  <a:lnTo>
                    <a:pt x="2" y="23"/>
                  </a:lnTo>
                  <a:lnTo>
                    <a:pt x="4" y="29"/>
                  </a:lnTo>
                  <a:lnTo>
                    <a:pt x="9" y="37"/>
                  </a:lnTo>
                  <a:lnTo>
                    <a:pt x="13" y="44"/>
                  </a:lnTo>
                  <a:lnTo>
                    <a:pt x="19" y="54"/>
                  </a:lnTo>
                  <a:lnTo>
                    <a:pt x="21" y="58"/>
                  </a:lnTo>
                  <a:lnTo>
                    <a:pt x="24" y="62"/>
                  </a:lnTo>
                  <a:lnTo>
                    <a:pt x="28" y="67"/>
                  </a:lnTo>
                  <a:lnTo>
                    <a:pt x="31" y="72"/>
                  </a:lnTo>
                  <a:lnTo>
                    <a:pt x="36" y="80"/>
                  </a:lnTo>
                  <a:lnTo>
                    <a:pt x="41" y="87"/>
                  </a:lnTo>
                  <a:lnTo>
                    <a:pt x="47" y="94"/>
                  </a:lnTo>
                  <a:lnTo>
                    <a:pt x="52" y="100"/>
                  </a:lnTo>
                  <a:lnTo>
                    <a:pt x="55" y="104"/>
                  </a:lnTo>
                  <a:lnTo>
                    <a:pt x="58" y="108"/>
                  </a:lnTo>
                  <a:lnTo>
                    <a:pt x="60" y="109"/>
                  </a:lnTo>
                  <a:lnTo>
                    <a:pt x="61" y="111"/>
                  </a:lnTo>
                  <a:lnTo>
                    <a:pt x="70" y="108"/>
                  </a:lnTo>
                  <a:lnTo>
                    <a:pt x="68" y="107"/>
                  </a:lnTo>
                  <a:lnTo>
                    <a:pt x="66" y="104"/>
                  </a:lnTo>
                  <a:lnTo>
                    <a:pt x="62" y="98"/>
                  </a:lnTo>
                  <a:lnTo>
                    <a:pt x="59" y="91"/>
                  </a:lnTo>
                  <a:lnTo>
                    <a:pt x="54" y="83"/>
                  </a:lnTo>
                  <a:lnTo>
                    <a:pt x="50" y="76"/>
                  </a:lnTo>
                  <a:lnTo>
                    <a:pt x="46" y="68"/>
                  </a:lnTo>
                  <a:lnTo>
                    <a:pt x="43" y="62"/>
                  </a:lnTo>
                  <a:lnTo>
                    <a:pt x="40" y="56"/>
                  </a:lnTo>
                  <a:lnTo>
                    <a:pt x="39" y="52"/>
                  </a:lnTo>
                  <a:lnTo>
                    <a:pt x="39" y="47"/>
                  </a:lnTo>
                  <a:lnTo>
                    <a:pt x="40" y="45"/>
                  </a:lnTo>
                  <a:lnTo>
                    <a:pt x="40" y="41"/>
                  </a:lnTo>
                  <a:lnTo>
                    <a:pt x="42" y="41"/>
                  </a:lnTo>
                  <a:lnTo>
                    <a:pt x="27" y="30"/>
                  </a:lnTo>
                  <a:lnTo>
                    <a:pt x="20" y="12"/>
                  </a:lnTo>
                  <a:lnTo>
                    <a:pt x="1" y="0"/>
                  </a:lnTo>
                  <a:lnTo>
                    <a:pt x="0" y="18"/>
                  </a:lnTo>
                  <a:lnTo>
                    <a:pt x="0" y="18"/>
                  </a:lnTo>
                  <a:close/>
                </a:path>
              </a:pathLst>
            </a:custGeom>
            <a:solidFill>
              <a:srgbClr val="757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38" name=""/>
            <p:cNvSpPr/>
            <p:nvPr/>
          </p:nvSpPr>
          <p:spPr>
            <a:xfrm>
              <a:off x="6147000" y="5306760"/>
              <a:ext cx="19080" cy="17280"/>
            </a:xfrm>
            <a:custGeom>
              <a:avLst/>
              <a:gdLst/>
              <a:ahLst/>
              <a:rect l="l" t="t" r="r" b="b"/>
              <a:pathLst>
                <a:path w="12" h="11">
                  <a:moveTo>
                    <a:pt x="0" y="6"/>
                  </a:moveTo>
                  <a:lnTo>
                    <a:pt x="5" y="0"/>
                  </a:lnTo>
                  <a:lnTo>
                    <a:pt x="12" y="11"/>
                  </a:lnTo>
                  <a:lnTo>
                    <a:pt x="7" y="11"/>
                  </a:lnTo>
                  <a:lnTo>
                    <a:pt x="0" y="6"/>
                  </a:lnTo>
                  <a:lnTo>
                    <a:pt x="0" y="6"/>
                  </a:lnTo>
                  <a:close/>
                </a:path>
              </a:pathLst>
            </a:custGeom>
            <a:solidFill>
              <a:srgbClr val="757000"/>
            </a:solidFill>
            <a:ln w="0">
              <a:noFill/>
            </a:ln>
          </p:spPr>
          <p:style>
            <a:lnRef idx="0"/>
            <a:fillRef idx="0"/>
            <a:effectRef idx="0"/>
            <a:fontRef idx="minor"/>
          </p:style>
          <p:txBody>
            <a:bodyPr lIns="90000" rIns="90000" tIns="-29520" bIns="-29520" anchor="t">
              <a:noAutofit/>
            </a:bodyPr>
            <a:p>
              <a:endParaRPr b="0" lang="en-US" sz="2400" strike="noStrike" u="none">
                <a:solidFill>
                  <a:srgbClr val="ffffff"/>
                </a:solidFill>
                <a:effectLst/>
                <a:uFillTx/>
                <a:latin typeface="Times New Roman"/>
              </a:endParaRPr>
            </a:p>
          </p:txBody>
        </p:sp>
        <p:sp>
          <p:nvSpPr>
            <p:cNvPr id="939" name=""/>
            <p:cNvSpPr/>
            <p:nvPr/>
          </p:nvSpPr>
          <p:spPr>
            <a:xfrm>
              <a:off x="6108840" y="5209920"/>
              <a:ext cx="54000" cy="90360"/>
            </a:xfrm>
            <a:custGeom>
              <a:avLst/>
              <a:gdLst/>
              <a:ahLst/>
              <a:rect l="l" t="t" r="r" b="b"/>
              <a:pathLst>
                <a:path w="34" h="57">
                  <a:moveTo>
                    <a:pt x="13" y="2"/>
                  </a:moveTo>
                  <a:lnTo>
                    <a:pt x="0" y="0"/>
                  </a:lnTo>
                  <a:lnTo>
                    <a:pt x="1" y="4"/>
                  </a:lnTo>
                  <a:lnTo>
                    <a:pt x="4" y="8"/>
                  </a:lnTo>
                  <a:lnTo>
                    <a:pt x="7" y="14"/>
                  </a:lnTo>
                  <a:lnTo>
                    <a:pt x="10" y="21"/>
                  </a:lnTo>
                  <a:lnTo>
                    <a:pt x="13" y="27"/>
                  </a:lnTo>
                  <a:lnTo>
                    <a:pt x="16" y="33"/>
                  </a:lnTo>
                  <a:lnTo>
                    <a:pt x="20" y="40"/>
                  </a:lnTo>
                  <a:lnTo>
                    <a:pt x="24" y="45"/>
                  </a:lnTo>
                  <a:lnTo>
                    <a:pt x="26" y="48"/>
                  </a:lnTo>
                  <a:lnTo>
                    <a:pt x="28" y="50"/>
                  </a:lnTo>
                  <a:lnTo>
                    <a:pt x="30" y="54"/>
                  </a:lnTo>
                  <a:lnTo>
                    <a:pt x="33" y="56"/>
                  </a:lnTo>
                  <a:lnTo>
                    <a:pt x="34" y="57"/>
                  </a:lnTo>
                  <a:lnTo>
                    <a:pt x="32" y="54"/>
                  </a:lnTo>
                  <a:lnTo>
                    <a:pt x="30" y="46"/>
                  </a:lnTo>
                  <a:lnTo>
                    <a:pt x="28" y="40"/>
                  </a:lnTo>
                  <a:lnTo>
                    <a:pt x="26" y="35"/>
                  </a:lnTo>
                  <a:lnTo>
                    <a:pt x="25" y="30"/>
                  </a:lnTo>
                  <a:lnTo>
                    <a:pt x="24" y="25"/>
                  </a:lnTo>
                  <a:lnTo>
                    <a:pt x="20" y="21"/>
                  </a:lnTo>
                  <a:lnTo>
                    <a:pt x="19" y="15"/>
                  </a:lnTo>
                  <a:lnTo>
                    <a:pt x="17" y="11"/>
                  </a:lnTo>
                  <a:lnTo>
                    <a:pt x="16" y="8"/>
                  </a:lnTo>
                  <a:lnTo>
                    <a:pt x="13" y="4"/>
                  </a:lnTo>
                  <a:lnTo>
                    <a:pt x="13" y="2"/>
                  </a:lnTo>
                  <a:lnTo>
                    <a:pt x="13" y="2"/>
                  </a:lnTo>
                  <a:close/>
                </a:path>
              </a:pathLst>
            </a:custGeom>
            <a:solidFill>
              <a:srgbClr val="f0f057"/>
            </a:solidFill>
            <a:ln w="0">
              <a:noFill/>
            </a:ln>
          </p:spPr>
          <p:style>
            <a:lnRef idx="0"/>
            <a:fillRef idx="0"/>
            <a:effectRef idx="0"/>
            <a:fontRef idx="minor"/>
          </p:style>
          <p:txBody>
            <a:bodyPr lIns="90000" rIns="90000" tIns="43560" bIns="43560" anchor="t">
              <a:noAutofit/>
            </a:bodyPr>
            <a:p>
              <a:endParaRPr b="0" lang="en-US" sz="2400" strike="noStrike" u="none">
                <a:solidFill>
                  <a:srgbClr val="ffffff"/>
                </a:solidFill>
                <a:effectLst/>
                <a:uFillTx/>
                <a:latin typeface="Times New Roman"/>
              </a:endParaRPr>
            </a:p>
          </p:txBody>
        </p:sp>
        <p:sp>
          <p:nvSpPr>
            <p:cNvPr id="940" name=""/>
            <p:cNvSpPr/>
            <p:nvPr/>
          </p:nvSpPr>
          <p:spPr>
            <a:xfrm>
              <a:off x="6164280" y="5308560"/>
              <a:ext cx="7920" cy="21600"/>
            </a:xfrm>
            <a:custGeom>
              <a:avLst/>
              <a:gdLst/>
              <a:ahLst/>
              <a:rect l="l" t="t" r="r" b="b"/>
              <a:pathLst>
                <a:path w="5" h="14">
                  <a:moveTo>
                    <a:pt x="0" y="0"/>
                  </a:moveTo>
                  <a:lnTo>
                    <a:pt x="0" y="5"/>
                  </a:lnTo>
                  <a:lnTo>
                    <a:pt x="5" y="14"/>
                  </a:lnTo>
                  <a:lnTo>
                    <a:pt x="5" y="5"/>
                  </a:lnTo>
                  <a:lnTo>
                    <a:pt x="0" y="0"/>
                  </a:lnTo>
                  <a:lnTo>
                    <a:pt x="0" y="0"/>
                  </a:lnTo>
                  <a:close/>
                </a:path>
              </a:pathLst>
            </a:custGeom>
            <a:solidFill>
              <a:srgbClr val="f0f057"/>
            </a:solidFill>
            <a:ln w="0">
              <a:noFill/>
            </a:ln>
          </p:spPr>
          <p:style>
            <a:lnRef idx="0"/>
            <a:fillRef idx="0"/>
            <a:effectRef idx="0"/>
            <a:fontRef idx="minor"/>
          </p:style>
          <p:txBody>
            <a:bodyPr lIns="90000" rIns="90000" tIns="-25200" bIns="-25200" anchor="t">
              <a:noAutofit/>
            </a:bodyPr>
            <a:p>
              <a:endParaRPr b="0" lang="en-US" sz="2400" strike="noStrike" u="none">
                <a:solidFill>
                  <a:srgbClr val="ffffff"/>
                </a:solidFill>
                <a:effectLst/>
                <a:uFillTx/>
                <a:latin typeface="Times New Roman"/>
              </a:endParaRPr>
            </a:p>
          </p:txBody>
        </p:sp>
        <p:sp>
          <p:nvSpPr>
            <p:cNvPr id="941" name=""/>
            <p:cNvSpPr/>
            <p:nvPr/>
          </p:nvSpPr>
          <p:spPr>
            <a:xfrm>
              <a:off x="5924520" y="4871880"/>
              <a:ext cx="104760" cy="107640"/>
            </a:xfrm>
            <a:custGeom>
              <a:avLst/>
              <a:gdLst/>
              <a:ahLst/>
              <a:rect l="l" t="t" r="r" b="b"/>
              <a:pathLst>
                <a:path w="66" h="68">
                  <a:moveTo>
                    <a:pt x="13" y="3"/>
                  </a:moveTo>
                  <a:lnTo>
                    <a:pt x="15" y="5"/>
                  </a:lnTo>
                  <a:lnTo>
                    <a:pt x="20" y="11"/>
                  </a:lnTo>
                  <a:lnTo>
                    <a:pt x="22" y="13"/>
                  </a:lnTo>
                  <a:lnTo>
                    <a:pt x="26" y="17"/>
                  </a:lnTo>
                  <a:lnTo>
                    <a:pt x="29" y="22"/>
                  </a:lnTo>
                  <a:lnTo>
                    <a:pt x="33" y="27"/>
                  </a:lnTo>
                  <a:lnTo>
                    <a:pt x="38" y="36"/>
                  </a:lnTo>
                  <a:lnTo>
                    <a:pt x="44" y="44"/>
                  </a:lnTo>
                  <a:lnTo>
                    <a:pt x="47" y="51"/>
                  </a:lnTo>
                  <a:lnTo>
                    <a:pt x="52" y="58"/>
                  </a:lnTo>
                  <a:lnTo>
                    <a:pt x="56" y="61"/>
                  </a:lnTo>
                  <a:lnTo>
                    <a:pt x="60" y="63"/>
                  </a:lnTo>
                  <a:lnTo>
                    <a:pt x="64" y="63"/>
                  </a:lnTo>
                  <a:lnTo>
                    <a:pt x="66" y="64"/>
                  </a:lnTo>
                  <a:lnTo>
                    <a:pt x="51" y="68"/>
                  </a:lnTo>
                  <a:lnTo>
                    <a:pt x="50" y="66"/>
                  </a:lnTo>
                  <a:lnTo>
                    <a:pt x="48" y="63"/>
                  </a:lnTo>
                  <a:lnTo>
                    <a:pt x="45" y="58"/>
                  </a:lnTo>
                  <a:lnTo>
                    <a:pt x="42" y="51"/>
                  </a:lnTo>
                  <a:lnTo>
                    <a:pt x="40" y="46"/>
                  </a:lnTo>
                  <a:lnTo>
                    <a:pt x="38" y="42"/>
                  </a:lnTo>
                  <a:lnTo>
                    <a:pt x="35" y="38"/>
                  </a:lnTo>
                  <a:lnTo>
                    <a:pt x="33" y="34"/>
                  </a:lnTo>
                  <a:lnTo>
                    <a:pt x="28" y="24"/>
                  </a:lnTo>
                  <a:lnTo>
                    <a:pt x="23" y="18"/>
                  </a:lnTo>
                  <a:lnTo>
                    <a:pt x="15" y="11"/>
                  </a:lnTo>
                  <a:lnTo>
                    <a:pt x="8" y="6"/>
                  </a:lnTo>
                  <a:lnTo>
                    <a:pt x="2" y="3"/>
                  </a:lnTo>
                  <a:lnTo>
                    <a:pt x="0" y="3"/>
                  </a:lnTo>
                  <a:lnTo>
                    <a:pt x="8" y="0"/>
                  </a:lnTo>
                  <a:lnTo>
                    <a:pt x="13" y="3"/>
                  </a:lnTo>
                  <a:lnTo>
                    <a:pt x="13" y="3"/>
                  </a:lnTo>
                  <a:close/>
                </a:path>
              </a:pathLst>
            </a:custGeom>
            <a:solidFill>
              <a:srgbClr val="f0f057"/>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42" name=""/>
            <p:cNvSpPr/>
            <p:nvPr/>
          </p:nvSpPr>
          <p:spPr>
            <a:xfrm>
              <a:off x="5908680" y="4862520"/>
              <a:ext cx="25560" cy="18720"/>
            </a:xfrm>
            <a:custGeom>
              <a:avLst/>
              <a:gdLst/>
              <a:ahLst/>
              <a:rect l="l" t="t" r="r" b="b"/>
              <a:pathLst>
                <a:path w="16" h="12">
                  <a:moveTo>
                    <a:pt x="16" y="9"/>
                  </a:moveTo>
                  <a:lnTo>
                    <a:pt x="9" y="0"/>
                  </a:lnTo>
                  <a:lnTo>
                    <a:pt x="0" y="0"/>
                  </a:lnTo>
                  <a:lnTo>
                    <a:pt x="5" y="12"/>
                  </a:lnTo>
                  <a:lnTo>
                    <a:pt x="16" y="9"/>
                  </a:lnTo>
                  <a:lnTo>
                    <a:pt x="16" y="9"/>
                  </a:lnTo>
                  <a:close/>
                </a:path>
              </a:pathLst>
            </a:custGeom>
            <a:solidFill>
              <a:srgbClr val="f0f057"/>
            </a:solidFill>
            <a:ln w="0">
              <a:noFill/>
            </a:ln>
          </p:spPr>
          <p:style>
            <a:lnRef idx="0"/>
            <a:fillRef idx="0"/>
            <a:effectRef idx="0"/>
            <a:fontRef idx="minor"/>
          </p:style>
          <p:txBody>
            <a:bodyPr lIns="90000" rIns="90000" tIns="-28080" bIns="-28080" anchor="t">
              <a:noAutofit/>
            </a:bodyPr>
            <a:p>
              <a:endParaRPr b="0" lang="en-US" sz="2400" strike="noStrike" u="none">
                <a:solidFill>
                  <a:srgbClr val="ffffff"/>
                </a:solidFill>
                <a:effectLst/>
                <a:uFillTx/>
                <a:latin typeface="Times New Roman"/>
              </a:endParaRPr>
            </a:p>
          </p:txBody>
        </p:sp>
        <p:sp>
          <p:nvSpPr>
            <p:cNvPr id="943" name=""/>
            <p:cNvSpPr/>
            <p:nvPr/>
          </p:nvSpPr>
          <p:spPr>
            <a:xfrm>
              <a:off x="4343400" y="5792760"/>
              <a:ext cx="3459240" cy="740880"/>
            </a:xfrm>
            <a:custGeom>
              <a:avLst/>
              <a:gdLst/>
              <a:ahLst/>
              <a:rect l="l" t="t" r="r" b="b"/>
              <a:pathLst>
                <a:path w="2179" h="467">
                  <a:moveTo>
                    <a:pt x="0" y="28"/>
                  </a:moveTo>
                  <a:lnTo>
                    <a:pt x="2179" y="0"/>
                  </a:lnTo>
                  <a:lnTo>
                    <a:pt x="2134" y="467"/>
                  </a:lnTo>
                  <a:lnTo>
                    <a:pt x="8" y="467"/>
                  </a:lnTo>
                  <a:lnTo>
                    <a:pt x="0" y="28"/>
                  </a:lnTo>
                  <a:lnTo>
                    <a:pt x="0" y="28"/>
                  </a:lnTo>
                  <a:close/>
                </a:path>
              </a:pathLst>
            </a:custGeom>
            <a:solidFill>
              <a:srgbClr val="c9825e"/>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44" name=""/>
            <p:cNvSpPr/>
            <p:nvPr/>
          </p:nvSpPr>
          <p:spPr>
            <a:xfrm>
              <a:off x="4507200" y="5987880"/>
              <a:ext cx="1672920" cy="544320"/>
            </a:xfrm>
            <a:custGeom>
              <a:avLst/>
              <a:gdLst/>
              <a:ahLst/>
              <a:rect l="l" t="t" r="r" b="b"/>
              <a:pathLst>
                <a:path w="1054" h="343">
                  <a:moveTo>
                    <a:pt x="68" y="0"/>
                  </a:moveTo>
                  <a:lnTo>
                    <a:pt x="0" y="11"/>
                  </a:lnTo>
                  <a:lnTo>
                    <a:pt x="4" y="29"/>
                  </a:lnTo>
                  <a:lnTo>
                    <a:pt x="77" y="81"/>
                  </a:lnTo>
                  <a:lnTo>
                    <a:pt x="108" y="85"/>
                  </a:lnTo>
                  <a:lnTo>
                    <a:pt x="135" y="106"/>
                  </a:lnTo>
                  <a:lnTo>
                    <a:pt x="247" y="254"/>
                  </a:lnTo>
                  <a:lnTo>
                    <a:pt x="230" y="267"/>
                  </a:lnTo>
                  <a:lnTo>
                    <a:pt x="314" y="343"/>
                  </a:lnTo>
                  <a:lnTo>
                    <a:pt x="409" y="343"/>
                  </a:lnTo>
                  <a:lnTo>
                    <a:pt x="1054" y="275"/>
                  </a:lnTo>
                  <a:lnTo>
                    <a:pt x="1054" y="228"/>
                  </a:lnTo>
                  <a:lnTo>
                    <a:pt x="68" y="0"/>
                  </a:lnTo>
                  <a:lnTo>
                    <a:pt x="68" y="0"/>
                  </a:lnTo>
                  <a:close/>
                </a:path>
              </a:pathLst>
            </a:custGeom>
            <a:solidFill>
              <a:srgbClr val="8c5e2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45" name=""/>
            <p:cNvSpPr/>
            <p:nvPr/>
          </p:nvSpPr>
          <p:spPr>
            <a:xfrm>
              <a:off x="4745160" y="5816520"/>
              <a:ext cx="2095560" cy="441000"/>
            </a:xfrm>
            <a:custGeom>
              <a:avLst/>
              <a:gdLst/>
              <a:ahLst/>
              <a:rect l="l" t="t" r="r" b="b"/>
              <a:pathLst>
                <a:path w="1320" h="278">
                  <a:moveTo>
                    <a:pt x="0" y="9"/>
                  </a:moveTo>
                  <a:lnTo>
                    <a:pt x="3" y="9"/>
                  </a:lnTo>
                  <a:lnTo>
                    <a:pt x="8" y="9"/>
                  </a:lnTo>
                  <a:lnTo>
                    <a:pt x="15" y="9"/>
                  </a:lnTo>
                  <a:lnTo>
                    <a:pt x="21" y="9"/>
                  </a:lnTo>
                  <a:lnTo>
                    <a:pt x="30" y="9"/>
                  </a:lnTo>
                  <a:lnTo>
                    <a:pt x="39" y="10"/>
                  </a:lnTo>
                  <a:lnTo>
                    <a:pt x="50" y="11"/>
                  </a:lnTo>
                  <a:lnTo>
                    <a:pt x="60" y="11"/>
                  </a:lnTo>
                  <a:lnTo>
                    <a:pt x="71" y="12"/>
                  </a:lnTo>
                  <a:lnTo>
                    <a:pt x="79" y="12"/>
                  </a:lnTo>
                  <a:lnTo>
                    <a:pt x="89" y="14"/>
                  </a:lnTo>
                  <a:lnTo>
                    <a:pt x="98" y="15"/>
                  </a:lnTo>
                  <a:lnTo>
                    <a:pt x="106" y="16"/>
                  </a:lnTo>
                  <a:lnTo>
                    <a:pt x="112" y="19"/>
                  </a:lnTo>
                  <a:lnTo>
                    <a:pt x="120" y="21"/>
                  </a:lnTo>
                  <a:lnTo>
                    <a:pt x="126" y="25"/>
                  </a:lnTo>
                  <a:lnTo>
                    <a:pt x="130" y="28"/>
                  </a:lnTo>
                  <a:lnTo>
                    <a:pt x="131" y="31"/>
                  </a:lnTo>
                  <a:lnTo>
                    <a:pt x="131" y="35"/>
                  </a:lnTo>
                  <a:lnTo>
                    <a:pt x="127" y="41"/>
                  </a:lnTo>
                  <a:lnTo>
                    <a:pt x="125" y="43"/>
                  </a:lnTo>
                  <a:lnTo>
                    <a:pt x="240" y="65"/>
                  </a:lnTo>
                  <a:lnTo>
                    <a:pt x="897" y="164"/>
                  </a:lnTo>
                  <a:lnTo>
                    <a:pt x="999" y="278"/>
                  </a:lnTo>
                  <a:lnTo>
                    <a:pt x="1320" y="221"/>
                  </a:lnTo>
                  <a:lnTo>
                    <a:pt x="1071" y="87"/>
                  </a:lnTo>
                  <a:lnTo>
                    <a:pt x="949" y="81"/>
                  </a:lnTo>
                  <a:lnTo>
                    <a:pt x="919" y="38"/>
                  </a:lnTo>
                  <a:lnTo>
                    <a:pt x="814" y="26"/>
                  </a:lnTo>
                  <a:lnTo>
                    <a:pt x="708" y="5"/>
                  </a:lnTo>
                  <a:lnTo>
                    <a:pt x="546" y="2"/>
                  </a:lnTo>
                  <a:lnTo>
                    <a:pt x="530" y="33"/>
                  </a:lnTo>
                  <a:lnTo>
                    <a:pt x="327" y="0"/>
                  </a:lnTo>
                  <a:lnTo>
                    <a:pt x="0" y="9"/>
                  </a:lnTo>
                  <a:lnTo>
                    <a:pt x="0" y="9"/>
                  </a:lnTo>
                  <a:close/>
                </a:path>
              </a:pathLst>
            </a:custGeom>
            <a:solidFill>
              <a:srgbClr val="8c5e2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46" name=""/>
            <p:cNvSpPr/>
            <p:nvPr/>
          </p:nvSpPr>
          <p:spPr>
            <a:xfrm>
              <a:off x="7107480" y="4292280"/>
              <a:ext cx="676080" cy="946080"/>
            </a:xfrm>
            <a:custGeom>
              <a:avLst/>
              <a:gdLst/>
              <a:ahLst/>
              <a:rect l="l" t="t" r="r" b="b"/>
              <a:pathLst>
                <a:path w="426" h="596">
                  <a:moveTo>
                    <a:pt x="137" y="0"/>
                  </a:moveTo>
                  <a:lnTo>
                    <a:pt x="135" y="0"/>
                  </a:lnTo>
                  <a:lnTo>
                    <a:pt x="129" y="3"/>
                  </a:lnTo>
                  <a:lnTo>
                    <a:pt x="125" y="5"/>
                  </a:lnTo>
                  <a:lnTo>
                    <a:pt x="122" y="7"/>
                  </a:lnTo>
                  <a:lnTo>
                    <a:pt x="117" y="10"/>
                  </a:lnTo>
                  <a:lnTo>
                    <a:pt x="113" y="14"/>
                  </a:lnTo>
                  <a:lnTo>
                    <a:pt x="107" y="18"/>
                  </a:lnTo>
                  <a:lnTo>
                    <a:pt x="102" y="22"/>
                  </a:lnTo>
                  <a:lnTo>
                    <a:pt x="96" y="27"/>
                  </a:lnTo>
                  <a:lnTo>
                    <a:pt x="91" y="31"/>
                  </a:lnTo>
                  <a:lnTo>
                    <a:pt x="86" y="35"/>
                  </a:lnTo>
                  <a:lnTo>
                    <a:pt x="81" y="41"/>
                  </a:lnTo>
                  <a:lnTo>
                    <a:pt x="75" y="47"/>
                  </a:lnTo>
                  <a:lnTo>
                    <a:pt x="72" y="53"/>
                  </a:lnTo>
                  <a:lnTo>
                    <a:pt x="67" y="58"/>
                  </a:lnTo>
                  <a:lnTo>
                    <a:pt x="63" y="66"/>
                  </a:lnTo>
                  <a:lnTo>
                    <a:pt x="59" y="71"/>
                  </a:lnTo>
                  <a:lnTo>
                    <a:pt x="57" y="77"/>
                  </a:lnTo>
                  <a:lnTo>
                    <a:pt x="52" y="84"/>
                  </a:lnTo>
                  <a:lnTo>
                    <a:pt x="50" y="90"/>
                  </a:lnTo>
                  <a:lnTo>
                    <a:pt x="48" y="95"/>
                  </a:lnTo>
                  <a:lnTo>
                    <a:pt x="47" y="101"/>
                  </a:lnTo>
                  <a:lnTo>
                    <a:pt x="44" y="106"/>
                  </a:lnTo>
                  <a:lnTo>
                    <a:pt x="44" y="111"/>
                  </a:lnTo>
                  <a:lnTo>
                    <a:pt x="42" y="114"/>
                  </a:lnTo>
                  <a:lnTo>
                    <a:pt x="42" y="118"/>
                  </a:lnTo>
                  <a:lnTo>
                    <a:pt x="41" y="123"/>
                  </a:lnTo>
                  <a:lnTo>
                    <a:pt x="41" y="125"/>
                  </a:lnTo>
                  <a:lnTo>
                    <a:pt x="46" y="180"/>
                  </a:lnTo>
                  <a:lnTo>
                    <a:pt x="44" y="180"/>
                  </a:lnTo>
                  <a:lnTo>
                    <a:pt x="43" y="183"/>
                  </a:lnTo>
                  <a:lnTo>
                    <a:pt x="40" y="188"/>
                  </a:lnTo>
                  <a:lnTo>
                    <a:pt x="36" y="196"/>
                  </a:lnTo>
                  <a:lnTo>
                    <a:pt x="34" y="199"/>
                  </a:lnTo>
                  <a:lnTo>
                    <a:pt x="32" y="203"/>
                  </a:lnTo>
                  <a:lnTo>
                    <a:pt x="30" y="207"/>
                  </a:lnTo>
                  <a:lnTo>
                    <a:pt x="27" y="212"/>
                  </a:lnTo>
                  <a:lnTo>
                    <a:pt x="25" y="216"/>
                  </a:lnTo>
                  <a:lnTo>
                    <a:pt x="23" y="221"/>
                  </a:lnTo>
                  <a:lnTo>
                    <a:pt x="21" y="226"/>
                  </a:lnTo>
                  <a:lnTo>
                    <a:pt x="19" y="232"/>
                  </a:lnTo>
                  <a:lnTo>
                    <a:pt x="17" y="237"/>
                  </a:lnTo>
                  <a:lnTo>
                    <a:pt x="15" y="242"/>
                  </a:lnTo>
                  <a:lnTo>
                    <a:pt x="13" y="247"/>
                  </a:lnTo>
                  <a:lnTo>
                    <a:pt x="11" y="252"/>
                  </a:lnTo>
                  <a:lnTo>
                    <a:pt x="9" y="256"/>
                  </a:lnTo>
                  <a:lnTo>
                    <a:pt x="8" y="262"/>
                  </a:lnTo>
                  <a:lnTo>
                    <a:pt x="7" y="266"/>
                  </a:lnTo>
                  <a:lnTo>
                    <a:pt x="6" y="271"/>
                  </a:lnTo>
                  <a:lnTo>
                    <a:pt x="2" y="277"/>
                  </a:lnTo>
                  <a:lnTo>
                    <a:pt x="1" y="283"/>
                  </a:lnTo>
                  <a:lnTo>
                    <a:pt x="0" y="288"/>
                  </a:lnTo>
                  <a:lnTo>
                    <a:pt x="0" y="289"/>
                  </a:lnTo>
                  <a:lnTo>
                    <a:pt x="27" y="322"/>
                  </a:lnTo>
                  <a:lnTo>
                    <a:pt x="19" y="356"/>
                  </a:lnTo>
                  <a:lnTo>
                    <a:pt x="22" y="390"/>
                  </a:lnTo>
                  <a:lnTo>
                    <a:pt x="49" y="431"/>
                  </a:lnTo>
                  <a:lnTo>
                    <a:pt x="49" y="435"/>
                  </a:lnTo>
                  <a:lnTo>
                    <a:pt x="49" y="438"/>
                  </a:lnTo>
                  <a:lnTo>
                    <a:pt x="51" y="444"/>
                  </a:lnTo>
                  <a:lnTo>
                    <a:pt x="52" y="449"/>
                  </a:lnTo>
                  <a:lnTo>
                    <a:pt x="54" y="454"/>
                  </a:lnTo>
                  <a:lnTo>
                    <a:pt x="58" y="459"/>
                  </a:lnTo>
                  <a:lnTo>
                    <a:pt x="63" y="465"/>
                  </a:lnTo>
                  <a:lnTo>
                    <a:pt x="68" y="468"/>
                  </a:lnTo>
                  <a:lnTo>
                    <a:pt x="74" y="471"/>
                  </a:lnTo>
                  <a:lnTo>
                    <a:pt x="82" y="473"/>
                  </a:lnTo>
                  <a:lnTo>
                    <a:pt x="90" y="477"/>
                  </a:lnTo>
                  <a:lnTo>
                    <a:pt x="97" y="481"/>
                  </a:lnTo>
                  <a:lnTo>
                    <a:pt x="104" y="488"/>
                  </a:lnTo>
                  <a:lnTo>
                    <a:pt x="108" y="491"/>
                  </a:lnTo>
                  <a:lnTo>
                    <a:pt x="112" y="495"/>
                  </a:lnTo>
                  <a:lnTo>
                    <a:pt x="116" y="500"/>
                  </a:lnTo>
                  <a:lnTo>
                    <a:pt x="120" y="506"/>
                  </a:lnTo>
                  <a:lnTo>
                    <a:pt x="123" y="511"/>
                  </a:lnTo>
                  <a:lnTo>
                    <a:pt x="126" y="518"/>
                  </a:lnTo>
                  <a:lnTo>
                    <a:pt x="128" y="525"/>
                  </a:lnTo>
                  <a:lnTo>
                    <a:pt x="132" y="533"/>
                  </a:lnTo>
                  <a:lnTo>
                    <a:pt x="134" y="540"/>
                  </a:lnTo>
                  <a:lnTo>
                    <a:pt x="136" y="547"/>
                  </a:lnTo>
                  <a:lnTo>
                    <a:pt x="139" y="555"/>
                  </a:lnTo>
                  <a:lnTo>
                    <a:pt x="141" y="562"/>
                  </a:lnTo>
                  <a:lnTo>
                    <a:pt x="142" y="568"/>
                  </a:lnTo>
                  <a:lnTo>
                    <a:pt x="144" y="575"/>
                  </a:lnTo>
                  <a:lnTo>
                    <a:pt x="145" y="581"/>
                  </a:lnTo>
                  <a:lnTo>
                    <a:pt x="147" y="586"/>
                  </a:lnTo>
                  <a:lnTo>
                    <a:pt x="148" y="593"/>
                  </a:lnTo>
                  <a:lnTo>
                    <a:pt x="149" y="596"/>
                  </a:lnTo>
                  <a:lnTo>
                    <a:pt x="405" y="539"/>
                  </a:lnTo>
                  <a:lnTo>
                    <a:pt x="403" y="536"/>
                  </a:lnTo>
                  <a:lnTo>
                    <a:pt x="401" y="532"/>
                  </a:lnTo>
                  <a:lnTo>
                    <a:pt x="400" y="528"/>
                  </a:lnTo>
                  <a:lnTo>
                    <a:pt x="399" y="525"/>
                  </a:lnTo>
                  <a:lnTo>
                    <a:pt x="397" y="520"/>
                  </a:lnTo>
                  <a:lnTo>
                    <a:pt x="397" y="516"/>
                  </a:lnTo>
                  <a:lnTo>
                    <a:pt x="394" y="510"/>
                  </a:lnTo>
                  <a:lnTo>
                    <a:pt x="393" y="503"/>
                  </a:lnTo>
                  <a:lnTo>
                    <a:pt x="392" y="497"/>
                  </a:lnTo>
                  <a:lnTo>
                    <a:pt x="392" y="490"/>
                  </a:lnTo>
                  <a:lnTo>
                    <a:pt x="391" y="482"/>
                  </a:lnTo>
                  <a:lnTo>
                    <a:pt x="391" y="475"/>
                  </a:lnTo>
                  <a:lnTo>
                    <a:pt x="391" y="467"/>
                  </a:lnTo>
                  <a:lnTo>
                    <a:pt x="393" y="459"/>
                  </a:lnTo>
                  <a:lnTo>
                    <a:pt x="393" y="450"/>
                  </a:lnTo>
                  <a:lnTo>
                    <a:pt x="394" y="442"/>
                  </a:lnTo>
                  <a:lnTo>
                    <a:pt x="397" y="432"/>
                  </a:lnTo>
                  <a:lnTo>
                    <a:pt x="399" y="424"/>
                  </a:lnTo>
                  <a:lnTo>
                    <a:pt x="401" y="414"/>
                  </a:lnTo>
                  <a:lnTo>
                    <a:pt x="404" y="406"/>
                  </a:lnTo>
                  <a:lnTo>
                    <a:pt x="406" y="399"/>
                  </a:lnTo>
                  <a:lnTo>
                    <a:pt x="409" y="391"/>
                  </a:lnTo>
                  <a:lnTo>
                    <a:pt x="412" y="384"/>
                  </a:lnTo>
                  <a:lnTo>
                    <a:pt x="414" y="377"/>
                  </a:lnTo>
                  <a:lnTo>
                    <a:pt x="417" y="371"/>
                  </a:lnTo>
                  <a:lnTo>
                    <a:pt x="419" y="367"/>
                  </a:lnTo>
                  <a:lnTo>
                    <a:pt x="422" y="360"/>
                  </a:lnTo>
                  <a:lnTo>
                    <a:pt x="424" y="359"/>
                  </a:lnTo>
                  <a:lnTo>
                    <a:pt x="426" y="171"/>
                  </a:lnTo>
                  <a:lnTo>
                    <a:pt x="137" y="0"/>
                  </a:lnTo>
                  <a:lnTo>
                    <a:pt x="137" y="0"/>
                  </a:lnTo>
                  <a:close/>
                </a:path>
              </a:pathLst>
            </a:custGeom>
            <a:solidFill>
              <a:srgbClr val="a84a3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47" name=""/>
            <p:cNvSpPr/>
            <p:nvPr/>
          </p:nvSpPr>
          <p:spPr>
            <a:xfrm>
              <a:off x="7229520" y="4346280"/>
              <a:ext cx="366840" cy="869760"/>
            </a:xfrm>
            <a:custGeom>
              <a:avLst/>
              <a:gdLst/>
              <a:ahLst/>
              <a:rect l="l" t="t" r="r" b="b"/>
              <a:pathLst>
                <a:path w="231" h="548">
                  <a:moveTo>
                    <a:pt x="65" y="0"/>
                  </a:moveTo>
                  <a:lnTo>
                    <a:pt x="63" y="1"/>
                  </a:lnTo>
                  <a:lnTo>
                    <a:pt x="59" y="6"/>
                  </a:lnTo>
                  <a:lnTo>
                    <a:pt x="56" y="9"/>
                  </a:lnTo>
                  <a:lnTo>
                    <a:pt x="52" y="13"/>
                  </a:lnTo>
                  <a:lnTo>
                    <a:pt x="49" y="17"/>
                  </a:lnTo>
                  <a:lnTo>
                    <a:pt x="46" y="22"/>
                  </a:lnTo>
                  <a:lnTo>
                    <a:pt x="42" y="28"/>
                  </a:lnTo>
                  <a:lnTo>
                    <a:pt x="39" y="33"/>
                  </a:lnTo>
                  <a:lnTo>
                    <a:pt x="35" y="39"/>
                  </a:lnTo>
                  <a:lnTo>
                    <a:pt x="33" y="46"/>
                  </a:lnTo>
                  <a:lnTo>
                    <a:pt x="30" y="53"/>
                  </a:lnTo>
                  <a:lnTo>
                    <a:pt x="27" y="60"/>
                  </a:lnTo>
                  <a:lnTo>
                    <a:pt x="25" y="67"/>
                  </a:lnTo>
                  <a:lnTo>
                    <a:pt x="24" y="75"/>
                  </a:lnTo>
                  <a:lnTo>
                    <a:pt x="22" y="81"/>
                  </a:lnTo>
                  <a:lnTo>
                    <a:pt x="22" y="88"/>
                  </a:lnTo>
                  <a:lnTo>
                    <a:pt x="22" y="95"/>
                  </a:lnTo>
                  <a:lnTo>
                    <a:pt x="23" y="102"/>
                  </a:lnTo>
                  <a:lnTo>
                    <a:pt x="24" y="109"/>
                  </a:lnTo>
                  <a:lnTo>
                    <a:pt x="25" y="115"/>
                  </a:lnTo>
                  <a:lnTo>
                    <a:pt x="27" y="122"/>
                  </a:lnTo>
                  <a:lnTo>
                    <a:pt x="30" y="128"/>
                  </a:lnTo>
                  <a:lnTo>
                    <a:pt x="32" y="133"/>
                  </a:lnTo>
                  <a:lnTo>
                    <a:pt x="34" y="139"/>
                  </a:lnTo>
                  <a:lnTo>
                    <a:pt x="35" y="143"/>
                  </a:lnTo>
                  <a:lnTo>
                    <a:pt x="37" y="147"/>
                  </a:lnTo>
                  <a:lnTo>
                    <a:pt x="39" y="152"/>
                  </a:lnTo>
                  <a:lnTo>
                    <a:pt x="41" y="154"/>
                  </a:lnTo>
                  <a:lnTo>
                    <a:pt x="39" y="154"/>
                  </a:lnTo>
                  <a:lnTo>
                    <a:pt x="38" y="157"/>
                  </a:lnTo>
                  <a:lnTo>
                    <a:pt x="34" y="161"/>
                  </a:lnTo>
                  <a:lnTo>
                    <a:pt x="31" y="166"/>
                  </a:lnTo>
                  <a:lnTo>
                    <a:pt x="26" y="171"/>
                  </a:lnTo>
                  <a:lnTo>
                    <a:pt x="23" y="178"/>
                  </a:lnTo>
                  <a:lnTo>
                    <a:pt x="20" y="186"/>
                  </a:lnTo>
                  <a:lnTo>
                    <a:pt x="19" y="193"/>
                  </a:lnTo>
                  <a:lnTo>
                    <a:pt x="17" y="199"/>
                  </a:lnTo>
                  <a:lnTo>
                    <a:pt x="18" y="209"/>
                  </a:lnTo>
                  <a:lnTo>
                    <a:pt x="18" y="214"/>
                  </a:lnTo>
                  <a:lnTo>
                    <a:pt x="20" y="219"/>
                  </a:lnTo>
                  <a:lnTo>
                    <a:pt x="21" y="224"/>
                  </a:lnTo>
                  <a:lnTo>
                    <a:pt x="22" y="230"/>
                  </a:lnTo>
                  <a:lnTo>
                    <a:pt x="22" y="235"/>
                  </a:lnTo>
                  <a:lnTo>
                    <a:pt x="24" y="240"/>
                  </a:lnTo>
                  <a:lnTo>
                    <a:pt x="25" y="245"/>
                  </a:lnTo>
                  <a:lnTo>
                    <a:pt x="26" y="249"/>
                  </a:lnTo>
                  <a:lnTo>
                    <a:pt x="26" y="254"/>
                  </a:lnTo>
                  <a:lnTo>
                    <a:pt x="27" y="259"/>
                  </a:lnTo>
                  <a:lnTo>
                    <a:pt x="28" y="264"/>
                  </a:lnTo>
                  <a:lnTo>
                    <a:pt x="30" y="269"/>
                  </a:lnTo>
                  <a:lnTo>
                    <a:pt x="28" y="277"/>
                  </a:lnTo>
                  <a:lnTo>
                    <a:pt x="26" y="283"/>
                  </a:lnTo>
                  <a:lnTo>
                    <a:pt x="25" y="289"/>
                  </a:lnTo>
                  <a:lnTo>
                    <a:pt x="23" y="296"/>
                  </a:lnTo>
                  <a:lnTo>
                    <a:pt x="21" y="301"/>
                  </a:lnTo>
                  <a:lnTo>
                    <a:pt x="20" y="308"/>
                  </a:lnTo>
                  <a:lnTo>
                    <a:pt x="20" y="313"/>
                  </a:lnTo>
                  <a:lnTo>
                    <a:pt x="21" y="322"/>
                  </a:lnTo>
                  <a:lnTo>
                    <a:pt x="23" y="329"/>
                  </a:lnTo>
                  <a:lnTo>
                    <a:pt x="27" y="337"/>
                  </a:lnTo>
                  <a:lnTo>
                    <a:pt x="30" y="342"/>
                  </a:lnTo>
                  <a:lnTo>
                    <a:pt x="33" y="346"/>
                  </a:lnTo>
                  <a:lnTo>
                    <a:pt x="35" y="351"/>
                  </a:lnTo>
                  <a:lnTo>
                    <a:pt x="38" y="356"/>
                  </a:lnTo>
                  <a:lnTo>
                    <a:pt x="42" y="365"/>
                  </a:lnTo>
                  <a:lnTo>
                    <a:pt x="46" y="374"/>
                  </a:lnTo>
                  <a:lnTo>
                    <a:pt x="48" y="381"/>
                  </a:lnTo>
                  <a:lnTo>
                    <a:pt x="50" y="390"/>
                  </a:lnTo>
                  <a:lnTo>
                    <a:pt x="50" y="396"/>
                  </a:lnTo>
                  <a:lnTo>
                    <a:pt x="48" y="401"/>
                  </a:lnTo>
                  <a:lnTo>
                    <a:pt x="45" y="405"/>
                  </a:lnTo>
                  <a:lnTo>
                    <a:pt x="42" y="409"/>
                  </a:lnTo>
                  <a:lnTo>
                    <a:pt x="34" y="413"/>
                  </a:lnTo>
                  <a:lnTo>
                    <a:pt x="32" y="414"/>
                  </a:lnTo>
                  <a:lnTo>
                    <a:pt x="0" y="436"/>
                  </a:lnTo>
                  <a:lnTo>
                    <a:pt x="36" y="450"/>
                  </a:lnTo>
                  <a:lnTo>
                    <a:pt x="50" y="481"/>
                  </a:lnTo>
                  <a:lnTo>
                    <a:pt x="67" y="548"/>
                  </a:lnTo>
                  <a:lnTo>
                    <a:pt x="176" y="485"/>
                  </a:lnTo>
                  <a:lnTo>
                    <a:pt x="217" y="469"/>
                  </a:lnTo>
                  <a:lnTo>
                    <a:pt x="215" y="468"/>
                  </a:lnTo>
                  <a:lnTo>
                    <a:pt x="209" y="467"/>
                  </a:lnTo>
                  <a:lnTo>
                    <a:pt x="204" y="465"/>
                  </a:lnTo>
                  <a:lnTo>
                    <a:pt x="200" y="464"/>
                  </a:lnTo>
                  <a:lnTo>
                    <a:pt x="196" y="461"/>
                  </a:lnTo>
                  <a:lnTo>
                    <a:pt x="192" y="459"/>
                  </a:lnTo>
                  <a:lnTo>
                    <a:pt x="188" y="455"/>
                  </a:lnTo>
                  <a:lnTo>
                    <a:pt x="183" y="452"/>
                  </a:lnTo>
                  <a:lnTo>
                    <a:pt x="178" y="446"/>
                  </a:lnTo>
                  <a:lnTo>
                    <a:pt x="176" y="441"/>
                  </a:lnTo>
                  <a:lnTo>
                    <a:pt x="173" y="435"/>
                  </a:lnTo>
                  <a:lnTo>
                    <a:pt x="171" y="428"/>
                  </a:lnTo>
                  <a:lnTo>
                    <a:pt x="170" y="421"/>
                  </a:lnTo>
                  <a:lnTo>
                    <a:pt x="171" y="414"/>
                  </a:lnTo>
                  <a:lnTo>
                    <a:pt x="171" y="404"/>
                  </a:lnTo>
                  <a:lnTo>
                    <a:pt x="174" y="395"/>
                  </a:lnTo>
                  <a:lnTo>
                    <a:pt x="176" y="385"/>
                  </a:lnTo>
                  <a:lnTo>
                    <a:pt x="182" y="376"/>
                  </a:lnTo>
                  <a:lnTo>
                    <a:pt x="186" y="365"/>
                  </a:lnTo>
                  <a:lnTo>
                    <a:pt x="191" y="354"/>
                  </a:lnTo>
                  <a:lnTo>
                    <a:pt x="196" y="344"/>
                  </a:lnTo>
                  <a:lnTo>
                    <a:pt x="202" y="334"/>
                  </a:lnTo>
                  <a:lnTo>
                    <a:pt x="208" y="325"/>
                  </a:lnTo>
                  <a:lnTo>
                    <a:pt x="213" y="315"/>
                  </a:lnTo>
                  <a:lnTo>
                    <a:pt x="217" y="308"/>
                  </a:lnTo>
                  <a:lnTo>
                    <a:pt x="222" y="301"/>
                  </a:lnTo>
                  <a:lnTo>
                    <a:pt x="224" y="296"/>
                  </a:lnTo>
                  <a:lnTo>
                    <a:pt x="228" y="291"/>
                  </a:lnTo>
                  <a:lnTo>
                    <a:pt x="229" y="288"/>
                  </a:lnTo>
                  <a:lnTo>
                    <a:pt x="231" y="288"/>
                  </a:lnTo>
                  <a:lnTo>
                    <a:pt x="229" y="287"/>
                  </a:lnTo>
                  <a:lnTo>
                    <a:pt x="226" y="285"/>
                  </a:lnTo>
                  <a:lnTo>
                    <a:pt x="220" y="282"/>
                  </a:lnTo>
                  <a:lnTo>
                    <a:pt x="216" y="279"/>
                  </a:lnTo>
                  <a:lnTo>
                    <a:pt x="209" y="275"/>
                  </a:lnTo>
                  <a:lnTo>
                    <a:pt x="202" y="270"/>
                  </a:lnTo>
                  <a:lnTo>
                    <a:pt x="196" y="266"/>
                  </a:lnTo>
                  <a:lnTo>
                    <a:pt x="192" y="264"/>
                  </a:lnTo>
                  <a:lnTo>
                    <a:pt x="186" y="257"/>
                  </a:lnTo>
                  <a:lnTo>
                    <a:pt x="185" y="252"/>
                  </a:lnTo>
                  <a:lnTo>
                    <a:pt x="186" y="247"/>
                  </a:lnTo>
                  <a:lnTo>
                    <a:pt x="190" y="242"/>
                  </a:lnTo>
                  <a:lnTo>
                    <a:pt x="193" y="234"/>
                  </a:lnTo>
                  <a:lnTo>
                    <a:pt x="196" y="226"/>
                  </a:lnTo>
                  <a:lnTo>
                    <a:pt x="197" y="217"/>
                  </a:lnTo>
                  <a:lnTo>
                    <a:pt x="196" y="209"/>
                  </a:lnTo>
                  <a:lnTo>
                    <a:pt x="189" y="200"/>
                  </a:lnTo>
                  <a:lnTo>
                    <a:pt x="182" y="195"/>
                  </a:lnTo>
                  <a:lnTo>
                    <a:pt x="175" y="191"/>
                  </a:lnTo>
                  <a:lnTo>
                    <a:pt x="173" y="190"/>
                  </a:lnTo>
                  <a:lnTo>
                    <a:pt x="146" y="215"/>
                  </a:lnTo>
                  <a:lnTo>
                    <a:pt x="125" y="170"/>
                  </a:lnTo>
                  <a:lnTo>
                    <a:pt x="151" y="53"/>
                  </a:lnTo>
                  <a:lnTo>
                    <a:pt x="65" y="0"/>
                  </a:lnTo>
                  <a:lnTo>
                    <a:pt x="65" y="0"/>
                  </a:lnTo>
                  <a:close/>
                </a:path>
              </a:pathLst>
            </a:custGeom>
            <a:solidFill>
              <a:srgbClr val="85291c"/>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48" name=""/>
            <p:cNvSpPr/>
            <p:nvPr/>
          </p:nvSpPr>
          <p:spPr>
            <a:xfrm>
              <a:off x="7259760" y="5051160"/>
              <a:ext cx="517680" cy="261720"/>
            </a:xfrm>
            <a:custGeom>
              <a:avLst/>
              <a:gdLst/>
              <a:ahLst/>
              <a:rect l="l" t="t" r="r" b="b"/>
              <a:pathLst>
                <a:path w="326" h="165">
                  <a:moveTo>
                    <a:pt x="326" y="61"/>
                  </a:moveTo>
                  <a:lnTo>
                    <a:pt x="297" y="0"/>
                  </a:lnTo>
                  <a:lnTo>
                    <a:pt x="295" y="0"/>
                  </a:lnTo>
                  <a:lnTo>
                    <a:pt x="293" y="0"/>
                  </a:lnTo>
                  <a:lnTo>
                    <a:pt x="287" y="0"/>
                  </a:lnTo>
                  <a:lnTo>
                    <a:pt x="282" y="0"/>
                  </a:lnTo>
                  <a:lnTo>
                    <a:pt x="275" y="0"/>
                  </a:lnTo>
                  <a:lnTo>
                    <a:pt x="268" y="0"/>
                  </a:lnTo>
                  <a:lnTo>
                    <a:pt x="257" y="1"/>
                  </a:lnTo>
                  <a:lnTo>
                    <a:pt x="248" y="3"/>
                  </a:lnTo>
                  <a:lnTo>
                    <a:pt x="236" y="3"/>
                  </a:lnTo>
                  <a:lnTo>
                    <a:pt x="225" y="5"/>
                  </a:lnTo>
                  <a:lnTo>
                    <a:pt x="212" y="8"/>
                  </a:lnTo>
                  <a:lnTo>
                    <a:pt x="201" y="10"/>
                  </a:lnTo>
                  <a:lnTo>
                    <a:pt x="187" y="12"/>
                  </a:lnTo>
                  <a:lnTo>
                    <a:pt x="174" y="15"/>
                  </a:lnTo>
                  <a:lnTo>
                    <a:pt x="161" y="17"/>
                  </a:lnTo>
                  <a:lnTo>
                    <a:pt x="149" y="22"/>
                  </a:lnTo>
                  <a:lnTo>
                    <a:pt x="135" y="25"/>
                  </a:lnTo>
                  <a:lnTo>
                    <a:pt x="123" y="31"/>
                  </a:lnTo>
                  <a:lnTo>
                    <a:pt x="112" y="36"/>
                  </a:lnTo>
                  <a:lnTo>
                    <a:pt x="101" y="41"/>
                  </a:lnTo>
                  <a:lnTo>
                    <a:pt x="89" y="45"/>
                  </a:lnTo>
                  <a:lnTo>
                    <a:pt x="80" y="50"/>
                  </a:lnTo>
                  <a:lnTo>
                    <a:pt x="70" y="56"/>
                  </a:lnTo>
                  <a:lnTo>
                    <a:pt x="63" y="62"/>
                  </a:lnTo>
                  <a:lnTo>
                    <a:pt x="53" y="66"/>
                  </a:lnTo>
                  <a:lnTo>
                    <a:pt x="47" y="70"/>
                  </a:lnTo>
                  <a:lnTo>
                    <a:pt x="40" y="73"/>
                  </a:lnTo>
                  <a:lnTo>
                    <a:pt x="36" y="78"/>
                  </a:lnTo>
                  <a:lnTo>
                    <a:pt x="28" y="83"/>
                  </a:lnTo>
                  <a:lnTo>
                    <a:pt x="27" y="85"/>
                  </a:lnTo>
                  <a:lnTo>
                    <a:pt x="0" y="165"/>
                  </a:lnTo>
                  <a:lnTo>
                    <a:pt x="326" y="61"/>
                  </a:lnTo>
                  <a:lnTo>
                    <a:pt x="326" y="61"/>
                  </a:lnTo>
                  <a:close/>
                </a:path>
              </a:pathLst>
            </a:custGeom>
            <a:solidFill>
              <a:srgbClr val="c2d6c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49" name=""/>
            <p:cNvSpPr/>
            <p:nvPr/>
          </p:nvSpPr>
          <p:spPr>
            <a:xfrm>
              <a:off x="7309080" y="5083200"/>
              <a:ext cx="237960" cy="178920"/>
            </a:xfrm>
            <a:custGeom>
              <a:avLst/>
              <a:gdLst/>
              <a:ahLst/>
              <a:rect l="l" t="t" r="r" b="b"/>
              <a:pathLst>
                <a:path w="150" h="113">
                  <a:moveTo>
                    <a:pt x="0" y="113"/>
                  </a:moveTo>
                  <a:lnTo>
                    <a:pt x="22" y="55"/>
                  </a:lnTo>
                  <a:lnTo>
                    <a:pt x="48" y="34"/>
                  </a:lnTo>
                  <a:lnTo>
                    <a:pt x="48" y="33"/>
                  </a:lnTo>
                  <a:lnTo>
                    <a:pt x="50" y="31"/>
                  </a:lnTo>
                  <a:lnTo>
                    <a:pt x="54" y="29"/>
                  </a:lnTo>
                  <a:lnTo>
                    <a:pt x="60" y="27"/>
                  </a:lnTo>
                  <a:lnTo>
                    <a:pt x="65" y="24"/>
                  </a:lnTo>
                  <a:lnTo>
                    <a:pt x="72" y="21"/>
                  </a:lnTo>
                  <a:lnTo>
                    <a:pt x="79" y="19"/>
                  </a:lnTo>
                  <a:lnTo>
                    <a:pt x="88" y="17"/>
                  </a:lnTo>
                  <a:lnTo>
                    <a:pt x="95" y="13"/>
                  </a:lnTo>
                  <a:lnTo>
                    <a:pt x="102" y="10"/>
                  </a:lnTo>
                  <a:lnTo>
                    <a:pt x="109" y="7"/>
                  </a:lnTo>
                  <a:lnTo>
                    <a:pt x="116" y="4"/>
                  </a:lnTo>
                  <a:lnTo>
                    <a:pt x="120" y="2"/>
                  </a:lnTo>
                  <a:lnTo>
                    <a:pt x="124" y="0"/>
                  </a:lnTo>
                  <a:lnTo>
                    <a:pt x="127" y="0"/>
                  </a:lnTo>
                  <a:lnTo>
                    <a:pt x="128" y="0"/>
                  </a:lnTo>
                  <a:lnTo>
                    <a:pt x="150" y="38"/>
                  </a:lnTo>
                  <a:lnTo>
                    <a:pt x="0" y="113"/>
                  </a:lnTo>
                  <a:lnTo>
                    <a:pt x="0" y="113"/>
                  </a:lnTo>
                  <a:close/>
                </a:path>
              </a:pathLst>
            </a:custGeom>
            <a:solidFill>
              <a:srgbClr val="8a998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50" name=""/>
            <p:cNvSpPr/>
            <p:nvPr/>
          </p:nvSpPr>
          <p:spPr>
            <a:xfrm>
              <a:off x="7110360" y="4508280"/>
              <a:ext cx="135000" cy="294840"/>
            </a:xfrm>
            <a:custGeom>
              <a:avLst/>
              <a:gdLst/>
              <a:ahLst/>
              <a:rect l="l" t="t" r="r" b="b"/>
              <a:pathLst>
                <a:path w="85" h="186">
                  <a:moveTo>
                    <a:pt x="47" y="0"/>
                  </a:moveTo>
                  <a:lnTo>
                    <a:pt x="85" y="57"/>
                  </a:lnTo>
                  <a:lnTo>
                    <a:pt x="59" y="64"/>
                  </a:lnTo>
                  <a:lnTo>
                    <a:pt x="57" y="64"/>
                  </a:lnTo>
                  <a:lnTo>
                    <a:pt x="55" y="66"/>
                  </a:lnTo>
                  <a:lnTo>
                    <a:pt x="52" y="68"/>
                  </a:lnTo>
                  <a:lnTo>
                    <a:pt x="50" y="74"/>
                  </a:lnTo>
                  <a:lnTo>
                    <a:pt x="46" y="80"/>
                  </a:lnTo>
                  <a:lnTo>
                    <a:pt x="42" y="89"/>
                  </a:lnTo>
                  <a:lnTo>
                    <a:pt x="40" y="93"/>
                  </a:lnTo>
                  <a:lnTo>
                    <a:pt x="39" y="97"/>
                  </a:lnTo>
                  <a:lnTo>
                    <a:pt x="38" y="102"/>
                  </a:lnTo>
                  <a:lnTo>
                    <a:pt x="37" y="110"/>
                  </a:lnTo>
                  <a:lnTo>
                    <a:pt x="34" y="114"/>
                  </a:lnTo>
                  <a:lnTo>
                    <a:pt x="34" y="121"/>
                  </a:lnTo>
                  <a:lnTo>
                    <a:pt x="32" y="127"/>
                  </a:lnTo>
                  <a:lnTo>
                    <a:pt x="31" y="134"/>
                  </a:lnTo>
                  <a:lnTo>
                    <a:pt x="30" y="139"/>
                  </a:lnTo>
                  <a:lnTo>
                    <a:pt x="29" y="146"/>
                  </a:lnTo>
                  <a:lnTo>
                    <a:pt x="28" y="152"/>
                  </a:lnTo>
                  <a:lnTo>
                    <a:pt x="28" y="159"/>
                  </a:lnTo>
                  <a:lnTo>
                    <a:pt x="26" y="164"/>
                  </a:lnTo>
                  <a:lnTo>
                    <a:pt x="25" y="168"/>
                  </a:lnTo>
                  <a:lnTo>
                    <a:pt x="25" y="173"/>
                  </a:lnTo>
                  <a:lnTo>
                    <a:pt x="25" y="178"/>
                  </a:lnTo>
                  <a:lnTo>
                    <a:pt x="25" y="184"/>
                  </a:lnTo>
                  <a:lnTo>
                    <a:pt x="25" y="186"/>
                  </a:lnTo>
                  <a:lnTo>
                    <a:pt x="0" y="160"/>
                  </a:lnTo>
                  <a:lnTo>
                    <a:pt x="54" y="41"/>
                  </a:lnTo>
                  <a:lnTo>
                    <a:pt x="47" y="0"/>
                  </a:lnTo>
                  <a:lnTo>
                    <a:pt x="47" y="0"/>
                  </a:lnTo>
                  <a:close/>
                </a:path>
              </a:pathLst>
            </a:custGeom>
            <a:solidFill>
              <a:srgbClr val="85291c"/>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51" name=""/>
            <p:cNvSpPr/>
            <p:nvPr/>
          </p:nvSpPr>
          <p:spPr>
            <a:xfrm>
              <a:off x="4651560" y="5887800"/>
              <a:ext cx="1993680" cy="634680"/>
            </a:xfrm>
            <a:custGeom>
              <a:avLst/>
              <a:gdLst/>
              <a:ahLst/>
              <a:rect l="l" t="t" r="r" b="b"/>
              <a:pathLst>
                <a:path w="1256" h="400">
                  <a:moveTo>
                    <a:pt x="0" y="27"/>
                  </a:moveTo>
                  <a:lnTo>
                    <a:pt x="717" y="0"/>
                  </a:lnTo>
                  <a:lnTo>
                    <a:pt x="934" y="57"/>
                  </a:lnTo>
                  <a:lnTo>
                    <a:pt x="1256" y="282"/>
                  </a:lnTo>
                  <a:lnTo>
                    <a:pt x="316" y="400"/>
                  </a:lnTo>
                  <a:lnTo>
                    <a:pt x="199" y="356"/>
                  </a:lnTo>
                  <a:lnTo>
                    <a:pt x="19" y="107"/>
                  </a:lnTo>
                  <a:lnTo>
                    <a:pt x="0" y="27"/>
                  </a:lnTo>
                  <a:lnTo>
                    <a:pt x="0" y="27"/>
                  </a:lnTo>
                  <a:close/>
                </a:path>
              </a:pathLst>
            </a:custGeom>
            <a:solidFill>
              <a:srgbClr val="7ab3a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52" name=""/>
            <p:cNvSpPr/>
            <p:nvPr/>
          </p:nvSpPr>
          <p:spPr>
            <a:xfrm>
              <a:off x="4589640" y="5900760"/>
              <a:ext cx="303120" cy="174240"/>
            </a:xfrm>
            <a:custGeom>
              <a:avLst/>
              <a:gdLst/>
              <a:ahLst/>
              <a:rect l="l" t="t" r="r" b="b"/>
              <a:pathLst>
                <a:path w="191" h="110">
                  <a:moveTo>
                    <a:pt x="124" y="58"/>
                  </a:moveTo>
                  <a:lnTo>
                    <a:pt x="191" y="12"/>
                  </a:lnTo>
                  <a:lnTo>
                    <a:pt x="143" y="0"/>
                  </a:lnTo>
                  <a:lnTo>
                    <a:pt x="25" y="12"/>
                  </a:lnTo>
                  <a:lnTo>
                    <a:pt x="0" y="30"/>
                  </a:lnTo>
                  <a:lnTo>
                    <a:pt x="52" y="110"/>
                  </a:lnTo>
                  <a:lnTo>
                    <a:pt x="124" y="58"/>
                  </a:lnTo>
                  <a:lnTo>
                    <a:pt x="124" y="58"/>
                  </a:lnTo>
                  <a:close/>
                </a:path>
              </a:pathLst>
            </a:custGeom>
            <a:solidFill>
              <a:srgbClr val="3333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53" name=""/>
            <p:cNvSpPr/>
            <p:nvPr/>
          </p:nvSpPr>
          <p:spPr>
            <a:xfrm>
              <a:off x="4660920" y="5910120"/>
              <a:ext cx="200160" cy="64800"/>
            </a:xfrm>
            <a:custGeom>
              <a:avLst/>
              <a:gdLst/>
              <a:ahLst/>
              <a:rect l="l" t="t" r="r" b="b"/>
              <a:pathLst>
                <a:path w="126" h="41">
                  <a:moveTo>
                    <a:pt x="0" y="41"/>
                  </a:moveTo>
                  <a:lnTo>
                    <a:pt x="0" y="11"/>
                  </a:lnTo>
                  <a:lnTo>
                    <a:pt x="105" y="0"/>
                  </a:lnTo>
                  <a:lnTo>
                    <a:pt x="126" y="8"/>
                  </a:lnTo>
                  <a:lnTo>
                    <a:pt x="95" y="27"/>
                  </a:lnTo>
                  <a:lnTo>
                    <a:pt x="0" y="41"/>
                  </a:lnTo>
                  <a:lnTo>
                    <a:pt x="0" y="41"/>
                  </a:lnTo>
                  <a:close/>
                </a:path>
              </a:pathLst>
            </a:custGeom>
            <a:solidFill>
              <a:srgbClr val="666666"/>
            </a:solidFill>
            <a:ln w="0">
              <a:noFill/>
            </a:ln>
          </p:spPr>
          <p:style>
            <a:lnRef idx="0"/>
            <a:fillRef idx="0"/>
            <a:effectRef idx="0"/>
            <a:fontRef idx="minor"/>
          </p:style>
          <p:txBody>
            <a:bodyPr lIns="90000" rIns="90000" tIns="18000" bIns="18000" anchor="t">
              <a:noAutofit/>
            </a:bodyPr>
            <a:p>
              <a:endParaRPr b="0" lang="en-US" sz="2400" strike="noStrike" u="none">
                <a:solidFill>
                  <a:srgbClr val="ffffff"/>
                </a:solidFill>
                <a:effectLst/>
                <a:uFillTx/>
                <a:latin typeface="Times New Roman"/>
              </a:endParaRPr>
            </a:p>
          </p:txBody>
        </p:sp>
        <p:sp>
          <p:nvSpPr>
            <p:cNvPr id="954" name=""/>
            <p:cNvSpPr/>
            <p:nvPr/>
          </p:nvSpPr>
          <p:spPr>
            <a:xfrm>
              <a:off x="5245200" y="5876640"/>
              <a:ext cx="1182600" cy="334800"/>
            </a:xfrm>
            <a:custGeom>
              <a:avLst/>
              <a:gdLst/>
              <a:ahLst/>
              <a:rect l="l" t="t" r="r" b="b"/>
              <a:pathLst>
                <a:path w="745" h="211">
                  <a:moveTo>
                    <a:pt x="424" y="104"/>
                  </a:moveTo>
                  <a:lnTo>
                    <a:pt x="569" y="132"/>
                  </a:lnTo>
                  <a:lnTo>
                    <a:pt x="618" y="206"/>
                  </a:lnTo>
                  <a:lnTo>
                    <a:pt x="639" y="211"/>
                  </a:lnTo>
                  <a:lnTo>
                    <a:pt x="745" y="189"/>
                  </a:lnTo>
                  <a:lnTo>
                    <a:pt x="556" y="56"/>
                  </a:lnTo>
                  <a:lnTo>
                    <a:pt x="324" y="0"/>
                  </a:lnTo>
                  <a:lnTo>
                    <a:pt x="0" y="12"/>
                  </a:lnTo>
                  <a:lnTo>
                    <a:pt x="424" y="104"/>
                  </a:lnTo>
                  <a:lnTo>
                    <a:pt x="424" y="104"/>
                  </a:lnTo>
                  <a:close/>
                </a:path>
              </a:pathLst>
            </a:custGeom>
            <a:solidFill>
              <a:srgbClr val="598c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55" name=""/>
            <p:cNvSpPr/>
            <p:nvPr/>
          </p:nvSpPr>
          <p:spPr>
            <a:xfrm>
              <a:off x="4649760" y="5960880"/>
              <a:ext cx="1408320" cy="382320"/>
            </a:xfrm>
            <a:custGeom>
              <a:avLst/>
              <a:gdLst/>
              <a:ahLst/>
              <a:rect l="l" t="t" r="r" b="b"/>
              <a:pathLst>
                <a:path w="887" h="241">
                  <a:moveTo>
                    <a:pt x="857" y="84"/>
                  </a:moveTo>
                  <a:lnTo>
                    <a:pt x="887" y="106"/>
                  </a:lnTo>
                  <a:lnTo>
                    <a:pt x="870" y="117"/>
                  </a:lnTo>
                  <a:lnTo>
                    <a:pt x="603" y="179"/>
                  </a:lnTo>
                  <a:lnTo>
                    <a:pt x="461" y="211"/>
                  </a:lnTo>
                  <a:lnTo>
                    <a:pt x="459" y="212"/>
                  </a:lnTo>
                  <a:lnTo>
                    <a:pt x="454" y="217"/>
                  </a:lnTo>
                  <a:lnTo>
                    <a:pt x="448" y="222"/>
                  </a:lnTo>
                  <a:lnTo>
                    <a:pt x="441" y="226"/>
                  </a:lnTo>
                  <a:lnTo>
                    <a:pt x="435" y="225"/>
                  </a:lnTo>
                  <a:lnTo>
                    <a:pt x="429" y="225"/>
                  </a:lnTo>
                  <a:lnTo>
                    <a:pt x="424" y="224"/>
                  </a:lnTo>
                  <a:lnTo>
                    <a:pt x="420" y="224"/>
                  </a:lnTo>
                  <a:lnTo>
                    <a:pt x="413" y="220"/>
                  </a:lnTo>
                  <a:lnTo>
                    <a:pt x="410" y="220"/>
                  </a:lnTo>
                  <a:lnTo>
                    <a:pt x="270" y="241"/>
                  </a:lnTo>
                  <a:lnTo>
                    <a:pt x="221" y="214"/>
                  </a:lnTo>
                  <a:lnTo>
                    <a:pt x="67" y="107"/>
                  </a:lnTo>
                  <a:lnTo>
                    <a:pt x="50" y="117"/>
                  </a:lnTo>
                  <a:lnTo>
                    <a:pt x="0" y="51"/>
                  </a:lnTo>
                  <a:lnTo>
                    <a:pt x="599" y="0"/>
                  </a:lnTo>
                  <a:lnTo>
                    <a:pt x="857" y="84"/>
                  </a:lnTo>
                  <a:lnTo>
                    <a:pt x="857" y="84"/>
                  </a:lnTo>
                  <a:close/>
                </a:path>
              </a:pathLst>
            </a:custGeom>
            <a:solidFill>
              <a:srgbClr val="598c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56" name=""/>
            <p:cNvSpPr/>
            <p:nvPr/>
          </p:nvSpPr>
          <p:spPr>
            <a:xfrm>
              <a:off x="4538880" y="5868720"/>
              <a:ext cx="1517400" cy="468000"/>
            </a:xfrm>
            <a:custGeom>
              <a:avLst/>
              <a:gdLst/>
              <a:ahLst/>
              <a:rect l="l" t="t" r="r" b="b"/>
              <a:pathLst>
                <a:path w="956" h="295">
                  <a:moveTo>
                    <a:pt x="53" y="68"/>
                  </a:moveTo>
                  <a:lnTo>
                    <a:pt x="9" y="69"/>
                  </a:lnTo>
                  <a:lnTo>
                    <a:pt x="0" y="77"/>
                  </a:lnTo>
                  <a:lnTo>
                    <a:pt x="5" y="91"/>
                  </a:lnTo>
                  <a:lnTo>
                    <a:pt x="91" y="149"/>
                  </a:lnTo>
                  <a:lnTo>
                    <a:pt x="103" y="150"/>
                  </a:lnTo>
                  <a:lnTo>
                    <a:pt x="127" y="149"/>
                  </a:lnTo>
                  <a:lnTo>
                    <a:pt x="361" y="295"/>
                  </a:lnTo>
                  <a:lnTo>
                    <a:pt x="375" y="295"/>
                  </a:lnTo>
                  <a:lnTo>
                    <a:pt x="667" y="231"/>
                  </a:lnTo>
                  <a:lnTo>
                    <a:pt x="798" y="191"/>
                  </a:lnTo>
                  <a:lnTo>
                    <a:pt x="951" y="150"/>
                  </a:lnTo>
                  <a:lnTo>
                    <a:pt x="956" y="137"/>
                  </a:lnTo>
                  <a:lnTo>
                    <a:pt x="607" y="0"/>
                  </a:lnTo>
                  <a:lnTo>
                    <a:pt x="590" y="0"/>
                  </a:lnTo>
                  <a:lnTo>
                    <a:pt x="313" y="35"/>
                  </a:lnTo>
                  <a:lnTo>
                    <a:pt x="53" y="68"/>
                  </a:lnTo>
                  <a:lnTo>
                    <a:pt x="53" y="68"/>
                  </a:lnTo>
                  <a:close/>
                </a:path>
              </a:pathLst>
            </a:custGeom>
            <a:solidFill>
              <a:srgbClr val="d999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57" name=""/>
            <p:cNvSpPr/>
            <p:nvPr/>
          </p:nvSpPr>
          <p:spPr>
            <a:xfrm>
              <a:off x="5081760" y="5916600"/>
              <a:ext cx="861840" cy="272520"/>
            </a:xfrm>
            <a:custGeom>
              <a:avLst/>
              <a:gdLst/>
              <a:ahLst/>
              <a:rect l="l" t="t" r="r" b="b"/>
              <a:pathLst>
                <a:path w="543" h="172">
                  <a:moveTo>
                    <a:pt x="80" y="18"/>
                  </a:moveTo>
                  <a:lnTo>
                    <a:pt x="0" y="26"/>
                  </a:lnTo>
                  <a:lnTo>
                    <a:pt x="91" y="69"/>
                  </a:lnTo>
                  <a:lnTo>
                    <a:pt x="265" y="172"/>
                  </a:lnTo>
                  <a:lnTo>
                    <a:pt x="543" y="119"/>
                  </a:lnTo>
                  <a:lnTo>
                    <a:pt x="253" y="0"/>
                  </a:lnTo>
                  <a:lnTo>
                    <a:pt x="80" y="18"/>
                  </a:lnTo>
                  <a:lnTo>
                    <a:pt x="80" y="18"/>
                  </a:lnTo>
                  <a:close/>
                </a:path>
              </a:pathLst>
            </a:custGeom>
            <a:solidFill>
              <a:srgbClr val="a67a4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58" name=""/>
            <p:cNvSpPr/>
            <p:nvPr/>
          </p:nvSpPr>
          <p:spPr>
            <a:xfrm>
              <a:off x="5735880" y="5862600"/>
              <a:ext cx="428400" cy="134640"/>
            </a:xfrm>
            <a:custGeom>
              <a:avLst/>
              <a:gdLst/>
              <a:ahLst/>
              <a:rect l="l" t="t" r="r" b="b"/>
              <a:pathLst>
                <a:path w="270" h="85">
                  <a:moveTo>
                    <a:pt x="0" y="18"/>
                  </a:moveTo>
                  <a:lnTo>
                    <a:pt x="18" y="0"/>
                  </a:lnTo>
                  <a:lnTo>
                    <a:pt x="170" y="5"/>
                  </a:lnTo>
                  <a:lnTo>
                    <a:pt x="266" y="67"/>
                  </a:lnTo>
                  <a:lnTo>
                    <a:pt x="270" y="85"/>
                  </a:lnTo>
                  <a:lnTo>
                    <a:pt x="87" y="34"/>
                  </a:lnTo>
                  <a:lnTo>
                    <a:pt x="0" y="18"/>
                  </a:lnTo>
                  <a:lnTo>
                    <a:pt x="0" y="18"/>
                  </a:lnTo>
                  <a:close/>
                </a:path>
              </a:pathLst>
            </a:custGeom>
            <a:solidFill>
              <a:srgbClr val="3333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59" name=""/>
            <p:cNvSpPr/>
            <p:nvPr/>
          </p:nvSpPr>
          <p:spPr>
            <a:xfrm>
              <a:off x="4921200" y="6389640"/>
              <a:ext cx="520920" cy="147240"/>
            </a:xfrm>
            <a:custGeom>
              <a:avLst/>
              <a:gdLst/>
              <a:ahLst/>
              <a:rect l="l" t="t" r="r" b="b"/>
              <a:pathLst>
                <a:path w="328" h="93">
                  <a:moveTo>
                    <a:pt x="13" y="19"/>
                  </a:moveTo>
                  <a:lnTo>
                    <a:pt x="0" y="0"/>
                  </a:lnTo>
                  <a:lnTo>
                    <a:pt x="21" y="0"/>
                  </a:lnTo>
                  <a:lnTo>
                    <a:pt x="273" y="38"/>
                  </a:lnTo>
                  <a:lnTo>
                    <a:pt x="319" y="52"/>
                  </a:lnTo>
                  <a:lnTo>
                    <a:pt x="328" y="68"/>
                  </a:lnTo>
                  <a:lnTo>
                    <a:pt x="206" y="93"/>
                  </a:lnTo>
                  <a:lnTo>
                    <a:pt x="76" y="89"/>
                  </a:lnTo>
                  <a:lnTo>
                    <a:pt x="13" y="19"/>
                  </a:lnTo>
                  <a:lnTo>
                    <a:pt x="13" y="19"/>
                  </a:lnTo>
                  <a:close/>
                </a:path>
              </a:pathLst>
            </a:custGeom>
            <a:solidFill>
              <a:srgbClr val="3333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60" name=""/>
            <p:cNvSpPr/>
            <p:nvPr/>
          </p:nvSpPr>
          <p:spPr>
            <a:xfrm>
              <a:off x="4557960" y="5997600"/>
              <a:ext cx="166680" cy="97920"/>
            </a:xfrm>
            <a:custGeom>
              <a:avLst/>
              <a:gdLst/>
              <a:ahLst/>
              <a:rect l="l" t="t" r="r" b="b"/>
              <a:pathLst>
                <a:path w="105" h="62">
                  <a:moveTo>
                    <a:pt x="0" y="3"/>
                  </a:moveTo>
                  <a:lnTo>
                    <a:pt x="18" y="0"/>
                  </a:lnTo>
                  <a:lnTo>
                    <a:pt x="105" y="56"/>
                  </a:lnTo>
                  <a:lnTo>
                    <a:pt x="80" y="62"/>
                  </a:lnTo>
                  <a:lnTo>
                    <a:pt x="0" y="3"/>
                  </a:lnTo>
                  <a:lnTo>
                    <a:pt x="0" y="3"/>
                  </a:lnTo>
                  <a:close/>
                </a:path>
              </a:pathLst>
            </a:custGeom>
            <a:solidFill>
              <a:srgbClr val="e6e6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61" name=""/>
            <p:cNvSpPr/>
            <p:nvPr/>
          </p:nvSpPr>
          <p:spPr>
            <a:xfrm>
              <a:off x="5141880" y="5862600"/>
              <a:ext cx="754200" cy="155160"/>
            </a:xfrm>
            <a:custGeom>
              <a:avLst/>
              <a:gdLst/>
              <a:ahLst/>
              <a:rect l="l" t="t" r="r" b="b"/>
              <a:pathLst>
                <a:path w="475" h="98">
                  <a:moveTo>
                    <a:pt x="0" y="34"/>
                  </a:moveTo>
                  <a:lnTo>
                    <a:pt x="252" y="52"/>
                  </a:lnTo>
                  <a:lnTo>
                    <a:pt x="475" y="98"/>
                  </a:lnTo>
                  <a:lnTo>
                    <a:pt x="222" y="0"/>
                  </a:lnTo>
                  <a:lnTo>
                    <a:pt x="107" y="13"/>
                  </a:lnTo>
                  <a:lnTo>
                    <a:pt x="0" y="34"/>
                  </a:lnTo>
                  <a:lnTo>
                    <a:pt x="0" y="34"/>
                  </a:lnTo>
                  <a:close/>
                </a:path>
              </a:pathLst>
            </a:custGeom>
            <a:solidFill>
              <a:srgbClr val="a67a4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62" name=""/>
            <p:cNvSpPr/>
            <p:nvPr/>
          </p:nvSpPr>
          <p:spPr>
            <a:xfrm>
              <a:off x="4980240" y="6389640"/>
              <a:ext cx="404640" cy="109080"/>
            </a:xfrm>
            <a:custGeom>
              <a:avLst/>
              <a:gdLst/>
              <a:ahLst/>
              <a:rect l="l" t="t" r="r" b="b"/>
              <a:pathLst>
                <a:path w="255" h="69">
                  <a:moveTo>
                    <a:pt x="225" y="39"/>
                  </a:moveTo>
                  <a:lnTo>
                    <a:pt x="0" y="0"/>
                  </a:lnTo>
                  <a:lnTo>
                    <a:pt x="0" y="17"/>
                  </a:lnTo>
                  <a:lnTo>
                    <a:pt x="61" y="56"/>
                  </a:lnTo>
                  <a:lnTo>
                    <a:pt x="135" y="69"/>
                  </a:lnTo>
                  <a:lnTo>
                    <a:pt x="255" y="46"/>
                  </a:lnTo>
                  <a:lnTo>
                    <a:pt x="225" y="39"/>
                  </a:lnTo>
                  <a:lnTo>
                    <a:pt x="225" y="39"/>
                  </a:lnTo>
                  <a:close/>
                </a:path>
              </a:pathLst>
            </a:custGeom>
            <a:solidFill>
              <a:srgbClr val="6666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63" name=""/>
            <p:cNvSpPr/>
            <p:nvPr/>
          </p:nvSpPr>
          <p:spPr>
            <a:xfrm>
              <a:off x="5919840" y="5868720"/>
              <a:ext cx="131760" cy="34560"/>
            </a:xfrm>
            <a:custGeom>
              <a:avLst/>
              <a:gdLst/>
              <a:ahLst/>
              <a:rect l="l" t="t" r="r" b="b"/>
              <a:pathLst>
                <a:path w="83" h="22">
                  <a:moveTo>
                    <a:pt x="0" y="0"/>
                  </a:moveTo>
                  <a:lnTo>
                    <a:pt x="54" y="3"/>
                  </a:lnTo>
                  <a:lnTo>
                    <a:pt x="83" y="22"/>
                  </a:lnTo>
                  <a:lnTo>
                    <a:pt x="23" y="17"/>
                  </a:lnTo>
                  <a:lnTo>
                    <a:pt x="0" y="0"/>
                  </a:lnTo>
                  <a:lnTo>
                    <a:pt x="0" y="0"/>
                  </a:lnTo>
                  <a:close/>
                </a:path>
              </a:pathLst>
            </a:custGeom>
            <a:solidFill>
              <a:srgbClr val="666666"/>
            </a:solidFill>
            <a:ln w="0">
              <a:noFill/>
            </a:ln>
          </p:spPr>
          <p:style>
            <a:lnRef idx="0"/>
            <a:fillRef idx="0"/>
            <a:effectRef idx="0"/>
            <a:fontRef idx="minor"/>
          </p:style>
          <p:txBody>
            <a:bodyPr lIns="90000" rIns="90000" tIns="-12240" bIns="-12240" anchor="t">
              <a:noAutofit/>
            </a:bodyPr>
            <a:p>
              <a:endParaRPr b="0" lang="en-US" sz="2400" strike="noStrike" u="none">
                <a:solidFill>
                  <a:srgbClr val="ffffff"/>
                </a:solidFill>
                <a:effectLst/>
                <a:uFillTx/>
                <a:latin typeface="Times New Roman"/>
              </a:endParaRPr>
            </a:p>
          </p:txBody>
        </p:sp>
        <p:sp>
          <p:nvSpPr>
            <p:cNvPr id="964" name=""/>
            <p:cNvSpPr/>
            <p:nvPr/>
          </p:nvSpPr>
          <p:spPr>
            <a:xfrm>
              <a:off x="5092920" y="5895720"/>
              <a:ext cx="849240" cy="293400"/>
            </a:xfrm>
            <a:custGeom>
              <a:avLst/>
              <a:gdLst/>
              <a:ahLst/>
              <a:rect l="l" t="t" r="r" b="b"/>
              <a:pathLst>
                <a:path w="535" h="185">
                  <a:moveTo>
                    <a:pt x="0" y="29"/>
                  </a:moveTo>
                  <a:lnTo>
                    <a:pt x="1" y="28"/>
                  </a:lnTo>
                  <a:lnTo>
                    <a:pt x="5" y="28"/>
                  </a:lnTo>
                  <a:lnTo>
                    <a:pt x="10" y="28"/>
                  </a:lnTo>
                  <a:lnTo>
                    <a:pt x="18" y="28"/>
                  </a:lnTo>
                  <a:lnTo>
                    <a:pt x="22" y="27"/>
                  </a:lnTo>
                  <a:lnTo>
                    <a:pt x="28" y="27"/>
                  </a:lnTo>
                  <a:lnTo>
                    <a:pt x="33" y="27"/>
                  </a:lnTo>
                  <a:lnTo>
                    <a:pt x="38" y="27"/>
                  </a:lnTo>
                  <a:lnTo>
                    <a:pt x="42" y="26"/>
                  </a:lnTo>
                  <a:lnTo>
                    <a:pt x="47" y="26"/>
                  </a:lnTo>
                  <a:lnTo>
                    <a:pt x="53" y="26"/>
                  </a:lnTo>
                  <a:lnTo>
                    <a:pt x="58" y="26"/>
                  </a:lnTo>
                  <a:lnTo>
                    <a:pt x="62" y="25"/>
                  </a:lnTo>
                  <a:lnTo>
                    <a:pt x="67" y="24"/>
                  </a:lnTo>
                  <a:lnTo>
                    <a:pt x="71" y="23"/>
                  </a:lnTo>
                  <a:lnTo>
                    <a:pt x="75" y="22"/>
                  </a:lnTo>
                  <a:lnTo>
                    <a:pt x="80" y="21"/>
                  </a:lnTo>
                  <a:lnTo>
                    <a:pt x="84" y="20"/>
                  </a:lnTo>
                  <a:lnTo>
                    <a:pt x="89" y="19"/>
                  </a:lnTo>
                  <a:lnTo>
                    <a:pt x="94" y="18"/>
                  </a:lnTo>
                  <a:lnTo>
                    <a:pt x="99" y="17"/>
                  </a:lnTo>
                  <a:lnTo>
                    <a:pt x="105" y="16"/>
                  </a:lnTo>
                  <a:lnTo>
                    <a:pt x="109" y="14"/>
                  </a:lnTo>
                  <a:lnTo>
                    <a:pt x="117" y="14"/>
                  </a:lnTo>
                  <a:lnTo>
                    <a:pt x="122" y="12"/>
                  </a:lnTo>
                  <a:lnTo>
                    <a:pt x="130" y="12"/>
                  </a:lnTo>
                  <a:lnTo>
                    <a:pt x="138" y="9"/>
                  </a:lnTo>
                  <a:lnTo>
                    <a:pt x="147" y="9"/>
                  </a:lnTo>
                  <a:lnTo>
                    <a:pt x="155" y="8"/>
                  </a:lnTo>
                  <a:lnTo>
                    <a:pt x="165" y="7"/>
                  </a:lnTo>
                  <a:lnTo>
                    <a:pt x="175" y="6"/>
                  </a:lnTo>
                  <a:lnTo>
                    <a:pt x="185" y="5"/>
                  </a:lnTo>
                  <a:lnTo>
                    <a:pt x="194" y="5"/>
                  </a:lnTo>
                  <a:lnTo>
                    <a:pt x="205" y="4"/>
                  </a:lnTo>
                  <a:lnTo>
                    <a:pt x="214" y="3"/>
                  </a:lnTo>
                  <a:lnTo>
                    <a:pt x="224" y="3"/>
                  </a:lnTo>
                  <a:lnTo>
                    <a:pt x="232" y="2"/>
                  </a:lnTo>
                  <a:lnTo>
                    <a:pt x="240" y="1"/>
                  </a:lnTo>
                  <a:lnTo>
                    <a:pt x="247" y="0"/>
                  </a:lnTo>
                  <a:lnTo>
                    <a:pt x="255" y="0"/>
                  </a:lnTo>
                  <a:lnTo>
                    <a:pt x="259" y="0"/>
                  </a:lnTo>
                  <a:lnTo>
                    <a:pt x="263" y="0"/>
                  </a:lnTo>
                  <a:lnTo>
                    <a:pt x="266" y="0"/>
                  </a:lnTo>
                  <a:lnTo>
                    <a:pt x="267" y="0"/>
                  </a:lnTo>
                  <a:lnTo>
                    <a:pt x="270" y="1"/>
                  </a:lnTo>
                  <a:lnTo>
                    <a:pt x="273" y="2"/>
                  </a:lnTo>
                  <a:lnTo>
                    <a:pt x="278" y="5"/>
                  </a:lnTo>
                  <a:lnTo>
                    <a:pt x="284" y="6"/>
                  </a:lnTo>
                  <a:lnTo>
                    <a:pt x="291" y="9"/>
                  </a:lnTo>
                  <a:lnTo>
                    <a:pt x="300" y="13"/>
                  </a:lnTo>
                  <a:lnTo>
                    <a:pt x="310" y="17"/>
                  </a:lnTo>
                  <a:lnTo>
                    <a:pt x="319" y="20"/>
                  </a:lnTo>
                  <a:lnTo>
                    <a:pt x="329" y="24"/>
                  </a:lnTo>
                  <a:lnTo>
                    <a:pt x="341" y="29"/>
                  </a:lnTo>
                  <a:lnTo>
                    <a:pt x="353" y="35"/>
                  </a:lnTo>
                  <a:lnTo>
                    <a:pt x="365" y="39"/>
                  </a:lnTo>
                  <a:lnTo>
                    <a:pt x="377" y="44"/>
                  </a:lnTo>
                  <a:lnTo>
                    <a:pt x="390" y="50"/>
                  </a:lnTo>
                  <a:lnTo>
                    <a:pt x="403" y="55"/>
                  </a:lnTo>
                  <a:lnTo>
                    <a:pt x="415" y="61"/>
                  </a:lnTo>
                  <a:lnTo>
                    <a:pt x="427" y="67"/>
                  </a:lnTo>
                  <a:lnTo>
                    <a:pt x="439" y="72"/>
                  </a:lnTo>
                  <a:lnTo>
                    <a:pt x="451" y="77"/>
                  </a:lnTo>
                  <a:lnTo>
                    <a:pt x="462" y="83"/>
                  </a:lnTo>
                  <a:lnTo>
                    <a:pt x="473" y="88"/>
                  </a:lnTo>
                  <a:lnTo>
                    <a:pt x="482" y="93"/>
                  </a:lnTo>
                  <a:lnTo>
                    <a:pt x="494" y="98"/>
                  </a:lnTo>
                  <a:lnTo>
                    <a:pt x="501" y="102"/>
                  </a:lnTo>
                  <a:lnTo>
                    <a:pt x="510" y="106"/>
                  </a:lnTo>
                  <a:lnTo>
                    <a:pt x="516" y="110"/>
                  </a:lnTo>
                  <a:lnTo>
                    <a:pt x="523" y="113"/>
                  </a:lnTo>
                  <a:lnTo>
                    <a:pt x="527" y="114"/>
                  </a:lnTo>
                  <a:lnTo>
                    <a:pt x="531" y="117"/>
                  </a:lnTo>
                  <a:lnTo>
                    <a:pt x="532" y="118"/>
                  </a:lnTo>
                  <a:lnTo>
                    <a:pt x="535" y="118"/>
                  </a:lnTo>
                  <a:lnTo>
                    <a:pt x="532" y="118"/>
                  </a:lnTo>
                  <a:lnTo>
                    <a:pt x="530" y="119"/>
                  </a:lnTo>
                  <a:lnTo>
                    <a:pt x="525" y="120"/>
                  </a:lnTo>
                  <a:lnTo>
                    <a:pt x="518" y="122"/>
                  </a:lnTo>
                  <a:lnTo>
                    <a:pt x="512" y="122"/>
                  </a:lnTo>
                  <a:lnTo>
                    <a:pt x="506" y="125"/>
                  </a:lnTo>
                  <a:lnTo>
                    <a:pt x="499" y="127"/>
                  </a:lnTo>
                  <a:lnTo>
                    <a:pt x="492" y="129"/>
                  </a:lnTo>
                  <a:lnTo>
                    <a:pt x="482" y="131"/>
                  </a:lnTo>
                  <a:lnTo>
                    <a:pt x="474" y="133"/>
                  </a:lnTo>
                  <a:lnTo>
                    <a:pt x="463" y="136"/>
                  </a:lnTo>
                  <a:lnTo>
                    <a:pt x="451" y="139"/>
                  </a:lnTo>
                  <a:lnTo>
                    <a:pt x="438" y="142"/>
                  </a:lnTo>
                  <a:lnTo>
                    <a:pt x="424" y="145"/>
                  </a:lnTo>
                  <a:lnTo>
                    <a:pt x="409" y="149"/>
                  </a:lnTo>
                  <a:lnTo>
                    <a:pt x="395" y="153"/>
                  </a:lnTo>
                  <a:lnTo>
                    <a:pt x="378" y="156"/>
                  </a:lnTo>
                  <a:lnTo>
                    <a:pt x="364" y="160"/>
                  </a:lnTo>
                  <a:lnTo>
                    <a:pt x="349" y="164"/>
                  </a:lnTo>
                  <a:lnTo>
                    <a:pt x="336" y="169"/>
                  </a:lnTo>
                  <a:lnTo>
                    <a:pt x="321" y="171"/>
                  </a:lnTo>
                  <a:lnTo>
                    <a:pt x="309" y="174"/>
                  </a:lnTo>
                  <a:lnTo>
                    <a:pt x="297" y="177"/>
                  </a:lnTo>
                  <a:lnTo>
                    <a:pt x="288" y="180"/>
                  </a:lnTo>
                  <a:lnTo>
                    <a:pt x="280" y="181"/>
                  </a:lnTo>
                  <a:lnTo>
                    <a:pt x="274" y="183"/>
                  </a:lnTo>
                  <a:lnTo>
                    <a:pt x="271" y="184"/>
                  </a:lnTo>
                  <a:lnTo>
                    <a:pt x="270" y="185"/>
                  </a:lnTo>
                  <a:lnTo>
                    <a:pt x="268" y="183"/>
                  </a:lnTo>
                  <a:lnTo>
                    <a:pt x="266" y="181"/>
                  </a:lnTo>
                  <a:lnTo>
                    <a:pt x="260" y="178"/>
                  </a:lnTo>
                  <a:lnTo>
                    <a:pt x="255" y="175"/>
                  </a:lnTo>
                  <a:lnTo>
                    <a:pt x="246" y="169"/>
                  </a:lnTo>
                  <a:lnTo>
                    <a:pt x="237" y="163"/>
                  </a:lnTo>
                  <a:lnTo>
                    <a:pt x="226" y="156"/>
                  </a:lnTo>
                  <a:lnTo>
                    <a:pt x="216" y="150"/>
                  </a:lnTo>
                  <a:lnTo>
                    <a:pt x="205" y="141"/>
                  </a:lnTo>
                  <a:lnTo>
                    <a:pt x="191" y="133"/>
                  </a:lnTo>
                  <a:lnTo>
                    <a:pt x="179" y="125"/>
                  </a:lnTo>
                  <a:lnTo>
                    <a:pt x="166" y="117"/>
                  </a:lnTo>
                  <a:lnTo>
                    <a:pt x="151" y="108"/>
                  </a:lnTo>
                  <a:lnTo>
                    <a:pt x="138" y="99"/>
                  </a:lnTo>
                  <a:lnTo>
                    <a:pt x="125" y="92"/>
                  </a:lnTo>
                  <a:lnTo>
                    <a:pt x="113" y="85"/>
                  </a:lnTo>
                  <a:lnTo>
                    <a:pt x="99" y="76"/>
                  </a:lnTo>
                  <a:lnTo>
                    <a:pt x="88" y="70"/>
                  </a:lnTo>
                  <a:lnTo>
                    <a:pt x="75" y="64"/>
                  </a:lnTo>
                  <a:lnTo>
                    <a:pt x="65" y="60"/>
                  </a:lnTo>
                  <a:lnTo>
                    <a:pt x="55" y="53"/>
                  </a:lnTo>
                  <a:lnTo>
                    <a:pt x="45" y="49"/>
                  </a:lnTo>
                  <a:lnTo>
                    <a:pt x="37" y="44"/>
                  </a:lnTo>
                  <a:lnTo>
                    <a:pt x="30" y="42"/>
                  </a:lnTo>
                  <a:lnTo>
                    <a:pt x="21" y="39"/>
                  </a:lnTo>
                  <a:lnTo>
                    <a:pt x="16" y="36"/>
                  </a:lnTo>
                  <a:lnTo>
                    <a:pt x="10" y="33"/>
                  </a:lnTo>
                  <a:lnTo>
                    <a:pt x="7" y="31"/>
                  </a:lnTo>
                  <a:lnTo>
                    <a:pt x="1" y="29"/>
                  </a:lnTo>
                  <a:lnTo>
                    <a:pt x="0" y="29"/>
                  </a:lnTo>
                  <a:lnTo>
                    <a:pt x="0" y="29"/>
                  </a:lnTo>
                  <a:close/>
                </a:path>
              </a:pathLst>
            </a:custGeom>
            <a:solidFill>
              <a:srgbClr val="ffede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65" name=""/>
            <p:cNvSpPr/>
            <p:nvPr/>
          </p:nvSpPr>
          <p:spPr>
            <a:xfrm>
              <a:off x="5450040" y="6089400"/>
              <a:ext cx="177840" cy="50400"/>
            </a:xfrm>
            <a:custGeom>
              <a:avLst/>
              <a:gdLst/>
              <a:ahLst/>
              <a:rect l="l" t="t" r="r" b="b"/>
              <a:pathLst>
                <a:path w="112" h="32">
                  <a:moveTo>
                    <a:pt x="36" y="0"/>
                  </a:moveTo>
                  <a:lnTo>
                    <a:pt x="0" y="0"/>
                  </a:lnTo>
                  <a:lnTo>
                    <a:pt x="1" y="3"/>
                  </a:lnTo>
                  <a:lnTo>
                    <a:pt x="8" y="8"/>
                  </a:lnTo>
                  <a:lnTo>
                    <a:pt x="15" y="13"/>
                  </a:lnTo>
                  <a:lnTo>
                    <a:pt x="24" y="20"/>
                  </a:lnTo>
                  <a:lnTo>
                    <a:pt x="28" y="21"/>
                  </a:lnTo>
                  <a:lnTo>
                    <a:pt x="33" y="25"/>
                  </a:lnTo>
                  <a:lnTo>
                    <a:pt x="37" y="26"/>
                  </a:lnTo>
                  <a:lnTo>
                    <a:pt x="41" y="29"/>
                  </a:lnTo>
                  <a:lnTo>
                    <a:pt x="45" y="30"/>
                  </a:lnTo>
                  <a:lnTo>
                    <a:pt x="47" y="32"/>
                  </a:lnTo>
                  <a:lnTo>
                    <a:pt x="112" y="22"/>
                  </a:lnTo>
                  <a:lnTo>
                    <a:pt x="36" y="0"/>
                  </a:lnTo>
                  <a:lnTo>
                    <a:pt x="36" y="0"/>
                  </a:lnTo>
                  <a:close/>
                </a:path>
              </a:pathLst>
            </a:custGeom>
            <a:solidFill>
              <a:srgbClr val="d1bdbd"/>
            </a:solidFill>
            <a:ln w="0">
              <a:noFill/>
            </a:ln>
          </p:spPr>
          <p:style>
            <a:lnRef idx="0"/>
            <a:fillRef idx="0"/>
            <a:effectRef idx="0"/>
            <a:fontRef idx="minor"/>
          </p:style>
          <p:txBody>
            <a:bodyPr lIns="90000" rIns="90000" tIns="3600" bIns="3600" anchor="t">
              <a:noAutofit/>
            </a:bodyPr>
            <a:p>
              <a:endParaRPr b="0" lang="en-US" sz="2400" strike="noStrike" u="none">
                <a:solidFill>
                  <a:srgbClr val="ffffff"/>
                </a:solidFill>
                <a:effectLst/>
                <a:uFillTx/>
                <a:latin typeface="Times New Roman"/>
              </a:endParaRPr>
            </a:p>
          </p:txBody>
        </p:sp>
        <p:sp>
          <p:nvSpPr>
            <p:cNvPr id="966" name=""/>
            <p:cNvSpPr/>
            <p:nvPr/>
          </p:nvSpPr>
          <p:spPr>
            <a:xfrm>
              <a:off x="5478480" y="6075360"/>
              <a:ext cx="158760" cy="48600"/>
            </a:xfrm>
            <a:custGeom>
              <a:avLst/>
              <a:gdLst/>
              <a:ahLst/>
              <a:rect l="l" t="t" r="r" b="b"/>
              <a:pathLst>
                <a:path w="100" h="31">
                  <a:moveTo>
                    <a:pt x="0" y="0"/>
                  </a:moveTo>
                  <a:lnTo>
                    <a:pt x="75" y="2"/>
                  </a:lnTo>
                  <a:lnTo>
                    <a:pt x="100" y="31"/>
                  </a:lnTo>
                  <a:lnTo>
                    <a:pt x="23" y="31"/>
                  </a:lnTo>
                  <a:lnTo>
                    <a:pt x="21" y="30"/>
                  </a:lnTo>
                  <a:lnTo>
                    <a:pt x="18" y="30"/>
                  </a:lnTo>
                  <a:lnTo>
                    <a:pt x="14" y="27"/>
                  </a:lnTo>
                  <a:lnTo>
                    <a:pt x="10" y="22"/>
                  </a:lnTo>
                  <a:lnTo>
                    <a:pt x="5" y="15"/>
                  </a:lnTo>
                  <a:lnTo>
                    <a:pt x="3" y="7"/>
                  </a:lnTo>
                  <a:lnTo>
                    <a:pt x="0" y="1"/>
                  </a:lnTo>
                  <a:lnTo>
                    <a:pt x="0" y="0"/>
                  </a:lnTo>
                  <a:lnTo>
                    <a:pt x="0" y="0"/>
                  </a:lnTo>
                  <a:close/>
                </a:path>
              </a:pathLst>
            </a:custGeom>
            <a:solidFill>
              <a:srgbClr val="ffff80"/>
            </a:solidFill>
            <a:ln w="0">
              <a:noFill/>
            </a:ln>
          </p:spPr>
          <p:style>
            <a:lnRef idx="0"/>
            <a:fillRef idx="0"/>
            <a:effectRef idx="0"/>
            <a:fontRef idx="minor"/>
          </p:style>
          <p:txBody>
            <a:bodyPr lIns="90000" rIns="90000" tIns="1800" bIns="1800" anchor="t">
              <a:noAutofit/>
            </a:bodyPr>
            <a:p>
              <a:endParaRPr b="0" lang="en-US" sz="2400" strike="noStrike" u="none">
                <a:solidFill>
                  <a:srgbClr val="ffffff"/>
                </a:solidFill>
                <a:effectLst/>
                <a:uFillTx/>
                <a:latin typeface="Times New Roman"/>
              </a:endParaRPr>
            </a:p>
          </p:txBody>
        </p:sp>
        <p:sp>
          <p:nvSpPr>
            <p:cNvPr id="967" name=""/>
            <p:cNvSpPr/>
            <p:nvPr/>
          </p:nvSpPr>
          <p:spPr>
            <a:xfrm>
              <a:off x="5511960" y="6078240"/>
              <a:ext cx="108000" cy="36360"/>
            </a:xfrm>
            <a:custGeom>
              <a:avLst/>
              <a:gdLst/>
              <a:ahLst/>
              <a:rect l="l" t="t" r="r" b="b"/>
              <a:pathLst>
                <a:path w="68" h="23">
                  <a:moveTo>
                    <a:pt x="0" y="3"/>
                  </a:moveTo>
                  <a:lnTo>
                    <a:pt x="6" y="3"/>
                  </a:lnTo>
                  <a:lnTo>
                    <a:pt x="11" y="4"/>
                  </a:lnTo>
                  <a:lnTo>
                    <a:pt x="20" y="7"/>
                  </a:lnTo>
                  <a:lnTo>
                    <a:pt x="27" y="9"/>
                  </a:lnTo>
                  <a:lnTo>
                    <a:pt x="35" y="12"/>
                  </a:lnTo>
                  <a:lnTo>
                    <a:pt x="43" y="14"/>
                  </a:lnTo>
                  <a:lnTo>
                    <a:pt x="51" y="16"/>
                  </a:lnTo>
                  <a:lnTo>
                    <a:pt x="57" y="18"/>
                  </a:lnTo>
                  <a:lnTo>
                    <a:pt x="62" y="20"/>
                  </a:lnTo>
                  <a:lnTo>
                    <a:pt x="65" y="22"/>
                  </a:lnTo>
                  <a:lnTo>
                    <a:pt x="68" y="23"/>
                  </a:lnTo>
                  <a:lnTo>
                    <a:pt x="52" y="0"/>
                  </a:lnTo>
                  <a:lnTo>
                    <a:pt x="0" y="3"/>
                  </a:lnTo>
                  <a:lnTo>
                    <a:pt x="0" y="3"/>
                  </a:lnTo>
                  <a:close/>
                </a:path>
              </a:pathLst>
            </a:custGeom>
            <a:solidFill>
              <a:srgbClr val="d1d142"/>
            </a:solidFill>
            <a:ln w="0">
              <a:noFill/>
            </a:ln>
          </p:spPr>
          <p:style>
            <a:lnRef idx="0"/>
            <a:fillRef idx="0"/>
            <a:effectRef idx="0"/>
            <a:fontRef idx="minor"/>
          </p:style>
          <p:txBody>
            <a:bodyPr lIns="90000" rIns="90000" tIns="-10440" bIns="-10440" anchor="t">
              <a:noAutofit/>
            </a:bodyPr>
            <a:p>
              <a:endParaRPr b="0" lang="en-US" sz="2400" strike="noStrike" u="none">
                <a:solidFill>
                  <a:srgbClr val="ffffff"/>
                </a:solidFill>
                <a:effectLst/>
                <a:uFillTx/>
                <a:latin typeface="Times New Roman"/>
              </a:endParaRPr>
            </a:p>
          </p:txBody>
        </p:sp>
        <p:sp>
          <p:nvSpPr>
            <p:cNvPr id="968" name=""/>
            <p:cNvSpPr/>
            <p:nvPr/>
          </p:nvSpPr>
          <p:spPr>
            <a:xfrm>
              <a:off x="5237280" y="5889600"/>
              <a:ext cx="598320" cy="217080"/>
            </a:xfrm>
            <a:custGeom>
              <a:avLst/>
              <a:gdLst/>
              <a:ahLst/>
              <a:rect l="l" t="t" r="r" b="b"/>
              <a:pathLst>
                <a:path w="377" h="137">
                  <a:moveTo>
                    <a:pt x="0" y="35"/>
                  </a:moveTo>
                  <a:lnTo>
                    <a:pt x="0" y="33"/>
                  </a:lnTo>
                  <a:lnTo>
                    <a:pt x="3" y="32"/>
                  </a:lnTo>
                  <a:lnTo>
                    <a:pt x="7" y="28"/>
                  </a:lnTo>
                  <a:lnTo>
                    <a:pt x="14" y="25"/>
                  </a:lnTo>
                  <a:lnTo>
                    <a:pt x="18" y="22"/>
                  </a:lnTo>
                  <a:lnTo>
                    <a:pt x="22" y="21"/>
                  </a:lnTo>
                  <a:lnTo>
                    <a:pt x="27" y="18"/>
                  </a:lnTo>
                  <a:lnTo>
                    <a:pt x="34" y="18"/>
                  </a:lnTo>
                  <a:lnTo>
                    <a:pt x="40" y="14"/>
                  </a:lnTo>
                  <a:lnTo>
                    <a:pt x="47" y="13"/>
                  </a:lnTo>
                  <a:lnTo>
                    <a:pt x="55" y="12"/>
                  </a:lnTo>
                  <a:lnTo>
                    <a:pt x="65" y="12"/>
                  </a:lnTo>
                  <a:lnTo>
                    <a:pt x="73" y="10"/>
                  </a:lnTo>
                  <a:lnTo>
                    <a:pt x="83" y="9"/>
                  </a:lnTo>
                  <a:lnTo>
                    <a:pt x="93" y="9"/>
                  </a:lnTo>
                  <a:lnTo>
                    <a:pt x="102" y="8"/>
                  </a:lnTo>
                  <a:lnTo>
                    <a:pt x="111" y="6"/>
                  </a:lnTo>
                  <a:lnTo>
                    <a:pt x="121" y="6"/>
                  </a:lnTo>
                  <a:lnTo>
                    <a:pt x="130" y="4"/>
                  </a:lnTo>
                  <a:lnTo>
                    <a:pt x="140" y="4"/>
                  </a:lnTo>
                  <a:lnTo>
                    <a:pt x="146" y="3"/>
                  </a:lnTo>
                  <a:lnTo>
                    <a:pt x="154" y="2"/>
                  </a:lnTo>
                  <a:lnTo>
                    <a:pt x="160" y="0"/>
                  </a:lnTo>
                  <a:lnTo>
                    <a:pt x="167" y="0"/>
                  </a:lnTo>
                  <a:lnTo>
                    <a:pt x="171" y="0"/>
                  </a:lnTo>
                  <a:lnTo>
                    <a:pt x="175" y="0"/>
                  </a:lnTo>
                  <a:lnTo>
                    <a:pt x="176" y="0"/>
                  </a:lnTo>
                  <a:lnTo>
                    <a:pt x="178" y="0"/>
                  </a:lnTo>
                  <a:lnTo>
                    <a:pt x="179" y="0"/>
                  </a:lnTo>
                  <a:lnTo>
                    <a:pt x="184" y="2"/>
                  </a:lnTo>
                  <a:lnTo>
                    <a:pt x="192" y="5"/>
                  </a:lnTo>
                  <a:lnTo>
                    <a:pt x="201" y="10"/>
                  </a:lnTo>
                  <a:lnTo>
                    <a:pt x="211" y="16"/>
                  </a:lnTo>
                  <a:lnTo>
                    <a:pt x="225" y="22"/>
                  </a:lnTo>
                  <a:lnTo>
                    <a:pt x="237" y="27"/>
                  </a:lnTo>
                  <a:lnTo>
                    <a:pt x="252" y="34"/>
                  </a:lnTo>
                  <a:lnTo>
                    <a:pt x="266" y="41"/>
                  </a:lnTo>
                  <a:lnTo>
                    <a:pt x="279" y="47"/>
                  </a:lnTo>
                  <a:lnTo>
                    <a:pt x="291" y="53"/>
                  </a:lnTo>
                  <a:lnTo>
                    <a:pt x="302" y="59"/>
                  </a:lnTo>
                  <a:lnTo>
                    <a:pt x="310" y="64"/>
                  </a:lnTo>
                  <a:lnTo>
                    <a:pt x="317" y="68"/>
                  </a:lnTo>
                  <a:lnTo>
                    <a:pt x="321" y="70"/>
                  </a:lnTo>
                  <a:lnTo>
                    <a:pt x="322" y="72"/>
                  </a:lnTo>
                  <a:lnTo>
                    <a:pt x="318" y="71"/>
                  </a:lnTo>
                  <a:lnTo>
                    <a:pt x="312" y="71"/>
                  </a:lnTo>
                  <a:lnTo>
                    <a:pt x="303" y="71"/>
                  </a:lnTo>
                  <a:lnTo>
                    <a:pt x="293" y="71"/>
                  </a:lnTo>
                  <a:lnTo>
                    <a:pt x="280" y="70"/>
                  </a:lnTo>
                  <a:lnTo>
                    <a:pt x="267" y="70"/>
                  </a:lnTo>
                  <a:lnTo>
                    <a:pt x="252" y="70"/>
                  </a:lnTo>
                  <a:lnTo>
                    <a:pt x="237" y="70"/>
                  </a:lnTo>
                  <a:lnTo>
                    <a:pt x="221" y="69"/>
                  </a:lnTo>
                  <a:lnTo>
                    <a:pt x="206" y="68"/>
                  </a:lnTo>
                  <a:lnTo>
                    <a:pt x="192" y="68"/>
                  </a:lnTo>
                  <a:lnTo>
                    <a:pt x="179" y="68"/>
                  </a:lnTo>
                  <a:lnTo>
                    <a:pt x="167" y="68"/>
                  </a:lnTo>
                  <a:lnTo>
                    <a:pt x="156" y="69"/>
                  </a:lnTo>
                  <a:lnTo>
                    <a:pt x="149" y="70"/>
                  </a:lnTo>
                  <a:lnTo>
                    <a:pt x="145" y="72"/>
                  </a:lnTo>
                  <a:lnTo>
                    <a:pt x="141" y="73"/>
                  </a:lnTo>
                  <a:lnTo>
                    <a:pt x="144" y="75"/>
                  </a:lnTo>
                  <a:lnTo>
                    <a:pt x="147" y="75"/>
                  </a:lnTo>
                  <a:lnTo>
                    <a:pt x="153" y="76"/>
                  </a:lnTo>
                  <a:lnTo>
                    <a:pt x="159" y="76"/>
                  </a:lnTo>
                  <a:lnTo>
                    <a:pt x="167" y="77"/>
                  </a:lnTo>
                  <a:lnTo>
                    <a:pt x="175" y="77"/>
                  </a:lnTo>
                  <a:lnTo>
                    <a:pt x="184" y="78"/>
                  </a:lnTo>
                  <a:lnTo>
                    <a:pt x="195" y="79"/>
                  </a:lnTo>
                  <a:lnTo>
                    <a:pt x="205" y="80"/>
                  </a:lnTo>
                  <a:lnTo>
                    <a:pt x="217" y="80"/>
                  </a:lnTo>
                  <a:lnTo>
                    <a:pt x="228" y="82"/>
                  </a:lnTo>
                  <a:lnTo>
                    <a:pt x="241" y="84"/>
                  </a:lnTo>
                  <a:lnTo>
                    <a:pt x="253" y="86"/>
                  </a:lnTo>
                  <a:lnTo>
                    <a:pt x="263" y="88"/>
                  </a:lnTo>
                  <a:lnTo>
                    <a:pt x="275" y="89"/>
                  </a:lnTo>
                  <a:lnTo>
                    <a:pt x="286" y="92"/>
                  </a:lnTo>
                  <a:lnTo>
                    <a:pt x="298" y="94"/>
                  </a:lnTo>
                  <a:lnTo>
                    <a:pt x="308" y="97"/>
                  </a:lnTo>
                  <a:lnTo>
                    <a:pt x="319" y="99"/>
                  </a:lnTo>
                  <a:lnTo>
                    <a:pt x="328" y="101"/>
                  </a:lnTo>
                  <a:lnTo>
                    <a:pt x="337" y="106"/>
                  </a:lnTo>
                  <a:lnTo>
                    <a:pt x="346" y="107"/>
                  </a:lnTo>
                  <a:lnTo>
                    <a:pt x="353" y="110"/>
                  </a:lnTo>
                  <a:lnTo>
                    <a:pt x="359" y="111"/>
                  </a:lnTo>
                  <a:lnTo>
                    <a:pt x="366" y="114"/>
                  </a:lnTo>
                  <a:lnTo>
                    <a:pt x="371" y="114"/>
                  </a:lnTo>
                  <a:lnTo>
                    <a:pt x="374" y="116"/>
                  </a:lnTo>
                  <a:lnTo>
                    <a:pt x="375" y="117"/>
                  </a:lnTo>
                  <a:lnTo>
                    <a:pt x="377" y="118"/>
                  </a:lnTo>
                  <a:lnTo>
                    <a:pt x="286" y="137"/>
                  </a:lnTo>
                  <a:lnTo>
                    <a:pt x="284" y="136"/>
                  </a:lnTo>
                  <a:lnTo>
                    <a:pt x="282" y="135"/>
                  </a:lnTo>
                  <a:lnTo>
                    <a:pt x="277" y="134"/>
                  </a:lnTo>
                  <a:lnTo>
                    <a:pt x="271" y="132"/>
                  </a:lnTo>
                  <a:lnTo>
                    <a:pt x="262" y="129"/>
                  </a:lnTo>
                  <a:lnTo>
                    <a:pt x="255" y="126"/>
                  </a:lnTo>
                  <a:lnTo>
                    <a:pt x="245" y="122"/>
                  </a:lnTo>
                  <a:lnTo>
                    <a:pt x="234" y="119"/>
                  </a:lnTo>
                  <a:lnTo>
                    <a:pt x="222" y="115"/>
                  </a:lnTo>
                  <a:lnTo>
                    <a:pt x="210" y="112"/>
                  </a:lnTo>
                  <a:lnTo>
                    <a:pt x="198" y="108"/>
                  </a:lnTo>
                  <a:lnTo>
                    <a:pt x="186" y="104"/>
                  </a:lnTo>
                  <a:lnTo>
                    <a:pt x="174" y="101"/>
                  </a:lnTo>
                  <a:lnTo>
                    <a:pt x="161" y="97"/>
                  </a:lnTo>
                  <a:lnTo>
                    <a:pt x="149" y="95"/>
                  </a:lnTo>
                  <a:lnTo>
                    <a:pt x="139" y="93"/>
                  </a:lnTo>
                  <a:lnTo>
                    <a:pt x="125" y="89"/>
                  </a:lnTo>
                  <a:lnTo>
                    <a:pt x="116" y="87"/>
                  </a:lnTo>
                  <a:lnTo>
                    <a:pt x="105" y="85"/>
                  </a:lnTo>
                  <a:lnTo>
                    <a:pt x="97" y="85"/>
                  </a:lnTo>
                  <a:lnTo>
                    <a:pt x="87" y="82"/>
                  </a:lnTo>
                  <a:lnTo>
                    <a:pt x="79" y="81"/>
                  </a:lnTo>
                  <a:lnTo>
                    <a:pt x="72" y="81"/>
                  </a:lnTo>
                  <a:lnTo>
                    <a:pt x="66" y="81"/>
                  </a:lnTo>
                  <a:lnTo>
                    <a:pt x="59" y="80"/>
                  </a:lnTo>
                  <a:lnTo>
                    <a:pt x="54" y="80"/>
                  </a:lnTo>
                  <a:lnTo>
                    <a:pt x="49" y="80"/>
                  </a:lnTo>
                  <a:lnTo>
                    <a:pt x="47" y="80"/>
                  </a:lnTo>
                  <a:lnTo>
                    <a:pt x="42" y="80"/>
                  </a:lnTo>
                  <a:lnTo>
                    <a:pt x="41" y="81"/>
                  </a:lnTo>
                  <a:lnTo>
                    <a:pt x="0" y="35"/>
                  </a:lnTo>
                  <a:lnTo>
                    <a:pt x="0" y="35"/>
                  </a:lnTo>
                  <a:close/>
                </a:path>
              </a:pathLst>
            </a:custGeom>
            <a:solidFill>
              <a:srgbClr val="e8d9d9"/>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69" name=""/>
            <p:cNvSpPr/>
            <p:nvPr/>
          </p:nvSpPr>
          <p:spPr>
            <a:xfrm>
              <a:off x="5092920" y="6186240"/>
              <a:ext cx="312480" cy="126720"/>
            </a:xfrm>
            <a:custGeom>
              <a:avLst/>
              <a:gdLst/>
              <a:ahLst/>
              <a:rect l="l" t="t" r="r" b="b"/>
              <a:pathLst>
                <a:path w="197" h="80">
                  <a:moveTo>
                    <a:pt x="103" y="0"/>
                  </a:moveTo>
                  <a:lnTo>
                    <a:pt x="0" y="0"/>
                  </a:lnTo>
                  <a:lnTo>
                    <a:pt x="3" y="2"/>
                  </a:lnTo>
                  <a:lnTo>
                    <a:pt x="7" y="6"/>
                  </a:lnTo>
                  <a:lnTo>
                    <a:pt x="13" y="11"/>
                  </a:lnTo>
                  <a:lnTo>
                    <a:pt x="20" y="16"/>
                  </a:lnTo>
                  <a:lnTo>
                    <a:pt x="28" y="22"/>
                  </a:lnTo>
                  <a:lnTo>
                    <a:pt x="32" y="25"/>
                  </a:lnTo>
                  <a:lnTo>
                    <a:pt x="36" y="28"/>
                  </a:lnTo>
                  <a:lnTo>
                    <a:pt x="41" y="32"/>
                  </a:lnTo>
                  <a:lnTo>
                    <a:pt x="46" y="37"/>
                  </a:lnTo>
                  <a:lnTo>
                    <a:pt x="51" y="39"/>
                  </a:lnTo>
                  <a:lnTo>
                    <a:pt x="55" y="43"/>
                  </a:lnTo>
                  <a:lnTo>
                    <a:pt x="59" y="46"/>
                  </a:lnTo>
                  <a:lnTo>
                    <a:pt x="64" y="50"/>
                  </a:lnTo>
                  <a:lnTo>
                    <a:pt x="68" y="54"/>
                  </a:lnTo>
                  <a:lnTo>
                    <a:pt x="73" y="57"/>
                  </a:lnTo>
                  <a:lnTo>
                    <a:pt x="78" y="61"/>
                  </a:lnTo>
                  <a:lnTo>
                    <a:pt x="83" y="65"/>
                  </a:lnTo>
                  <a:lnTo>
                    <a:pt x="89" y="70"/>
                  </a:lnTo>
                  <a:lnTo>
                    <a:pt x="95" y="75"/>
                  </a:lnTo>
                  <a:lnTo>
                    <a:pt x="98" y="78"/>
                  </a:lnTo>
                  <a:lnTo>
                    <a:pt x="100" y="80"/>
                  </a:lnTo>
                  <a:lnTo>
                    <a:pt x="197" y="55"/>
                  </a:lnTo>
                  <a:lnTo>
                    <a:pt x="103" y="0"/>
                  </a:lnTo>
                  <a:lnTo>
                    <a:pt x="103" y="0"/>
                  </a:lnTo>
                  <a:close/>
                </a:path>
              </a:pathLst>
            </a:custGeom>
            <a:solidFill>
              <a:srgbClr val="a67a4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70" name=""/>
            <p:cNvSpPr/>
            <p:nvPr/>
          </p:nvSpPr>
          <p:spPr>
            <a:xfrm>
              <a:off x="5116680" y="6149880"/>
              <a:ext cx="309600" cy="150480"/>
            </a:xfrm>
            <a:custGeom>
              <a:avLst/>
              <a:gdLst/>
              <a:ahLst/>
              <a:rect l="l" t="t" r="r" b="b"/>
              <a:pathLst>
                <a:path w="195" h="95">
                  <a:moveTo>
                    <a:pt x="2" y="6"/>
                  </a:moveTo>
                  <a:lnTo>
                    <a:pt x="5" y="6"/>
                  </a:lnTo>
                  <a:lnTo>
                    <a:pt x="11" y="6"/>
                  </a:lnTo>
                  <a:lnTo>
                    <a:pt x="17" y="7"/>
                  </a:lnTo>
                  <a:lnTo>
                    <a:pt x="24" y="6"/>
                  </a:lnTo>
                  <a:lnTo>
                    <a:pt x="32" y="6"/>
                  </a:lnTo>
                  <a:lnTo>
                    <a:pt x="41" y="6"/>
                  </a:lnTo>
                  <a:lnTo>
                    <a:pt x="50" y="6"/>
                  </a:lnTo>
                  <a:lnTo>
                    <a:pt x="57" y="4"/>
                  </a:lnTo>
                  <a:lnTo>
                    <a:pt x="66" y="4"/>
                  </a:lnTo>
                  <a:lnTo>
                    <a:pt x="73" y="3"/>
                  </a:lnTo>
                  <a:lnTo>
                    <a:pt x="79" y="3"/>
                  </a:lnTo>
                  <a:lnTo>
                    <a:pt x="84" y="1"/>
                  </a:lnTo>
                  <a:lnTo>
                    <a:pt x="89" y="0"/>
                  </a:lnTo>
                  <a:lnTo>
                    <a:pt x="91" y="0"/>
                  </a:lnTo>
                  <a:lnTo>
                    <a:pt x="93" y="0"/>
                  </a:lnTo>
                  <a:lnTo>
                    <a:pt x="94" y="0"/>
                  </a:lnTo>
                  <a:lnTo>
                    <a:pt x="97" y="3"/>
                  </a:lnTo>
                  <a:lnTo>
                    <a:pt x="102" y="6"/>
                  </a:lnTo>
                  <a:lnTo>
                    <a:pt x="109" y="13"/>
                  </a:lnTo>
                  <a:lnTo>
                    <a:pt x="113" y="15"/>
                  </a:lnTo>
                  <a:lnTo>
                    <a:pt x="117" y="17"/>
                  </a:lnTo>
                  <a:lnTo>
                    <a:pt x="122" y="20"/>
                  </a:lnTo>
                  <a:lnTo>
                    <a:pt x="127" y="23"/>
                  </a:lnTo>
                  <a:lnTo>
                    <a:pt x="131" y="26"/>
                  </a:lnTo>
                  <a:lnTo>
                    <a:pt x="136" y="29"/>
                  </a:lnTo>
                  <a:lnTo>
                    <a:pt x="142" y="34"/>
                  </a:lnTo>
                  <a:lnTo>
                    <a:pt x="147" y="38"/>
                  </a:lnTo>
                  <a:lnTo>
                    <a:pt x="155" y="43"/>
                  </a:lnTo>
                  <a:lnTo>
                    <a:pt x="165" y="49"/>
                  </a:lnTo>
                  <a:lnTo>
                    <a:pt x="172" y="55"/>
                  </a:lnTo>
                  <a:lnTo>
                    <a:pt x="180" y="60"/>
                  </a:lnTo>
                  <a:lnTo>
                    <a:pt x="185" y="62"/>
                  </a:lnTo>
                  <a:lnTo>
                    <a:pt x="191" y="65"/>
                  </a:lnTo>
                  <a:lnTo>
                    <a:pt x="194" y="67"/>
                  </a:lnTo>
                  <a:lnTo>
                    <a:pt x="195" y="68"/>
                  </a:lnTo>
                  <a:lnTo>
                    <a:pt x="90" y="95"/>
                  </a:lnTo>
                  <a:lnTo>
                    <a:pt x="89" y="93"/>
                  </a:lnTo>
                  <a:lnTo>
                    <a:pt x="87" y="92"/>
                  </a:lnTo>
                  <a:lnTo>
                    <a:pt x="83" y="88"/>
                  </a:lnTo>
                  <a:lnTo>
                    <a:pt x="79" y="84"/>
                  </a:lnTo>
                  <a:lnTo>
                    <a:pt x="73" y="77"/>
                  </a:lnTo>
                  <a:lnTo>
                    <a:pt x="68" y="71"/>
                  </a:lnTo>
                  <a:lnTo>
                    <a:pt x="60" y="65"/>
                  </a:lnTo>
                  <a:lnTo>
                    <a:pt x="54" y="60"/>
                  </a:lnTo>
                  <a:lnTo>
                    <a:pt x="47" y="51"/>
                  </a:lnTo>
                  <a:lnTo>
                    <a:pt x="40" y="46"/>
                  </a:lnTo>
                  <a:lnTo>
                    <a:pt x="31" y="40"/>
                  </a:lnTo>
                  <a:lnTo>
                    <a:pt x="26" y="35"/>
                  </a:lnTo>
                  <a:lnTo>
                    <a:pt x="19" y="29"/>
                  </a:lnTo>
                  <a:lnTo>
                    <a:pt x="15" y="25"/>
                  </a:lnTo>
                  <a:lnTo>
                    <a:pt x="9" y="21"/>
                  </a:lnTo>
                  <a:lnTo>
                    <a:pt x="6" y="18"/>
                  </a:lnTo>
                  <a:lnTo>
                    <a:pt x="2" y="12"/>
                  </a:lnTo>
                  <a:lnTo>
                    <a:pt x="0" y="9"/>
                  </a:lnTo>
                  <a:lnTo>
                    <a:pt x="1" y="6"/>
                  </a:lnTo>
                  <a:lnTo>
                    <a:pt x="2" y="6"/>
                  </a:lnTo>
                  <a:lnTo>
                    <a:pt x="2" y="6"/>
                  </a:lnTo>
                  <a:close/>
                </a:path>
              </a:pathLst>
            </a:custGeom>
            <a:solidFill>
              <a:srgbClr val="faada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71" name=""/>
            <p:cNvSpPr/>
            <p:nvPr/>
          </p:nvSpPr>
          <p:spPr>
            <a:xfrm>
              <a:off x="5148360" y="6157800"/>
              <a:ext cx="241200" cy="126720"/>
            </a:xfrm>
            <a:custGeom>
              <a:avLst/>
              <a:gdLst/>
              <a:ahLst/>
              <a:rect l="l" t="t" r="r" b="b"/>
              <a:pathLst>
                <a:path w="152" h="80">
                  <a:moveTo>
                    <a:pt x="0" y="0"/>
                  </a:moveTo>
                  <a:lnTo>
                    <a:pt x="68" y="7"/>
                  </a:lnTo>
                  <a:lnTo>
                    <a:pt x="65" y="9"/>
                  </a:lnTo>
                  <a:lnTo>
                    <a:pt x="63" y="17"/>
                  </a:lnTo>
                  <a:lnTo>
                    <a:pt x="61" y="21"/>
                  </a:lnTo>
                  <a:lnTo>
                    <a:pt x="61" y="27"/>
                  </a:lnTo>
                  <a:lnTo>
                    <a:pt x="60" y="30"/>
                  </a:lnTo>
                  <a:lnTo>
                    <a:pt x="61" y="34"/>
                  </a:lnTo>
                  <a:lnTo>
                    <a:pt x="63" y="37"/>
                  </a:lnTo>
                  <a:lnTo>
                    <a:pt x="70" y="37"/>
                  </a:lnTo>
                  <a:lnTo>
                    <a:pt x="74" y="37"/>
                  </a:lnTo>
                  <a:lnTo>
                    <a:pt x="80" y="37"/>
                  </a:lnTo>
                  <a:lnTo>
                    <a:pt x="87" y="37"/>
                  </a:lnTo>
                  <a:lnTo>
                    <a:pt x="96" y="40"/>
                  </a:lnTo>
                  <a:lnTo>
                    <a:pt x="99" y="41"/>
                  </a:lnTo>
                  <a:lnTo>
                    <a:pt x="103" y="42"/>
                  </a:lnTo>
                  <a:lnTo>
                    <a:pt x="108" y="44"/>
                  </a:lnTo>
                  <a:lnTo>
                    <a:pt x="113" y="46"/>
                  </a:lnTo>
                  <a:lnTo>
                    <a:pt x="118" y="50"/>
                  </a:lnTo>
                  <a:lnTo>
                    <a:pt x="123" y="52"/>
                  </a:lnTo>
                  <a:lnTo>
                    <a:pt x="127" y="55"/>
                  </a:lnTo>
                  <a:lnTo>
                    <a:pt x="132" y="57"/>
                  </a:lnTo>
                  <a:lnTo>
                    <a:pt x="138" y="60"/>
                  </a:lnTo>
                  <a:lnTo>
                    <a:pt x="145" y="64"/>
                  </a:lnTo>
                  <a:lnTo>
                    <a:pt x="149" y="66"/>
                  </a:lnTo>
                  <a:lnTo>
                    <a:pt x="152" y="68"/>
                  </a:lnTo>
                  <a:lnTo>
                    <a:pt x="125" y="64"/>
                  </a:lnTo>
                  <a:lnTo>
                    <a:pt x="124" y="62"/>
                  </a:lnTo>
                  <a:lnTo>
                    <a:pt x="120" y="61"/>
                  </a:lnTo>
                  <a:lnTo>
                    <a:pt x="112" y="58"/>
                  </a:lnTo>
                  <a:lnTo>
                    <a:pt x="107" y="56"/>
                  </a:lnTo>
                  <a:lnTo>
                    <a:pt x="100" y="54"/>
                  </a:lnTo>
                  <a:lnTo>
                    <a:pt x="95" y="51"/>
                  </a:lnTo>
                  <a:lnTo>
                    <a:pt x="89" y="50"/>
                  </a:lnTo>
                  <a:lnTo>
                    <a:pt x="86" y="51"/>
                  </a:lnTo>
                  <a:lnTo>
                    <a:pt x="86" y="52"/>
                  </a:lnTo>
                  <a:lnTo>
                    <a:pt x="89" y="55"/>
                  </a:lnTo>
                  <a:lnTo>
                    <a:pt x="94" y="58"/>
                  </a:lnTo>
                  <a:lnTo>
                    <a:pt x="99" y="62"/>
                  </a:lnTo>
                  <a:lnTo>
                    <a:pt x="103" y="66"/>
                  </a:lnTo>
                  <a:lnTo>
                    <a:pt x="107" y="71"/>
                  </a:lnTo>
                  <a:lnTo>
                    <a:pt x="111" y="72"/>
                  </a:lnTo>
                  <a:lnTo>
                    <a:pt x="112" y="74"/>
                  </a:lnTo>
                  <a:lnTo>
                    <a:pt x="97" y="74"/>
                  </a:lnTo>
                  <a:lnTo>
                    <a:pt x="78" y="57"/>
                  </a:lnTo>
                  <a:lnTo>
                    <a:pt x="89" y="79"/>
                  </a:lnTo>
                  <a:lnTo>
                    <a:pt x="72" y="80"/>
                  </a:lnTo>
                  <a:lnTo>
                    <a:pt x="20" y="24"/>
                  </a:lnTo>
                  <a:lnTo>
                    <a:pt x="0" y="0"/>
                  </a:lnTo>
                  <a:lnTo>
                    <a:pt x="0" y="0"/>
                  </a:lnTo>
                  <a:close/>
                </a:path>
              </a:pathLst>
            </a:custGeom>
            <a:solidFill>
              <a:srgbClr val="fac7c7"/>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72" name=""/>
            <p:cNvSpPr/>
            <p:nvPr/>
          </p:nvSpPr>
          <p:spPr>
            <a:xfrm>
              <a:off x="5265720" y="6222960"/>
              <a:ext cx="125640" cy="90000"/>
            </a:xfrm>
            <a:custGeom>
              <a:avLst/>
              <a:gdLst/>
              <a:ahLst/>
              <a:rect l="l" t="t" r="r" b="b"/>
              <a:pathLst>
                <a:path w="79" h="57">
                  <a:moveTo>
                    <a:pt x="38" y="47"/>
                  </a:moveTo>
                  <a:lnTo>
                    <a:pt x="45" y="44"/>
                  </a:lnTo>
                  <a:lnTo>
                    <a:pt x="46" y="45"/>
                  </a:lnTo>
                  <a:lnTo>
                    <a:pt x="49" y="47"/>
                  </a:lnTo>
                  <a:lnTo>
                    <a:pt x="53" y="49"/>
                  </a:lnTo>
                  <a:lnTo>
                    <a:pt x="58" y="50"/>
                  </a:lnTo>
                  <a:lnTo>
                    <a:pt x="62" y="50"/>
                  </a:lnTo>
                  <a:lnTo>
                    <a:pt x="66" y="49"/>
                  </a:lnTo>
                  <a:lnTo>
                    <a:pt x="71" y="47"/>
                  </a:lnTo>
                  <a:lnTo>
                    <a:pt x="72" y="46"/>
                  </a:lnTo>
                  <a:lnTo>
                    <a:pt x="71" y="42"/>
                  </a:lnTo>
                  <a:lnTo>
                    <a:pt x="66" y="38"/>
                  </a:lnTo>
                  <a:lnTo>
                    <a:pt x="62" y="34"/>
                  </a:lnTo>
                  <a:lnTo>
                    <a:pt x="55" y="30"/>
                  </a:lnTo>
                  <a:lnTo>
                    <a:pt x="47" y="22"/>
                  </a:lnTo>
                  <a:lnTo>
                    <a:pt x="39" y="16"/>
                  </a:lnTo>
                  <a:lnTo>
                    <a:pt x="30" y="9"/>
                  </a:lnTo>
                  <a:lnTo>
                    <a:pt x="22" y="5"/>
                  </a:lnTo>
                  <a:lnTo>
                    <a:pt x="16" y="4"/>
                  </a:lnTo>
                  <a:lnTo>
                    <a:pt x="11" y="5"/>
                  </a:lnTo>
                  <a:lnTo>
                    <a:pt x="7" y="9"/>
                  </a:lnTo>
                  <a:lnTo>
                    <a:pt x="8" y="14"/>
                  </a:lnTo>
                  <a:lnTo>
                    <a:pt x="12" y="18"/>
                  </a:lnTo>
                  <a:lnTo>
                    <a:pt x="19" y="24"/>
                  </a:lnTo>
                  <a:lnTo>
                    <a:pt x="25" y="28"/>
                  </a:lnTo>
                  <a:lnTo>
                    <a:pt x="28" y="30"/>
                  </a:lnTo>
                  <a:lnTo>
                    <a:pt x="22" y="33"/>
                  </a:lnTo>
                  <a:lnTo>
                    <a:pt x="19" y="30"/>
                  </a:lnTo>
                  <a:lnTo>
                    <a:pt x="12" y="25"/>
                  </a:lnTo>
                  <a:lnTo>
                    <a:pt x="4" y="20"/>
                  </a:lnTo>
                  <a:lnTo>
                    <a:pt x="1" y="15"/>
                  </a:lnTo>
                  <a:lnTo>
                    <a:pt x="0" y="11"/>
                  </a:lnTo>
                  <a:lnTo>
                    <a:pt x="1" y="9"/>
                  </a:lnTo>
                  <a:lnTo>
                    <a:pt x="3" y="4"/>
                  </a:lnTo>
                  <a:lnTo>
                    <a:pt x="8" y="1"/>
                  </a:lnTo>
                  <a:lnTo>
                    <a:pt x="10" y="0"/>
                  </a:lnTo>
                  <a:lnTo>
                    <a:pt x="15" y="0"/>
                  </a:lnTo>
                  <a:lnTo>
                    <a:pt x="20" y="1"/>
                  </a:lnTo>
                  <a:lnTo>
                    <a:pt x="25" y="3"/>
                  </a:lnTo>
                  <a:lnTo>
                    <a:pt x="29" y="3"/>
                  </a:lnTo>
                  <a:lnTo>
                    <a:pt x="33" y="5"/>
                  </a:lnTo>
                  <a:lnTo>
                    <a:pt x="38" y="9"/>
                  </a:lnTo>
                  <a:lnTo>
                    <a:pt x="45" y="13"/>
                  </a:lnTo>
                  <a:lnTo>
                    <a:pt x="49" y="15"/>
                  </a:lnTo>
                  <a:lnTo>
                    <a:pt x="54" y="19"/>
                  </a:lnTo>
                  <a:lnTo>
                    <a:pt x="58" y="23"/>
                  </a:lnTo>
                  <a:lnTo>
                    <a:pt x="63" y="27"/>
                  </a:lnTo>
                  <a:lnTo>
                    <a:pt x="71" y="34"/>
                  </a:lnTo>
                  <a:lnTo>
                    <a:pt x="75" y="39"/>
                  </a:lnTo>
                  <a:lnTo>
                    <a:pt x="78" y="43"/>
                  </a:lnTo>
                  <a:lnTo>
                    <a:pt x="79" y="48"/>
                  </a:lnTo>
                  <a:lnTo>
                    <a:pt x="76" y="52"/>
                  </a:lnTo>
                  <a:lnTo>
                    <a:pt x="71" y="55"/>
                  </a:lnTo>
                  <a:lnTo>
                    <a:pt x="64" y="57"/>
                  </a:lnTo>
                  <a:lnTo>
                    <a:pt x="58" y="57"/>
                  </a:lnTo>
                  <a:lnTo>
                    <a:pt x="51" y="54"/>
                  </a:lnTo>
                  <a:lnTo>
                    <a:pt x="45" y="50"/>
                  </a:lnTo>
                  <a:lnTo>
                    <a:pt x="40" y="47"/>
                  </a:lnTo>
                  <a:lnTo>
                    <a:pt x="38" y="47"/>
                  </a:lnTo>
                  <a:lnTo>
                    <a:pt x="38" y="47"/>
                  </a:lnTo>
                  <a:close/>
                </a:path>
              </a:pathLst>
            </a:custGeom>
            <a:solidFill>
              <a:srgbClr val="667066"/>
            </a:solidFill>
            <a:ln w="0">
              <a:noFill/>
            </a:ln>
          </p:spPr>
          <p:style>
            <a:lnRef idx="0"/>
            <a:fillRef idx="0"/>
            <a:effectRef idx="0"/>
            <a:fontRef idx="minor"/>
          </p:style>
          <p:txBody>
            <a:bodyPr lIns="90000" rIns="90000" tIns="43200" bIns="43200" anchor="t">
              <a:noAutofit/>
            </a:bodyPr>
            <a:p>
              <a:endParaRPr b="0" lang="en-US" sz="2400" strike="noStrike" u="none">
                <a:solidFill>
                  <a:srgbClr val="ffffff"/>
                </a:solidFill>
                <a:effectLst/>
                <a:uFillTx/>
                <a:latin typeface="Times New Roman"/>
              </a:endParaRPr>
            </a:p>
          </p:txBody>
        </p:sp>
        <p:sp>
          <p:nvSpPr>
            <p:cNvPr id="973" name=""/>
            <p:cNvSpPr/>
            <p:nvPr/>
          </p:nvSpPr>
          <p:spPr>
            <a:xfrm>
              <a:off x="6086520" y="6121080"/>
              <a:ext cx="320760" cy="263520"/>
            </a:xfrm>
            <a:custGeom>
              <a:avLst/>
              <a:gdLst/>
              <a:ahLst/>
              <a:rect l="l" t="t" r="r" b="b"/>
              <a:pathLst>
                <a:path w="202" h="166">
                  <a:moveTo>
                    <a:pt x="202" y="14"/>
                  </a:moveTo>
                  <a:lnTo>
                    <a:pt x="105" y="0"/>
                  </a:lnTo>
                  <a:lnTo>
                    <a:pt x="103" y="0"/>
                  </a:lnTo>
                  <a:lnTo>
                    <a:pt x="101" y="1"/>
                  </a:lnTo>
                  <a:lnTo>
                    <a:pt x="97" y="3"/>
                  </a:lnTo>
                  <a:lnTo>
                    <a:pt x="93" y="7"/>
                  </a:lnTo>
                  <a:lnTo>
                    <a:pt x="85" y="10"/>
                  </a:lnTo>
                  <a:lnTo>
                    <a:pt x="80" y="13"/>
                  </a:lnTo>
                  <a:lnTo>
                    <a:pt x="73" y="15"/>
                  </a:lnTo>
                  <a:lnTo>
                    <a:pt x="67" y="19"/>
                  </a:lnTo>
                  <a:lnTo>
                    <a:pt x="59" y="21"/>
                  </a:lnTo>
                  <a:lnTo>
                    <a:pt x="52" y="23"/>
                  </a:lnTo>
                  <a:lnTo>
                    <a:pt x="47" y="27"/>
                  </a:lnTo>
                  <a:lnTo>
                    <a:pt x="42" y="29"/>
                  </a:lnTo>
                  <a:lnTo>
                    <a:pt x="37" y="31"/>
                  </a:lnTo>
                  <a:lnTo>
                    <a:pt x="33" y="32"/>
                  </a:lnTo>
                  <a:lnTo>
                    <a:pt x="30" y="33"/>
                  </a:lnTo>
                  <a:lnTo>
                    <a:pt x="30" y="34"/>
                  </a:lnTo>
                  <a:lnTo>
                    <a:pt x="29" y="34"/>
                  </a:lnTo>
                  <a:lnTo>
                    <a:pt x="27" y="37"/>
                  </a:lnTo>
                  <a:lnTo>
                    <a:pt x="22" y="42"/>
                  </a:lnTo>
                  <a:lnTo>
                    <a:pt x="18" y="49"/>
                  </a:lnTo>
                  <a:lnTo>
                    <a:pt x="12" y="56"/>
                  </a:lnTo>
                  <a:lnTo>
                    <a:pt x="7" y="65"/>
                  </a:lnTo>
                  <a:lnTo>
                    <a:pt x="5" y="70"/>
                  </a:lnTo>
                  <a:lnTo>
                    <a:pt x="3" y="76"/>
                  </a:lnTo>
                  <a:lnTo>
                    <a:pt x="2" y="81"/>
                  </a:lnTo>
                  <a:lnTo>
                    <a:pt x="2" y="87"/>
                  </a:lnTo>
                  <a:lnTo>
                    <a:pt x="0" y="92"/>
                  </a:lnTo>
                  <a:lnTo>
                    <a:pt x="0" y="98"/>
                  </a:lnTo>
                  <a:lnTo>
                    <a:pt x="0" y="104"/>
                  </a:lnTo>
                  <a:lnTo>
                    <a:pt x="2" y="110"/>
                  </a:lnTo>
                  <a:lnTo>
                    <a:pt x="2" y="114"/>
                  </a:lnTo>
                  <a:lnTo>
                    <a:pt x="3" y="121"/>
                  </a:lnTo>
                  <a:lnTo>
                    <a:pt x="4" y="126"/>
                  </a:lnTo>
                  <a:lnTo>
                    <a:pt x="6" y="132"/>
                  </a:lnTo>
                  <a:lnTo>
                    <a:pt x="9" y="141"/>
                  </a:lnTo>
                  <a:lnTo>
                    <a:pt x="13" y="147"/>
                  </a:lnTo>
                  <a:lnTo>
                    <a:pt x="15" y="151"/>
                  </a:lnTo>
                  <a:lnTo>
                    <a:pt x="16" y="153"/>
                  </a:lnTo>
                  <a:lnTo>
                    <a:pt x="30" y="166"/>
                  </a:lnTo>
                  <a:lnTo>
                    <a:pt x="29" y="164"/>
                  </a:lnTo>
                  <a:lnTo>
                    <a:pt x="27" y="161"/>
                  </a:lnTo>
                  <a:lnTo>
                    <a:pt x="25" y="154"/>
                  </a:lnTo>
                  <a:lnTo>
                    <a:pt x="23" y="148"/>
                  </a:lnTo>
                  <a:lnTo>
                    <a:pt x="22" y="141"/>
                  </a:lnTo>
                  <a:lnTo>
                    <a:pt x="23" y="134"/>
                  </a:lnTo>
                  <a:lnTo>
                    <a:pt x="26" y="127"/>
                  </a:lnTo>
                  <a:lnTo>
                    <a:pt x="33" y="123"/>
                  </a:lnTo>
                  <a:lnTo>
                    <a:pt x="38" y="121"/>
                  </a:lnTo>
                  <a:lnTo>
                    <a:pt x="44" y="119"/>
                  </a:lnTo>
                  <a:lnTo>
                    <a:pt x="49" y="117"/>
                  </a:lnTo>
                  <a:lnTo>
                    <a:pt x="56" y="116"/>
                  </a:lnTo>
                  <a:lnTo>
                    <a:pt x="65" y="114"/>
                  </a:lnTo>
                  <a:lnTo>
                    <a:pt x="72" y="114"/>
                  </a:lnTo>
                  <a:lnTo>
                    <a:pt x="79" y="114"/>
                  </a:lnTo>
                  <a:lnTo>
                    <a:pt x="88" y="114"/>
                  </a:lnTo>
                  <a:lnTo>
                    <a:pt x="94" y="113"/>
                  </a:lnTo>
                  <a:lnTo>
                    <a:pt x="101" y="113"/>
                  </a:lnTo>
                  <a:lnTo>
                    <a:pt x="107" y="113"/>
                  </a:lnTo>
                  <a:lnTo>
                    <a:pt x="114" y="114"/>
                  </a:lnTo>
                  <a:lnTo>
                    <a:pt x="118" y="114"/>
                  </a:lnTo>
                  <a:lnTo>
                    <a:pt x="121" y="114"/>
                  </a:lnTo>
                  <a:lnTo>
                    <a:pt x="122" y="114"/>
                  </a:lnTo>
                  <a:lnTo>
                    <a:pt x="124" y="114"/>
                  </a:lnTo>
                  <a:lnTo>
                    <a:pt x="202" y="14"/>
                  </a:lnTo>
                  <a:lnTo>
                    <a:pt x="202" y="14"/>
                  </a:lnTo>
                  <a:close/>
                </a:path>
              </a:pathLst>
            </a:custGeom>
            <a:solidFill>
              <a:srgbClr val="85291c"/>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74" name=""/>
            <p:cNvSpPr/>
            <p:nvPr/>
          </p:nvSpPr>
          <p:spPr>
            <a:xfrm>
              <a:off x="7274160" y="4191120"/>
              <a:ext cx="660240" cy="809280"/>
            </a:xfrm>
            <a:custGeom>
              <a:avLst/>
              <a:gdLst/>
              <a:ahLst/>
              <a:rect l="l" t="t" r="r" b="b"/>
              <a:pathLst>
                <a:path w="416" h="510">
                  <a:moveTo>
                    <a:pt x="92" y="6"/>
                  </a:moveTo>
                  <a:lnTo>
                    <a:pt x="89" y="6"/>
                  </a:lnTo>
                  <a:lnTo>
                    <a:pt x="83" y="7"/>
                  </a:lnTo>
                  <a:lnTo>
                    <a:pt x="78" y="7"/>
                  </a:lnTo>
                  <a:lnTo>
                    <a:pt x="73" y="9"/>
                  </a:lnTo>
                  <a:lnTo>
                    <a:pt x="68" y="11"/>
                  </a:lnTo>
                  <a:lnTo>
                    <a:pt x="64" y="14"/>
                  </a:lnTo>
                  <a:lnTo>
                    <a:pt x="57" y="16"/>
                  </a:lnTo>
                  <a:lnTo>
                    <a:pt x="52" y="18"/>
                  </a:lnTo>
                  <a:lnTo>
                    <a:pt x="44" y="20"/>
                  </a:lnTo>
                  <a:lnTo>
                    <a:pt x="39" y="24"/>
                  </a:lnTo>
                  <a:lnTo>
                    <a:pt x="33" y="26"/>
                  </a:lnTo>
                  <a:lnTo>
                    <a:pt x="27" y="30"/>
                  </a:lnTo>
                  <a:lnTo>
                    <a:pt x="22" y="33"/>
                  </a:lnTo>
                  <a:lnTo>
                    <a:pt x="18" y="39"/>
                  </a:lnTo>
                  <a:lnTo>
                    <a:pt x="13" y="42"/>
                  </a:lnTo>
                  <a:lnTo>
                    <a:pt x="10" y="47"/>
                  </a:lnTo>
                  <a:lnTo>
                    <a:pt x="8" y="51"/>
                  </a:lnTo>
                  <a:lnTo>
                    <a:pt x="6" y="56"/>
                  </a:lnTo>
                  <a:lnTo>
                    <a:pt x="3" y="61"/>
                  </a:lnTo>
                  <a:lnTo>
                    <a:pt x="2" y="66"/>
                  </a:lnTo>
                  <a:lnTo>
                    <a:pt x="2" y="70"/>
                  </a:lnTo>
                  <a:lnTo>
                    <a:pt x="2" y="75"/>
                  </a:lnTo>
                  <a:lnTo>
                    <a:pt x="0" y="83"/>
                  </a:lnTo>
                  <a:lnTo>
                    <a:pt x="0" y="89"/>
                  </a:lnTo>
                  <a:lnTo>
                    <a:pt x="0" y="93"/>
                  </a:lnTo>
                  <a:lnTo>
                    <a:pt x="2" y="95"/>
                  </a:lnTo>
                  <a:lnTo>
                    <a:pt x="2" y="96"/>
                  </a:lnTo>
                  <a:lnTo>
                    <a:pt x="2" y="99"/>
                  </a:lnTo>
                  <a:lnTo>
                    <a:pt x="4" y="104"/>
                  </a:lnTo>
                  <a:lnTo>
                    <a:pt x="6" y="111"/>
                  </a:lnTo>
                  <a:lnTo>
                    <a:pt x="9" y="117"/>
                  </a:lnTo>
                  <a:lnTo>
                    <a:pt x="13" y="125"/>
                  </a:lnTo>
                  <a:lnTo>
                    <a:pt x="17" y="131"/>
                  </a:lnTo>
                  <a:lnTo>
                    <a:pt x="22" y="137"/>
                  </a:lnTo>
                  <a:lnTo>
                    <a:pt x="28" y="141"/>
                  </a:lnTo>
                  <a:lnTo>
                    <a:pt x="34" y="144"/>
                  </a:lnTo>
                  <a:lnTo>
                    <a:pt x="39" y="148"/>
                  </a:lnTo>
                  <a:lnTo>
                    <a:pt x="46" y="151"/>
                  </a:lnTo>
                  <a:lnTo>
                    <a:pt x="50" y="154"/>
                  </a:lnTo>
                  <a:lnTo>
                    <a:pt x="56" y="158"/>
                  </a:lnTo>
                  <a:lnTo>
                    <a:pt x="59" y="162"/>
                  </a:lnTo>
                  <a:lnTo>
                    <a:pt x="61" y="171"/>
                  </a:lnTo>
                  <a:lnTo>
                    <a:pt x="60" y="173"/>
                  </a:lnTo>
                  <a:lnTo>
                    <a:pt x="60" y="177"/>
                  </a:lnTo>
                  <a:lnTo>
                    <a:pt x="60" y="182"/>
                  </a:lnTo>
                  <a:lnTo>
                    <a:pt x="60" y="187"/>
                  </a:lnTo>
                  <a:lnTo>
                    <a:pt x="59" y="193"/>
                  </a:lnTo>
                  <a:lnTo>
                    <a:pt x="59" y="197"/>
                  </a:lnTo>
                  <a:lnTo>
                    <a:pt x="57" y="203"/>
                  </a:lnTo>
                  <a:lnTo>
                    <a:pt x="57" y="209"/>
                  </a:lnTo>
                  <a:lnTo>
                    <a:pt x="56" y="215"/>
                  </a:lnTo>
                  <a:lnTo>
                    <a:pt x="56" y="222"/>
                  </a:lnTo>
                  <a:lnTo>
                    <a:pt x="56" y="227"/>
                  </a:lnTo>
                  <a:lnTo>
                    <a:pt x="56" y="234"/>
                  </a:lnTo>
                  <a:lnTo>
                    <a:pt x="56" y="240"/>
                  </a:lnTo>
                  <a:lnTo>
                    <a:pt x="57" y="247"/>
                  </a:lnTo>
                  <a:lnTo>
                    <a:pt x="59" y="253"/>
                  </a:lnTo>
                  <a:lnTo>
                    <a:pt x="61" y="260"/>
                  </a:lnTo>
                  <a:lnTo>
                    <a:pt x="63" y="266"/>
                  </a:lnTo>
                  <a:lnTo>
                    <a:pt x="66" y="272"/>
                  </a:lnTo>
                  <a:lnTo>
                    <a:pt x="69" y="277"/>
                  </a:lnTo>
                  <a:lnTo>
                    <a:pt x="73" y="284"/>
                  </a:lnTo>
                  <a:lnTo>
                    <a:pt x="78" y="289"/>
                  </a:lnTo>
                  <a:lnTo>
                    <a:pt x="83" y="294"/>
                  </a:lnTo>
                  <a:lnTo>
                    <a:pt x="87" y="299"/>
                  </a:lnTo>
                  <a:lnTo>
                    <a:pt x="92" y="305"/>
                  </a:lnTo>
                  <a:lnTo>
                    <a:pt x="99" y="312"/>
                  </a:lnTo>
                  <a:lnTo>
                    <a:pt x="107" y="318"/>
                  </a:lnTo>
                  <a:lnTo>
                    <a:pt x="111" y="322"/>
                  </a:lnTo>
                  <a:lnTo>
                    <a:pt x="114" y="323"/>
                  </a:lnTo>
                  <a:lnTo>
                    <a:pt x="114" y="321"/>
                  </a:lnTo>
                  <a:lnTo>
                    <a:pt x="114" y="316"/>
                  </a:lnTo>
                  <a:lnTo>
                    <a:pt x="114" y="308"/>
                  </a:lnTo>
                  <a:lnTo>
                    <a:pt x="117" y="299"/>
                  </a:lnTo>
                  <a:lnTo>
                    <a:pt x="118" y="294"/>
                  </a:lnTo>
                  <a:lnTo>
                    <a:pt x="119" y="289"/>
                  </a:lnTo>
                  <a:lnTo>
                    <a:pt x="121" y="285"/>
                  </a:lnTo>
                  <a:lnTo>
                    <a:pt x="123" y="280"/>
                  </a:lnTo>
                  <a:lnTo>
                    <a:pt x="130" y="273"/>
                  </a:lnTo>
                  <a:lnTo>
                    <a:pt x="138" y="268"/>
                  </a:lnTo>
                  <a:lnTo>
                    <a:pt x="141" y="266"/>
                  </a:lnTo>
                  <a:lnTo>
                    <a:pt x="146" y="266"/>
                  </a:lnTo>
                  <a:lnTo>
                    <a:pt x="150" y="265"/>
                  </a:lnTo>
                  <a:lnTo>
                    <a:pt x="156" y="266"/>
                  </a:lnTo>
                  <a:lnTo>
                    <a:pt x="161" y="267"/>
                  </a:lnTo>
                  <a:lnTo>
                    <a:pt x="167" y="268"/>
                  </a:lnTo>
                  <a:lnTo>
                    <a:pt x="171" y="271"/>
                  </a:lnTo>
                  <a:lnTo>
                    <a:pt x="177" y="274"/>
                  </a:lnTo>
                  <a:lnTo>
                    <a:pt x="182" y="276"/>
                  </a:lnTo>
                  <a:lnTo>
                    <a:pt x="187" y="280"/>
                  </a:lnTo>
                  <a:lnTo>
                    <a:pt x="191" y="284"/>
                  </a:lnTo>
                  <a:lnTo>
                    <a:pt x="195" y="288"/>
                  </a:lnTo>
                  <a:lnTo>
                    <a:pt x="200" y="295"/>
                  </a:lnTo>
                  <a:lnTo>
                    <a:pt x="203" y="305"/>
                  </a:lnTo>
                  <a:lnTo>
                    <a:pt x="200" y="312"/>
                  </a:lnTo>
                  <a:lnTo>
                    <a:pt x="196" y="320"/>
                  </a:lnTo>
                  <a:lnTo>
                    <a:pt x="192" y="324"/>
                  </a:lnTo>
                  <a:lnTo>
                    <a:pt x="189" y="329"/>
                  </a:lnTo>
                  <a:lnTo>
                    <a:pt x="186" y="334"/>
                  </a:lnTo>
                  <a:lnTo>
                    <a:pt x="183" y="339"/>
                  </a:lnTo>
                  <a:lnTo>
                    <a:pt x="177" y="343"/>
                  </a:lnTo>
                  <a:lnTo>
                    <a:pt x="173" y="349"/>
                  </a:lnTo>
                  <a:lnTo>
                    <a:pt x="169" y="355"/>
                  </a:lnTo>
                  <a:lnTo>
                    <a:pt x="167" y="361"/>
                  </a:lnTo>
                  <a:lnTo>
                    <a:pt x="163" y="367"/>
                  </a:lnTo>
                  <a:lnTo>
                    <a:pt x="160" y="375"/>
                  </a:lnTo>
                  <a:lnTo>
                    <a:pt x="158" y="382"/>
                  </a:lnTo>
                  <a:lnTo>
                    <a:pt x="157" y="391"/>
                  </a:lnTo>
                  <a:lnTo>
                    <a:pt x="155" y="399"/>
                  </a:lnTo>
                  <a:lnTo>
                    <a:pt x="155" y="409"/>
                  </a:lnTo>
                  <a:lnTo>
                    <a:pt x="155" y="419"/>
                  </a:lnTo>
                  <a:lnTo>
                    <a:pt x="155" y="428"/>
                  </a:lnTo>
                  <a:lnTo>
                    <a:pt x="156" y="438"/>
                  </a:lnTo>
                  <a:lnTo>
                    <a:pt x="158" y="448"/>
                  </a:lnTo>
                  <a:lnTo>
                    <a:pt x="160" y="457"/>
                  </a:lnTo>
                  <a:lnTo>
                    <a:pt x="162" y="468"/>
                  </a:lnTo>
                  <a:lnTo>
                    <a:pt x="164" y="475"/>
                  </a:lnTo>
                  <a:lnTo>
                    <a:pt x="165" y="484"/>
                  </a:lnTo>
                  <a:lnTo>
                    <a:pt x="167" y="490"/>
                  </a:lnTo>
                  <a:lnTo>
                    <a:pt x="168" y="497"/>
                  </a:lnTo>
                  <a:lnTo>
                    <a:pt x="169" y="501"/>
                  </a:lnTo>
                  <a:lnTo>
                    <a:pt x="171" y="506"/>
                  </a:lnTo>
                  <a:lnTo>
                    <a:pt x="171" y="508"/>
                  </a:lnTo>
                  <a:lnTo>
                    <a:pt x="172" y="510"/>
                  </a:lnTo>
                  <a:lnTo>
                    <a:pt x="173" y="508"/>
                  </a:lnTo>
                  <a:lnTo>
                    <a:pt x="178" y="507"/>
                  </a:lnTo>
                  <a:lnTo>
                    <a:pt x="181" y="505"/>
                  </a:lnTo>
                  <a:lnTo>
                    <a:pt x="185" y="503"/>
                  </a:lnTo>
                  <a:lnTo>
                    <a:pt x="189" y="501"/>
                  </a:lnTo>
                  <a:lnTo>
                    <a:pt x="194" y="500"/>
                  </a:lnTo>
                  <a:lnTo>
                    <a:pt x="198" y="498"/>
                  </a:lnTo>
                  <a:lnTo>
                    <a:pt x="203" y="496"/>
                  </a:lnTo>
                  <a:lnTo>
                    <a:pt x="210" y="494"/>
                  </a:lnTo>
                  <a:lnTo>
                    <a:pt x="215" y="494"/>
                  </a:lnTo>
                  <a:lnTo>
                    <a:pt x="220" y="492"/>
                  </a:lnTo>
                  <a:lnTo>
                    <a:pt x="225" y="491"/>
                  </a:lnTo>
                  <a:lnTo>
                    <a:pt x="232" y="490"/>
                  </a:lnTo>
                  <a:lnTo>
                    <a:pt x="238" y="490"/>
                  </a:lnTo>
                  <a:lnTo>
                    <a:pt x="242" y="490"/>
                  </a:lnTo>
                  <a:lnTo>
                    <a:pt x="246" y="490"/>
                  </a:lnTo>
                  <a:lnTo>
                    <a:pt x="251" y="490"/>
                  </a:lnTo>
                  <a:lnTo>
                    <a:pt x="257" y="491"/>
                  </a:lnTo>
                  <a:lnTo>
                    <a:pt x="261" y="492"/>
                  </a:lnTo>
                  <a:lnTo>
                    <a:pt x="265" y="494"/>
                  </a:lnTo>
                  <a:lnTo>
                    <a:pt x="269" y="494"/>
                  </a:lnTo>
                  <a:lnTo>
                    <a:pt x="273" y="497"/>
                  </a:lnTo>
                  <a:lnTo>
                    <a:pt x="278" y="499"/>
                  </a:lnTo>
                  <a:lnTo>
                    <a:pt x="284" y="502"/>
                  </a:lnTo>
                  <a:lnTo>
                    <a:pt x="286" y="503"/>
                  </a:lnTo>
                  <a:lnTo>
                    <a:pt x="288" y="505"/>
                  </a:lnTo>
                  <a:lnTo>
                    <a:pt x="288" y="503"/>
                  </a:lnTo>
                  <a:lnTo>
                    <a:pt x="290" y="501"/>
                  </a:lnTo>
                  <a:lnTo>
                    <a:pt x="292" y="497"/>
                  </a:lnTo>
                  <a:lnTo>
                    <a:pt x="297" y="493"/>
                  </a:lnTo>
                  <a:lnTo>
                    <a:pt x="302" y="487"/>
                  </a:lnTo>
                  <a:lnTo>
                    <a:pt x="309" y="480"/>
                  </a:lnTo>
                  <a:lnTo>
                    <a:pt x="316" y="472"/>
                  </a:lnTo>
                  <a:lnTo>
                    <a:pt x="324" y="464"/>
                  </a:lnTo>
                  <a:lnTo>
                    <a:pt x="331" y="453"/>
                  </a:lnTo>
                  <a:lnTo>
                    <a:pt x="340" y="443"/>
                  </a:lnTo>
                  <a:lnTo>
                    <a:pt x="347" y="431"/>
                  </a:lnTo>
                  <a:lnTo>
                    <a:pt x="356" y="419"/>
                  </a:lnTo>
                  <a:lnTo>
                    <a:pt x="365" y="406"/>
                  </a:lnTo>
                  <a:lnTo>
                    <a:pt x="373" y="394"/>
                  </a:lnTo>
                  <a:lnTo>
                    <a:pt x="380" y="381"/>
                  </a:lnTo>
                  <a:lnTo>
                    <a:pt x="388" y="367"/>
                  </a:lnTo>
                  <a:lnTo>
                    <a:pt x="393" y="352"/>
                  </a:lnTo>
                  <a:lnTo>
                    <a:pt x="399" y="338"/>
                  </a:lnTo>
                  <a:lnTo>
                    <a:pt x="403" y="323"/>
                  </a:lnTo>
                  <a:lnTo>
                    <a:pt x="409" y="310"/>
                  </a:lnTo>
                  <a:lnTo>
                    <a:pt x="411" y="294"/>
                  </a:lnTo>
                  <a:lnTo>
                    <a:pt x="413" y="280"/>
                  </a:lnTo>
                  <a:lnTo>
                    <a:pt x="414" y="266"/>
                  </a:lnTo>
                  <a:lnTo>
                    <a:pt x="416" y="251"/>
                  </a:lnTo>
                  <a:lnTo>
                    <a:pt x="415" y="237"/>
                  </a:lnTo>
                  <a:lnTo>
                    <a:pt x="415" y="222"/>
                  </a:lnTo>
                  <a:lnTo>
                    <a:pt x="413" y="208"/>
                  </a:lnTo>
                  <a:lnTo>
                    <a:pt x="412" y="196"/>
                  </a:lnTo>
                  <a:lnTo>
                    <a:pt x="409" y="182"/>
                  </a:lnTo>
                  <a:lnTo>
                    <a:pt x="404" y="170"/>
                  </a:lnTo>
                  <a:lnTo>
                    <a:pt x="400" y="157"/>
                  </a:lnTo>
                  <a:lnTo>
                    <a:pt x="396" y="145"/>
                  </a:lnTo>
                  <a:lnTo>
                    <a:pt x="389" y="133"/>
                  </a:lnTo>
                  <a:lnTo>
                    <a:pt x="382" y="123"/>
                  </a:lnTo>
                  <a:lnTo>
                    <a:pt x="375" y="112"/>
                  </a:lnTo>
                  <a:lnTo>
                    <a:pt x="368" y="104"/>
                  </a:lnTo>
                  <a:lnTo>
                    <a:pt x="361" y="93"/>
                  </a:lnTo>
                  <a:lnTo>
                    <a:pt x="353" y="86"/>
                  </a:lnTo>
                  <a:lnTo>
                    <a:pt x="346" y="77"/>
                  </a:lnTo>
                  <a:lnTo>
                    <a:pt x="338" y="71"/>
                  </a:lnTo>
                  <a:lnTo>
                    <a:pt x="330" y="64"/>
                  </a:lnTo>
                  <a:lnTo>
                    <a:pt x="324" y="59"/>
                  </a:lnTo>
                  <a:lnTo>
                    <a:pt x="318" y="53"/>
                  </a:lnTo>
                  <a:lnTo>
                    <a:pt x="313" y="51"/>
                  </a:lnTo>
                  <a:lnTo>
                    <a:pt x="305" y="45"/>
                  </a:lnTo>
                  <a:lnTo>
                    <a:pt x="304" y="45"/>
                  </a:lnTo>
                  <a:lnTo>
                    <a:pt x="302" y="44"/>
                  </a:lnTo>
                  <a:lnTo>
                    <a:pt x="300" y="43"/>
                  </a:lnTo>
                  <a:lnTo>
                    <a:pt x="296" y="41"/>
                  </a:lnTo>
                  <a:lnTo>
                    <a:pt x="291" y="41"/>
                  </a:lnTo>
                  <a:lnTo>
                    <a:pt x="284" y="38"/>
                  </a:lnTo>
                  <a:lnTo>
                    <a:pt x="276" y="36"/>
                  </a:lnTo>
                  <a:lnTo>
                    <a:pt x="268" y="32"/>
                  </a:lnTo>
                  <a:lnTo>
                    <a:pt x="261" y="31"/>
                  </a:lnTo>
                  <a:lnTo>
                    <a:pt x="250" y="28"/>
                  </a:lnTo>
                  <a:lnTo>
                    <a:pt x="242" y="25"/>
                  </a:lnTo>
                  <a:lnTo>
                    <a:pt x="232" y="23"/>
                  </a:lnTo>
                  <a:lnTo>
                    <a:pt x="222" y="20"/>
                  </a:lnTo>
                  <a:lnTo>
                    <a:pt x="213" y="18"/>
                  </a:lnTo>
                  <a:lnTo>
                    <a:pt x="203" y="16"/>
                  </a:lnTo>
                  <a:lnTo>
                    <a:pt x="194" y="12"/>
                  </a:lnTo>
                  <a:lnTo>
                    <a:pt x="187" y="11"/>
                  </a:lnTo>
                  <a:lnTo>
                    <a:pt x="178" y="8"/>
                  </a:lnTo>
                  <a:lnTo>
                    <a:pt x="171" y="7"/>
                  </a:lnTo>
                  <a:lnTo>
                    <a:pt x="165" y="5"/>
                  </a:lnTo>
                  <a:lnTo>
                    <a:pt x="160" y="4"/>
                  </a:lnTo>
                  <a:lnTo>
                    <a:pt x="155" y="3"/>
                  </a:lnTo>
                  <a:lnTo>
                    <a:pt x="150" y="2"/>
                  </a:lnTo>
                  <a:lnTo>
                    <a:pt x="146" y="1"/>
                  </a:lnTo>
                  <a:lnTo>
                    <a:pt x="144" y="1"/>
                  </a:lnTo>
                  <a:lnTo>
                    <a:pt x="139" y="0"/>
                  </a:lnTo>
                  <a:lnTo>
                    <a:pt x="137" y="0"/>
                  </a:lnTo>
                  <a:lnTo>
                    <a:pt x="135" y="0"/>
                  </a:lnTo>
                  <a:lnTo>
                    <a:pt x="92" y="6"/>
                  </a:lnTo>
                  <a:lnTo>
                    <a:pt x="92" y="6"/>
                  </a:lnTo>
                  <a:close/>
                </a:path>
              </a:pathLst>
            </a:custGeom>
            <a:solidFill>
              <a:srgbClr val="1a1a1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75" name=""/>
            <p:cNvSpPr/>
            <p:nvPr/>
          </p:nvSpPr>
          <p:spPr>
            <a:xfrm>
              <a:off x="6210360" y="6110280"/>
              <a:ext cx="208080" cy="185400"/>
            </a:xfrm>
            <a:custGeom>
              <a:avLst/>
              <a:gdLst/>
              <a:ahLst/>
              <a:rect l="l" t="t" r="r" b="b"/>
              <a:pathLst>
                <a:path w="131" h="117">
                  <a:moveTo>
                    <a:pt x="131" y="0"/>
                  </a:moveTo>
                  <a:lnTo>
                    <a:pt x="41" y="4"/>
                  </a:lnTo>
                  <a:lnTo>
                    <a:pt x="0" y="46"/>
                  </a:lnTo>
                  <a:lnTo>
                    <a:pt x="19" y="117"/>
                  </a:lnTo>
                  <a:lnTo>
                    <a:pt x="115" y="106"/>
                  </a:lnTo>
                  <a:lnTo>
                    <a:pt x="131" y="0"/>
                  </a:lnTo>
                  <a:lnTo>
                    <a:pt x="131" y="0"/>
                  </a:lnTo>
                  <a:close/>
                </a:path>
              </a:pathLst>
            </a:custGeom>
            <a:solidFill>
              <a:srgbClr val="c2d6c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76" name=""/>
            <p:cNvSpPr/>
            <p:nvPr/>
          </p:nvSpPr>
          <p:spPr>
            <a:xfrm>
              <a:off x="6240600" y="6189480"/>
              <a:ext cx="147600" cy="106200"/>
            </a:xfrm>
            <a:custGeom>
              <a:avLst/>
              <a:gdLst/>
              <a:ahLst/>
              <a:rect l="l" t="t" r="r" b="b"/>
              <a:pathLst>
                <a:path w="93" h="67">
                  <a:moveTo>
                    <a:pt x="68" y="0"/>
                  </a:moveTo>
                  <a:lnTo>
                    <a:pt x="0" y="13"/>
                  </a:lnTo>
                  <a:lnTo>
                    <a:pt x="3" y="67"/>
                  </a:lnTo>
                  <a:lnTo>
                    <a:pt x="93" y="67"/>
                  </a:lnTo>
                  <a:lnTo>
                    <a:pt x="68" y="0"/>
                  </a:lnTo>
                  <a:lnTo>
                    <a:pt x="68" y="0"/>
                  </a:lnTo>
                  <a:close/>
                </a:path>
              </a:pathLst>
            </a:custGeom>
            <a:solidFill>
              <a:srgbClr val="8a998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77" name=""/>
            <p:cNvSpPr/>
            <p:nvPr/>
          </p:nvSpPr>
          <p:spPr>
            <a:xfrm>
              <a:off x="6089760" y="6183000"/>
              <a:ext cx="1800360" cy="350640"/>
            </a:xfrm>
            <a:custGeom>
              <a:avLst/>
              <a:gdLst/>
              <a:ahLst/>
              <a:rect l="l" t="t" r="r" b="b"/>
              <a:pathLst>
                <a:path w="1134" h="221">
                  <a:moveTo>
                    <a:pt x="204" y="63"/>
                  </a:moveTo>
                  <a:lnTo>
                    <a:pt x="201" y="62"/>
                  </a:lnTo>
                  <a:lnTo>
                    <a:pt x="195" y="61"/>
                  </a:lnTo>
                  <a:lnTo>
                    <a:pt x="189" y="60"/>
                  </a:lnTo>
                  <a:lnTo>
                    <a:pt x="183" y="59"/>
                  </a:lnTo>
                  <a:lnTo>
                    <a:pt x="177" y="59"/>
                  </a:lnTo>
                  <a:lnTo>
                    <a:pt x="171" y="59"/>
                  </a:lnTo>
                  <a:lnTo>
                    <a:pt x="163" y="59"/>
                  </a:lnTo>
                  <a:lnTo>
                    <a:pt x="155" y="59"/>
                  </a:lnTo>
                  <a:lnTo>
                    <a:pt x="147" y="59"/>
                  </a:lnTo>
                  <a:lnTo>
                    <a:pt x="140" y="59"/>
                  </a:lnTo>
                  <a:lnTo>
                    <a:pt x="130" y="59"/>
                  </a:lnTo>
                  <a:lnTo>
                    <a:pt x="122" y="59"/>
                  </a:lnTo>
                  <a:lnTo>
                    <a:pt x="113" y="60"/>
                  </a:lnTo>
                  <a:lnTo>
                    <a:pt x="105" y="63"/>
                  </a:lnTo>
                  <a:lnTo>
                    <a:pt x="96" y="63"/>
                  </a:lnTo>
                  <a:lnTo>
                    <a:pt x="88" y="65"/>
                  </a:lnTo>
                  <a:lnTo>
                    <a:pt x="80" y="67"/>
                  </a:lnTo>
                  <a:lnTo>
                    <a:pt x="74" y="69"/>
                  </a:lnTo>
                  <a:lnTo>
                    <a:pt x="67" y="71"/>
                  </a:lnTo>
                  <a:lnTo>
                    <a:pt x="60" y="73"/>
                  </a:lnTo>
                  <a:lnTo>
                    <a:pt x="53" y="75"/>
                  </a:lnTo>
                  <a:lnTo>
                    <a:pt x="48" y="79"/>
                  </a:lnTo>
                  <a:lnTo>
                    <a:pt x="42" y="80"/>
                  </a:lnTo>
                  <a:lnTo>
                    <a:pt x="38" y="82"/>
                  </a:lnTo>
                  <a:lnTo>
                    <a:pt x="32" y="84"/>
                  </a:lnTo>
                  <a:lnTo>
                    <a:pt x="29" y="86"/>
                  </a:lnTo>
                  <a:lnTo>
                    <a:pt x="25" y="88"/>
                  </a:lnTo>
                  <a:lnTo>
                    <a:pt x="24" y="90"/>
                  </a:lnTo>
                  <a:lnTo>
                    <a:pt x="7" y="136"/>
                  </a:lnTo>
                  <a:lnTo>
                    <a:pt x="0" y="221"/>
                  </a:lnTo>
                  <a:lnTo>
                    <a:pt x="1134" y="221"/>
                  </a:lnTo>
                  <a:lnTo>
                    <a:pt x="896" y="0"/>
                  </a:lnTo>
                  <a:lnTo>
                    <a:pt x="204" y="63"/>
                  </a:lnTo>
                  <a:lnTo>
                    <a:pt x="204" y="63"/>
                  </a:lnTo>
                  <a:close/>
                </a:path>
              </a:pathLst>
            </a:custGeom>
            <a:solidFill>
              <a:srgbClr val="b3667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78" name=""/>
            <p:cNvSpPr/>
            <p:nvPr/>
          </p:nvSpPr>
          <p:spPr>
            <a:xfrm>
              <a:off x="6286680" y="5076720"/>
              <a:ext cx="1940040" cy="1366560"/>
            </a:xfrm>
            <a:custGeom>
              <a:avLst/>
              <a:gdLst/>
              <a:ahLst/>
              <a:rect l="l" t="t" r="r" b="b"/>
              <a:pathLst>
                <a:path w="1222" h="861">
                  <a:moveTo>
                    <a:pt x="674" y="105"/>
                  </a:moveTo>
                  <a:lnTo>
                    <a:pt x="674" y="101"/>
                  </a:lnTo>
                  <a:lnTo>
                    <a:pt x="678" y="95"/>
                  </a:lnTo>
                  <a:lnTo>
                    <a:pt x="681" y="90"/>
                  </a:lnTo>
                  <a:lnTo>
                    <a:pt x="686" y="85"/>
                  </a:lnTo>
                  <a:lnTo>
                    <a:pt x="690" y="79"/>
                  </a:lnTo>
                  <a:lnTo>
                    <a:pt x="696" y="73"/>
                  </a:lnTo>
                  <a:lnTo>
                    <a:pt x="702" y="66"/>
                  </a:lnTo>
                  <a:lnTo>
                    <a:pt x="709" y="59"/>
                  </a:lnTo>
                  <a:lnTo>
                    <a:pt x="716" y="52"/>
                  </a:lnTo>
                  <a:lnTo>
                    <a:pt x="726" y="46"/>
                  </a:lnTo>
                  <a:lnTo>
                    <a:pt x="734" y="39"/>
                  </a:lnTo>
                  <a:lnTo>
                    <a:pt x="744" y="33"/>
                  </a:lnTo>
                  <a:lnTo>
                    <a:pt x="755" y="27"/>
                  </a:lnTo>
                  <a:lnTo>
                    <a:pt x="767" y="23"/>
                  </a:lnTo>
                  <a:lnTo>
                    <a:pt x="779" y="18"/>
                  </a:lnTo>
                  <a:lnTo>
                    <a:pt x="791" y="14"/>
                  </a:lnTo>
                  <a:lnTo>
                    <a:pt x="805" y="10"/>
                  </a:lnTo>
                  <a:lnTo>
                    <a:pt x="818" y="8"/>
                  </a:lnTo>
                  <a:lnTo>
                    <a:pt x="832" y="5"/>
                  </a:lnTo>
                  <a:lnTo>
                    <a:pt x="845" y="4"/>
                  </a:lnTo>
                  <a:lnTo>
                    <a:pt x="858" y="2"/>
                  </a:lnTo>
                  <a:lnTo>
                    <a:pt x="871" y="2"/>
                  </a:lnTo>
                  <a:lnTo>
                    <a:pt x="882" y="0"/>
                  </a:lnTo>
                  <a:lnTo>
                    <a:pt x="893" y="0"/>
                  </a:lnTo>
                  <a:lnTo>
                    <a:pt x="902" y="0"/>
                  </a:lnTo>
                  <a:lnTo>
                    <a:pt x="912" y="0"/>
                  </a:lnTo>
                  <a:lnTo>
                    <a:pt x="918" y="0"/>
                  </a:lnTo>
                  <a:lnTo>
                    <a:pt x="923" y="0"/>
                  </a:lnTo>
                  <a:lnTo>
                    <a:pt x="926" y="0"/>
                  </a:lnTo>
                  <a:lnTo>
                    <a:pt x="929" y="1"/>
                  </a:lnTo>
                  <a:lnTo>
                    <a:pt x="967" y="54"/>
                  </a:lnTo>
                  <a:lnTo>
                    <a:pt x="1141" y="130"/>
                  </a:lnTo>
                  <a:lnTo>
                    <a:pt x="1222" y="348"/>
                  </a:lnTo>
                  <a:lnTo>
                    <a:pt x="895" y="850"/>
                  </a:lnTo>
                  <a:lnTo>
                    <a:pt x="349" y="861"/>
                  </a:lnTo>
                  <a:lnTo>
                    <a:pt x="60" y="794"/>
                  </a:lnTo>
                  <a:lnTo>
                    <a:pt x="0" y="723"/>
                  </a:lnTo>
                  <a:lnTo>
                    <a:pt x="0" y="721"/>
                  </a:lnTo>
                  <a:lnTo>
                    <a:pt x="0" y="714"/>
                  </a:lnTo>
                  <a:lnTo>
                    <a:pt x="0" y="710"/>
                  </a:lnTo>
                  <a:lnTo>
                    <a:pt x="2" y="705"/>
                  </a:lnTo>
                  <a:lnTo>
                    <a:pt x="3" y="700"/>
                  </a:lnTo>
                  <a:lnTo>
                    <a:pt x="5" y="695"/>
                  </a:lnTo>
                  <a:lnTo>
                    <a:pt x="6" y="689"/>
                  </a:lnTo>
                  <a:lnTo>
                    <a:pt x="8" y="683"/>
                  </a:lnTo>
                  <a:lnTo>
                    <a:pt x="12" y="676"/>
                  </a:lnTo>
                  <a:lnTo>
                    <a:pt x="15" y="672"/>
                  </a:lnTo>
                  <a:lnTo>
                    <a:pt x="18" y="666"/>
                  </a:lnTo>
                  <a:lnTo>
                    <a:pt x="22" y="660"/>
                  </a:lnTo>
                  <a:lnTo>
                    <a:pt x="27" y="655"/>
                  </a:lnTo>
                  <a:lnTo>
                    <a:pt x="33" y="653"/>
                  </a:lnTo>
                  <a:lnTo>
                    <a:pt x="38" y="648"/>
                  </a:lnTo>
                  <a:lnTo>
                    <a:pt x="45" y="645"/>
                  </a:lnTo>
                  <a:lnTo>
                    <a:pt x="52" y="641"/>
                  </a:lnTo>
                  <a:lnTo>
                    <a:pt x="59" y="638"/>
                  </a:lnTo>
                  <a:lnTo>
                    <a:pt x="67" y="634"/>
                  </a:lnTo>
                  <a:lnTo>
                    <a:pt x="75" y="632"/>
                  </a:lnTo>
                  <a:lnTo>
                    <a:pt x="83" y="630"/>
                  </a:lnTo>
                  <a:lnTo>
                    <a:pt x="92" y="627"/>
                  </a:lnTo>
                  <a:lnTo>
                    <a:pt x="100" y="625"/>
                  </a:lnTo>
                  <a:lnTo>
                    <a:pt x="108" y="622"/>
                  </a:lnTo>
                  <a:lnTo>
                    <a:pt x="117" y="621"/>
                  </a:lnTo>
                  <a:lnTo>
                    <a:pt x="126" y="620"/>
                  </a:lnTo>
                  <a:lnTo>
                    <a:pt x="133" y="618"/>
                  </a:lnTo>
                  <a:lnTo>
                    <a:pt x="142" y="616"/>
                  </a:lnTo>
                  <a:lnTo>
                    <a:pt x="150" y="614"/>
                  </a:lnTo>
                  <a:lnTo>
                    <a:pt x="158" y="614"/>
                  </a:lnTo>
                  <a:lnTo>
                    <a:pt x="165" y="613"/>
                  </a:lnTo>
                  <a:lnTo>
                    <a:pt x="171" y="612"/>
                  </a:lnTo>
                  <a:lnTo>
                    <a:pt x="178" y="611"/>
                  </a:lnTo>
                  <a:lnTo>
                    <a:pt x="184" y="611"/>
                  </a:lnTo>
                  <a:lnTo>
                    <a:pt x="189" y="610"/>
                  </a:lnTo>
                  <a:lnTo>
                    <a:pt x="196" y="609"/>
                  </a:lnTo>
                  <a:lnTo>
                    <a:pt x="201" y="609"/>
                  </a:lnTo>
                  <a:lnTo>
                    <a:pt x="207" y="609"/>
                  </a:lnTo>
                  <a:lnTo>
                    <a:pt x="211" y="609"/>
                  </a:lnTo>
                  <a:lnTo>
                    <a:pt x="217" y="609"/>
                  </a:lnTo>
                  <a:lnTo>
                    <a:pt x="221" y="608"/>
                  </a:lnTo>
                  <a:lnTo>
                    <a:pt x="226" y="608"/>
                  </a:lnTo>
                  <a:lnTo>
                    <a:pt x="230" y="607"/>
                  </a:lnTo>
                  <a:lnTo>
                    <a:pt x="235" y="607"/>
                  </a:lnTo>
                  <a:lnTo>
                    <a:pt x="241" y="607"/>
                  </a:lnTo>
                  <a:lnTo>
                    <a:pt x="246" y="607"/>
                  </a:lnTo>
                  <a:lnTo>
                    <a:pt x="250" y="605"/>
                  </a:lnTo>
                  <a:lnTo>
                    <a:pt x="254" y="605"/>
                  </a:lnTo>
                  <a:lnTo>
                    <a:pt x="259" y="603"/>
                  </a:lnTo>
                  <a:lnTo>
                    <a:pt x="264" y="602"/>
                  </a:lnTo>
                  <a:lnTo>
                    <a:pt x="269" y="601"/>
                  </a:lnTo>
                  <a:lnTo>
                    <a:pt x="274" y="599"/>
                  </a:lnTo>
                  <a:lnTo>
                    <a:pt x="279" y="597"/>
                  </a:lnTo>
                  <a:lnTo>
                    <a:pt x="283" y="597"/>
                  </a:lnTo>
                  <a:lnTo>
                    <a:pt x="287" y="593"/>
                  </a:lnTo>
                  <a:lnTo>
                    <a:pt x="293" y="592"/>
                  </a:lnTo>
                  <a:lnTo>
                    <a:pt x="297" y="591"/>
                  </a:lnTo>
                  <a:lnTo>
                    <a:pt x="302" y="590"/>
                  </a:lnTo>
                  <a:lnTo>
                    <a:pt x="310" y="588"/>
                  </a:lnTo>
                  <a:lnTo>
                    <a:pt x="320" y="588"/>
                  </a:lnTo>
                  <a:lnTo>
                    <a:pt x="326" y="585"/>
                  </a:lnTo>
                  <a:lnTo>
                    <a:pt x="332" y="585"/>
                  </a:lnTo>
                  <a:lnTo>
                    <a:pt x="337" y="585"/>
                  </a:lnTo>
                  <a:lnTo>
                    <a:pt x="343" y="586"/>
                  </a:lnTo>
                  <a:lnTo>
                    <a:pt x="349" y="587"/>
                  </a:lnTo>
                  <a:lnTo>
                    <a:pt x="351" y="588"/>
                  </a:lnTo>
                  <a:lnTo>
                    <a:pt x="351" y="586"/>
                  </a:lnTo>
                  <a:lnTo>
                    <a:pt x="353" y="584"/>
                  </a:lnTo>
                  <a:lnTo>
                    <a:pt x="355" y="581"/>
                  </a:lnTo>
                  <a:lnTo>
                    <a:pt x="359" y="577"/>
                  </a:lnTo>
                  <a:lnTo>
                    <a:pt x="362" y="571"/>
                  </a:lnTo>
                  <a:lnTo>
                    <a:pt x="369" y="564"/>
                  </a:lnTo>
                  <a:lnTo>
                    <a:pt x="374" y="557"/>
                  </a:lnTo>
                  <a:lnTo>
                    <a:pt x="380" y="549"/>
                  </a:lnTo>
                  <a:lnTo>
                    <a:pt x="385" y="540"/>
                  </a:lnTo>
                  <a:lnTo>
                    <a:pt x="391" y="532"/>
                  </a:lnTo>
                  <a:lnTo>
                    <a:pt x="399" y="521"/>
                  </a:lnTo>
                  <a:lnTo>
                    <a:pt x="405" y="512"/>
                  </a:lnTo>
                  <a:lnTo>
                    <a:pt x="411" y="502"/>
                  </a:lnTo>
                  <a:lnTo>
                    <a:pt x="416" y="493"/>
                  </a:lnTo>
                  <a:lnTo>
                    <a:pt x="422" y="482"/>
                  </a:lnTo>
                  <a:lnTo>
                    <a:pt x="428" y="475"/>
                  </a:lnTo>
                  <a:lnTo>
                    <a:pt x="431" y="465"/>
                  </a:lnTo>
                  <a:lnTo>
                    <a:pt x="435" y="456"/>
                  </a:lnTo>
                  <a:lnTo>
                    <a:pt x="437" y="447"/>
                  </a:lnTo>
                  <a:lnTo>
                    <a:pt x="440" y="440"/>
                  </a:lnTo>
                  <a:lnTo>
                    <a:pt x="441" y="432"/>
                  </a:lnTo>
                  <a:lnTo>
                    <a:pt x="443" y="424"/>
                  </a:lnTo>
                  <a:lnTo>
                    <a:pt x="445" y="418"/>
                  </a:lnTo>
                  <a:lnTo>
                    <a:pt x="446" y="412"/>
                  </a:lnTo>
                  <a:lnTo>
                    <a:pt x="446" y="407"/>
                  </a:lnTo>
                  <a:lnTo>
                    <a:pt x="446" y="403"/>
                  </a:lnTo>
                  <a:lnTo>
                    <a:pt x="446" y="398"/>
                  </a:lnTo>
                  <a:lnTo>
                    <a:pt x="447" y="395"/>
                  </a:lnTo>
                  <a:lnTo>
                    <a:pt x="447" y="390"/>
                  </a:lnTo>
                  <a:lnTo>
                    <a:pt x="447" y="389"/>
                  </a:lnTo>
                  <a:lnTo>
                    <a:pt x="445" y="386"/>
                  </a:lnTo>
                  <a:lnTo>
                    <a:pt x="442" y="380"/>
                  </a:lnTo>
                  <a:lnTo>
                    <a:pt x="440" y="374"/>
                  </a:lnTo>
                  <a:lnTo>
                    <a:pt x="439" y="369"/>
                  </a:lnTo>
                  <a:lnTo>
                    <a:pt x="437" y="363"/>
                  </a:lnTo>
                  <a:lnTo>
                    <a:pt x="437" y="357"/>
                  </a:lnTo>
                  <a:lnTo>
                    <a:pt x="436" y="348"/>
                  </a:lnTo>
                  <a:lnTo>
                    <a:pt x="436" y="340"/>
                  </a:lnTo>
                  <a:lnTo>
                    <a:pt x="436" y="330"/>
                  </a:lnTo>
                  <a:lnTo>
                    <a:pt x="438" y="320"/>
                  </a:lnTo>
                  <a:lnTo>
                    <a:pt x="440" y="309"/>
                  </a:lnTo>
                  <a:lnTo>
                    <a:pt x="443" y="298"/>
                  </a:lnTo>
                  <a:lnTo>
                    <a:pt x="449" y="286"/>
                  </a:lnTo>
                  <a:lnTo>
                    <a:pt x="454" y="275"/>
                  </a:lnTo>
                  <a:lnTo>
                    <a:pt x="461" y="262"/>
                  </a:lnTo>
                  <a:lnTo>
                    <a:pt x="469" y="249"/>
                  </a:lnTo>
                  <a:lnTo>
                    <a:pt x="478" y="236"/>
                  </a:lnTo>
                  <a:lnTo>
                    <a:pt x="488" y="224"/>
                  </a:lnTo>
                  <a:lnTo>
                    <a:pt x="499" y="211"/>
                  </a:lnTo>
                  <a:lnTo>
                    <a:pt x="509" y="199"/>
                  </a:lnTo>
                  <a:lnTo>
                    <a:pt x="519" y="187"/>
                  </a:lnTo>
                  <a:lnTo>
                    <a:pt x="531" y="177"/>
                  </a:lnTo>
                  <a:lnTo>
                    <a:pt x="540" y="166"/>
                  </a:lnTo>
                  <a:lnTo>
                    <a:pt x="550" y="157"/>
                  </a:lnTo>
                  <a:lnTo>
                    <a:pt x="558" y="149"/>
                  </a:lnTo>
                  <a:lnTo>
                    <a:pt x="566" y="142"/>
                  </a:lnTo>
                  <a:lnTo>
                    <a:pt x="573" y="136"/>
                  </a:lnTo>
                  <a:lnTo>
                    <a:pt x="578" y="132"/>
                  </a:lnTo>
                  <a:lnTo>
                    <a:pt x="581" y="130"/>
                  </a:lnTo>
                  <a:lnTo>
                    <a:pt x="582" y="130"/>
                  </a:lnTo>
                  <a:lnTo>
                    <a:pt x="674" y="105"/>
                  </a:lnTo>
                  <a:lnTo>
                    <a:pt x="674" y="105"/>
                  </a:lnTo>
                  <a:close/>
                </a:path>
              </a:pathLst>
            </a:custGeom>
            <a:solidFill>
              <a:srgbClr val="5c5c7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79" name=""/>
            <p:cNvSpPr/>
            <p:nvPr/>
          </p:nvSpPr>
          <p:spPr>
            <a:xfrm>
              <a:off x="6330960" y="5132160"/>
              <a:ext cx="1836720" cy="1301400"/>
            </a:xfrm>
            <a:custGeom>
              <a:avLst/>
              <a:gdLst/>
              <a:ahLst/>
              <a:rect l="l" t="t" r="r" b="b"/>
              <a:pathLst>
                <a:path w="1157" h="820">
                  <a:moveTo>
                    <a:pt x="429" y="342"/>
                  </a:moveTo>
                  <a:lnTo>
                    <a:pt x="428" y="340"/>
                  </a:lnTo>
                  <a:lnTo>
                    <a:pt x="427" y="335"/>
                  </a:lnTo>
                  <a:lnTo>
                    <a:pt x="426" y="332"/>
                  </a:lnTo>
                  <a:lnTo>
                    <a:pt x="425" y="329"/>
                  </a:lnTo>
                  <a:lnTo>
                    <a:pt x="425" y="324"/>
                  </a:lnTo>
                  <a:lnTo>
                    <a:pt x="426" y="320"/>
                  </a:lnTo>
                  <a:lnTo>
                    <a:pt x="426" y="313"/>
                  </a:lnTo>
                  <a:lnTo>
                    <a:pt x="428" y="307"/>
                  </a:lnTo>
                  <a:lnTo>
                    <a:pt x="429" y="300"/>
                  </a:lnTo>
                  <a:lnTo>
                    <a:pt x="433" y="293"/>
                  </a:lnTo>
                  <a:lnTo>
                    <a:pt x="436" y="284"/>
                  </a:lnTo>
                  <a:lnTo>
                    <a:pt x="441" y="276"/>
                  </a:lnTo>
                  <a:lnTo>
                    <a:pt x="447" y="266"/>
                  </a:lnTo>
                  <a:lnTo>
                    <a:pt x="454" y="257"/>
                  </a:lnTo>
                  <a:lnTo>
                    <a:pt x="461" y="245"/>
                  </a:lnTo>
                  <a:lnTo>
                    <a:pt x="471" y="234"/>
                  </a:lnTo>
                  <a:lnTo>
                    <a:pt x="480" y="221"/>
                  </a:lnTo>
                  <a:lnTo>
                    <a:pt x="490" y="210"/>
                  </a:lnTo>
                  <a:lnTo>
                    <a:pt x="500" y="197"/>
                  </a:lnTo>
                  <a:lnTo>
                    <a:pt x="512" y="186"/>
                  </a:lnTo>
                  <a:lnTo>
                    <a:pt x="522" y="174"/>
                  </a:lnTo>
                  <a:lnTo>
                    <a:pt x="533" y="164"/>
                  </a:lnTo>
                  <a:lnTo>
                    <a:pt x="542" y="152"/>
                  </a:lnTo>
                  <a:lnTo>
                    <a:pt x="553" y="143"/>
                  </a:lnTo>
                  <a:lnTo>
                    <a:pt x="561" y="133"/>
                  </a:lnTo>
                  <a:lnTo>
                    <a:pt x="570" y="127"/>
                  </a:lnTo>
                  <a:lnTo>
                    <a:pt x="575" y="121"/>
                  </a:lnTo>
                  <a:lnTo>
                    <a:pt x="581" y="117"/>
                  </a:lnTo>
                  <a:lnTo>
                    <a:pt x="583" y="114"/>
                  </a:lnTo>
                  <a:lnTo>
                    <a:pt x="585" y="114"/>
                  </a:lnTo>
                  <a:lnTo>
                    <a:pt x="587" y="111"/>
                  </a:lnTo>
                  <a:lnTo>
                    <a:pt x="591" y="111"/>
                  </a:lnTo>
                  <a:lnTo>
                    <a:pt x="596" y="110"/>
                  </a:lnTo>
                  <a:lnTo>
                    <a:pt x="600" y="109"/>
                  </a:lnTo>
                  <a:lnTo>
                    <a:pt x="605" y="109"/>
                  </a:lnTo>
                  <a:lnTo>
                    <a:pt x="612" y="109"/>
                  </a:lnTo>
                  <a:lnTo>
                    <a:pt x="616" y="109"/>
                  </a:lnTo>
                  <a:lnTo>
                    <a:pt x="624" y="110"/>
                  </a:lnTo>
                  <a:lnTo>
                    <a:pt x="631" y="111"/>
                  </a:lnTo>
                  <a:lnTo>
                    <a:pt x="638" y="116"/>
                  </a:lnTo>
                  <a:lnTo>
                    <a:pt x="646" y="118"/>
                  </a:lnTo>
                  <a:lnTo>
                    <a:pt x="654" y="123"/>
                  </a:lnTo>
                  <a:lnTo>
                    <a:pt x="661" y="128"/>
                  </a:lnTo>
                  <a:lnTo>
                    <a:pt x="669" y="136"/>
                  </a:lnTo>
                  <a:lnTo>
                    <a:pt x="673" y="140"/>
                  </a:lnTo>
                  <a:lnTo>
                    <a:pt x="677" y="145"/>
                  </a:lnTo>
                  <a:lnTo>
                    <a:pt x="681" y="150"/>
                  </a:lnTo>
                  <a:lnTo>
                    <a:pt x="685" y="155"/>
                  </a:lnTo>
                  <a:lnTo>
                    <a:pt x="688" y="161"/>
                  </a:lnTo>
                  <a:lnTo>
                    <a:pt x="692" y="166"/>
                  </a:lnTo>
                  <a:lnTo>
                    <a:pt x="695" y="172"/>
                  </a:lnTo>
                  <a:lnTo>
                    <a:pt x="700" y="179"/>
                  </a:lnTo>
                  <a:lnTo>
                    <a:pt x="704" y="187"/>
                  </a:lnTo>
                  <a:lnTo>
                    <a:pt x="708" y="194"/>
                  </a:lnTo>
                  <a:lnTo>
                    <a:pt x="711" y="203"/>
                  </a:lnTo>
                  <a:lnTo>
                    <a:pt x="715" y="211"/>
                  </a:lnTo>
                  <a:lnTo>
                    <a:pt x="718" y="217"/>
                  </a:lnTo>
                  <a:lnTo>
                    <a:pt x="721" y="226"/>
                  </a:lnTo>
                  <a:lnTo>
                    <a:pt x="724" y="233"/>
                  </a:lnTo>
                  <a:lnTo>
                    <a:pt x="728" y="240"/>
                  </a:lnTo>
                  <a:lnTo>
                    <a:pt x="729" y="245"/>
                  </a:lnTo>
                  <a:lnTo>
                    <a:pt x="732" y="251"/>
                  </a:lnTo>
                  <a:lnTo>
                    <a:pt x="733" y="256"/>
                  </a:lnTo>
                  <a:lnTo>
                    <a:pt x="736" y="261"/>
                  </a:lnTo>
                  <a:lnTo>
                    <a:pt x="737" y="267"/>
                  </a:lnTo>
                  <a:lnTo>
                    <a:pt x="739" y="270"/>
                  </a:lnTo>
                  <a:lnTo>
                    <a:pt x="739" y="267"/>
                  </a:lnTo>
                  <a:lnTo>
                    <a:pt x="739" y="260"/>
                  </a:lnTo>
                  <a:lnTo>
                    <a:pt x="738" y="255"/>
                  </a:lnTo>
                  <a:lnTo>
                    <a:pt x="738" y="251"/>
                  </a:lnTo>
                  <a:lnTo>
                    <a:pt x="738" y="243"/>
                  </a:lnTo>
                  <a:lnTo>
                    <a:pt x="738" y="238"/>
                  </a:lnTo>
                  <a:lnTo>
                    <a:pt x="737" y="230"/>
                  </a:lnTo>
                  <a:lnTo>
                    <a:pt x="737" y="222"/>
                  </a:lnTo>
                  <a:lnTo>
                    <a:pt x="736" y="214"/>
                  </a:lnTo>
                  <a:lnTo>
                    <a:pt x="735" y="207"/>
                  </a:lnTo>
                  <a:lnTo>
                    <a:pt x="733" y="197"/>
                  </a:lnTo>
                  <a:lnTo>
                    <a:pt x="732" y="190"/>
                  </a:lnTo>
                  <a:lnTo>
                    <a:pt x="730" y="181"/>
                  </a:lnTo>
                  <a:lnTo>
                    <a:pt x="729" y="173"/>
                  </a:lnTo>
                  <a:lnTo>
                    <a:pt x="726" y="169"/>
                  </a:lnTo>
                  <a:lnTo>
                    <a:pt x="724" y="166"/>
                  </a:lnTo>
                  <a:lnTo>
                    <a:pt x="721" y="161"/>
                  </a:lnTo>
                  <a:lnTo>
                    <a:pt x="719" y="156"/>
                  </a:lnTo>
                  <a:lnTo>
                    <a:pt x="716" y="151"/>
                  </a:lnTo>
                  <a:lnTo>
                    <a:pt x="714" y="146"/>
                  </a:lnTo>
                  <a:lnTo>
                    <a:pt x="712" y="141"/>
                  </a:lnTo>
                  <a:lnTo>
                    <a:pt x="709" y="137"/>
                  </a:lnTo>
                  <a:lnTo>
                    <a:pt x="705" y="132"/>
                  </a:lnTo>
                  <a:lnTo>
                    <a:pt x="703" y="127"/>
                  </a:lnTo>
                  <a:lnTo>
                    <a:pt x="699" y="123"/>
                  </a:lnTo>
                  <a:lnTo>
                    <a:pt x="695" y="119"/>
                  </a:lnTo>
                  <a:lnTo>
                    <a:pt x="690" y="111"/>
                  </a:lnTo>
                  <a:lnTo>
                    <a:pt x="686" y="106"/>
                  </a:lnTo>
                  <a:lnTo>
                    <a:pt x="687" y="101"/>
                  </a:lnTo>
                  <a:lnTo>
                    <a:pt x="691" y="97"/>
                  </a:lnTo>
                  <a:lnTo>
                    <a:pt x="695" y="93"/>
                  </a:lnTo>
                  <a:lnTo>
                    <a:pt x="703" y="88"/>
                  </a:lnTo>
                  <a:lnTo>
                    <a:pt x="708" y="83"/>
                  </a:lnTo>
                  <a:lnTo>
                    <a:pt x="716" y="80"/>
                  </a:lnTo>
                  <a:lnTo>
                    <a:pt x="724" y="76"/>
                  </a:lnTo>
                  <a:lnTo>
                    <a:pt x="733" y="73"/>
                  </a:lnTo>
                  <a:lnTo>
                    <a:pt x="740" y="69"/>
                  </a:lnTo>
                  <a:lnTo>
                    <a:pt x="748" y="65"/>
                  </a:lnTo>
                  <a:lnTo>
                    <a:pt x="754" y="62"/>
                  </a:lnTo>
                  <a:lnTo>
                    <a:pt x="775" y="56"/>
                  </a:lnTo>
                  <a:lnTo>
                    <a:pt x="614" y="75"/>
                  </a:lnTo>
                  <a:lnTo>
                    <a:pt x="614" y="74"/>
                  </a:lnTo>
                  <a:lnTo>
                    <a:pt x="616" y="73"/>
                  </a:lnTo>
                  <a:lnTo>
                    <a:pt x="621" y="70"/>
                  </a:lnTo>
                  <a:lnTo>
                    <a:pt x="625" y="67"/>
                  </a:lnTo>
                  <a:lnTo>
                    <a:pt x="630" y="63"/>
                  </a:lnTo>
                  <a:lnTo>
                    <a:pt x="637" y="59"/>
                  </a:lnTo>
                  <a:lnTo>
                    <a:pt x="644" y="54"/>
                  </a:lnTo>
                  <a:lnTo>
                    <a:pt x="654" y="50"/>
                  </a:lnTo>
                  <a:lnTo>
                    <a:pt x="661" y="44"/>
                  </a:lnTo>
                  <a:lnTo>
                    <a:pt x="670" y="38"/>
                  </a:lnTo>
                  <a:lnTo>
                    <a:pt x="679" y="33"/>
                  </a:lnTo>
                  <a:lnTo>
                    <a:pt x="689" y="28"/>
                  </a:lnTo>
                  <a:lnTo>
                    <a:pt x="699" y="24"/>
                  </a:lnTo>
                  <a:lnTo>
                    <a:pt x="708" y="19"/>
                  </a:lnTo>
                  <a:lnTo>
                    <a:pt x="716" y="15"/>
                  </a:lnTo>
                  <a:lnTo>
                    <a:pt x="726" y="12"/>
                  </a:lnTo>
                  <a:lnTo>
                    <a:pt x="733" y="9"/>
                  </a:lnTo>
                  <a:lnTo>
                    <a:pt x="741" y="7"/>
                  </a:lnTo>
                  <a:lnTo>
                    <a:pt x="750" y="4"/>
                  </a:lnTo>
                  <a:lnTo>
                    <a:pt x="758" y="3"/>
                  </a:lnTo>
                  <a:lnTo>
                    <a:pt x="765" y="2"/>
                  </a:lnTo>
                  <a:lnTo>
                    <a:pt x="774" y="0"/>
                  </a:lnTo>
                  <a:lnTo>
                    <a:pt x="781" y="0"/>
                  </a:lnTo>
                  <a:lnTo>
                    <a:pt x="788" y="0"/>
                  </a:lnTo>
                  <a:lnTo>
                    <a:pt x="794" y="0"/>
                  </a:lnTo>
                  <a:lnTo>
                    <a:pt x="800" y="0"/>
                  </a:lnTo>
                  <a:lnTo>
                    <a:pt x="815" y="0"/>
                  </a:lnTo>
                  <a:lnTo>
                    <a:pt x="830" y="2"/>
                  </a:lnTo>
                  <a:lnTo>
                    <a:pt x="846" y="5"/>
                  </a:lnTo>
                  <a:lnTo>
                    <a:pt x="862" y="7"/>
                  </a:lnTo>
                  <a:lnTo>
                    <a:pt x="915" y="15"/>
                  </a:lnTo>
                  <a:lnTo>
                    <a:pt x="829" y="34"/>
                  </a:lnTo>
                  <a:lnTo>
                    <a:pt x="857" y="32"/>
                  </a:lnTo>
                  <a:lnTo>
                    <a:pt x="865" y="32"/>
                  </a:lnTo>
                  <a:lnTo>
                    <a:pt x="876" y="32"/>
                  </a:lnTo>
                  <a:lnTo>
                    <a:pt x="886" y="32"/>
                  </a:lnTo>
                  <a:lnTo>
                    <a:pt x="897" y="34"/>
                  </a:lnTo>
                  <a:lnTo>
                    <a:pt x="908" y="35"/>
                  </a:lnTo>
                  <a:lnTo>
                    <a:pt x="919" y="37"/>
                  </a:lnTo>
                  <a:lnTo>
                    <a:pt x="932" y="39"/>
                  </a:lnTo>
                  <a:lnTo>
                    <a:pt x="944" y="43"/>
                  </a:lnTo>
                  <a:lnTo>
                    <a:pt x="955" y="46"/>
                  </a:lnTo>
                  <a:lnTo>
                    <a:pt x="965" y="51"/>
                  </a:lnTo>
                  <a:lnTo>
                    <a:pt x="976" y="56"/>
                  </a:lnTo>
                  <a:lnTo>
                    <a:pt x="988" y="61"/>
                  </a:lnTo>
                  <a:lnTo>
                    <a:pt x="998" y="66"/>
                  </a:lnTo>
                  <a:lnTo>
                    <a:pt x="1009" y="74"/>
                  </a:lnTo>
                  <a:lnTo>
                    <a:pt x="1018" y="80"/>
                  </a:lnTo>
                  <a:lnTo>
                    <a:pt x="1027" y="86"/>
                  </a:lnTo>
                  <a:lnTo>
                    <a:pt x="1036" y="93"/>
                  </a:lnTo>
                  <a:lnTo>
                    <a:pt x="1043" y="99"/>
                  </a:lnTo>
                  <a:lnTo>
                    <a:pt x="1049" y="103"/>
                  </a:lnTo>
                  <a:lnTo>
                    <a:pt x="1056" y="108"/>
                  </a:lnTo>
                  <a:lnTo>
                    <a:pt x="1060" y="111"/>
                  </a:lnTo>
                  <a:lnTo>
                    <a:pt x="1063" y="116"/>
                  </a:lnTo>
                  <a:lnTo>
                    <a:pt x="1065" y="117"/>
                  </a:lnTo>
                  <a:lnTo>
                    <a:pt x="1066" y="119"/>
                  </a:lnTo>
                  <a:lnTo>
                    <a:pt x="1157" y="327"/>
                  </a:lnTo>
                  <a:lnTo>
                    <a:pt x="855" y="417"/>
                  </a:lnTo>
                  <a:lnTo>
                    <a:pt x="547" y="806"/>
                  </a:lnTo>
                  <a:lnTo>
                    <a:pt x="316" y="820"/>
                  </a:lnTo>
                  <a:lnTo>
                    <a:pt x="43" y="755"/>
                  </a:lnTo>
                  <a:lnTo>
                    <a:pt x="0" y="695"/>
                  </a:lnTo>
                  <a:lnTo>
                    <a:pt x="1" y="693"/>
                  </a:lnTo>
                  <a:lnTo>
                    <a:pt x="10" y="691"/>
                  </a:lnTo>
                  <a:lnTo>
                    <a:pt x="14" y="690"/>
                  </a:lnTo>
                  <a:lnTo>
                    <a:pt x="20" y="689"/>
                  </a:lnTo>
                  <a:lnTo>
                    <a:pt x="26" y="688"/>
                  </a:lnTo>
                  <a:lnTo>
                    <a:pt x="35" y="687"/>
                  </a:lnTo>
                  <a:lnTo>
                    <a:pt x="43" y="686"/>
                  </a:lnTo>
                  <a:lnTo>
                    <a:pt x="52" y="684"/>
                  </a:lnTo>
                  <a:lnTo>
                    <a:pt x="62" y="683"/>
                  </a:lnTo>
                  <a:lnTo>
                    <a:pt x="73" y="682"/>
                  </a:lnTo>
                  <a:lnTo>
                    <a:pt x="84" y="680"/>
                  </a:lnTo>
                  <a:lnTo>
                    <a:pt x="97" y="679"/>
                  </a:lnTo>
                  <a:lnTo>
                    <a:pt x="109" y="679"/>
                  </a:lnTo>
                  <a:lnTo>
                    <a:pt x="122" y="679"/>
                  </a:lnTo>
                  <a:lnTo>
                    <a:pt x="134" y="677"/>
                  </a:lnTo>
                  <a:lnTo>
                    <a:pt x="148" y="676"/>
                  </a:lnTo>
                  <a:lnTo>
                    <a:pt x="160" y="676"/>
                  </a:lnTo>
                  <a:lnTo>
                    <a:pt x="175" y="676"/>
                  </a:lnTo>
                  <a:lnTo>
                    <a:pt x="189" y="676"/>
                  </a:lnTo>
                  <a:lnTo>
                    <a:pt x="201" y="676"/>
                  </a:lnTo>
                  <a:lnTo>
                    <a:pt x="214" y="676"/>
                  </a:lnTo>
                  <a:lnTo>
                    <a:pt x="226" y="676"/>
                  </a:lnTo>
                  <a:lnTo>
                    <a:pt x="235" y="676"/>
                  </a:lnTo>
                  <a:lnTo>
                    <a:pt x="246" y="676"/>
                  </a:lnTo>
                  <a:lnTo>
                    <a:pt x="254" y="676"/>
                  </a:lnTo>
                  <a:lnTo>
                    <a:pt x="262" y="677"/>
                  </a:lnTo>
                  <a:lnTo>
                    <a:pt x="268" y="677"/>
                  </a:lnTo>
                  <a:lnTo>
                    <a:pt x="273" y="678"/>
                  </a:lnTo>
                  <a:lnTo>
                    <a:pt x="275" y="678"/>
                  </a:lnTo>
                  <a:lnTo>
                    <a:pt x="277" y="679"/>
                  </a:lnTo>
                  <a:lnTo>
                    <a:pt x="280" y="680"/>
                  </a:lnTo>
                  <a:lnTo>
                    <a:pt x="283" y="682"/>
                  </a:lnTo>
                  <a:lnTo>
                    <a:pt x="288" y="686"/>
                  </a:lnTo>
                  <a:lnTo>
                    <a:pt x="293" y="689"/>
                  </a:lnTo>
                  <a:lnTo>
                    <a:pt x="300" y="695"/>
                  </a:lnTo>
                  <a:lnTo>
                    <a:pt x="306" y="700"/>
                  </a:lnTo>
                  <a:lnTo>
                    <a:pt x="313" y="704"/>
                  </a:lnTo>
                  <a:lnTo>
                    <a:pt x="321" y="708"/>
                  </a:lnTo>
                  <a:lnTo>
                    <a:pt x="328" y="713"/>
                  </a:lnTo>
                  <a:lnTo>
                    <a:pt x="335" y="719"/>
                  </a:lnTo>
                  <a:lnTo>
                    <a:pt x="343" y="724"/>
                  </a:lnTo>
                  <a:lnTo>
                    <a:pt x="349" y="727"/>
                  </a:lnTo>
                  <a:lnTo>
                    <a:pt x="354" y="730"/>
                  </a:lnTo>
                  <a:lnTo>
                    <a:pt x="359" y="733"/>
                  </a:lnTo>
                  <a:lnTo>
                    <a:pt x="363" y="735"/>
                  </a:lnTo>
                  <a:lnTo>
                    <a:pt x="368" y="735"/>
                  </a:lnTo>
                  <a:lnTo>
                    <a:pt x="368" y="733"/>
                  </a:lnTo>
                  <a:lnTo>
                    <a:pt x="367" y="730"/>
                  </a:lnTo>
                  <a:lnTo>
                    <a:pt x="366" y="726"/>
                  </a:lnTo>
                  <a:lnTo>
                    <a:pt x="363" y="722"/>
                  </a:lnTo>
                  <a:lnTo>
                    <a:pt x="360" y="718"/>
                  </a:lnTo>
                  <a:lnTo>
                    <a:pt x="356" y="712"/>
                  </a:lnTo>
                  <a:lnTo>
                    <a:pt x="353" y="706"/>
                  </a:lnTo>
                  <a:lnTo>
                    <a:pt x="349" y="701"/>
                  </a:lnTo>
                  <a:lnTo>
                    <a:pt x="346" y="695"/>
                  </a:lnTo>
                  <a:lnTo>
                    <a:pt x="342" y="687"/>
                  </a:lnTo>
                  <a:lnTo>
                    <a:pt x="338" y="680"/>
                  </a:lnTo>
                  <a:lnTo>
                    <a:pt x="334" y="674"/>
                  </a:lnTo>
                  <a:lnTo>
                    <a:pt x="332" y="666"/>
                  </a:lnTo>
                  <a:lnTo>
                    <a:pt x="329" y="659"/>
                  </a:lnTo>
                  <a:lnTo>
                    <a:pt x="326" y="652"/>
                  </a:lnTo>
                  <a:lnTo>
                    <a:pt x="324" y="644"/>
                  </a:lnTo>
                  <a:lnTo>
                    <a:pt x="323" y="637"/>
                  </a:lnTo>
                  <a:lnTo>
                    <a:pt x="321" y="630"/>
                  </a:lnTo>
                  <a:lnTo>
                    <a:pt x="321" y="624"/>
                  </a:lnTo>
                  <a:lnTo>
                    <a:pt x="320" y="617"/>
                  </a:lnTo>
                  <a:lnTo>
                    <a:pt x="320" y="612"/>
                  </a:lnTo>
                  <a:lnTo>
                    <a:pt x="319" y="607"/>
                  </a:lnTo>
                  <a:lnTo>
                    <a:pt x="319" y="601"/>
                  </a:lnTo>
                  <a:lnTo>
                    <a:pt x="319" y="596"/>
                  </a:lnTo>
                  <a:lnTo>
                    <a:pt x="320" y="594"/>
                  </a:lnTo>
                  <a:lnTo>
                    <a:pt x="320" y="589"/>
                  </a:lnTo>
                  <a:lnTo>
                    <a:pt x="321" y="587"/>
                  </a:lnTo>
                  <a:lnTo>
                    <a:pt x="230" y="620"/>
                  </a:lnTo>
                  <a:lnTo>
                    <a:pt x="229" y="618"/>
                  </a:lnTo>
                  <a:lnTo>
                    <a:pt x="228" y="613"/>
                  </a:lnTo>
                  <a:lnTo>
                    <a:pt x="228" y="609"/>
                  </a:lnTo>
                  <a:lnTo>
                    <a:pt x="231" y="606"/>
                  </a:lnTo>
                  <a:lnTo>
                    <a:pt x="233" y="603"/>
                  </a:lnTo>
                  <a:lnTo>
                    <a:pt x="236" y="600"/>
                  </a:lnTo>
                  <a:lnTo>
                    <a:pt x="240" y="598"/>
                  </a:lnTo>
                  <a:lnTo>
                    <a:pt x="245" y="596"/>
                  </a:lnTo>
                  <a:lnTo>
                    <a:pt x="249" y="593"/>
                  </a:lnTo>
                  <a:lnTo>
                    <a:pt x="255" y="590"/>
                  </a:lnTo>
                  <a:lnTo>
                    <a:pt x="259" y="587"/>
                  </a:lnTo>
                  <a:lnTo>
                    <a:pt x="268" y="585"/>
                  </a:lnTo>
                  <a:lnTo>
                    <a:pt x="273" y="581"/>
                  </a:lnTo>
                  <a:lnTo>
                    <a:pt x="280" y="578"/>
                  </a:lnTo>
                  <a:lnTo>
                    <a:pt x="287" y="576"/>
                  </a:lnTo>
                  <a:lnTo>
                    <a:pt x="295" y="574"/>
                  </a:lnTo>
                  <a:lnTo>
                    <a:pt x="300" y="571"/>
                  </a:lnTo>
                  <a:lnTo>
                    <a:pt x="306" y="569"/>
                  </a:lnTo>
                  <a:lnTo>
                    <a:pt x="311" y="566"/>
                  </a:lnTo>
                  <a:lnTo>
                    <a:pt x="318" y="566"/>
                  </a:lnTo>
                  <a:lnTo>
                    <a:pt x="324" y="563"/>
                  </a:lnTo>
                  <a:lnTo>
                    <a:pt x="327" y="563"/>
                  </a:lnTo>
                  <a:lnTo>
                    <a:pt x="326" y="563"/>
                  </a:lnTo>
                  <a:lnTo>
                    <a:pt x="326" y="566"/>
                  </a:lnTo>
                  <a:lnTo>
                    <a:pt x="326" y="569"/>
                  </a:lnTo>
                  <a:lnTo>
                    <a:pt x="328" y="574"/>
                  </a:lnTo>
                  <a:lnTo>
                    <a:pt x="329" y="580"/>
                  </a:lnTo>
                  <a:lnTo>
                    <a:pt x="334" y="588"/>
                  </a:lnTo>
                  <a:lnTo>
                    <a:pt x="336" y="591"/>
                  </a:lnTo>
                  <a:lnTo>
                    <a:pt x="339" y="595"/>
                  </a:lnTo>
                  <a:lnTo>
                    <a:pt x="344" y="599"/>
                  </a:lnTo>
                  <a:lnTo>
                    <a:pt x="349" y="603"/>
                  </a:lnTo>
                  <a:lnTo>
                    <a:pt x="353" y="608"/>
                  </a:lnTo>
                  <a:lnTo>
                    <a:pt x="358" y="612"/>
                  </a:lnTo>
                  <a:lnTo>
                    <a:pt x="363" y="616"/>
                  </a:lnTo>
                  <a:lnTo>
                    <a:pt x="371" y="620"/>
                  </a:lnTo>
                  <a:lnTo>
                    <a:pt x="375" y="623"/>
                  </a:lnTo>
                  <a:lnTo>
                    <a:pt x="382" y="628"/>
                  </a:lnTo>
                  <a:lnTo>
                    <a:pt x="387" y="631"/>
                  </a:lnTo>
                  <a:lnTo>
                    <a:pt x="395" y="635"/>
                  </a:lnTo>
                  <a:lnTo>
                    <a:pt x="400" y="637"/>
                  </a:lnTo>
                  <a:lnTo>
                    <a:pt x="405" y="640"/>
                  </a:lnTo>
                  <a:lnTo>
                    <a:pt x="409" y="642"/>
                  </a:lnTo>
                  <a:lnTo>
                    <a:pt x="414" y="645"/>
                  </a:lnTo>
                  <a:lnTo>
                    <a:pt x="421" y="648"/>
                  </a:lnTo>
                  <a:lnTo>
                    <a:pt x="424" y="650"/>
                  </a:lnTo>
                  <a:lnTo>
                    <a:pt x="423" y="648"/>
                  </a:lnTo>
                  <a:lnTo>
                    <a:pt x="422" y="645"/>
                  </a:lnTo>
                  <a:lnTo>
                    <a:pt x="421" y="640"/>
                  </a:lnTo>
                  <a:lnTo>
                    <a:pt x="421" y="634"/>
                  </a:lnTo>
                  <a:lnTo>
                    <a:pt x="419" y="625"/>
                  </a:lnTo>
                  <a:lnTo>
                    <a:pt x="418" y="617"/>
                  </a:lnTo>
                  <a:lnTo>
                    <a:pt x="417" y="608"/>
                  </a:lnTo>
                  <a:lnTo>
                    <a:pt x="417" y="599"/>
                  </a:lnTo>
                  <a:lnTo>
                    <a:pt x="414" y="587"/>
                  </a:lnTo>
                  <a:lnTo>
                    <a:pt x="413" y="577"/>
                  </a:lnTo>
                  <a:lnTo>
                    <a:pt x="413" y="566"/>
                  </a:lnTo>
                  <a:lnTo>
                    <a:pt x="413" y="556"/>
                  </a:lnTo>
                  <a:lnTo>
                    <a:pt x="413" y="546"/>
                  </a:lnTo>
                  <a:lnTo>
                    <a:pt x="417" y="536"/>
                  </a:lnTo>
                  <a:lnTo>
                    <a:pt x="418" y="528"/>
                  </a:lnTo>
                  <a:lnTo>
                    <a:pt x="421" y="522"/>
                  </a:lnTo>
                  <a:lnTo>
                    <a:pt x="424" y="514"/>
                  </a:lnTo>
                  <a:lnTo>
                    <a:pt x="429" y="509"/>
                  </a:lnTo>
                  <a:lnTo>
                    <a:pt x="433" y="504"/>
                  </a:lnTo>
                  <a:lnTo>
                    <a:pt x="440" y="501"/>
                  </a:lnTo>
                  <a:lnTo>
                    <a:pt x="447" y="497"/>
                  </a:lnTo>
                  <a:lnTo>
                    <a:pt x="454" y="494"/>
                  </a:lnTo>
                  <a:lnTo>
                    <a:pt x="462" y="490"/>
                  </a:lnTo>
                  <a:lnTo>
                    <a:pt x="471" y="487"/>
                  </a:lnTo>
                  <a:lnTo>
                    <a:pt x="479" y="484"/>
                  </a:lnTo>
                  <a:lnTo>
                    <a:pt x="487" y="481"/>
                  </a:lnTo>
                  <a:lnTo>
                    <a:pt x="496" y="477"/>
                  </a:lnTo>
                  <a:lnTo>
                    <a:pt x="504" y="474"/>
                  </a:lnTo>
                  <a:lnTo>
                    <a:pt x="512" y="468"/>
                  </a:lnTo>
                  <a:lnTo>
                    <a:pt x="521" y="464"/>
                  </a:lnTo>
                  <a:lnTo>
                    <a:pt x="528" y="458"/>
                  </a:lnTo>
                  <a:lnTo>
                    <a:pt x="535" y="453"/>
                  </a:lnTo>
                  <a:lnTo>
                    <a:pt x="540" y="444"/>
                  </a:lnTo>
                  <a:lnTo>
                    <a:pt x="546" y="437"/>
                  </a:lnTo>
                  <a:lnTo>
                    <a:pt x="550" y="428"/>
                  </a:lnTo>
                  <a:lnTo>
                    <a:pt x="555" y="418"/>
                  </a:lnTo>
                  <a:lnTo>
                    <a:pt x="558" y="409"/>
                  </a:lnTo>
                  <a:lnTo>
                    <a:pt x="562" y="398"/>
                  </a:lnTo>
                  <a:lnTo>
                    <a:pt x="564" y="389"/>
                  </a:lnTo>
                  <a:lnTo>
                    <a:pt x="567" y="378"/>
                  </a:lnTo>
                  <a:lnTo>
                    <a:pt x="568" y="368"/>
                  </a:lnTo>
                  <a:lnTo>
                    <a:pt x="571" y="356"/>
                  </a:lnTo>
                  <a:lnTo>
                    <a:pt x="571" y="347"/>
                  </a:lnTo>
                  <a:lnTo>
                    <a:pt x="572" y="338"/>
                  </a:lnTo>
                  <a:lnTo>
                    <a:pt x="572" y="327"/>
                  </a:lnTo>
                  <a:lnTo>
                    <a:pt x="572" y="320"/>
                  </a:lnTo>
                  <a:lnTo>
                    <a:pt x="571" y="311"/>
                  </a:lnTo>
                  <a:lnTo>
                    <a:pt x="571" y="305"/>
                  </a:lnTo>
                  <a:lnTo>
                    <a:pt x="570" y="299"/>
                  </a:lnTo>
                  <a:lnTo>
                    <a:pt x="567" y="294"/>
                  </a:lnTo>
                  <a:lnTo>
                    <a:pt x="566" y="288"/>
                  </a:lnTo>
                  <a:lnTo>
                    <a:pt x="564" y="286"/>
                  </a:lnTo>
                  <a:lnTo>
                    <a:pt x="559" y="281"/>
                  </a:lnTo>
                  <a:lnTo>
                    <a:pt x="554" y="280"/>
                  </a:lnTo>
                  <a:lnTo>
                    <a:pt x="546" y="280"/>
                  </a:lnTo>
                  <a:lnTo>
                    <a:pt x="537" y="284"/>
                  </a:lnTo>
                  <a:lnTo>
                    <a:pt x="533" y="285"/>
                  </a:lnTo>
                  <a:lnTo>
                    <a:pt x="528" y="288"/>
                  </a:lnTo>
                  <a:lnTo>
                    <a:pt x="522" y="292"/>
                  </a:lnTo>
                  <a:lnTo>
                    <a:pt x="516" y="296"/>
                  </a:lnTo>
                  <a:lnTo>
                    <a:pt x="510" y="298"/>
                  </a:lnTo>
                  <a:lnTo>
                    <a:pt x="504" y="301"/>
                  </a:lnTo>
                  <a:lnTo>
                    <a:pt x="496" y="305"/>
                  </a:lnTo>
                  <a:lnTo>
                    <a:pt x="489" y="309"/>
                  </a:lnTo>
                  <a:lnTo>
                    <a:pt x="482" y="312"/>
                  </a:lnTo>
                  <a:lnTo>
                    <a:pt x="475" y="317"/>
                  </a:lnTo>
                  <a:lnTo>
                    <a:pt x="466" y="321"/>
                  </a:lnTo>
                  <a:lnTo>
                    <a:pt x="460" y="325"/>
                  </a:lnTo>
                  <a:lnTo>
                    <a:pt x="453" y="327"/>
                  </a:lnTo>
                  <a:lnTo>
                    <a:pt x="448" y="330"/>
                  </a:lnTo>
                  <a:lnTo>
                    <a:pt x="441" y="333"/>
                  </a:lnTo>
                  <a:lnTo>
                    <a:pt x="437" y="337"/>
                  </a:lnTo>
                  <a:lnTo>
                    <a:pt x="430" y="340"/>
                  </a:lnTo>
                  <a:lnTo>
                    <a:pt x="429" y="342"/>
                  </a:lnTo>
                  <a:lnTo>
                    <a:pt x="429" y="342"/>
                  </a:lnTo>
                  <a:close/>
                </a:path>
              </a:pathLst>
            </a:custGeom>
            <a:solidFill>
              <a:srgbClr val="2e2e3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80" name=""/>
            <p:cNvSpPr/>
            <p:nvPr/>
          </p:nvSpPr>
          <p:spPr>
            <a:xfrm>
              <a:off x="6413760" y="5619600"/>
              <a:ext cx="1858680" cy="914040"/>
            </a:xfrm>
            <a:custGeom>
              <a:avLst/>
              <a:gdLst/>
              <a:ahLst/>
              <a:rect l="l" t="t" r="r" b="b"/>
              <a:pathLst>
                <a:path w="1171" h="576">
                  <a:moveTo>
                    <a:pt x="152" y="493"/>
                  </a:moveTo>
                  <a:lnTo>
                    <a:pt x="154" y="493"/>
                  </a:lnTo>
                  <a:lnTo>
                    <a:pt x="158" y="494"/>
                  </a:lnTo>
                  <a:lnTo>
                    <a:pt x="165" y="495"/>
                  </a:lnTo>
                  <a:lnTo>
                    <a:pt x="171" y="496"/>
                  </a:lnTo>
                  <a:lnTo>
                    <a:pt x="178" y="499"/>
                  </a:lnTo>
                  <a:lnTo>
                    <a:pt x="188" y="499"/>
                  </a:lnTo>
                  <a:lnTo>
                    <a:pt x="199" y="502"/>
                  </a:lnTo>
                  <a:lnTo>
                    <a:pt x="208" y="503"/>
                  </a:lnTo>
                  <a:lnTo>
                    <a:pt x="221" y="504"/>
                  </a:lnTo>
                  <a:lnTo>
                    <a:pt x="233" y="506"/>
                  </a:lnTo>
                  <a:lnTo>
                    <a:pt x="248" y="507"/>
                  </a:lnTo>
                  <a:lnTo>
                    <a:pt x="261" y="508"/>
                  </a:lnTo>
                  <a:lnTo>
                    <a:pt x="276" y="510"/>
                  </a:lnTo>
                  <a:lnTo>
                    <a:pt x="291" y="511"/>
                  </a:lnTo>
                  <a:lnTo>
                    <a:pt x="307" y="513"/>
                  </a:lnTo>
                  <a:lnTo>
                    <a:pt x="322" y="513"/>
                  </a:lnTo>
                  <a:lnTo>
                    <a:pt x="336" y="513"/>
                  </a:lnTo>
                  <a:lnTo>
                    <a:pt x="352" y="512"/>
                  </a:lnTo>
                  <a:lnTo>
                    <a:pt x="367" y="512"/>
                  </a:lnTo>
                  <a:lnTo>
                    <a:pt x="381" y="511"/>
                  </a:lnTo>
                  <a:lnTo>
                    <a:pt x="396" y="510"/>
                  </a:lnTo>
                  <a:lnTo>
                    <a:pt x="409" y="509"/>
                  </a:lnTo>
                  <a:lnTo>
                    <a:pt x="423" y="508"/>
                  </a:lnTo>
                  <a:lnTo>
                    <a:pt x="433" y="507"/>
                  </a:lnTo>
                  <a:lnTo>
                    <a:pt x="444" y="505"/>
                  </a:lnTo>
                  <a:lnTo>
                    <a:pt x="453" y="503"/>
                  </a:lnTo>
                  <a:lnTo>
                    <a:pt x="462" y="503"/>
                  </a:lnTo>
                  <a:lnTo>
                    <a:pt x="469" y="502"/>
                  </a:lnTo>
                  <a:lnTo>
                    <a:pt x="474" y="501"/>
                  </a:lnTo>
                  <a:lnTo>
                    <a:pt x="477" y="501"/>
                  </a:lnTo>
                  <a:lnTo>
                    <a:pt x="478" y="501"/>
                  </a:lnTo>
                  <a:lnTo>
                    <a:pt x="535" y="423"/>
                  </a:lnTo>
                  <a:lnTo>
                    <a:pt x="536" y="421"/>
                  </a:lnTo>
                  <a:lnTo>
                    <a:pt x="540" y="414"/>
                  </a:lnTo>
                  <a:lnTo>
                    <a:pt x="546" y="403"/>
                  </a:lnTo>
                  <a:lnTo>
                    <a:pt x="554" y="391"/>
                  </a:lnTo>
                  <a:lnTo>
                    <a:pt x="563" y="375"/>
                  </a:lnTo>
                  <a:lnTo>
                    <a:pt x="574" y="357"/>
                  </a:lnTo>
                  <a:lnTo>
                    <a:pt x="585" y="338"/>
                  </a:lnTo>
                  <a:lnTo>
                    <a:pt x="598" y="318"/>
                  </a:lnTo>
                  <a:lnTo>
                    <a:pt x="610" y="296"/>
                  </a:lnTo>
                  <a:lnTo>
                    <a:pt x="622" y="277"/>
                  </a:lnTo>
                  <a:lnTo>
                    <a:pt x="634" y="257"/>
                  </a:lnTo>
                  <a:lnTo>
                    <a:pt x="647" y="238"/>
                  </a:lnTo>
                  <a:lnTo>
                    <a:pt x="656" y="221"/>
                  </a:lnTo>
                  <a:lnTo>
                    <a:pt x="665" y="206"/>
                  </a:lnTo>
                  <a:lnTo>
                    <a:pt x="673" y="194"/>
                  </a:lnTo>
                  <a:lnTo>
                    <a:pt x="680" y="186"/>
                  </a:lnTo>
                  <a:lnTo>
                    <a:pt x="684" y="176"/>
                  </a:lnTo>
                  <a:lnTo>
                    <a:pt x="691" y="167"/>
                  </a:lnTo>
                  <a:lnTo>
                    <a:pt x="700" y="155"/>
                  </a:lnTo>
                  <a:lnTo>
                    <a:pt x="710" y="145"/>
                  </a:lnTo>
                  <a:lnTo>
                    <a:pt x="718" y="131"/>
                  </a:lnTo>
                  <a:lnTo>
                    <a:pt x="730" y="119"/>
                  </a:lnTo>
                  <a:lnTo>
                    <a:pt x="740" y="106"/>
                  </a:lnTo>
                  <a:lnTo>
                    <a:pt x="752" y="93"/>
                  </a:lnTo>
                  <a:lnTo>
                    <a:pt x="762" y="81"/>
                  </a:lnTo>
                  <a:lnTo>
                    <a:pt x="771" y="69"/>
                  </a:lnTo>
                  <a:lnTo>
                    <a:pt x="781" y="59"/>
                  </a:lnTo>
                  <a:lnTo>
                    <a:pt x="790" y="49"/>
                  </a:lnTo>
                  <a:lnTo>
                    <a:pt x="796" y="41"/>
                  </a:lnTo>
                  <a:lnTo>
                    <a:pt x="803" y="36"/>
                  </a:lnTo>
                  <a:lnTo>
                    <a:pt x="806" y="33"/>
                  </a:lnTo>
                  <a:lnTo>
                    <a:pt x="808" y="32"/>
                  </a:lnTo>
                  <a:lnTo>
                    <a:pt x="809" y="32"/>
                  </a:lnTo>
                  <a:lnTo>
                    <a:pt x="813" y="31"/>
                  </a:lnTo>
                  <a:lnTo>
                    <a:pt x="818" y="27"/>
                  </a:lnTo>
                  <a:lnTo>
                    <a:pt x="828" y="26"/>
                  </a:lnTo>
                  <a:lnTo>
                    <a:pt x="838" y="23"/>
                  </a:lnTo>
                  <a:lnTo>
                    <a:pt x="851" y="21"/>
                  </a:lnTo>
                  <a:lnTo>
                    <a:pt x="864" y="18"/>
                  </a:lnTo>
                  <a:lnTo>
                    <a:pt x="880" y="15"/>
                  </a:lnTo>
                  <a:lnTo>
                    <a:pt x="895" y="12"/>
                  </a:lnTo>
                  <a:lnTo>
                    <a:pt x="913" y="10"/>
                  </a:lnTo>
                  <a:lnTo>
                    <a:pt x="930" y="6"/>
                  </a:lnTo>
                  <a:lnTo>
                    <a:pt x="947" y="4"/>
                  </a:lnTo>
                  <a:lnTo>
                    <a:pt x="965" y="2"/>
                  </a:lnTo>
                  <a:lnTo>
                    <a:pt x="984" y="1"/>
                  </a:lnTo>
                  <a:lnTo>
                    <a:pt x="1000" y="0"/>
                  </a:lnTo>
                  <a:lnTo>
                    <a:pt x="1017" y="1"/>
                  </a:lnTo>
                  <a:lnTo>
                    <a:pt x="1033" y="1"/>
                  </a:lnTo>
                  <a:lnTo>
                    <a:pt x="1047" y="1"/>
                  </a:lnTo>
                  <a:lnTo>
                    <a:pt x="1062" y="2"/>
                  </a:lnTo>
                  <a:lnTo>
                    <a:pt x="1076" y="3"/>
                  </a:lnTo>
                  <a:lnTo>
                    <a:pt x="1089" y="4"/>
                  </a:lnTo>
                  <a:lnTo>
                    <a:pt x="1102" y="6"/>
                  </a:lnTo>
                  <a:lnTo>
                    <a:pt x="1114" y="6"/>
                  </a:lnTo>
                  <a:lnTo>
                    <a:pt x="1125" y="9"/>
                  </a:lnTo>
                  <a:lnTo>
                    <a:pt x="1135" y="10"/>
                  </a:lnTo>
                  <a:lnTo>
                    <a:pt x="1144" y="11"/>
                  </a:lnTo>
                  <a:lnTo>
                    <a:pt x="1151" y="11"/>
                  </a:lnTo>
                  <a:lnTo>
                    <a:pt x="1159" y="13"/>
                  </a:lnTo>
                  <a:lnTo>
                    <a:pt x="1163" y="14"/>
                  </a:lnTo>
                  <a:lnTo>
                    <a:pt x="1167" y="15"/>
                  </a:lnTo>
                  <a:lnTo>
                    <a:pt x="1170" y="15"/>
                  </a:lnTo>
                  <a:lnTo>
                    <a:pt x="1171" y="15"/>
                  </a:lnTo>
                  <a:lnTo>
                    <a:pt x="1171" y="576"/>
                  </a:lnTo>
                  <a:lnTo>
                    <a:pt x="0" y="576"/>
                  </a:lnTo>
                  <a:lnTo>
                    <a:pt x="152" y="493"/>
                  </a:lnTo>
                  <a:lnTo>
                    <a:pt x="152" y="493"/>
                  </a:lnTo>
                  <a:close/>
                </a:path>
              </a:pathLst>
            </a:custGeom>
            <a:solidFill>
              <a:srgbClr val="b3667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81" name=""/>
            <p:cNvSpPr/>
            <p:nvPr/>
          </p:nvSpPr>
          <p:spPr>
            <a:xfrm>
              <a:off x="6085080" y="5743440"/>
              <a:ext cx="2184480" cy="790200"/>
            </a:xfrm>
            <a:custGeom>
              <a:avLst/>
              <a:gdLst/>
              <a:ahLst/>
              <a:rect l="l" t="t" r="r" b="b"/>
              <a:pathLst>
                <a:path w="1376" h="498">
                  <a:moveTo>
                    <a:pt x="1376" y="20"/>
                  </a:moveTo>
                  <a:lnTo>
                    <a:pt x="1374" y="19"/>
                  </a:lnTo>
                  <a:lnTo>
                    <a:pt x="1372" y="17"/>
                  </a:lnTo>
                  <a:lnTo>
                    <a:pt x="1367" y="16"/>
                  </a:lnTo>
                  <a:lnTo>
                    <a:pt x="1360" y="16"/>
                  </a:lnTo>
                  <a:lnTo>
                    <a:pt x="1353" y="14"/>
                  </a:lnTo>
                  <a:lnTo>
                    <a:pt x="1344" y="12"/>
                  </a:lnTo>
                  <a:lnTo>
                    <a:pt x="1334" y="11"/>
                  </a:lnTo>
                  <a:lnTo>
                    <a:pt x="1325" y="9"/>
                  </a:lnTo>
                  <a:lnTo>
                    <a:pt x="1313" y="7"/>
                  </a:lnTo>
                  <a:lnTo>
                    <a:pt x="1301" y="5"/>
                  </a:lnTo>
                  <a:lnTo>
                    <a:pt x="1289" y="4"/>
                  </a:lnTo>
                  <a:lnTo>
                    <a:pt x="1276" y="2"/>
                  </a:lnTo>
                  <a:lnTo>
                    <a:pt x="1264" y="0"/>
                  </a:lnTo>
                  <a:lnTo>
                    <a:pt x="1251" y="0"/>
                  </a:lnTo>
                  <a:lnTo>
                    <a:pt x="1239" y="0"/>
                  </a:lnTo>
                  <a:lnTo>
                    <a:pt x="1227" y="0"/>
                  </a:lnTo>
                  <a:lnTo>
                    <a:pt x="1215" y="0"/>
                  </a:lnTo>
                  <a:lnTo>
                    <a:pt x="1203" y="1"/>
                  </a:lnTo>
                  <a:lnTo>
                    <a:pt x="1191" y="2"/>
                  </a:lnTo>
                  <a:lnTo>
                    <a:pt x="1181" y="4"/>
                  </a:lnTo>
                  <a:lnTo>
                    <a:pt x="1171" y="6"/>
                  </a:lnTo>
                  <a:lnTo>
                    <a:pt x="1162" y="8"/>
                  </a:lnTo>
                  <a:lnTo>
                    <a:pt x="1153" y="10"/>
                  </a:lnTo>
                  <a:lnTo>
                    <a:pt x="1147" y="12"/>
                  </a:lnTo>
                  <a:lnTo>
                    <a:pt x="1140" y="14"/>
                  </a:lnTo>
                  <a:lnTo>
                    <a:pt x="1135" y="16"/>
                  </a:lnTo>
                  <a:lnTo>
                    <a:pt x="1128" y="17"/>
                  </a:lnTo>
                  <a:lnTo>
                    <a:pt x="1125" y="21"/>
                  </a:lnTo>
                  <a:lnTo>
                    <a:pt x="1120" y="23"/>
                  </a:lnTo>
                  <a:lnTo>
                    <a:pt x="1118" y="25"/>
                  </a:lnTo>
                  <a:lnTo>
                    <a:pt x="1116" y="26"/>
                  </a:lnTo>
                  <a:lnTo>
                    <a:pt x="1112" y="29"/>
                  </a:lnTo>
                  <a:lnTo>
                    <a:pt x="1108" y="31"/>
                  </a:lnTo>
                  <a:lnTo>
                    <a:pt x="1103" y="34"/>
                  </a:lnTo>
                  <a:lnTo>
                    <a:pt x="1099" y="38"/>
                  </a:lnTo>
                  <a:lnTo>
                    <a:pt x="1094" y="45"/>
                  </a:lnTo>
                  <a:lnTo>
                    <a:pt x="1087" y="50"/>
                  </a:lnTo>
                  <a:lnTo>
                    <a:pt x="1082" y="56"/>
                  </a:lnTo>
                  <a:lnTo>
                    <a:pt x="1074" y="62"/>
                  </a:lnTo>
                  <a:lnTo>
                    <a:pt x="1069" y="72"/>
                  </a:lnTo>
                  <a:lnTo>
                    <a:pt x="1062" y="80"/>
                  </a:lnTo>
                  <a:lnTo>
                    <a:pt x="1053" y="90"/>
                  </a:lnTo>
                  <a:lnTo>
                    <a:pt x="1046" y="100"/>
                  </a:lnTo>
                  <a:lnTo>
                    <a:pt x="1039" y="113"/>
                  </a:lnTo>
                  <a:lnTo>
                    <a:pt x="1029" y="123"/>
                  </a:lnTo>
                  <a:lnTo>
                    <a:pt x="1022" y="136"/>
                  </a:lnTo>
                  <a:lnTo>
                    <a:pt x="1014" y="149"/>
                  </a:lnTo>
                  <a:lnTo>
                    <a:pt x="1007" y="163"/>
                  </a:lnTo>
                  <a:lnTo>
                    <a:pt x="998" y="176"/>
                  </a:lnTo>
                  <a:lnTo>
                    <a:pt x="991" y="189"/>
                  </a:lnTo>
                  <a:lnTo>
                    <a:pt x="984" y="202"/>
                  </a:lnTo>
                  <a:lnTo>
                    <a:pt x="977" y="214"/>
                  </a:lnTo>
                  <a:lnTo>
                    <a:pt x="970" y="226"/>
                  </a:lnTo>
                  <a:lnTo>
                    <a:pt x="966" y="236"/>
                  </a:lnTo>
                  <a:lnTo>
                    <a:pt x="960" y="246"/>
                  </a:lnTo>
                  <a:lnTo>
                    <a:pt x="957" y="255"/>
                  </a:lnTo>
                  <a:lnTo>
                    <a:pt x="952" y="261"/>
                  </a:lnTo>
                  <a:lnTo>
                    <a:pt x="950" y="267"/>
                  </a:lnTo>
                  <a:lnTo>
                    <a:pt x="949" y="270"/>
                  </a:lnTo>
                  <a:lnTo>
                    <a:pt x="949" y="272"/>
                  </a:lnTo>
                  <a:lnTo>
                    <a:pt x="949" y="270"/>
                  </a:lnTo>
                  <a:lnTo>
                    <a:pt x="949" y="269"/>
                  </a:lnTo>
                  <a:lnTo>
                    <a:pt x="949" y="265"/>
                  </a:lnTo>
                  <a:lnTo>
                    <a:pt x="950" y="260"/>
                  </a:lnTo>
                  <a:lnTo>
                    <a:pt x="951" y="254"/>
                  </a:lnTo>
                  <a:lnTo>
                    <a:pt x="954" y="248"/>
                  </a:lnTo>
                  <a:lnTo>
                    <a:pt x="956" y="239"/>
                  </a:lnTo>
                  <a:lnTo>
                    <a:pt x="959" y="232"/>
                  </a:lnTo>
                  <a:lnTo>
                    <a:pt x="961" y="223"/>
                  </a:lnTo>
                  <a:lnTo>
                    <a:pt x="964" y="213"/>
                  </a:lnTo>
                  <a:lnTo>
                    <a:pt x="967" y="202"/>
                  </a:lnTo>
                  <a:lnTo>
                    <a:pt x="971" y="192"/>
                  </a:lnTo>
                  <a:lnTo>
                    <a:pt x="975" y="181"/>
                  </a:lnTo>
                  <a:lnTo>
                    <a:pt x="981" y="168"/>
                  </a:lnTo>
                  <a:lnTo>
                    <a:pt x="987" y="157"/>
                  </a:lnTo>
                  <a:lnTo>
                    <a:pt x="993" y="146"/>
                  </a:lnTo>
                  <a:lnTo>
                    <a:pt x="998" y="134"/>
                  </a:lnTo>
                  <a:lnTo>
                    <a:pt x="1005" y="121"/>
                  </a:lnTo>
                  <a:lnTo>
                    <a:pt x="1011" y="109"/>
                  </a:lnTo>
                  <a:lnTo>
                    <a:pt x="1018" y="97"/>
                  </a:lnTo>
                  <a:lnTo>
                    <a:pt x="1024" y="84"/>
                  </a:lnTo>
                  <a:lnTo>
                    <a:pt x="1032" y="75"/>
                  </a:lnTo>
                  <a:lnTo>
                    <a:pt x="1038" y="64"/>
                  </a:lnTo>
                  <a:lnTo>
                    <a:pt x="1045" y="55"/>
                  </a:lnTo>
                  <a:lnTo>
                    <a:pt x="1050" y="45"/>
                  </a:lnTo>
                  <a:lnTo>
                    <a:pt x="1057" y="37"/>
                  </a:lnTo>
                  <a:lnTo>
                    <a:pt x="1061" y="29"/>
                  </a:lnTo>
                  <a:lnTo>
                    <a:pt x="1066" y="24"/>
                  </a:lnTo>
                  <a:lnTo>
                    <a:pt x="1069" y="19"/>
                  </a:lnTo>
                  <a:lnTo>
                    <a:pt x="1072" y="15"/>
                  </a:lnTo>
                  <a:lnTo>
                    <a:pt x="1074" y="12"/>
                  </a:lnTo>
                  <a:lnTo>
                    <a:pt x="1074" y="12"/>
                  </a:lnTo>
                  <a:lnTo>
                    <a:pt x="1073" y="12"/>
                  </a:lnTo>
                  <a:lnTo>
                    <a:pt x="1069" y="14"/>
                  </a:lnTo>
                  <a:lnTo>
                    <a:pt x="1065" y="16"/>
                  </a:lnTo>
                  <a:lnTo>
                    <a:pt x="1062" y="19"/>
                  </a:lnTo>
                  <a:lnTo>
                    <a:pt x="1058" y="21"/>
                  </a:lnTo>
                  <a:lnTo>
                    <a:pt x="1053" y="26"/>
                  </a:lnTo>
                  <a:lnTo>
                    <a:pt x="1047" y="30"/>
                  </a:lnTo>
                  <a:lnTo>
                    <a:pt x="1041" y="36"/>
                  </a:lnTo>
                  <a:lnTo>
                    <a:pt x="1035" y="44"/>
                  </a:lnTo>
                  <a:lnTo>
                    <a:pt x="1028" y="52"/>
                  </a:lnTo>
                  <a:lnTo>
                    <a:pt x="1021" y="61"/>
                  </a:lnTo>
                  <a:lnTo>
                    <a:pt x="1014" y="72"/>
                  </a:lnTo>
                  <a:lnTo>
                    <a:pt x="1006" y="84"/>
                  </a:lnTo>
                  <a:lnTo>
                    <a:pt x="998" y="98"/>
                  </a:lnTo>
                  <a:lnTo>
                    <a:pt x="988" y="113"/>
                  </a:lnTo>
                  <a:lnTo>
                    <a:pt x="978" y="129"/>
                  </a:lnTo>
                  <a:lnTo>
                    <a:pt x="970" y="146"/>
                  </a:lnTo>
                  <a:lnTo>
                    <a:pt x="961" y="164"/>
                  </a:lnTo>
                  <a:lnTo>
                    <a:pt x="950" y="182"/>
                  </a:lnTo>
                  <a:lnTo>
                    <a:pt x="942" y="201"/>
                  </a:lnTo>
                  <a:lnTo>
                    <a:pt x="934" y="218"/>
                  </a:lnTo>
                  <a:lnTo>
                    <a:pt x="925" y="236"/>
                  </a:lnTo>
                  <a:lnTo>
                    <a:pt x="917" y="252"/>
                  </a:lnTo>
                  <a:lnTo>
                    <a:pt x="911" y="268"/>
                  </a:lnTo>
                  <a:lnTo>
                    <a:pt x="904" y="281"/>
                  </a:lnTo>
                  <a:lnTo>
                    <a:pt x="899" y="294"/>
                  </a:lnTo>
                  <a:lnTo>
                    <a:pt x="894" y="303"/>
                  </a:lnTo>
                  <a:lnTo>
                    <a:pt x="892" y="311"/>
                  </a:lnTo>
                  <a:lnTo>
                    <a:pt x="889" y="316"/>
                  </a:lnTo>
                  <a:lnTo>
                    <a:pt x="889" y="318"/>
                  </a:lnTo>
                  <a:lnTo>
                    <a:pt x="829" y="457"/>
                  </a:lnTo>
                  <a:lnTo>
                    <a:pt x="726" y="469"/>
                  </a:lnTo>
                  <a:lnTo>
                    <a:pt x="626" y="428"/>
                  </a:lnTo>
                  <a:lnTo>
                    <a:pt x="465" y="433"/>
                  </a:lnTo>
                  <a:lnTo>
                    <a:pt x="319" y="394"/>
                  </a:lnTo>
                  <a:lnTo>
                    <a:pt x="196" y="367"/>
                  </a:lnTo>
                  <a:lnTo>
                    <a:pt x="160" y="337"/>
                  </a:lnTo>
                  <a:lnTo>
                    <a:pt x="106" y="342"/>
                  </a:lnTo>
                  <a:lnTo>
                    <a:pt x="152" y="359"/>
                  </a:lnTo>
                  <a:lnTo>
                    <a:pt x="151" y="359"/>
                  </a:lnTo>
                  <a:lnTo>
                    <a:pt x="148" y="361"/>
                  </a:lnTo>
                  <a:lnTo>
                    <a:pt x="143" y="362"/>
                  </a:lnTo>
                  <a:lnTo>
                    <a:pt x="139" y="365"/>
                  </a:lnTo>
                  <a:lnTo>
                    <a:pt x="134" y="369"/>
                  </a:lnTo>
                  <a:lnTo>
                    <a:pt x="133" y="373"/>
                  </a:lnTo>
                  <a:lnTo>
                    <a:pt x="134" y="379"/>
                  </a:lnTo>
                  <a:lnTo>
                    <a:pt x="141" y="384"/>
                  </a:lnTo>
                  <a:lnTo>
                    <a:pt x="145" y="386"/>
                  </a:lnTo>
                  <a:lnTo>
                    <a:pt x="151" y="389"/>
                  </a:lnTo>
                  <a:lnTo>
                    <a:pt x="157" y="391"/>
                  </a:lnTo>
                  <a:lnTo>
                    <a:pt x="165" y="394"/>
                  </a:lnTo>
                  <a:lnTo>
                    <a:pt x="173" y="396"/>
                  </a:lnTo>
                  <a:lnTo>
                    <a:pt x="181" y="400"/>
                  </a:lnTo>
                  <a:lnTo>
                    <a:pt x="190" y="402"/>
                  </a:lnTo>
                  <a:lnTo>
                    <a:pt x="199" y="405"/>
                  </a:lnTo>
                  <a:lnTo>
                    <a:pt x="206" y="407"/>
                  </a:lnTo>
                  <a:lnTo>
                    <a:pt x="214" y="408"/>
                  </a:lnTo>
                  <a:lnTo>
                    <a:pt x="222" y="410"/>
                  </a:lnTo>
                  <a:lnTo>
                    <a:pt x="228" y="412"/>
                  </a:lnTo>
                  <a:lnTo>
                    <a:pt x="233" y="413"/>
                  </a:lnTo>
                  <a:lnTo>
                    <a:pt x="237" y="414"/>
                  </a:lnTo>
                  <a:lnTo>
                    <a:pt x="239" y="415"/>
                  </a:lnTo>
                  <a:lnTo>
                    <a:pt x="242" y="415"/>
                  </a:lnTo>
                  <a:lnTo>
                    <a:pt x="239" y="415"/>
                  </a:lnTo>
                  <a:lnTo>
                    <a:pt x="234" y="416"/>
                  </a:lnTo>
                  <a:lnTo>
                    <a:pt x="230" y="416"/>
                  </a:lnTo>
                  <a:lnTo>
                    <a:pt x="226" y="416"/>
                  </a:lnTo>
                  <a:lnTo>
                    <a:pt x="221" y="417"/>
                  </a:lnTo>
                  <a:lnTo>
                    <a:pt x="216" y="418"/>
                  </a:lnTo>
                  <a:lnTo>
                    <a:pt x="209" y="418"/>
                  </a:lnTo>
                  <a:lnTo>
                    <a:pt x="202" y="419"/>
                  </a:lnTo>
                  <a:lnTo>
                    <a:pt x="196" y="419"/>
                  </a:lnTo>
                  <a:lnTo>
                    <a:pt x="190" y="421"/>
                  </a:lnTo>
                  <a:lnTo>
                    <a:pt x="182" y="421"/>
                  </a:lnTo>
                  <a:lnTo>
                    <a:pt x="176" y="421"/>
                  </a:lnTo>
                  <a:lnTo>
                    <a:pt x="169" y="421"/>
                  </a:lnTo>
                  <a:lnTo>
                    <a:pt x="162" y="421"/>
                  </a:lnTo>
                  <a:lnTo>
                    <a:pt x="155" y="418"/>
                  </a:lnTo>
                  <a:lnTo>
                    <a:pt x="148" y="417"/>
                  </a:lnTo>
                  <a:lnTo>
                    <a:pt x="142" y="415"/>
                  </a:lnTo>
                  <a:lnTo>
                    <a:pt x="135" y="415"/>
                  </a:lnTo>
                  <a:lnTo>
                    <a:pt x="129" y="413"/>
                  </a:lnTo>
                  <a:lnTo>
                    <a:pt x="124" y="413"/>
                  </a:lnTo>
                  <a:lnTo>
                    <a:pt x="118" y="412"/>
                  </a:lnTo>
                  <a:lnTo>
                    <a:pt x="112" y="412"/>
                  </a:lnTo>
                  <a:lnTo>
                    <a:pt x="106" y="412"/>
                  </a:lnTo>
                  <a:lnTo>
                    <a:pt x="100" y="412"/>
                  </a:lnTo>
                  <a:lnTo>
                    <a:pt x="95" y="412"/>
                  </a:lnTo>
                  <a:lnTo>
                    <a:pt x="89" y="414"/>
                  </a:lnTo>
                  <a:lnTo>
                    <a:pt x="81" y="415"/>
                  </a:lnTo>
                  <a:lnTo>
                    <a:pt x="77" y="417"/>
                  </a:lnTo>
                  <a:lnTo>
                    <a:pt x="70" y="421"/>
                  </a:lnTo>
                  <a:lnTo>
                    <a:pt x="66" y="425"/>
                  </a:lnTo>
                  <a:lnTo>
                    <a:pt x="58" y="429"/>
                  </a:lnTo>
                  <a:lnTo>
                    <a:pt x="53" y="433"/>
                  </a:lnTo>
                  <a:lnTo>
                    <a:pt x="46" y="438"/>
                  </a:lnTo>
                  <a:lnTo>
                    <a:pt x="41" y="445"/>
                  </a:lnTo>
                  <a:lnTo>
                    <a:pt x="35" y="450"/>
                  </a:lnTo>
                  <a:lnTo>
                    <a:pt x="29" y="456"/>
                  </a:lnTo>
                  <a:lnTo>
                    <a:pt x="24" y="462"/>
                  </a:lnTo>
                  <a:lnTo>
                    <a:pt x="20" y="469"/>
                  </a:lnTo>
                  <a:lnTo>
                    <a:pt x="16" y="474"/>
                  </a:lnTo>
                  <a:lnTo>
                    <a:pt x="12" y="479"/>
                  </a:lnTo>
                  <a:lnTo>
                    <a:pt x="7" y="483"/>
                  </a:lnTo>
                  <a:lnTo>
                    <a:pt x="5" y="489"/>
                  </a:lnTo>
                  <a:lnTo>
                    <a:pt x="1" y="496"/>
                  </a:lnTo>
                  <a:lnTo>
                    <a:pt x="0" y="498"/>
                  </a:lnTo>
                  <a:lnTo>
                    <a:pt x="1376" y="498"/>
                  </a:lnTo>
                  <a:lnTo>
                    <a:pt x="1376" y="20"/>
                  </a:lnTo>
                  <a:lnTo>
                    <a:pt x="1376" y="20"/>
                  </a:lnTo>
                  <a:close/>
                </a:path>
              </a:pathLst>
            </a:custGeom>
            <a:solidFill>
              <a:srgbClr val="6e3b5e"/>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82" name=""/>
            <p:cNvSpPr/>
            <p:nvPr/>
          </p:nvSpPr>
          <p:spPr>
            <a:xfrm>
              <a:off x="7423200" y="4228920"/>
              <a:ext cx="479520" cy="399600"/>
            </a:xfrm>
            <a:custGeom>
              <a:avLst/>
              <a:gdLst/>
              <a:ahLst/>
              <a:rect l="l" t="t" r="r" b="b"/>
              <a:pathLst>
                <a:path w="302" h="252">
                  <a:moveTo>
                    <a:pt x="155" y="163"/>
                  </a:moveTo>
                  <a:lnTo>
                    <a:pt x="156" y="160"/>
                  </a:lnTo>
                  <a:lnTo>
                    <a:pt x="158" y="156"/>
                  </a:lnTo>
                  <a:lnTo>
                    <a:pt x="159" y="152"/>
                  </a:lnTo>
                  <a:lnTo>
                    <a:pt x="160" y="149"/>
                  </a:lnTo>
                  <a:lnTo>
                    <a:pt x="163" y="143"/>
                  </a:lnTo>
                  <a:lnTo>
                    <a:pt x="165" y="139"/>
                  </a:lnTo>
                  <a:lnTo>
                    <a:pt x="165" y="134"/>
                  </a:lnTo>
                  <a:lnTo>
                    <a:pt x="165" y="128"/>
                  </a:lnTo>
                  <a:lnTo>
                    <a:pt x="163" y="121"/>
                  </a:lnTo>
                  <a:lnTo>
                    <a:pt x="162" y="116"/>
                  </a:lnTo>
                  <a:lnTo>
                    <a:pt x="158" y="109"/>
                  </a:lnTo>
                  <a:lnTo>
                    <a:pt x="155" y="104"/>
                  </a:lnTo>
                  <a:lnTo>
                    <a:pt x="149" y="96"/>
                  </a:lnTo>
                  <a:lnTo>
                    <a:pt x="144" y="91"/>
                  </a:lnTo>
                  <a:lnTo>
                    <a:pt x="135" y="84"/>
                  </a:lnTo>
                  <a:lnTo>
                    <a:pt x="126" y="77"/>
                  </a:lnTo>
                  <a:lnTo>
                    <a:pt x="116" y="71"/>
                  </a:lnTo>
                  <a:lnTo>
                    <a:pt x="104" y="65"/>
                  </a:lnTo>
                  <a:lnTo>
                    <a:pt x="92" y="59"/>
                  </a:lnTo>
                  <a:lnTo>
                    <a:pt x="80" y="53"/>
                  </a:lnTo>
                  <a:lnTo>
                    <a:pt x="69" y="48"/>
                  </a:lnTo>
                  <a:lnTo>
                    <a:pt x="56" y="44"/>
                  </a:lnTo>
                  <a:lnTo>
                    <a:pt x="45" y="39"/>
                  </a:lnTo>
                  <a:lnTo>
                    <a:pt x="35" y="35"/>
                  </a:lnTo>
                  <a:lnTo>
                    <a:pt x="24" y="30"/>
                  </a:lnTo>
                  <a:lnTo>
                    <a:pt x="17" y="28"/>
                  </a:lnTo>
                  <a:lnTo>
                    <a:pt x="10" y="25"/>
                  </a:lnTo>
                  <a:lnTo>
                    <a:pt x="4" y="24"/>
                  </a:lnTo>
                  <a:lnTo>
                    <a:pt x="1" y="23"/>
                  </a:lnTo>
                  <a:lnTo>
                    <a:pt x="0" y="23"/>
                  </a:lnTo>
                  <a:lnTo>
                    <a:pt x="1" y="20"/>
                  </a:lnTo>
                  <a:lnTo>
                    <a:pt x="4" y="15"/>
                  </a:lnTo>
                  <a:lnTo>
                    <a:pt x="6" y="12"/>
                  </a:lnTo>
                  <a:lnTo>
                    <a:pt x="10" y="8"/>
                  </a:lnTo>
                  <a:lnTo>
                    <a:pt x="14" y="5"/>
                  </a:lnTo>
                  <a:lnTo>
                    <a:pt x="20" y="4"/>
                  </a:lnTo>
                  <a:lnTo>
                    <a:pt x="24" y="1"/>
                  </a:lnTo>
                  <a:lnTo>
                    <a:pt x="29" y="0"/>
                  </a:lnTo>
                  <a:lnTo>
                    <a:pt x="35" y="0"/>
                  </a:lnTo>
                  <a:lnTo>
                    <a:pt x="40" y="0"/>
                  </a:lnTo>
                  <a:lnTo>
                    <a:pt x="44" y="0"/>
                  </a:lnTo>
                  <a:lnTo>
                    <a:pt x="48" y="0"/>
                  </a:lnTo>
                  <a:lnTo>
                    <a:pt x="49" y="0"/>
                  </a:lnTo>
                  <a:lnTo>
                    <a:pt x="51" y="1"/>
                  </a:lnTo>
                  <a:lnTo>
                    <a:pt x="46" y="15"/>
                  </a:lnTo>
                  <a:lnTo>
                    <a:pt x="48" y="14"/>
                  </a:lnTo>
                  <a:lnTo>
                    <a:pt x="52" y="14"/>
                  </a:lnTo>
                  <a:lnTo>
                    <a:pt x="56" y="13"/>
                  </a:lnTo>
                  <a:lnTo>
                    <a:pt x="61" y="13"/>
                  </a:lnTo>
                  <a:lnTo>
                    <a:pt x="66" y="13"/>
                  </a:lnTo>
                  <a:lnTo>
                    <a:pt x="70" y="13"/>
                  </a:lnTo>
                  <a:lnTo>
                    <a:pt x="74" y="10"/>
                  </a:lnTo>
                  <a:lnTo>
                    <a:pt x="79" y="8"/>
                  </a:lnTo>
                  <a:lnTo>
                    <a:pt x="84" y="7"/>
                  </a:lnTo>
                  <a:lnTo>
                    <a:pt x="90" y="6"/>
                  </a:lnTo>
                  <a:lnTo>
                    <a:pt x="94" y="5"/>
                  </a:lnTo>
                  <a:lnTo>
                    <a:pt x="98" y="4"/>
                  </a:lnTo>
                  <a:lnTo>
                    <a:pt x="102" y="4"/>
                  </a:lnTo>
                  <a:lnTo>
                    <a:pt x="106" y="6"/>
                  </a:lnTo>
                  <a:lnTo>
                    <a:pt x="111" y="9"/>
                  </a:lnTo>
                  <a:lnTo>
                    <a:pt x="115" y="16"/>
                  </a:lnTo>
                  <a:lnTo>
                    <a:pt x="116" y="21"/>
                  </a:lnTo>
                  <a:lnTo>
                    <a:pt x="117" y="23"/>
                  </a:lnTo>
                  <a:lnTo>
                    <a:pt x="119" y="21"/>
                  </a:lnTo>
                  <a:lnTo>
                    <a:pt x="127" y="16"/>
                  </a:lnTo>
                  <a:lnTo>
                    <a:pt x="131" y="13"/>
                  </a:lnTo>
                  <a:lnTo>
                    <a:pt x="135" y="10"/>
                  </a:lnTo>
                  <a:lnTo>
                    <a:pt x="142" y="8"/>
                  </a:lnTo>
                  <a:lnTo>
                    <a:pt x="148" y="8"/>
                  </a:lnTo>
                  <a:lnTo>
                    <a:pt x="156" y="12"/>
                  </a:lnTo>
                  <a:lnTo>
                    <a:pt x="165" y="17"/>
                  </a:lnTo>
                  <a:lnTo>
                    <a:pt x="169" y="22"/>
                  </a:lnTo>
                  <a:lnTo>
                    <a:pt x="172" y="25"/>
                  </a:lnTo>
                  <a:lnTo>
                    <a:pt x="169" y="25"/>
                  </a:lnTo>
                  <a:lnTo>
                    <a:pt x="164" y="26"/>
                  </a:lnTo>
                  <a:lnTo>
                    <a:pt x="155" y="29"/>
                  </a:lnTo>
                  <a:lnTo>
                    <a:pt x="148" y="34"/>
                  </a:lnTo>
                  <a:lnTo>
                    <a:pt x="141" y="40"/>
                  </a:lnTo>
                  <a:lnTo>
                    <a:pt x="135" y="47"/>
                  </a:lnTo>
                  <a:lnTo>
                    <a:pt x="131" y="53"/>
                  </a:lnTo>
                  <a:lnTo>
                    <a:pt x="131" y="57"/>
                  </a:lnTo>
                  <a:lnTo>
                    <a:pt x="131" y="55"/>
                  </a:lnTo>
                  <a:lnTo>
                    <a:pt x="135" y="54"/>
                  </a:lnTo>
                  <a:lnTo>
                    <a:pt x="140" y="52"/>
                  </a:lnTo>
                  <a:lnTo>
                    <a:pt x="146" y="50"/>
                  </a:lnTo>
                  <a:lnTo>
                    <a:pt x="152" y="48"/>
                  </a:lnTo>
                  <a:lnTo>
                    <a:pt x="160" y="47"/>
                  </a:lnTo>
                  <a:lnTo>
                    <a:pt x="167" y="46"/>
                  </a:lnTo>
                  <a:lnTo>
                    <a:pt x="174" y="47"/>
                  </a:lnTo>
                  <a:lnTo>
                    <a:pt x="178" y="48"/>
                  </a:lnTo>
                  <a:lnTo>
                    <a:pt x="182" y="50"/>
                  </a:lnTo>
                  <a:lnTo>
                    <a:pt x="185" y="53"/>
                  </a:lnTo>
                  <a:lnTo>
                    <a:pt x="190" y="58"/>
                  </a:lnTo>
                  <a:lnTo>
                    <a:pt x="192" y="63"/>
                  </a:lnTo>
                  <a:lnTo>
                    <a:pt x="194" y="67"/>
                  </a:lnTo>
                  <a:lnTo>
                    <a:pt x="196" y="64"/>
                  </a:lnTo>
                  <a:lnTo>
                    <a:pt x="202" y="59"/>
                  </a:lnTo>
                  <a:lnTo>
                    <a:pt x="206" y="57"/>
                  </a:lnTo>
                  <a:lnTo>
                    <a:pt x="211" y="54"/>
                  </a:lnTo>
                  <a:lnTo>
                    <a:pt x="217" y="54"/>
                  </a:lnTo>
                  <a:lnTo>
                    <a:pt x="223" y="57"/>
                  </a:lnTo>
                  <a:lnTo>
                    <a:pt x="227" y="59"/>
                  </a:lnTo>
                  <a:lnTo>
                    <a:pt x="231" y="62"/>
                  </a:lnTo>
                  <a:lnTo>
                    <a:pt x="235" y="67"/>
                  </a:lnTo>
                  <a:lnTo>
                    <a:pt x="240" y="72"/>
                  </a:lnTo>
                  <a:lnTo>
                    <a:pt x="242" y="76"/>
                  </a:lnTo>
                  <a:lnTo>
                    <a:pt x="244" y="82"/>
                  </a:lnTo>
                  <a:lnTo>
                    <a:pt x="246" y="84"/>
                  </a:lnTo>
                  <a:lnTo>
                    <a:pt x="247" y="86"/>
                  </a:lnTo>
                  <a:lnTo>
                    <a:pt x="245" y="85"/>
                  </a:lnTo>
                  <a:lnTo>
                    <a:pt x="243" y="84"/>
                  </a:lnTo>
                  <a:lnTo>
                    <a:pt x="239" y="84"/>
                  </a:lnTo>
                  <a:lnTo>
                    <a:pt x="234" y="84"/>
                  </a:lnTo>
                  <a:lnTo>
                    <a:pt x="228" y="84"/>
                  </a:lnTo>
                  <a:lnTo>
                    <a:pt x="223" y="84"/>
                  </a:lnTo>
                  <a:lnTo>
                    <a:pt x="218" y="84"/>
                  </a:lnTo>
                  <a:lnTo>
                    <a:pt x="213" y="86"/>
                  </a:lnTo>
                  <a:lnTo>
                    <a:pt x="206" y="88"/>
                  </a:lnTo>
                  <a:lnTo>
                    <a:pt x="202" y="91"/>
                  </a:lnTo>
                  <a:lnTo>
                    <a:pt x="197" y="94"/>
                  </a:lnTo>
                  <a:lnTo>
                    <a:pt x="190" y="105"/>
                  </a:lnTo>
                  <a:lnTo>
                    <a:pt x="189" y="107"/>
                  </a:lnTo>
                  <a:lnTo>
                    <a:pt x="192" y="106"/>
                  </a:lnTo>
                  <a:lnTo>
                    <a:pt x="196" y="106"/>
                  </a:lnTo>
                  <a:lnTo>
                    <a:pt x="202" y="105"/>
                  </a:lnTo>
                  <a:lnTo>
                    <a:pt x="207" y="104"/>
                  </a:lnTo>
                  <a:lnTo>
                    <a:pt x="215" y="104"/>
                  </a:lnTo>
                  <a:lnTo>
                    <a:pt x="221" y="104"/>
                  </a:lnTo>
                  <a:lnTo>
                    <a:pt x="227" y="106"/>
                  </a:lnTo>
                  <a:lnTo>
                    <a:pt x="232" y="106"/>
                  </a:lnTo>
                  <a:lnTo>
                    <a:pt x="237" y="109"/>
                  </a:lnTo>
                  <a:lnTo>
                    <a:pt x="242" y="111"/>
                  </a:lnTo>
                  <a:lnTo>
                    <a:pt x="245" y="114"/>
                  </a:lnTo>
                  <a:lnTo>
                    <a:pt x="249" y="119"/>
                  </a:lnTo>
                  <a:lnTo>
                    <a:pt x="251" y="121"/>
                  </a:lnTo>
                  <a:lnTo>
                    <a:pt x="251" y="121"/>
                  </a:lnTo>
                  <a:lnTo>
                    <a:pt x="254" y="120"/>
                  </a:lnTo>
                  <a:lnTo>
                    <a:pt x="258" y="118"/>
                  </a:lnTo>
                  <a:lnTo>
                    <a:pt x="265" y="117"/>
                  </a:lnTo>
                  <a:lnTo>
                    <a:pt x="269" y="117"/>
                  </a:lnTo>
                  <a:lnTo>
                    <a:pt x="276" y="117"/>
                  </a:lnTo>
                  <a:lnTo>
                    <a:pt x="281" y="118"/>
                  </a:lnTo>
                  <a:lnTo>
                    <a:pt x="287" y="121"/>
                  </a:lnTo>
                  <a:lnTo>
                    <a:pt x="292" y="126"/>
                  </a:lnTo>
                  <a:lnTo>
                    <a:pt x="295" y="131"/>
                  </a:lnTo>
                  <a:lnTo>
                    <a:pt x="297" y="137"/>
                  </a:lnTo>
                  <a:lnTo>
                    <a:pt x="299" y="143"/>
                  </a:lnTo>
                  <a:lnTo>
                    <a:pt x="300" y="149"/>
                  </a:lnTo>
                  <a:lnTo>
                    <a:pt x="301" y="154"/>
                  </a:lnTo>
                  <a:lnTo>
                    <a:pt x="301" y="157"/>
                  </a:lnTo>
                  <a:lnTo>
                    <a:pt x="302" y="159"/>
                  </a:lnTo>
                  <a:lnTo>
                    <a:pt x="300" y="157"/>
                  </a:lnTo>
                  <a:lnTo>
                    <a:pt x="296" y="153"/>
                  </a:lnTo>
                  <a:lnTo>
                    <a:pt x="293" y="151"/>
                  </a:lnTo>
                  <a:lnTo>
                    <a:pt x="290" y="149"/>
                  </a:lnTo>
                  <a:lnTo>
                    <a:pt x="284" y="147"/>
                  </a:lnTo>
                  <a:lnTo>
                    <a:pt x="280" y="147"/>
                  </a:lnTo>
                  <a:lnTo>
                    <a:pt x="273" y="143"/>
                  </a:lnTo>
                  <a:lnTo>
                    <a:pt x="269" y="143"/>
                  </a:lnTo>
                  <a:lnTo>
                    <a:pt x="262" y="143"/>
                  </a:lnTo>
                  <a:lnTo>
                    <a:pt x="257" y="144"/>
                  </a:lnTo>
                  <a:lnTo>
                    <a:pt x="252" y="144"/>
                  </a:lnTo>
                  <a:lnTo>
                    <a:pt x="249" y="146"/>
                  </a:lnTo>
                  <a:lnTo>
                    <a:pt x="247" y="146"/>
                  </a:lnTo>
                  <a:lnTo>
                    <a:pt x="247" y="147"/>
                  </a:lnTo>
                  <a:lnTo>
                    <a:pt x="245" y="144"/>
                  </a:lnTo>
                  <a:lnTo>
                    <a:pt x="244" y="142"/>
                  </a:lnTo>
                  <a:lnTo>
                    <a:pt x="240" y="140"/>
                  </a:lnTo>
                  <a:lnTo>
                    <a:pt x="235" y="138"/>
                  </a:lnTo>
                  <a:lnTo>
                    <a:pt x="229" y="135"/>
                  </a:lnTo>
                  <a:lnTo>
                    <a:pt x="223" y="132"/>
                  </a:lnTo>
                  <a:lnTo>
                    <a:pt x="218" y="131"/>
                  </a:lnTo>
                  <a:lnTo>
                    <a:pt x="213" y="132"/>
                  </a:lnTo>
                  <a:lnTo>
                    <a:pt x="206" y="133"/>
                  </a:lnTo>
                  <a:lnTo>
                    <a:pt x="200" y="136"/>
                  </a:lnTo>
                  <a:lnTo>
                    <a:pt x="195" y="139"/>
                  </a:lnTo>
                  <a:lnTo>
                    <a:pt x="191" y="144"/>
                  </a:lnTo>
                  <a:lnTo>
                    <a:pt x="183" y="152"/>
                  </a:lnTo>
                  <a:lnTo>
                    <a:pt x="181" y="156"/>
                  </a:lnTo>
                  <a:lnTo>
                    <a:pt x="183" y="155"/>
                  </a:lnTo>
                  <a:lnTo>
                    <a:pt x="188" y="155"/>
                  </a:lnTo>
                  <a:lnTo>
                    <a:pt x="190" y="155"/>
                  </a:lnTo>
                  <a:lnTo>
                    <a:pt x="194" y="155"/>
                  </a:lnTo>
                  <a:lnTo>
                    <a:pt x="199" y="156"/>
                  </a:lnTo>
                  <a:lnTo>
                    <a:pt x="204" y="157"/>
                  </a:lnTo>
                  <a:lnTo>
                    <a:pt x="208" y="157"/>
                  </a:lnTo>
                  <a:lnTo>
                    <a:pt x="214" y="157"/>
                  </a:lnTo>
                  <a:lnTo>
                    <a:pt x="218" y="158"/>
                  </a:lnTo>
                  <a:lnTo>
                    <a:pt x="223" y="160"/>
                  </a:lnTo>
                  <a:lnTo>
                    <a:pt x="227" y="160"/>
                  </a:lnTo>
                  <a:lnTo>
                    <a:pt x="231" y="161"/>
                  </a:lnTo>
                  <a:lnTo>
                    <a:pt x="235" y="163"/>
                  </a:lnTo>
                  <a:lnTo>
                    <a:pt x="240" y="165"/>
                  </a:lnTo>
                  <a:lnTo>
                    <a:pt x="244" y="169"/>
                  </a:lnTo>
                  <a:lnTo>
                    <a:pt x="247" y="174"/>
                  </a:lnTo>
                  <a:lnTo>
                    <a:pt x="248" y="179"/>
                  </a:lnTo>
                  <a:lnTo>
                    <a:pt x="249" y="185"/>
                  </a:lnTo>
                  <a:lnTo>
                    <a:pt x="248" y="189"/>
                  </a:lnTo>
                  <a:lnTo>
                    <a:pt x="248" y="194"/>
                  </a:lnTo>
                  <a:lnTo>
                    <a:pt x="247" y="196"/>
                  </a:lnTo>
                  <a:lnTo>
                    <a:pt x="247" y="198"/>
                  </a:lnTo>
                  <a:lnTo>
                    <a:pt x="248" y="198"/>
                  </a:lnTo>
                  <a:lnTo>
                    <a:pt x="254" y="203"/>
                  </a:lnTo>
                  <a:lnTo>
                    <a:pt x="256" y="205"/>
                  </a:lnTo>
                  <a:lnTo>
                    <a:pt x="260" y="210"/>
                  </a:lnTo>
                  <a:lnTo>
                    <a:pt x="262" y="215"/>
                  </a:lnTo>
                  <a:lnTo>
                    <a:pt x="266" y="220"/>
                  </a:lnTo>
                  <a:lnTo>
                    <a:pt x="268" y="225"/>
                  </a:lnTo>
                  <a:lnTo>
                    <a:pt x="269" y="230"/>
                  </a:lnTo>
                  <a:lnTo>
                    <a:pt x="269" y="236"/>
                  </a:lnTo>
                  <a:lnTo>
                    <a:pt x="269" y="241"/>
                  </a:lnTo>
                  <a:lnTo>
                    <a:pt x="269" y="245"/>
                  </a:lnTo>
                  <a:lnTo>
                    <a:pt x="269" y="249"/>
                  </a:lnTo>
                  <a:lnTo>
                    <a:pt x="269" y="251"/>
                  </a:lnTo>
                  <a:lnTo>
                    <a:pt x="269" y="252"/>
                  </a:lnTo>
                  <a:lnTo>
                    <a:pt x="266" y="250"/>
                  </a:lnTo>
                  <a:lnTo>
                    <a:pt x="261" y="245"/>
                  </a:lnTo>
                  <a:lnTo>
                    <a:pt x="257" y="241"/>
                  </a:lnTo>
                  <a:lnTo>
                    <a:pt x="254" y="238"/>
                  </a:lnTo>
                  <a:lnTo>
                    <a:pt x="250" y="232"/>
                  </a:lnTo>
                  <a:lnTo>
                    <a:pt x="247" y="228"/>
                  </a:lnTo>
                  <a:lnTo>
                    <a:pt x="243" y="222"/>
                  </a:lnTo>
                  <a:lnTo>
                    <a:pt x="239" y="216"/>
                  </a:lnTo>
                  <a:lnTo>
                    <a:pt x="234" y="210"/>
                  </a:lnTo>
                  <a:lnTo>
                    <a:pt x="230" y="205"/>
                  </a:lnTo>
                  <a:lnTo>
                    <a:pt x="224" y="199"/>
                  </a:lnTo>
                  <a:lnTo>
                    <a:pt x="219" y="195"/>
                  </a:lnTo>
                  <a:lnTo>
                    <a:pt x="213" y="192"/>
                  </a:lnTo>
                  <a:lnTo>
                    <a:pt x="206" y="189"/>
                  </a:lnTo>
                  <a:lnTo>
                    <a:pt x="198" y="189"/>
                  </a:lnTo>
                  <a:lnTo>
                    <a:pt x="190" y="189"/>
                  </a:lnTo>
                  <a:lnTo>
                    <a:pt x="180" y="189"/>
                  </a:lnTo>
                  <a:lnTo>
                    <a:pt x="173" y="193"/>
                  </a:lnTo>
                  <a:lnTo>
                    <a:pt x="165" y="194"/>
                  </a:lnTo>
                  <a:lnTo>
                    <a:pt x="160" y="195"/>
                  </a:lnTo>
                  <a:lnTo>
                    <a:pt x="156" y="197"/>
                  </a:lnTo>
                  <a:lnTo>
                    <a:pt x="155" y="198"/>
                  </a:lnTo>
                  <a:lnTo>
                    <a:pt x="155" y="163"/>
                  </a:lnTo>
                  <a:lnTo>
                    <a:pt x="155" y="163"/>
                  </a:lnTo>
                  <a:close/>
                </a:path>
              </a:pathLst>
            </a:custGeom>
            <a:solidFill>
              <a:srgbClr val="40474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83" name=""/>
            <p:cNvSpPr/>
            <p:nvPr/>
          </p:nvSpPr>
          <p:spPr>
            <a:xfrm>
              <a:off x="7309080" y="4271760"/>
              <a:ext cx="331560" cy="155160"/>
            </a:xfrm>
            <a:custGeom>
              <a:avLst/>
              <a:gdLst/>
              <a:ahLst/>
              <a:rect l="l" t="t" r="r" b="b"/>
              <a:pathLst>
                <a:path w="209" h="98">
                  <a:moveTo>
                    <a:pt x="209" y="98"/>
                  </a:moveTo>
                  <a:lnTo>
                    <a:pt x="207" y="95"/>
                  </a:lnTo>
                  <a:lnTo>
                    <a:pt x="206" y="91"/>
                  </a:lnTo>
                  <a:lnTo>
                    <a:pt x="203" y="86"/>
                  </a:lnTo>
                  <a:lnTo>
                    <a:pt x="202" y="80"/>
                  </a:lnTo>
                  <a:lnTo>
                    <a:pt x="199" y="72"/>
                  </a:lnTo>
                  <a:lnTo>
                    <a:pt x="195" y="65"/>
                  </a:lnTo>
                  <a:lnTo>
                    <a:pt x="191" y="59"/>
                  </a:lnTo>
                  <a:lnTo>
                    <a:pt x="187" y="55"/>
                  </a:lnTo>
                  <a:lnTo>
                    <a:pt x="180" y="52"/>
                  </a:lnTo>
                  <a:lnTo>
                    <a:pt x="174" y="49"/>
                  </a:lnTo>
                  <a:lnTo>
                    <a:pt x="170" y="49"/>
                  </a:lnTo>
                  <a:lnTo>
                    <a:pt x="166" y="50"/>
                  </a:lnTo>
                  <a:lnTo>
                    <a:pt x="158" y="53"/>
                  </a:lnTo>
                  <a:lnTo>
                    <a:pt x="155" y="55"/>
                  </a:lnTo>
                  <a:lnTo>
                    <a:pt x="153" y="52"/>
                  </a:lnTo>
                  <a:lnTo>
                    <a:pt x="148" y="44"/>
                  </a:lnTo>
                  <a:lnTo>
                    <a:pt x="143" y="40"/>
                  </a:lnTo>
                  <a:lnTo>
                    <a:pt x="139" y="36"/>
                  </a:lnTo>
                  <a:lnTo>
                    <a:pt x="133" y="32"/>
                  </a:lnTo>
                  <a:lnTo>
                    <a:pt x="126" y="30"/>
                  </a:lnTo>
                  <a:lnTo>
                    <a:pt x="118" y="26"/>
                  </a:lnTo>
                  <a:lnTo>
                    <a:pt x="110" y="25"/>
                  </a:lnTo>
                  <a:lnTo>
                    <a:pt x="100" y="24"/>
                  </a:lnTo>
                  <a:lnTo>
                    <a:pt x="93" y="25"/>
                  </a:lnTo>
                  <a:lnTo>
                    <a:pt x="85" y="25"/>
                  </a:lnTo>
                  <a:lnTo>
                    <a:pt x="79" y="26"/>
                  </a:lnTo>
                  <a:lnTo>
                    <a:pt x="75" y="27"/>
                  </a:lnTo>
                  <a:lnTo>
                    <a:pt x="75" y="27"/>
                  </a:lnTo>
                  <a:lnTo>
                    <a:pt x="71" y="24"/>
                  </a:lnTo>
                  <a:lnTo>
                    <a:pt x="65" y="18"/>
                  </a:lnTo>
                  <a:lnTo>
                    <a:pt x="60" y="14"/>
                  </a:lnTo>
                  <a:lnTo>
                    <a:pt x="54" y="10"/>
                  </a:lnTo>
                  <a:lnTo>
                    <a:pt x="49" y="7"/>
                  </a:lnTo>
                  <a:lnTo>
                    <a:pt x="44" y="3"/>
                  </a:lnTo>
                  <a:lnTo>
                    <a:pt x="38" y="1"/>
                  </a:lnTo>
                  <a:lnTo>
                    <a:pt x="33" y="1"/>
                  </a:lnTo>
                  <a:lnTo>
                    <a:pt x="26" y="0"/>
                  </a:lnTo>
                  <a:lnTo>
                    <a:pt x="21" y="2"/>
                  </a:lnTo>
                  <a:lnTo>
                    <a:pt x="13" y="5"/>
                  </a:lnTo>
                  <a:lnTo>
                    <a:pt x="8" y="13"/>
                  </a:lnTo>
                  <a:lnTo>
                    <a:pt x="2" y="20"/>
                  </a:lnTo>
                  <a:lnTo>
                    <a:pt x="0" y="28"/>
                  </a:lnTo>
                  <a:lnTo>
                    <a:pt x="0" y="35"/>
                  </a:lnTo>
                  <a:lnTo>
                    <a:pt x="0" y="38"/>
                  </a:lnTo>
                  <a:lnTo>
                    <a:pt x="0" y="37"/>
                  </a:lnTo>
                  <a:lnTo>
                    <a:pt x="5" y="36"/>
                  </a:lnTo>
                  <a:lnTo>
                    <a:pt x="8" y="33"/>
                  </a:lnTo>
                  <a:lnTo>
                    <a:pt x="13" y="32"/>
                  </a:lnTo>
                  <a:lnTo>
                    <a:pt x="18" y="28"/>
                  </a:lnTo>
                  <a:lnTo>
                    <a:pt x="24" y="27"/>
                  </a:lnTo>
                  <a:lnTo>
                    <a:pt x="30" y="25"/>
                  </a:lnTo>
                  <a:lnTo>
                    <a:pt x="37" y="25"/>
                  </a:lnTo>
                  <a:lnTo>
                    <a:pt x="41" y="25"/>
                  </a:lnTo>
                  <a:lnTo>
                    <a:pt x="46" y="26"/>
                  </a:lnTo>
                  <a:lnTo>
                    <a:pt x="49" y="27"/>
                  </a:lnTo>
                  <a:lnTo>
                    <a:pt x="52" y="31"/>
                  </a:lnTo>
                  <a:lnTo>
                    <a:pt x="58" y="36"/>
                  </a:lnTo>
                  <a:lnTo>
                    <a:pt x="45" y="55"/>
                  </a:lnTo>
                  <a:lnTo>
                    <a:pt x="48" y="54"/>
                  </a:lnTo>
                  <a:lnTo>
                    <a:pt x="53" y="52"/>
                  </a:lnTo>
                  <a:lnTo>
                    <a:pt x="61" y="48"/>
                  </a:lnTo>
                  <a:lnTo>
                    <a:pt x="68" y="46"/>
                  </a:lnTo>
                  <a:lnTo>
                    <a:pt x="76" y="44"/>
                  </a:lnTo>
                  <a:lnTo>
                    <a:pt x="85" y="42"/>
                  </a:lnTo>
                  <a:lnTo>
                    <a:pt x="94" y="42"/>
                  </a:lnTo>
                  <a:lnTo>
                    <a:pt x="100" y="42"/>
                  </a:lnTo>
                  <a:lnTo>
                    <a:pt x="108" y="44"/>
                  </a:lnTo>
                  <a:lnTo>
                    <a:pt x="113" y="46"/>
                  </a:lnTo>
                  <a:lnTo>
                    <a:pt x="119" y="49"/>
                  </a:lnTo>
                  <a:lnTo>
                    <a:pt x="125" y="55"/>
                  </a:lnTo>
                  <a:lnTo>
                    <a:pt x="128" y="57"/>
                  </a:lnTo>
                  <a:lnTo>
                    <a:pt x="125" y="58"/>
                  </a:lnTo>
                  <a:lnTo>
                    <a:pt x="121" y="62"/>
                  </a:lnTo>
                  <a:lnTo>
                    <a:pt x="114" y="68"/>
                  </a:lnTo>
                  <a:lnTo>
                    <a:pt x="108" y="76"/>
                  </a:lnTo>
                  <a:lnTo>
                    <a:pt x="104" y="80"/>
                  </a:lnTo>
                  <a:lnTo>
                    <a:pt x="104" y="85"/>
                  </a:lnTo>
                  <a:lnTo>
                    <a:pt x="104" y="88"/>
                  </a:lnTo>
                  <a:lnTo>
                    <a:pt x="105" y="90"/>
                  </a:lnTo>
                  <a:lnTo>
                    <a:pt x="105" y="88"/>
                  </a:lnTo>
                  <a:lnTo>
                    <a:pt x="109" y="86"/>
                  </a:lnTo>
                  <a:lnTo>
                    <a:pt x="113" y="83"/>
                  </a:lnTo>
                  <a:lnTo>
                    <a:pt x="119" y="80"/>
                  </a:lnTo>
                  <a:lnTo>
                    <a:pt x="125" y="77"/>
                  </a:lnTo>
                  <a:lnTo>
                    <a:pt x="133" y="74"/>
                  </a:lnTo>
                  <a:lnTo>
                    <a:pt x="138" y="72"/>
                  </a:lnTo>
                  <a:lnTo>
                    <a:pt x="142" y="72"/>
                  </a:lnTo>
                  <a:lnTo>
                    <a:pt x="146" y="72"/>
                  </a:lnTo>
                  <a:lnTo>
                    <a:pt x="151" y="74"/>
                  </a:lnTo>
                  <a:lnTo>
                    <a:pt x="155" y="74"/>
                  </a:lnTo>
                  <a:lnTo>
                    <a:pt x="161" y="74"/>
                  </a:lnTo>
                  <a:lnTo>
                    <a:pt x="166" y="74"/>
                  </a:lnTo>
                  <a:lnTo>
                    <a:pt x="170" y="77"/>
                  </a:lnTo>
                  <a:lnTo>
                    <a:pt x="174" y="79"/>
                  </a:lnTo>
                  <a:lnTo>
                    <a:pt x="179" y="80"/>
                  </a:lnTo>
                  <a:lnTo>
                    <a:pt x="185" y="82"/>
                  </a:lnTo>
                  <a:lnTo>
                    <a:pt x="190" y="85"/>
                  </a:lnTo>
                  <a:lnTo>
                    <a:pt x="196" y="89"/>
                  </a:lnTo>
                  <a:lnTo>
                    <a:pt x="203" y="93"/>
                  </a:lnTo>
                  <a:lnTo>
                    <a:pt x="207" y="95"/>
                  </a:lnTo>
                  <a:lnTo>
                    <a:pt x="209" y="98"/>
                  </a:lnTo>
                  <a:lnTo>
                    <a:pt x="209" y="98"/>
                  </a:lnTo>
                  <a:close/>
                </a:path>
              </a:pathLst>
            </a:custGeom>
            <a:solidFill>
              <a:srgbClr val="525c5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84" name=""/>
            <p:cNvSpPr/>
            <p:nvPr/>
          </p:nvSpPr>
          <p:spPr>
            <a:xfrm>
              <a:off x="4343400" y="5979960"/>
              <a:ext cx="208080" cy="553680"/>
            </a:xfrm>
            <a:custGeom>
              <a:avLst/>
              <a:gdLst/>
              <a:ahLst/>
              <a:rect l="l" t="t" r="r" b="b"/>
              <a:pathLst>
                <a:path w="131" h="349">
                  <a:moveTo>
                    <a:pt x="0" y="0"/>
                  </a:moveTo>
                  <a:lnTo>
                    <a:pt x="131" y="349"/>
                  </a:lnTo>
                  <a:lnTo>
                    <a:pt x="6" y="349"/>
                  </a:lnTo>
                  <a:lnTo>
                    <a:pt x="0" y="0"/>
                  </a:lnTo>
                  <a:lnTo>
                    <a:pt x="0" y="0"/>
                  </a:lnTo>
                  <a:close/>
                </a:path>
              </a:pathLst>
            </a:custGeom>
            <a:solidFill>
              <a:srgbClr val="8c5e2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85" name=""/>
            <p:cNvSpPr/>
            <p:nvPr/>
          </p:nvSpPr>
          <p:spPr>
            <a:xfrm>
              <a:off x="4343400" y="5849640"/>
              <a:ext cx="320760" cy="684000"/>
            </a:xfrm>
            <a:custGeom>
              <a:avLst/>
              <a:gdLst/>
              <a:ahLst/>
              <a:rect l="l" t="t" r="r" b="b"/>
              <a:pathLst>
                <a:path w="202" h="431">
                  <a:moveTo>
                    <a:pt x="0" y="0"/>
                  </a:moveTo>
                  <a:lnTo>
                    <a:pt x="202" y="431"/>
                  </a:lnTo>
                  <a:lnTo>
                    <a:pt x="123" y="431"/>
                  </a:lnTo>
                  <a:lnTo>
                    <a:pt x="0" y="90"/>
                  </a:lnTo>
                  <a:lnTo>
                    <a:pt x="0" y="0"/>
                  </a:lnTo>
                  <a:lnTo>
                    <a:pt x="0" y="0"/>
                  </a:lnTo>
                  <a:close/>
                </a:path>
              </a:pathLst>
            </a:custGeom>
            <a:solidFill>
              <a:srgbClr val="a67a4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Tree>
  </p:cSld>
  <p:transition>
    <p:strips dir="rd"/>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7897fc"/>
        </a:solidFill>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INTRODUCTION</a:t>
            </a:r>
            <a:endParaRPr b="1" lang="en-US" sz="3600" strike="noStrike" u="none">
              <a:solidFill>
                <a:srgbClr val="081d58"/>
              </a:solidFill>
              <a:effectLst/>
              <a:uFillTx/>
              <a:latin typeface="Times New Roman"/>
            </a:endParaRPr>
          </a:p>
        </p:txBody>
      </p:sp>
      <p:sp>
        <p:nvSpPr>
          <p:cNvPr id="34" name="PlaceHolder 2"/>
          <p:cNvSpPr>
            <a:spLocks noGrp="1"/>
          </p:cNvSpPr>
          <p:nvPr>
            <p:ph/>
          </p:nvPr>
        </p:nvSpPr>
        <p:spPr>
          <a:xfrm>
            <a:off x="685800" y="2743200"/>
            <a:ext cx="7772400" cy="2743200"/>
          </a:xfrm>
          <a:prstGeom prst="rect">
            <a:avLst/>
          </a:prstGeom>
          <a:noFill/>
          <a:ln w="0">
            <a:noFill/>
          </a:ln>
        </p:spPr>
        <p:txBody>
          <a:bodyPr lIns="90360" rIns="90360" tIns="44280" bIns="44280" anchor="t">
            <a:normAutofit/>
          </a:bodyPr>
          <a:p>
            <a:pPr lvl="1" marL="743040" indent="-285840">
              <a:spcBef>
                <a:spcPts val="624"/>
              </a:spcBef>
              <a:buClr>
                <a:srgbClr val="f95ab7"/>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ffff"/>
                </a:solidFill>
                <a:effectLst/>
                <a:uFillTx/>
                <a:latin typeface="Times New Roman"/>
              </a:rPr>
              <a:t>New Case Law</a:t>
            </a:r>
            <a:br>
              <a:rPr sz="2500"/>
            </a:br>
            <a:r>
              <a:rPr b="1" lang="en-US" sz="2500" strike="noStrike" u="none">
                <a:solidFill>
                  <a:srgbClr val="ffffff"/>
                </a:solidFill>
                <a:effectLst/>
                <a:uFillTx/>
                <a:latin typeface="Times New Roman"/>
              </a:rPr>
              <a:t> </a:t>
            </a:r>
            <a:endParaRPr b="0" lang="en-US" sz="2500" strike="noStrike" u="none">
              <a:solidFill>
                <a:srgbClr val="081d58"/>
              </a:solidFill>
              <a:effectLst/>
              <a:uFillTx/>
              <a:latin typeface="Times New Roman"/>
            </a:endParaRPr>
          </a:p>
          <a:p>
            <a:pPr lvl="1" marL="743040" indent="-285840">
              <a:spcBef>
                <a:spcPts val="624"/>
              </a:spcBef>
              <a:buClr>
                <a:srgbClr val="f95ab7"/>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ffff"/>
                </a:solidFill>
                <a:effectLst/>
                <a:uFillTx/>
                <a:latin typeface="Times New Roman"/>
              </a:rPr>
              <a:t>Greater Awareness Of Individual Rights</a:t>
            </a:r>
            <a:br>
              <a:rPr sz="2500"/>
            </a:br>
            <a:r>
              <a:rPr b="1" lang="en-US" sz="2500" strike="noStrike" u="none">
                <a:solidFill>
                  <a:srgbClr val="ffffff"/>
                </a:solidFill>
                <a:effectLst/>
                <a:uFillTx/>
                <a:latin typeface="Times New Roman"/>
              </a:rPr>
              <a:t> </a:t>
            </a:r>
            <a:endParaRPr b="0" lang="en-US" sz="2500" strike="noStrike" u="none">
              <a:solidFill>
                <a:srgbClr val="081d58"/>
              </a:solidFill>
              <a:effectLst/>
              <a:uFillTx/>
              <a:latin typeface="Times New Roman"/>
            </a:endParaRPr>
          </a:p>
          <a:p>
            <a:pPr lvl="1" marL="743040" indent="-285840">
              <a:spcBef>
                <a:spcPts val="624"/>
              </a:spcBef>
              <a:buClr>
                <a:srgbClr val="f95ab7"/>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ffff"/>
                </a:solidFill>
                <a:effectLst/>
                <a:uFillTx/>
                <a:latin typeface="Times New Roman"/>
              </a:rPr>
              <a:t>Growth Of The Plaintiffs’ Bar</a:t>
            </a:r>
            <a:endParaRPr b="0" lang="en-US" sz="2500" strike="noStrike" u="none">
              <a:solidFill>
                <a:srgbClr val="081d58"/>
              </a:solidFill>
              <a:effectLst/>
              <a:uFillTx/>
              <a:latin typeface="Times New Roman"/>
            </a:endParaRPr>
          </a:p>
        </p:txBody>
      </p:sp>
      <p:sp>
        <p:nvSpPr>
          <p:cNvPr id="35" name=""/>
          <p:cNvSpPr txBox="1"/>
          <p:nvPr/>
        </p:nvSpPr>
        <p:spPr>
          <a:xfrm>
            <a:off x="685800" y="1828440"/>
            <a:ext cx="8229600" cy="1143000"/>
          </a:xfrm>
          <a:prstGeom prst="rect">
            <a:avLst/>
          </a:prstGeom>
          <a:noFill/>
          <a:ln w="0">
            <a:noFill/>
          </a:ln>
        </p:spPr>
        <p:txBody>
          <a:bodyPr lIns="90360" rIns="90360" tIns="44280" bIns="44280" anchor="t">
            <a:normAutofit/>
          </a:bodyPr>
          <a:p>
            <a:pPr marL="343080" indent="-343080">
              <a:spcBef>
                <a:spcPts val="700"/>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81d58"/>
                </a:solidFill>
                <a:effectLst/>
                <a:uFillTx/>
                <a:latin typeface="Times New Roman"/>
              </a:rPr>
              <a:t>COMPLEXITY OF WORKPLACE RULES</a:t>
            </a:r>
            <a:endParaRPr b="0" lang="en-US" sz="2800" strike="noStrike" u="none">
              <a:solidFill>
                <a:srgbClr val="081d58"/>
              </a:solidFill>
              <a:effectLst/>
              <a:uFillTx/>
              <a:latin typeface="Times New Roman"/>
            </a:endParaRPr>
          </a:p>
        </p:txBody>
      </p:sp>
    </p:spTree>
  </p:cSld>
  <p:transition>
    <p:cut thruBlk="true"/>
  </p:transition>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989496"/>
        </a:solidFill>
      </p:bgPr>
    </p:bg>
    <p:spTree>
      <p:nvGrpSpPr>
        <p:cNvPr id="1" name=""/>
        <p:cNvGrpSpPr/>
        <p:nvPr/>
      </p:nvGrpSpPr>
      <p:grpSpPr>
        <a:xfrm>
          <a:off x="0" y="0"/>
          <a:ext cx="0" cy="0"/>
          <a:chOff x="0" y="0"/>
          <a:chExt cx="0" cy="0"/>
        </a:xfrm>
      </p:grpSpPr>
      <p:sp>
        <p:nvSpPr>
          <p:cNvPr id="986"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ffffff"/>
                </a:solidFill>
                <a:effectLst/>
                <a:uFillTx/>
                <a:latin typeface="Times New Roman"/>
              </a:rPr>
              <a:t>LATE STAGE ISSUES</a:t>
            </a:r>
            <a:endParaRPr b="1" lang="en-US" sz="3600" strike="noStrike" u="none">
              <a:solidFill>
                <a:srgbClr val="081d58"/>
              </a:solidFill>
              <a:effectLst/>
              <a:uFillTx/>
              <a:latin typeface="Times New Roman"/>
            </a:endParaRPr>
          </a:p>
        </p:txBody>
      </p:sp>
      <p:sp>
        <p:nvSpPr>
          <p:cNvPr id="987" name="PlaceHolder 2"/>
          <p:cNvSpPr>
            <a:spLocks noGrp="1"/>
          </p:cNvSpPr>
          <p:nvPr>
            <p:ph/>
          </p:nvPr>
        </p:nvSpPr>
        <p:spPr>
          <a:xfrm>
            <a:off x="228240" y="1199880"/>
            <a:ext cx="8736120" cy="2685960"/>
          </a:xfrm>
          <a:prstGeom prst="rect">
            <a:avLst/>
          </a:prstGeom>
          <a:noFill/>
          <a:ln w="0">
            <a:noFill/>
          </a:ln>
        </p:spPr>
        <p:txBody>
          <a:bodyPr lIns="90360" rIns="90360" tIns="44280" bIns="44280" anchor="t">
            <a:normAutofit/>
          </a:bodyPr>
          <a:p>
            <a:pPr marL="343080" indent="-343080">
              <a:spcBef>
                <a:spcPts val="6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500"/>
            </a:br>
            <a:r>
              <a:rPr b="1" lang="en-US" sz="2500" strike="noStrike" u="none">
                <a:solidFill>
                  <a:srgbClr val="ffffff"/>
                </a:solidFill>
                <a:effectLst/>
                <a:uFillTx/>
                <a:latin typeface="Times New Roman"/>
              </a:rPr>
              <a:t>Making a Record of Accommodations Offered</a:t>
            </a:r>
            <a:br>
              <a:rPr sz="2500"/>
            </a:br>
            <a:r>
              <a:rPr b="1" lang="en-US" sz="2500" strike="noStrike" u="none">
                <a:solidFill>
                  <a:srgbClr val="ffffff"/>
                </a:solidFill>
                <a:effectLst/>
                <a:uFillTx/>
                <a:latin typeface="Times New Roman"/>
              </a:rPr>
              <a:t>and Suggested</a:t>
            </a:r>
            <a:br>
              <a:rPr sz="2500"/>
            </a:br>
            <a:endParaRPr b="0" lang="en-US" sz="2500" strike="noStrike" u="none">
              <a:solidFill>
                <a:srgbClr val="081d58"/>
              </a:solidFill>
              <a:effectLst/>
              <a:uFillTx/>
              <a:latin typeface="Times New Roman"/>
            </a:endParaRPr>
          </a:p>
          <a:p>
            <a:pPr marL="343080" indent="-343080">
              <a:spcBef>
                <a:spcPts val="6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ffff"/>
                </a:solidFill>
                <a:effectLst/>
                <a:uFillTx/>
                <a:latin typeface="Times New Roman"/>
              </a:rPr>
              <a:t>	</a:t>
            </a:r>
            <a:r>
              <a:rPr b="1" lang="en-US" sz="2500" strike="noStrike" u="none">
                <a:solidFill>
                  <a:srgbClr val="ffffff"/>
                </a:solidFill>
                <a:effectLst/>
                <a:uFillTx/>
                <a:latin typeface="Times New Roman"/>
              </a:rPr>
              <a:t>Employee Does Not Return From FMLA Leave</a:t>
            </a:r>
            <a:endParaRPr b="0" lang="en-US" sz="2500" strike="noStrike" u="none">
              <a:solidFill>
                <a:srgbClr val="081d58"/>
              </a:solidFill>
              <a:effectLst/>
              <a:uFillTx/>
              <a:latin typeface="Times New Roman"/>
            </a:endParaRPr>
          </a:p>
          <a:p>
            <a:pPr marL="343080" indent="-343080">
              <a:spcBef>
                <a:spcPts val="6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trike="noStrike" u="none">
              <a:solidFill>
                <a:srgbClr val="081d58"/>
              </a:solidFill>
              <a:effectLst/>
              <a:uFillTx/>
              <a:latin typeface="Times New Roman"/>
            </a:endParaRPr>
          </a:p>
        </p:txBody>
      </p:sp>
      <p:pic>
        <p:nvPicPr>
          <p:cNvPr id="988" name="" descr=""/>
          <p:cNvPicPr/>
          <p:nvPr/>
        </p:nvPicPr>
        <p:blipFill>
          <a:blip r:embed="rId1"/>
          <a:stretch/>
        </p:blipFill>
        <p:spPr>
          <a:xfrm>
            <a:off x="3962520" y="3429000"/>
            <a:ext cx="3405240" cy="2940120"/>
          </a:xfrm>
          <a:prstGeom prst="rect">
            <a:avLst/>
          </a:prstGeom>
          <a:noFill/>
          <a:ln w="0">
            <a:noFill/>
          </a:ln>
        </p:spPr>
      </p:pic>
      <p:pic>
        <p:nvPicPr>
          <p:cNvPr id="989" name="" descr=""/>
          <p:cNvPicPr/>
          <p:nvPr/>
        </p:nvPicPr>
        <p:blipFill>
          <a:blip r:embed="rId2"/>
          <a:stretch/>
        </p:blipFill>
        <p:spPr>
          <a:xfrm>
            <a:off x="7238880" y="1295280"/>
            <a:ext cx="1578240" cy="3098880"/>
          </a:xfrm>
          <a:prstGeom prst="rect">
            <a:avLst/>
          </a:prstGeom>
          <a:noFill/>
          <a:ln w="0">
            <a:noFill/>
          </a:ln>
        </p:spPr>
      </p:pic>
    </p:spTree>
  </p:cSld>
  <p:transition>
    <p:strips dir="rd"/>
  </p:transition>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b4c0b4"/>
        </a:solidFill>
      </p:bgPr>
    </p:bg>
    <p:spTree>
      <p:nvGrpSpPr>
        <p:cNvPr id="1" name=""/>
        <p:cNvGrpSpPr/>
        <p:nvPr/>
      </p:nvGrpSpPr>
      <p:grpSpPr>
        <a:xfrm>
          <a:off x="0" y="0"/>
          <a:ext cx="0" cy="0"/>
          <a:chOff x="0" y="0"/>
          <a:chExt cx="0" cy="0"/>
        </a:xfrm>
      </p:grpSpPr>
      <p:sp>
        <p:nvSpPr>
          <p:cNvPr id="990" name="PlaceHolder 1"/>
          <p:cNvSpPr>
            <a:spLocks noGrp="1"/>
          </p:cNvSpPr>
          <p:nvPr>
            <p:ph type="title"/>
          </p:nvPr>
        </p:nvSpPr>
        <p:spPr>
          <a:xfrm>
            <a:off x="228600" y="457200"/>
            <a:ext cx="8610480" cy="129528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EVALUATIONS, DISCIPLINE AND CORRECTIVE ACTION</a:t>
            </a:r>
            <a:endParaRPr b="1" lang="en-US" sz="3600" strike="noStrike" u="none">
              <a:solidFill>
                <a:srgbClr val="081d58"/>
              </a:solidFill>
              <a:effectLst/>
              <a:uFillTx/>
              <a:latin typeface="Times New Roman"/>
            </a:endParaRPr>
          </a:p>
        </p:txBody>
      </p:sp>
      <p:pic>
        <p:nvPicPr>
          <p:cNvPr id="991" name="" descr=""/>
          <p:cNvPicPr/>
          <p:nvPr/>
        </p:nvPicPr>
        <p:blipFill>
          <a:blip r:embed="rId1"/>
          <a:stretch/>
        </p:blipFill>
        <p:spPr>
          <a:xfrm>
            <a:off x="762120" y="2643120"/>
            <a:ext cx="8076960" cy="3938760"/>
          </a:xfrm>
          <a:prstGeom prst="rect">
            <a:avLst/>
          </a:prstGeom>
          <a:noFill/>
          <a:ln w="0">
            <a:noFill/>
          </a:ln>
        </p:spPr>
      </p:pic>
    </p:spTree>
  </p:cSld>
  <p:transition spd="slow">
    <p:dissolve/>
  </p:transition>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b5ae8f"/>
        </a:solidFill>
      </p:bgPr>
    </p:bg>
    <p:spTree>
      <p:nvGrpSpPr>
        <p:cNvPr id="1" name=""/>
        <p:cNvGrpSpPr/>
        <p:nvPr/>
      </p:nvGrpSpPr>
      <p:grpSpPr>
        <a:xfrm>
          <a:off x="0" y="0"/>
          <a:ext cx="0" cy="0"/>
          <a:chOff x="0" y="0"/>
          <a:chExt cx="0" cy="0"/>
        </a:xfrm>
      </p:grpSpPr>
      <p:sp>
        <p:nvSpPr>
          <p:cNvPr id="992"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EVALUATION: A POWERFUL TOOL</a:t>
            </a:r>
            <a:endParaRPr b="1" lang="en-US" sz="3600" strike="noStrike" u="none">
              <a:solidFill>
                <a:srgbClr val="081d58"/>
              </a:solidFill>
              <a:effectLst/>
              <a:uFillTx/>
              <a:latin typeface="Times New Roman"/>
            </a:endParaRPr>
          </a:p>
        </p:txBody>
      </p:sp>
      <p:sp>
        <p:nvSpPr>
          <p:cNvPr id="993" name="PlaceHolder 2"/>
          <p:cNvSpPr>
            <a:spLocks noGrp="1"/>
          </p:cNvSpPr>
          <p:nvPr>
            <p:ph/>
          </p:nvPr>
        </p:nvSpPr>
        <p:spPr>
          <a:xfrm>
            <a:off x="457200" y="1676520"/>
            <a:ext cx="7772400" cy="4114800"/>
          </a:xfrm>
          <a:prstGeom prst="rect">
            <a:avLst/>
          </a:prstGeom>
          <a:noFill/>
          <a:ln w="0">
            <a:noFill/>
          </a:ln>
        </p:spPr>
        <p:txBody>
          <a:bodyPr lIns="90360" rIns="90360" tIns="44280" bIns="44280" anchor="t">
            <a:normAutofit/>
          </a:bodyPr>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Do it regularly.</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Be objective.</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Be consistent.</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Focus on factors important to job.</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Review with employee</a:t>
            </a:r>
            <a:r>
              <a:rPr b="0" lang="en-US" sz="2500" strike="noStrike" u="none">
                <a:solidFill>
                  <a:srgbClr val="081d58"/>
                </a:solidFill>
                <a:effectLst/>
                <a:uFillTx/>
                <a:latin typeface="Times New Roman"/>
              </a:rPr>
              <a:t>.</a:t>
            </a:r>
            <a:endParaRPr b="0" lang="en-US" sz="2500" strike="noStrike" u="none">
              <a:solidFill>
                <a:srgbClr val="081d58"/>
              </a:solidFill>
              <a:effectLst/>
              <a:uFillTx/>
              <a:latin typeface="Times New Roman"/>
            </a:endParaRPr>
          </a:p>
        </p:txBody>
      </p:sp>
      <p:grpSp>
        <p:nvGrpSpPr>
          <p:cNvPr id="994" name=""/>
          <p:cNvGrpSpPr/>
          <p:nvPr/>
        </p:nvGrpSpPr>
        <p:grpSpPr>
          <a:xfrm>
            <a:off x="5105160" y="2971800"/>
            <a:ext cx="3795480" cy="3657600"/>
            <a:chOff x="5105160" y="2971800"/>
            <a:chExt cx="3795480" cy="3657600"/>
          </a:xfrm>
        </p:grpSpPr>
        <p:sp>
          <p:nvSpPr>
            <p:cNvPr id="995" name=""/>
            <p:cNvSpPr/>
            <p:nvPr/>
          </p:nvSpPr>
          <p:spPr>
            <a:xfrm flipH="1">
              <a:off x="5104800" y="2971800"/>
              <a:ext cx="3795480" cy="3657600"/>
            </a:xfrm>
            <a:custGeom>
              <a:avLst/>
              <a:gdLst/>
              <a:ahLst/>
              <a:rect l="l" t="t" r="r" b="b"/>
              <a:pathLst>
                <a:path w="2391" h="2304">
                  <a:moveTo>
                    <a:pt x="252" y="2105"/>
                  </a:moveTo>
                  <a:lnTo>
                    <a:pt x="243" y="2094"/>
                  </a:lnTo>
                  <a:lnTo>
                    <a:pt x="235" y="2076"/>
                  </a:lnTo>
                  <a:lnTo>
                    <a:pt x="228" y="2054"/>
                  </a:lnTo>
                  <a:lnTo>
                    <a:pt x="219" y="2031"/>
                  </a:lnTo>
                  <a:lnTo>
                    <a:pt x="212" y="2008"/>
                  </a:lnTo>
                  <a:lnTo>
                    <a:pt x="207" y="1988"/>
                  </a:lnTo>
                  <a:lnTo>
                    <a:pt x="203" y="1975"/>
                  </a:lnTo>
                  <a:lnTo>
                    <a:pt x="202" y="1970"/>
                  </a:lnTo>
                  <a:lnTo>
                    <a:pt x="189" y="1974"/>
                  </a:lnTo>
                  <a:lnTo>
                    <a:pt x="177" y="1977"/>
                  </a:lnTo>
                  <a:lnTo>
                    <a:pt x="163" y="1979"/>
                  </a:lnTo>
                  <a:lnTo>
                    <a:pt x="151" y="1979"/>
                  </a:lnTo>
                  <a:lnTo>
                    <a:pt x="139" y="1976"/>
                  </a:lnTo>
                  <a:lnTo>
                    <a:pt x="127" y="1970"/>
                  </a:lnTo>
                  <a:lnTo>
                    <a:pt x="113" y="1961"/>
                  </a:lnTo>
                  <a:lnTo>
                    <a:pt x="100" y="1947"/>
                  </a:lnTo>
                  <a:lnTo>
                    <a:pt x="94" y="1937"/>
                  </a:lnTo>
                  <a:lnTo>
                    <a:pt x="86" y="1919"/>
                  </a:lnTo>
                  <a:lnTo>
                    <a:pt x="78" y="1894"/>
                  </a:lnTo>
                  <a:lnTo>
                    <a:pt x="69" y="1860"/>
                  </a:lnTo>
                  <a:lnTo>
                    <a:pt x="60" y="1818"/>
                  </a:lnTo>
                  <a:lnTo>
                    <a:pt x="51" y="1768"/>
                  </a:lnTo>
                  <a:lnTo>
                    <a:pt x="41" y="1708"/>
                  </a:lnTo>
                  <a:lnTo>
                    <a:pt x="32" y="1639"/>
                  </a:lnTo>
                  <a:lnTo>
                    <a:pt x="24" y="1581"/>
                  </a:lnTo>
                  <a:lnTo>
                    <a:pt x="18" y="1517"/>
                  </a:lnTo>
                  <a:lnTo>
                    <a:pt x="13" y="1448"/>
                  </a:lnTo>
                  <a:lnTo>
                    <a:pt x="7" y="1373"/>
                  </a:lnTo>
                  <a:lnTo>
                    <a:pt x="6" y="1338"/>
                  </a:lnTo>
                  <a:lnTo>
                    <a:pt x="4" y="1301"/>
                  </a:lnTo>
                  <a:lnTo>
                    <a:pt x="2" y="1263"/>
                  </a:lnTo>
                  <a:lnTo>
                    <a:pt x="0" y="1224"/>
                  </a:lnTo>
                  <a:lnTo>
                    <a:pt x="11" y="1215"/>
                  </a:lnTo>
                  <a:lnTo>
                    <a:pt x="22" y="1207"/>
                  </a:lnTo>
                  <a:lnTo>
                    <a:pt x="33" y="1199"/>
                  </a:lnTo>
                  <a:lnTo>
                    <a:pt x="45" y="1192"/>
                  </a:lnTo>
                  <a:lnTo>
                    <a:pt x="56" y="1186"/>
                  </a:lnTo>
                  <a:lnTo>
                    <a:pt x="68" y="1180"/>
                  </a:lnTo>
                  <a:lnTo>
                    <a:pt x="82" y="1175"/>
                  </a:lnTo>
                  <a:lnTo>
                    <a:pt x="94" y="1170"/>
                  </a:lnTo>
                  <a:lnTo>
                    <a:pt x="114" y="1163"/>
                  </a:lnTo>
                  <a:lnTo>
                    <a:pt x="136" y="1157"/>
                  </a:lnTo>
                  <a:lnTo>
                    <a:pt x="158" y="1152"/>
                  </a:lnTo>
                  <a:lnTo>
                    <a:pt x="179" y="1147"/>
                  </a:lnTo>
                  <a:lnTo>
                    <a:pt x="201" y="1142"/>
                  </a:lnTo>
                  <a:lnTo>
                    <a:pt x="222" y="1138"/>
                  </a:lnTo>
                  <a:lnTo>
                    <a:pt x="242" y="1133"/>
                  </a:lnTo>
                  <a:lnTo>
                    <a:pt x="262" y="1128"/>
                  </a:lnTo>
                  <a:lnTo>
                    <a:pt x="278" y="1104"/>
                  </a:lnTo>
                  <a:lnTo>
                    <a:pt x="299" y="1075"/>
                  </a:lnTo>
                  <a:lnTo>
                    <a:pt x="326" y="1043"/>
                  </a:lnTo>
                  <a:lnTo>
                    <a:pt x="354" y="1011"/>
                  </a:lnTo>
                  <a:lnTo>
                    <a:pt x="381" y="983"/>
                  </a:lnTo>
                  <a:lnTo>
                    <a:pt x="403" y="960"/>
                  </a:lnTo>
                  <a:lnTo>
                    <a:pt x="419" y="945"/>
                  </a:lnTo>
                  <a:lnTo>
                    <a:pt x="425" y="939"/>
                  </a:lnTo>
                  <a:lnTo>
                    <a:pt x="439" y="925"/>
                  </a:lnTo>
                  <a:lnTo>
                    <a:pt x="453" y="913"/>
                  </a:lnTo>
                  <a:lnTo>
                    <a:pt x="466" y="902"/>
                  </a:lnTo>
                  <a:lnTo>
                    <a:pt x="481" y="891"/>
                  </a:lnTo>
                  <a:lnTo>
                    <a:pt x="494" y="880"/>
                  </a:lnTo>
                  <a:lnTo>
                    <a:pt x="508" y="870"/>
                  </a:lnTo>
                  <a:lnTo>
                    <a:pt x="521" y="860"/>
                  </a:lnTo>
                  <a:lnTo>
                    <a:pt x="534" y="852"/>
                  </a:lnTo>
                  <a:lnTo>
                    <a:pt x="548" y="843"/>
                  </a:lnTo>
                  <a:lnTo>
                    <a:pt x="562" y="835"/>
                  </a:lnTo>
                  <a:lnTo>
                    <a:pt x="576" y="826"/>
                  </a:lnTo>
                  <a:lnTo>
                    <a:pt x="589" y="819"/>
                  </a:lnTo>
                  <a:lnTo>
                    <a:pt x="604" y="810"/>
                  </a:lnTo>
                  <a:lnTo>
                    <a:pt x="617" y="803"/>
                  </a:lnTo>
                  <a:lnTo>
                    <a:pt x="632" y="794"/>
                  </a:lnTo>
                  <a:lnTo>
                    <a:pt x="646" y="787"/>
                  </a:lnTo>
                  <a:lnTo>
                    <a:pt x="618" y="759"/>
                  </a:lnTo>
                  <a:lnTo>
                    <a:pt x="598" y="730"/>
                  </a:lnTo>
                  <a:lnTo>
                    <a:pt x="581" y="698"/>
                  </a:lnTo>
                  <a:lnTo>
                    <a:pt x="569" y="665"/>
                  </a:lnTo>
                  <a:lnTo>
                    <a:pt x="561" y="629"/>
                  </a:lnTo>
                  <a:lnTo>
                    <a:pt x="555" y="593"/>
                  </a:lnTo>
                  <a:lnTo>
                    <a:pt x="551" y="555"/>
                  </a:lnTo>
                  <a:lnTo>
                    <a:pt x="549" y="514"/>
                  </a:lnTo>
                  <a:lnTo>
                    <a:pt x="550" y="471"/>
                  </a:lnTo>
                  <a:lnTo>
                    <a:pt x="555" y="432"/>
                  </a:lnTo>
                  <a:lnTo>
                    <a:pt x="565" y="393"/>
                  </a:lnTo>
                  <a:lnTo>
                    <a:pt x="578" y="356"/>
                  </a:lnTo>
                  <a:lnTo>
                    <a:pt x="594" y="320"/>
                  </a:lnTo>
                  <a:lnTo>
                    <a:pt x="614" y="283"/>
                  </a:lnTo>
                  <a:lnTo>
                    <a:pt x="635" y="246"/>
                  </a:lnTo>
                  <a:lnTo>
                    <a:pt x="659" y="208"/>
                  </a:lnTo>
                  <a:lnTo>
                    <a:pt x="696" y="161"/>
                  </a:lnTo>
                  <a:lnTo>
                    <a:pt x="689" y="156"/>
                  </a:lnTo>
                  <a:lnTo>
                    <a:pt x="682" y="156"/>
                  </a:lnTo>
                  <a:lnTo>
                    <a:pt x="673" y="157"/>
                  </a:lnTo>
                  <a:lnTo>
                    <a:pt x="665" y="152"/>
                  </a:lnTo>
                  <a:lnTo>
                    <a:pt x="674" y="145"/>
                  </a:lnTo>
                  <a:lnTo>
                    <a:pt x="683" y="137"/>
                  </a:lnTo>
                  <a:lnTo>
                    <a:pt x="693" y="129"/>
                  </a:lnTo>
                  <a:lnTo>
                    <a:pt x="702" y="122"/>
                  </a:lnTo>
                  <a:lnTo>
                    <a:pt x="711" y="113"/>
                  </a:lnTo>
                  <a:lnTo>
                    <a:pt x="721" y="106"/>
                  </a:lnTo>
                  <a:lnTo>
                    <a:pt x="730" y="100"/>
                  </a:lnTo>
                  <a:lnTo>
                    <a:pt x="740" y="95"/>
                  </a:lnTo>
                  <a:lnTo>
                    <a:pt x="733" y="92"/>
                  </a:lnTo>
                  <a:lnTo>
                    <a:pt x="724" y="91"/>
                  </a:lnTo>
                  <a:lnTo>
                    <a:pt x="717" y="87"/>
                  </a:lnTo>
                  <a:lnTo>
                    <a:pt x="713" y="80"/>
                  </a:lnTo>
                  <a:lnTo>
                    <a:pt x="726" y="76"/>
                  </a:lnTo>
                  <a:lnTo>
                    <a:pt x="738" y="73"/>
                  </a:lnTo>
                  <a:lnTo>
                    <a:pt x="751" y="69"/>
                  </a:lnTo>
                  <a:lnTo>
                    <a:pt x="765" y="67"/>
                  </a:lnTo>
                  <a:lnTo>
                    <a:pt x="777" y="65"/>
                  </a:lnTo>
                  <a:lnTo>
                    <a:pt x="790" y="67"/>
                  </a:lnTo>
                  <a:lnTo>
                    <a:pt x="802" y="69"/>
                  </a:lnTo>
                  <a:lnTo>
                    <a:pt x="814" y="74"/>
                  </a:lnTo>
                  <a:lnTo>
                    <a:pt x="823" y="69"/>
                  </a:lnTo>
                  <a:lnTo>
                    <a:pt x="831" y="62"/>
                  </a:lnTo>
                  <a:lnTo>
                    <a:pt x="839" y="55"/>
                  </a:lnTo>
                  <a:lnTo>
                    <a:pt x="847" y="49"/>
                  </a:lnTo>
                  <a:lnTo>
                    <a:pt x="863" y="41"/>
                  </a:lnTo>
                  <a:lnTo>
                    <a:pt x="880" y="32"/>
                  </a:lnTo>
                  <a:lnTo>
                    <a:pt x="898" y="25"/>
                  </a:lnTo>
                  <a:lnTo>
                    <a:pt x="917" y="19"/>
                  </a:lnTo>
                  <a:lnTo>
                    <a:pt x="935" y="13"/>
                  </a:lnTo>
                  <a:lnTo>
                    <a:pt x="954" y="8"/>
                  </a:lnTo>
                  <a:lnTo>
                    <a:pt x="975" y="4"/>
                  </a:lnTo>
                  <a:lnTo>
                    <a:pt x="995" y="2"/>
                  </a:lnTo>
                  <a:lnTo>
                    <a:pt x="1013" y="0"/>
                  </a:lnTo>
                  <a:lnTo>
                    <a:pt x="1031" y="2"/>
                  </a:lnTo>
                  <a:lnTo>
                    <a:pt x="1049" y="3"/>
                  </a:lnTo>
                  <a:lnTo>
                    <a:pt x="1066" y="5"/>
                  </a:lnTo>
                  <a:lnTo>
                    <a:pt x="1083" y="10"/>
                  </a:lnTo>
                  <a:lnTo>
                    <a:pt x="1101" y="15"/>
                  </a:lnTo>
                  <a:lnTo>
                    <a:pt x="1116" y="22"/>
                  </a:lnTo>
                  <a:lnTo>
                    <a:pt x="1131" y="32"/>
                  </a:lnTo>
                  <a:lnTo>
                    <a:pt x="1139" y="38"/>
                  </a:lnTo>
                  <a:lnTo>
                    <a:pt x="1148" y="46"/>
                  </a:lnTo>
                  <a:lnTo>
                    <a:pt x="1157" y="52"/>
                  </a:lnTo>
                  <a:lnTo>
                    <a:pt x="1165" y="58"/>
                  </a:lnTo>
                  <a:lnTo>
                    <a:pt x="1174" y="65"/>
                  </a:lnTo>
                  <a:lnTo>
                    <a:pt x="1182" y="71"/>
                  </a:lnTo>
                  <a:lnTo>
                    <a:pt x="1189" y="80"/>
                  </a:lnTo>
                  <a:lnTo>
                    <a:pt x="1197" y="89"/>
                  </a:lnTo>
                  <a:lnTo>
                    <a:pt x="1231" y="102"/>
                  </a:lnTo>
                  <a:lnTo>
                    <a:pt x="1261" y="122"/>
                  </a:lnTo>
                  <a:lnTo>
                    <a:pt x="1288" y="145"/>
                  </a:lnTo>
                  <a:lnTo>
                    <a:pt x="1312" y="173"/>
                  </a:lnTo>
                  <a:lnTo>
                    <a:pt x="1333" y="205"/>
                  </a:lnTo>
                  <a:lnTo>
                    <a:pt x="1350" y="238"/>
                  </a:lnTo>
                  <a:lnTo>
                    <a:pt x="1365" y="271"/>
                  </a:lnTo>
                  <a:lnTo>
                    <a:pt x="1376" y="305"/>
                  </a:lnTo>
                  <a:lnTo>
                    <a:pt x="1379" y="328"/>
                  </a:lnTo>
                  <a:lnTo>
                    <a:pt x="1376" y="348"/>
                  </a:lnTo>
                  <a:lnTo>
                    <a:pt x="1368" y="364"/>
                  </a:lnTo>
                  <a:lnTo>
                    <a:pt x="1357" y="376"/>
                  </a:lnTo>
                  <a:lnTo>
                    <a:pt x="1346" y="386"/>
                  </a:lnTo>
                  <a:lnTo>
                    <a:pt x="1336" y="393"/>
                  </a:lnTo>
                  <a:lnTo>
                    <a:pt x="1327" y="397"/>
                  </a:lnTo>
                  <a:lnTo>
                    <a:pt x="1325" y="398"/>
                  </a:lnTo>
                  <a:lnTo>
                    <a:pt x="1327" y="426"/>
                  </a:lnTo>
                  <a:lnTo>
                    <a:pt x="1327" y="453"/>
                  </a:lnTo>
                  <a:lnTo>
                    <a:pt x="1323" y="480"/>
                  </a:lnTo>
                  <a:lnTo>
                    <a:pt x="1318" y="506"/>
                  </a:lnTo>
                  <a:lnTo>
                    <a:pt x="1310" y="531"/>
                  </a:lnTo>
                  <a:lnTo>
                    <a:pt x="1299" y="556"/>
                  </a:lnTo>
                  <a:lnTo>
                    <a:pt x="1286" y="580"/>
                  </a:lnTo>
                  <a:lnTo>
                    <a:pt x="1271" y="602"/>
                  </a:lnTo>
                  <a:lnTo>
                    <a:pt x="1269" y="617"/>
                  </a:lnTo>
                  <a:lnTo>
                    <a:pt x="1272" y="630"/>
                  </a:lnTo>
                  <a:lnTo>
                    <a:pt x="1277" y="645"/>
                  </a:lnTo>
                  <a:lnTo>
                    <a:pt x="1284" y="657"/>
                  </a:lnTo>
                  <a:lnTo>
                    <a:pt x="1288" y="671"/>
                  </a:lnTo>
                  <a:lnTo>
                    <a:pt x="1289" y="684"/>
                  </a:lnTo>
                  <a:lnTo>
                    <a:pt x="1284" y="697"/>
                  </a:lnTo>
                  <a:lnTo>
                    <a:pt x="1271" y="710"/>
                  </a:lnTo>
                  <a:lnTo>
                    <a:pt x="1265" y="712"/>
                  </a:lnTo>
                  <a:lnTo>
                    <a:pt x="1259" y="715"/>
                  </a:lnTo>
                  <a:lnTo>
                    <a:pt x="1252" y="716"/>
                  </a:lnTo>
                  <a:lnTo>
                    <a:pt x="1244" y="717"/>
                  </a:lnTo>
                  <a:lnTo>
                    <a:pt x="1238" y="720"/>
                  </a:lnTo>
                  <a:lnTo>
                    <a:pt x="1232" y="722"/>
                  </a:lnTo>
                  <a:lnTo>
                    <a:pt x="1228" y="727"/>
                  </a:lnTo>
                  <a:lnTo>
                    <a:pt x="1225" y="734"/>
                  </a:lnTo>
                  <a:lnTo>
                    <a:pt x="1225" y="744"/>
                  </a:lnTo>
                  <a:lnTo>
                    <a:pt x="1225" y="755"/>
                  </a:lnTo>
                  <a:lnTo>
                    <a:pt x="1220" y="765"/>
                  </a:lnTo>
                  <a:lnTo>
                    <a:pt x="1210" y="772"/>
                  </a:lnTo>
                  <a:lnTo>
                    <a:pt x="1209" y="780"/>
                  </a:lnTo>
                  <a:lnTo>
                    <a:pt x="1209" y="787"/>
                  </a:lnTo>
                  <a:lnTo>
                    <a:pt x="1208" y="794"/>
                  </a:lnTo>
                  <a:lnTo>
                    <a:pt x="1203" y="801"/>
                  </a:lnTo>
                  <a:lnTo>
                    <a:pt x="1261" y="860"/>
                  </a:lnTo>
                  <a:lnTo>
                    <a:pt x="1282" y="858"/>
                  </a:lnTo>
                  <a:lnTo>
                    <a:pt x="1303" y="853"/>
                  </a:lnTo>
                  <a:lnTo>
                    <a:pt x="1322" y="847"/>
                  </a:lnTo>
                  <a:lnTo>
                    <a:pt x="1343" y="842"/>
                  </a:lnTo>
                  <a:lnTo>
                    <a:pt x="1362" y="837"/>
                  </a:lnTo>
                  <a:lnTo>
                    <a:pt x="1383" y="834"/>
                  </a:lnTo>
                  <a:lnTo>
                    <a:pt x="1404" y="834"/>
                  </a:lnTo>
                  <a:lnTo>
                    <a:pt x="1426" y="836"/>
                  </a:lnTo>
                  <a:lnTo>
                    <a:pt x="1432" y="842"/>
                  </a:lnTo>
                  <a:lnTo>
                    <a:pt x="1437" y="849"/>
                  </a:lnTo>
                  <a:lnTo>
                    <a:pt x="1441" y="856"/>
                  </a:lnTo>
                  <a:lnTo>
                    <a:pt x="1446" y="860"/>
                  </a:lnTo>
                  <a:lnTo>
                    <a:pt x="1452" y="865"/>
                  </a:lnTo>
                  <a:lnTo>
                    <a:pt x="1460" y="869"/>
                  </a:lnTo>
                  <a:lnTo>
                    <a:pt x="1467" y="870"/>
                  </a:lnTo>
                  <a:lnTo>
                    <a:pt x="1477" y="870"/>
                  </a:lnTo>
                  <a:lnTo>
                    <a:pt x="1483" y="875"/>
                  </a:lnTo>
                  <a:lnTo>
                    <a:pt x="1489" y="880"/>
                  </a:lnTo>
                  <a:lnTo>
                    <a:pt x="1495" y="885"/>
                  </a:lnTo>
                  <a:lnTo>
                    <a:pt x="1500" y="891"/>
                  </a:lnTo>
                  <a:lnTo>
                    <a:pt x="1499" y="902"/>
                  </a:lnTo>
                  <a:lnTo>
                    <a:pt x="1501" y="911"/>
                  </a:lnTo>
                  <a:lnTo>
                    <a:pt x="1507" y="917"/>
                  </a:lnTo>
                  <a:lnTo>
                    <a:pt x="1514" y="922"/>
                  </a:lnTo>
                  <a:lnTo>
                    <a:pt x="1522" y="927"/>
                  </a:lnTo>
                  <a:lnTo>
                    <a:pt x="1529" y="933"/>
                  </a:lnTo>
                  <a:lnTo>
                    <a:pt x="1535" y="940"/>
                  </a:lnTo>
                  <a:lnTo>
                    <a:pt x="1539" y="949"/>
                  </a:lnTo>
                  <a:lnTo>
                    <a:pt x="1538" y="966"/>
                  </a:lnTo>
                  <a:lnTo>
                    <a:pt x="1541" y="980"/>
                  </a:lnTo>
                  <a:lnTo>
                    <a:pt x="1549" y="994"/>
                  </a:lnTo>
                  <a:lnTo>
                    <a:pt x="1556" y="1007"/>
                  </a:lnTo>
                  <a:lnTo>
                    <a:pt x="1563" y="1021"/>
                  </a:lnTo>
                  <a:lnTo>
                    <a:pt x="1568" y="1034"/>
                  </a:lnTo>
                  <a:lnTo>
                    <a:pt x="1568" y="1049"/>
                  </a:lnTo>
                  <a:lnTo>
                    <a:pt x="1563" y="1065"/>
                  </a:lnTo>
                  <a:lnTo>
                    <a:pt x="1563" y="1082"/>
                  </a:lnTo>
                  <a:lnTo>
                    <a:pt x="1564" y="1098"/>
                  </a:lnTo>
                  <a:lnTo>
                    <a:pt x="1568" y="1115"/>
                  </a:lnTo>
                  <a:lnTo>
                    <a:pt x="1572" y="1131"/>
                  </a:lnTo>
                  <a:lnTo>
                    <a:pt x="1575" y="1155"/>
                  </a:lnTo>
                  <a:lnTo>
                    <a:pt x="1583" y="1209"/>
                  </a:lnTo>
                  <a:lnTo>
                    <a:pt x="1591" y="1263"/>
                  </a:lnTo>
                  <a:lnTo>
                    <a:pt x="1597" y="1289"/>
                  </a:lnTo>
                  <a:lnTo>
                    <a:pt x="2391" y="1385"/>
                  </a:lnTo>
                  <a:lnTo>
                    <a:pt x="2072" y="2304"/>
                  </a:lnTo>
                  <a:lnTo>
                    <a:pt x="252" y="210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96" name=""/>
            <p:cNvSpPr/>
            <p:nvPr/>
          </p:nvSpPr>
          <p:spPr>
            <a:xfrm flipH="1">
              <a:off x="6791040" y="3031920"/>
              <a:ext cx="1155240" cy="1152720"/>
            </a:xfrm>
            <a:custGeom>
              <a:avLst/>
              <a:gdLst/>
              <a:ahLst/>
              <a:rect l="l" t="t" r="r" b="b"/>
              <a:pathLst>
                <a:path w="728" h="726">
                  <a:moveTo>
                    <a:pt x="569" y="71"/>
                  </a:moveTo>
                  <a:lnTo>
                    <a:pt x="591" y="85"/>
                  </a:lnTo>
                  <a:lnTo>
                    <a:pt x="613" y="99"/>
                  </a:lnTo>
                  <a:lnTo>
                    <a:pt x="633" y="114"/>
                  </a:lnTo>
                  <a:lnTo>
                    <a:pt x="653" y="130"/>
                  </a:lnTo>
                  <a:lnTo>
                    <a:pt x="672" y="148"/>
                  </a:lnTo>
                  <a:lnTo>
                    <a:pt x="689" y="168"/>
                  </a:lnTo>
                  <a:lnTo>
                    <a:pt x="704" y="189"/>
                  </a:lnTo>
                  <a:lnTo>
                    <a:pt x="717" y="212"/>
                  </a:lnTo>
                  <a:lnTo>
                    <a:pt x="724" y="233"/>
                  </a:lnTo>
                  <a:lnTo>
                    <a:pt x="728" y="255"/>
                  </a:lnTo>
                  <a:lnTo>
                    <a:pt x="726" y="276"/>
                  </a:lnTo>
                  <a:lnTo>
                    <a:pt x="714" y="295"/>
                  </a:lnTo>
                  <a:lnTo>
                    <a:pt x="709" y="301"/>
                  </a:lnTo>
                  <a:lnTo>
                    <a:pt x="703" y="305"/>
                  </a:lnTo>
                  <a:lnTo>
                    <a:pt x="696" y="306"/>
                  </a:lnTo>
                  <a:lnTo>
                    <a:pt x="688" y="307"/>
                  </a:lnTo>
                  <a:lnTo>
                    <a:pt x="680" y="306"/>
                  </a:lnTo>
                  <a:lnTo>
                    <a:pt x="672" y="306"/>
                  </a:lnTo>
                  <a:lnTo>
                    <a:pt x="665" y="305"/>
                  </a:lnTo>
                  <a:lnTo>
                    <a:pt x="658" y="305"/>
                  </a:lnTo>
                  <a:lnTo>
                    <a:pt x="644" y="300"/>
                  </a:lnTo>
                  <a:lnTo>
                    <a:pt x="631" y="296"/>
                  </a:lnTo>
                  <a:lnTo>
                    <a:pt x="618" y="295"/>
                  </a:lnTo>
                  <a:lnTo>
                    <a:pt x="604" y="295"/>
                  </a:lnTo>
                  <a:lnTo>
                    <a:pt x="591" y="295"/>
                  </a:lnTo>
                  <a:lnTo>
                    <a:pt x="577" y="298"/>
                  </a:lnTo>
                  <a:lnTo>
                    <a:pt x="565" y="300"/>
                  </a:lnTo>
                  <a:lnTo>
                    <a:pt x="552" y="303"/>
                  </a:lnTo>
                  <a:lnTo>
                    <a:pt x="538" y="306"/>
                  </a:lnTo>
                  <a:lnTo>
                    <a:pt x="526" y="309"/>
                  </a:lnTo>
                  <a:lnTo>
                    <a:pt x="513" y="311"/>
                  </a:lnTo>
                  <a:lnTo>
                    <a:pt x="500" y="314"/>
                  </a:lnTo>
                  <a:lnTo>
                    <a:pt x="486" y="315"/>
                  </a:lnTo>
                  <a:lnTo>
                    <a:pt x="473" y="315"/>
                  </a:lnTo>
                  <a:lnTo>
                    <a:pt x="459" y="312"/>
                  </a:lnTo>
                  <a:lnTo>
                    <a:pt x="446" y="310"/>
                  </a:lnTo>
                  <a:lnTo>
                    <a:pt x="436" y="303"/>
                  </a:lnTo>
                  <a:lnTo>
                    <a:pt x="431" y="292"/>
                  </a:lnTo>
                  <a:lnTo>
                    <a:pt x="429" y="278"/>
                  </a:lnTo>
                  <a:lnTo>
                    <a:pt x="429" y="263"/>
                  </a:lnTo>
                  <a:lnTo>
                    <a:pt x="428" y="252"/>
                  </a:lnTo>
                  <a:lnTo>
                    <a:pt x="423" y="245"/>
                  </a:lnTo>
                  <a:lnTo>
                    <a:pt x="413" y="246"/>
                  </a:lnTo>
                  <a:lnTo>
                    <a:pt x="396" y="256"/>
                  </a:lnTo>
                  <a:lnTo>
                    <a:pt x="380" y="271"/>
                  </a:lnTo>
                  <a:lnTo>
                    <a:pt x="368" y="287"/>
                  </a:lnTo>
                  <a:lnTo>
                    <a:pt x="358" y="305"/>
                  </a:lnTo>
                  <a:lnTo>
                    <a:pt x="352" y="323"/>
                  </a:lnTo>
                  <a:lnTo>
                    <a:pt x="349" y="344"/>
                  </a:lnTo>
                  <a:lnTo>
                    <a:pt x="346" y="365"/>
                  </a:lnTo>
                  <a:lnTo>
                    <a:pt x="345" y="386"/>
                  </a:lnTo>
                  <a:lnTo>
                    <a:pt x="345" y="408"/>
                  </a:lnTo>
                  <a:lnTo>
                    <a:pt x="344" y="413"/>
                  </a:lnTo>
                  <a:lnTo>
                    <a:pt x="342" y="418"/>
                  </a:lnTo>
                  <a:lnTo>
                    <a:pt x="341" y="422"/>
                  </a:lnTo>
                  <a:lnTo>
                    <a:pt x="338" y="426"/>
                  </a:lnTo>
                  <a:lnTo>
                    <a:pt x="330" y="422"/>
                  </a:lnTo>
                  <a:lnTo>
                    <a:pt x="322" y="419"/>
                  </a:lnTo>
                  <a:lnTo>
                    <a:pt x="313" y="416"/>
                  </a:lnTo>
                  <a:lnTo>
                    <a:pt x="305" y="415"/>
                  </a:lnTo>
                  <a:lnTo>
                    <a:pt x="296" y="414"/>
                  </a:lnTo>
                  <a:lnTo>
                    <a:pt x="288" y="413"/>
                  </a:lnTo>
                  <a:lnTo>
                    <a:pt x="279" y="414"/>
                  </a:lnTo>
                  <a:lnTo>
                    <a:pt x="272" y="415"/>
                  </a:lnTo>
                  <a:lnTo>
                    <a:pt x="258" y="420"/>
                  </a:lnTo>
                  <a:lnTo>
                    <a:pt x="248" y="427"/>
                  </a:lnTo>
                  <a:lnTo>
                    <a:pt x="238" y="437"/>
                  </a:lnTo>
                  <a:lnTo>
                    <a:pt x="230" y="447"/>
                  </a:lnTo>
                  <a:lnTo>
                    <a:pt x="223" y="459"/>
                  </a:lnTo>
                  <a:lnTo>
                    <a:pt x="218" y="471"/>
                  </a:lnTo>
                  <a:lnTo>
                    <a:pt x="213" y="484"/>
                  </a:lnTo>
                  <a:lnTo>
                    <a:pt x="210" y="496"/>
                  </a:lnTo>
                  <a:lnTo>
                    <a:pt x="209" y="513"/>
                  </a:lnTo>
                  <a:lnTo>
                    <a:pt x="209" y="530"/>
                  </a:lnTo>
                  <a:lnTo>
                    <a:pt x="211" y="546"/>
                  </a:lnTo>
                  <a:lnTo>
                    <a:pt x="216" y="561"/>
                  </a:lnTo>
                  <a:lnTo>
                    <a:pt x="223" y="575"/>
                  </a:lnTo>
                  <a:lnTo>
                    <a:pt x="232" y="589"/>
                  </a:lnTo>
                  <a:lnTo>
                    <a:pt x="243" y="601"/>
                  </a:lnTo>
                  <a:lnTo>
                    <a:pt x="255" y="612"/>
                  </a:lnTo>
                  <a:lnTo>
                    <a:pt x="252" y="629"/>
                  </a:lnTo>
                  <a:lnTo>
                    <a:pt x="246" y="646"/>
                  </a:lnTo>
                  <a:lnTo>
                    <a:pt x="238" y="663"/>
                  </a:lnTo>
                  <a:lnTo>
                    <a:pt x="227" y="678"/>
                  </a:lnTo>
                  <a:lnTo>
                    <a:pt x="215" y="693"/>
                  </a:lnTo>
                  <a:lnTo>
                    <a:pt x="200" y="705"/>
                  </a:lnTo>
                  <a:lnTo>
                    <a:pt x="185" y="716"/>
                  </a:lnTo>
                  <a:lnTo>
                    <a:pt x="171" y="726"/>
                  </a:lnTo>
                  <a:lnTo>
                    <a:pt x="139" y="718"/>
                  </a:lnTo>
                  <a:lnTo>
                    <a:pt x="111" y="705"/>
                  </a:lnTo>
                  <a:lnTo>
                    <a:pt x="86" y="685"/>
                  </a:lnTo>
                  <a:lnTo>
                    <a:pt x="65" y="661"/>
                  </a:lnTo>
                  <a:lnTo>
                    <a:pt x="45" y="633"/>
                  </a:lnTo>
                  <a:lnTo>
                    <a:pt x="31" y="603"/>
                  </a:lnTo>
                  <a:lnTo>
                    <a:pt x="19" y="574"/>
                  </a:lnTo>
                  <a:lnTo>
                    <a:pt x="9" y="545"/>
                  </a:lnTo>
                  <a:lnTo>
                    <a:pt x="2" y="488"/>
                  </a:lnTo>
                  <a:lnTo>
                    <a:pt x="0" y="429"/>
                  </a:lnTo>
                  <a:lnTo>
                    <a:pt x="5" y="370"/>
                  </a:lnTo>
                  <a:lnTo>
                    <a:pt x="19" y="315"/>
                  </a:lnTo>
                  <a:lnTo>
                    <a:pt x="93" y="174"/>
                  </a:lnTo>
                  <a:lnTo>
                    <a:pt x="99" y="163"/>
                  </a:lnTo>
                  <a:lnTo>
                    <a:pt x="108" y="151"/>
                  </a:lnTo>
                  <a:lnTo>
                    <a:pt x="116" y="140"/>
                  </a:lnTo>
                  <a:lnTo>
                    <a:pt x="126" y="128"/>
                  </a:lnTo>
                  <a:lnTo>
                    <a:pt x="136" y="117"/>
                  </a:lnTo>
                  <a:lnTo>
                    <a:pt x="143" y="108"/>
                  </a:lnTo>
                  <a:lnTo>
                    <a:pt x="149" y="102"/>
                  </a:lnTo>
                  <a:lnTo>
                    <a:pt x="153" y="99"/>
                  </a:lnTo>
                  <a:lnTo>
                    <a:pt x="146" y="96"/>
                  </a:lnTo>
                  <a:lnTo>
                    <a:pt x="140" y="92"/>
                  </a:lnTo>
                  <a:lnTo>
                    <a:pt x="134" y="90"/>
                  </a:lnTo>
                  <a:lnTo>
                    <a:pt x="127" y="90"/>
                  </a:lnTo>
                  <a:lnTo>
                    <a:pt x="132" y="85"/>
                  </a:lnTo>
                  <a:lnTo>
                    <a:pt x="138" y="82"/>
                  </a:lnTo>
                  <a:lnTo>
                    <a:pt x="145" y="81"/>
                  </a:lnTo>
                  <a:lnTo>
                    <a:pt x="151" y="80"/>
                  </a:lnTo>
                  <a:lnTo>
                    <a:pt x="159" y="79"/>
                  </a:lnTo>
                  <a:lnTo>
                    <a:pt x="166" y="79"/>
                  </a:lnTo>
                  <a:lnTo>
                    <a:pt x="173" y="79"/>
                  </a:lnTo>
                  <a:lnTo>
                    <a:pt x="179" y="79"/>
                  </a:lnTo>
                  <a:lnTo>
                    <a:pt x="179" y="69"/>
                  </a:lnTo>
                  <a:lnTo>
                    <a:pt x="174" y="58"/>
                  </a:lnTo>
                  <a:lnTo>
                    <a:pt x="170" y="49"/>
                  </a:lnTo>
                  <a:lnTo>
                    <a:pt x="167" y="46"/>
                  </a:lnTo>
                  <a:lnTo>
                    <a:pt x="173" y="43"/>
                  </a:lnTo>
                  <a:lnTo>
                    <a:pt x="182" y="44"/>
                  </a:lnTo>
                  <a:lnTo>
                    <a:pt x="192" y="47"/>
                  </a:lnTo>
                  <a:lnTo>
                    <a:pt x="202" y="51"/>
                  </a:lnTo>
                  <a:lnTo>
                    <a:pt x="212" y="54"/>
                  </a:lnTo>
                  <a:lnTo>
                    <a:pt x="222" y="58"/>
                  </a:lnTo>
                  <a:lnTo>
                    <a:pt x="230" y="60"/>
                  </a:lnTo>
                  <a:lnTo>
                    <a:pt x="237" y="60"/>
                  </a:lnTo>
                  <a:lnTo>
                    <a:pt x="252" y="46"/>
                  </a:lnTo>
                  <a:lnTo>
                    <a:pt x="271" y="33"/>
                  </a:lnTo>
                  <a:lnTo>
                    <a:pt x="289" y="24"/>
                  </a:lnTo>
                  <a:lnTo>
                    <a:pt x="310" y="15"/>
                  </a:lnTo>
                  <a:lnTo>
                    <a:pt x="330" y="9"/>
                  </a:lnTo>
                  <a:lnTo>
                    <a:pt x="352" y="4"/>
                  </a:lnTo>
                  <a:lnTo>
                    <a:pt x="374" y="2"/>
                  </a:lnTo>
                  <a:lnTo>
                    <a:pt x="396" y="0"/>
                  </a:lnTo>
                  <a:lnTo>
                    <a:pt x="411" y="0"/>
                  </a:lnTo>
                  <a:lnTo>
                    <a:pt x="424" y="0"/>
                  </a:lnTo>
                  <a:lnTo>
                    <a:pt x="439" y="2"/>
                  </a:lnTo>
                  <a:lnTo>
                    <a:pt x="452" y="4"/>
                  </a:lnTo>
                  <a:lnTo>
                    <a:pt x="465" y="5"/>
                  </a:lnTo>
                  <a:lnTo>
                    <a:pt x="479" y="9"/>
                  </a:lnTo>
                  <a:lnTo>
                    <a:pt x="492" y="11"/>
                  </a:lnTo>
                  <a:lnTo>
                    <a:pt x="506" y="15"/>
                  </a:lnTo>
                  <a:lnTo>
                    <a:pt x="514" y="21"/>
                  </a:lnTo>
                  <a:lnTo>
                    <a:pt x="523" y="27"/>
                  </a:lnTo>
                  <a:lnTo>
                    <a:pt x="531" y="35"/>
                  </a:lnTo>
                  <a:lnTo>
                    <a:pt x="538" y="41"/>
                  </a:lnTo>
                  <a:lnTo>
                    <a:pt x="546" y="48"/>
                  </a:lnTo>
                  <a:lnTo>
                    <a:pt x="554" y="55"/>
                  </a:lnTo>
                  <a:lnTo>
                    <a:pt x="562" y="63"/>
                  </a:lnTo>
                  <a:lnTo>
                    <a:pt x="569" y="71"/>
                  </a:lnTo>
                  <a:close/>
                </a:path>
              </a:pathLst>
            </a:custGeom>
            <a:solidFill>
              <a:srgbClr val="d142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97" name=""/>
            <p:cNvSpPr/>
            <p:nvPr/>
          </p:nvSpPr>
          <p:spPr>
            <a:xfrm flipH="1">
              <a:off x="5356080" y="3074760"/>
              <a:ext cx="1091880" cy="1117800"/>
            </a:xfrm>
            <a:custGeom>
              <a:avLst/>
              <a:gdLst/>
              <a:ahLst/>
              <a:rect l="l" t="t" r="r" b="b"/>
              <a:pathLst>
                <a:path w="688" h="704">
                  <a:moveTo>
                    <a:pt x="659" y="207"/>
                  </a:moveTo>
                  <a:lnTo>
                    <a:pt x="674" y="250"/>
                  </a:lnTo>
                  <a:lnTo>
                    <a:pt x="684" y="296"/>
                  </a:lnTo>
                  <a:lnTo>
                    <a:pt x="688" y="343"/>
                  </a:lnTo>
                  <a:lnTo>
                    <a:pt x="687" y="391"/>
                  </a:lnTo>
                  <a:lnTo>
                    <a:pt x="679" y="437"/>
                  </a:lnTo>
                  <a:lnTo>
                    <a:pt x="666" y="482"/>
                  </a:lnTo>
                  <a:lnTo>
                    <a:pt x="648" y="525"/>
                  </a:lnTo>
                  <a:lnTo>
                    <a:pt x="624" y="564"/>
                  </a:lnTo>
                  <a:lnTo>
                    <a:pt x="609" y="583"/>
                  </a:lnTo>
                  <a:lnTo>
                    <a:pt x="593" y="600"/>
                  </a:lnTo>
                  <a:lnTo>
                    <a:pt x="576" y="616"/>
                  </a:lnTo>
                  <a:lnTo>
                    <a:pt x="559" y="630"/>
                  </a:lnTo>
                  <a:lnTo>
                    <a:pt x="540" y="644"/>
                  </a:lnTo>
                  <a:lnTo>
                    <a:pt x="522" y="656"/>
                  </a:lnTo>
                  <a:lnTo>
                    <a:pt x="503" y="667"/>
                  </a:lnTo>
                  <a:lnTo>
                    <a:pt x="483" y="677"/>
                  </a:lnTo>
                  <a:lnTo>
                    <a:pt x="463" y="684"/>
                  </a:lnTo>
                  <a:lnTo>
                    <a:pt x="441" y="691"/>
                  </a:lnTo>
                  <a:lnTo>
                    <a:pt x="420" y="696"/>
                  </a:lnTo>
                  <a:lnTo>
                    <a:pt x="398" y="700"/>
                  </a:lnTo>
                  <a:lnTo>
                    <a:pt x="375" y="702"/>
                  </a:lnTo>
                  <a:lnTo>
                    <a:pt x="352" y="704"/>
                  </a:lnTo>
                  <a:lnTo>
                    <a:pt x="329" y="702"/>
                  </a:lnTo>
                  <a:lnTo>
                    <a:pt x="304" y="701"/>
                  </a:lnTo>
                  <a:lnTo>
                    <a:pt x="282" y="698"/>
                  </a:lnTo>
                  <a:lnTo>
                    <a:pt x="260" y="693"/>
                  </a:lnTo>
                  <a:lnTo>
                    <a:pt x="239" y="685"/>
                  </a:lnTo>
                  <a:lnTo>
                    <a:pt x="217" y="678"/>
                  </a:lnTo>
                  <a:lnTo>
                    <a:pt x="196" y="668"/>
                  </a:lnTo>
                  <a:lnTo>
                    <a:pt x="175" y="657"/>
                  </a:lnTo>
                  <a:lnTo>
                    <a:pt x="156" y="644"/>
                  </a:lnTo>
                  <a:lnTo>
                    <a:pt x="136" y="630"/>
                  </a:lnTo>
                  <a:lnTo>
                    <a:pt x="118" y="616"/>
                  </a:lnTo>
                  <a:lnTo>
                    <a:pt x="101" y="600"/>
                  </a:lnTo>
                  <a:lnTo>
                    <a:pt x="85" y="584"/>
                  </a:lnTo>
                  <a:lnTo>
                    <a:pt x="69" y="565"/>
                  </a:lnTo>
                  <a:lnTo>
                    <a:pt x="56" y="547"/>
                  </a:lnTo>
                  <a:lnTo>
                    <a:pt x="44" y="528"/>
                  </a:lnTo>
                  <a:lnTo>
                    <a:pt x="33" y="507"/>
                  </a:lnTo>
                  <a:lnTo>
                    <a:pt x="24" y="486"/>
                  </a:lnTo>
                  <a:lnTo>
                    <a:pt x="13" y="449"/>
                  </a:lnTo>
                  <a:lnTo>
                    <a:pt x="5" y="410"/>
                  </a:lnTo>
                  <a:lnTo>
                    <a:pt x="0" y="369"/>
                  </a:lnTo>
                  <a:lnTo>
                    <a:pt x="0" y="327"/>
                  </a:lnTo>
                  <a:lnTo>
                    <a:pt x="4" y="287"/>
                  </a:lnTo>
                  <a:lnTo>
                    <a:pt x="11" y="247"/>
                  </a:lnTo>
                  <a:lnTo>
                    <a:pt x="24" y="211"/>
                  </a:lnTo>
                  <a:lnTo>
                    <a:pt x="43" y="176"/>
                  </a:lnTo>
                  <a:lnTo>
                    <a:pt x="57" y="154"/>
                  </a:lnTo>
                  <a:lnTo>
                    <a:pt x="73" y="132"/>
                  </a:lnTo>
                  <a:lnTo>
                    <a:pt x="89" y="113"/>
                  </a:lnTo>
                  <a:lnTo>
                    <a:pt x="107" y="94"/>
                  </a:lnTo>
                  <a:lnTo>
                    <a:pt x="125" y="77"/>
                  </a:lnTo>
                  <a:lnTo>
                    <a:pt x="145" y="63"/>
                  </a:lnTo>
                  <a:lnTo>
                    <a:pt x="165" y="49"/>
                  </a:lnTo>
                  <a:lnTo>
                    <a:pt x="187" y="37"/>
                  </a:lnTo>
                  <a:lnTo>
                    <a:pt x="209" y="26"/>
                  </a:lnTo>
                  <a:lnTo>
                    <a:pt x="232" y="17"/>
                  </a:lnTo>
                  <a:lnTo>
                    <a:pt x="257" y="10"/>
                  </a:lnTo>
                  <a:lnTo>
                    <a:pt x="281" y="5"/>
                  </a:lnTo>
                  <a:lnTo>
                    <a:pt x="307" y="2"/>
                  </a:lnTo>
                  <a:lnTo>
                    <a:pt x="332" y="0"/>
                  </a:lnTo>
                  <a:lnTo>
                    <a:pt x="358" y="0"/>
                  </a:lnTo>
                  <a:lnTo>
                    <a:pt x="385" y="3"/>
                  </a:lnTo>
                  <a:lnTo>
                    <a:pt x="405" y="6"/>
                  </a:lnTo>
                  <a:lnTo>
                    <a:pt x="426" y="13"/>
                  </a:lnTo>
                  <a:lnTo>
                    <a:pt x="447" y="19"/>
                  </a:lnTo>
                  <a:lnTo>
                    <a:pt x="467" y="26"/>
                  </a:lnTo>
                  <a:lnTo>
                    <a:pt x="488" y="36"/>
                  </a:lnTo>
                  <a:lnTo>
                    <a:pt x="508" y="46"/>
                  </a:lnTo>
                  <a:lnTo>
                    <a:pt x="527" y="58"/>
                  </a:lnTo>
                  <a:lnTo>
                    <a:pt x="545" y="70"/>
                  </a:lnTo>
                  <a:lnTo>
                    <a:pt x="564" y="83"/>
                  </a:lnTo>
                  <a:lnTo>
                    <a:pt x="579" y="98"/>
                  </a:lnTo>
                  <a:lnTo>
                    <a:pt x="596" y="114"/>
                  </a:lnTo>
                  <a:lnTo>
                    <a:pt x="611" y="131"/>
                  </a:lnTo>
                  <a:lnTo>
                    <a:pt x="624" y="148"/>
                  </a:lnTo>
                  <a:lnTo>
                    <a:pt x="638" y="168"/>
                  </a:lnTo>
                  <a:lnTo>
                    <a:pt x="649" y="186"/>
                  </a:lnTo>
                  <a:lnTo>
                    <a:pt x="659" y="20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98" name=""/>
            <p:cNvSpPr/>
            <p:nvPr/>
          </p:nvSpPr>
          <p:spPr>
            <a:xfrm flipH="1">
              <a:off x="5437080" y="3162240"/>
              <a:ext cx="931320" cy="947880"/>
            </a:xfrm>
            <a:custGeom>
              <a:avLst/>
              <a:gdLst/>
              <a:ahLst/>
              <a:rect l="l" t="t" r="r" b="b"/>
              <a:pathLst>
                <a:path w="587" h="597">
                  <a:moveTo>
                    <a:pt x="535" y="130"/>
                  </a:moveTo>
                  <a:lnTo>
                    <a:pt x="556" y="164"/>
                  </a:lnTo>
                  <a:lnTo>
                    <a:pt x="572" y="202"/>
                  </a:lnTo>
                  <a:lnTo>
                    <a:pt x="582" y="241"/>
                  </a:lnTo>
                  <a:lnTo>
                    <a:pt x="587" y="282"/>
                  </a:lnTo>
                  <a:lnTo>
                    <a:pt x="585" y="323"/>
                  </a:lnTo>
                  <a:lnTo>
                    <a:pt x="581" y="364"/>
                  </a:lnTo>
                  <a:lnTo>
                    <a:pt x="571" y="403"/>
                  </a:lnTo>
                  <a:lnTo>
                    <a:pt x="556" y="441"/>
                  </a:lnTo>
                  <a:lnTo>
                    <a:pt x="544" y="460"/>
                  </a:lnTo>
                  <a:lnTo>
                    <a:pt x="532" y="479"/>
                  </a:lnTo>
                  <a:lnTo>
                    <a:pt x="517" y="496"/>
                  </a:lnTo>
                  <a:lnTo>
                    <a:pt x="503" y="513"/>
                  </a:lnTo>
                  <a:lnTo>
                    <a:pt x="486" y="528"/>
                  </a:lnTo>
                  <a:lnTo>
                    <a:pt x="469" y="541"/>
                  </a:lnTo>
                  <a:lnTo>
                    <a:pt x="450" y="553"/>
                  </a:lnTo>
                  <a:lnTo>
                    <a:pt x="432" y="564"/>
                  </a:lnTo>
                  <a:lnTo>
                    <a:pt x="413" y="573"/>
                  </a:lnTo>
                  <a:lnTo>
                    <a:pt x="392" y="581"/>
                  </a:lnTo>
                  <a:lnTo>
                    <a:pt x="371" y="588"/>
                  </a:lnTo>
                  <a:lnTo>
                    <a:pt x="349" y="592"/>
                  </a:lnTo>
                  <a:lnTo>
                    <a:pt x="327" y="596"/>
                  </a:lnTo>
                  <a:lnTo>
                    <a:pt x="305" y="597"/>
                  </a:lnTo>
                  <a:lnTo>
                    <a:pt x="282" y="597"/>
                  </a:lnTo>
                  <a:lnTo>
                    <a:pt x="259" y="596"/>
                  </a:lnTo>
                  <a:lnTo>
                    <a:pt x="241" y="594"/>
                  </a:lnTo>
                  <a:lnTo>
                    <a:pt x="224" y="590"/>
                  </a:lnTo>
                  <a:lnTo>
                    <a:pt x="206" y="584"/>
                  </a:lnTo>
                  <a:lnTo>
                    <a:pt x="189" y="578"/>
                  </a:lnTo>
                  <a:lnTo>
                    <a:pt x="173" y="570"/>
                  </a:lnTo>
                  <a:lnTo>
                    <a:pt x="156" y="563"/>
                  </a:lnTo>
                  <a:lnTo>
                    <a:pt x="140" y="553"/>
                  </a:lnTo>
                  <a:lnTo>
                    <a:pt x="125" y="542"/>
                  </a:lnTo>
                  <a:lnTo>
                    <a:pt x="111" y="531"/>
                  </a:lnTo>
                  <a:lnTo>
                    <a:pt x="96" y="519"/>
                  </a:lnTo>
                  <a:lnTo>
                    <a:pt x="83" y="507"/>
                  </a:lnTo>
                  <a:lnTo>
                    <a:pt x="70" y="493"/>
                  </a:lnTo>
                  <a:lnTo>
                    <a:pt x="58" y="479"/>
                  </a:lnTo>
                  <a:lnTo>
                    <a:pt x="49" y="463"/>
                  </a:lnTo>
                  <a:lnTo>
                    <a:pt x="38" y="447"/>
                  </a:lnTo>
                  <a:lnTo>
                    <a:pt x="29" y="431"/>
                  </a:lnTo>
                  <a:lnTo>
                    <a:pt x="13" y="393"/>
                  </a:lnTo>
                  <a:lnTo>
                    <a:pt x="3" y="353"/>
                  </a:lnTo>
                  <a:lnTo>
                    <a:pt x="0" y="311"/>
                  </a:lnTo>
                  <a:lnTo>
                    <a:pt x="2" y="269"/>
                  </a:lnTo>
                  <a:lnTo>
                    <a:pt x="10" y="228"/>
                  </a:lnTo>
                  <a:lnTo>
                    <a:pt x="22" y="188"/>
                  </a:lnTo>
                  <a:lnTo>
                    <a:pt x="39" y="151"/>
                  </a:lnTo>
                  <a:lnTo>
                    <a:pt x="61" y="117"/>
                  </a:lnTo>
                  <a:lnTo>
                    <a:pt x="74" y="99"/>
                  </a:lnTo>
                  <a:lnTo>
                    <a:pt x="89" y="84"/>
                  </a:lnTo>
                  <a:lnTo>
                    <a:pt x="105" y="69"/>
                  </a:lnTo>
                  <a:lnTo>
                    <a:pt x="122" y="55"/>
                  </a:lnTo>
                  <a:lnTo>
                    <a:pt x="139" y="43"/>
                  </a:lnTo>
                  <a:lnTo>
                    <a:pt x="158" y="33"/>
                  </a:lnTo>
                  <a:lnTo>
                    <a:pt x="176" y="24"/>
                  </a:lnTo>
                  <a:lnTo>
                    <a:pt x="196" y="16"/>
                  </a:lnTo>
                  <a:lnTo>
                    <a:pt x="217" y="10"/>
                  </a:lnTo>
                  <a:lnTo>
                    <a:pt x="237" y="5"/>
                  </a:lnTo>
                  <a:lnTo>
                    <a:pt x="258" y="2"/>
                  </a:lnTo>
                  <a:lnTo>
                    <a:pt x="279" y="0"/>
                  </a:lnTo>
                  <a:lnTo>
                    <a:pt x="299" y="0"/>
                  </a:lnTo>
                  <a:lnTo>
                    <a:pt x="321" y="3"/>
                  </a:lnTo>
                  <a:lnTo>
                    <a:pt x="342" y="6"/>
                  </a:lnTo>
                  <a:lnTo>
                    <a:pt x="363" y="11"/>
                  </a:lnTo>
                  <a:lnTo>
                    <a:pt x="388" y="17"/>
                  </a:lnTo>
                  <a:lnTo>
                    <a:pt x="413" y="27"/>
                  </a:lnTo>
                  <a:lnTo>
                    <a:pt x="436" y="38"/>
                  </a:lnTo>
                  <a:lnTo>
                    <a:pt x="459" y="52"/>
                  </a:lnTo>
                  <a:lnTo>
                    <a:pt x="479" y="69"/>
                  </a:lnTo>
                  <a:lnTo>
                    <a:pt x="500" y="87"/>
                  </a:lnTo>
                  <a:lnTo>
                    <a:pt x="518" y="108"/>
                  </a:lnTo>
                  <a:lnTo>
                    <a:pt x="535" y="130"/>
                  </a:lnTo>
                  <a:close/>
                </a:path>
              </a:pathLst>
            </a:custGeom>
            <a:solidFill>
              <a:srgbClr val="ffffc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99" name=""/>
            <p:cNvSpPr/>
            <p:nvPr/>
          </p:nvSpPr>
          <p:spPr>
            <a:xfrm flipH="1">
              <a:off x="6840720" y="3510000"/>
              <a:ext cx="763200" cy="1023840"/>
            </a:xfrm>
            <a:custGeom>
              <a:avLst/>
              <a:gdLst/>
              <a:ahLst/>
              <a:rect l="l" t="t" r="r" b="b"/>
              <a:pathLst>
                <a:path w="481" h="645">
                  <a:moveTo>
                    <a:pt x="218" y="36"/>
                  </a:moveTo>
                  <a:lnTo>
                    <a:pt x="234" y="39"/>
                  </a:lnTo>
                  <a:lnTo>
                    <a:pt x="249" y="41"/>
                  </a:lnTo>
                  <a:lnTo>
                    <a:pt x="265" y="42"/>
                  </a:lnTo>
                  <a:lnTo>
                    <a:pt x="281" y="42"/>
                  </a:lnTo>
                  <a:lnTo>
                    <a:pt x="297" y="41"/>
                  </a:lnTo>
                  <a:lnTo>
                    <a:pt x="313" y="39"/>
                  </a:lnTo>
                  <a:lnTo>
                    <a:pt x="330" y="37"/>
                  </a:lnTo>
                  <a:lnTo>
                    <a:pt x="346" y="36"/>
                  </a:lnTo>
                  <a:lnTo>
                    <a:pt x="361" y="33"/>
                  </a:lnTo>
                  <a:lnTo>
                    <a:pt x="377" y="32"/>
                  </a:lnTo>
                  <a:lnTo>
                    <a:pt x="393" y="32"/>
                  </a:lnTo>
                  <a:lnTo>
                    <a:pt x="409" y="31"/>
                  </a:lnTo>
                  <a:lnTo>
                    <a:pt x="425" y="32"/>
                  </a:lnTo>
                  <a:lnTo>
                    <a:pt x="441" y="35"/>
                  </a:lnTo>
                  <a:lnTo>
                    <a:pt x="455" y="37"/>
                  </a:lnTo>
                  <a:lnTo>
                    <a:pt x="471" y="42"/>
                  </a:lnTo>
                  <a:lnTo>
                    <a:pt x="478" y="68"/>
                  </a:lnTo>
                  <a:lnTo>
                    <a:pt x="481" y="95"/>
                  </a:lnTo>
                  <a:lnTo>
                    <a:pt x="481" y="123"/>
                  </a:lnTo>
                  <a:lnTo>
                    <a:pt x="477" y="150"/>
                  </a:lnTo>
                  <a:lnTo>
                    <a:pt x="470" y="176"/>
                  </a:lnTo>
                  <a:lnTo>
                    <a:pt x="460" y="202"/>
                  </a:lnTo>
                  <a:lnTo>
                    <a:pt x="448" y="227"/>
                  </a:lnTo>
                  <a:lnTo>
                    <a:pt x="435" y="249"/>
                  </a:lnTo>
                  <a:lnTo>
                    <a:pt x="427" y="273"/>
                  </a:lnTo>
                  <a:lnTo>
                    <a:pt x="431" y="296"/>
                  </a:lnTo>
                  <a:lnTo>
                    <a:pt x="438" y="318"/>
                  </a:lnTo>
                  <a:lnTo>
                    <a:pt x="444" y="342"/>
                  </a:lnTo>
                  <a:lnTo>
                    <a:pt x="437" y="347"/>
                  </a:lnTo>
                  <a:lnTo>
                    <a:pt x="430" y="351"/>
                  </a:lnTo>
                  <a:lnTo>
                    <a:pt x="421" y="356"/>
                  </a:lnTo>
                  <a:lnTo>
                    <a:pt x="413" y="360"/>
                  </a:lnTo>
                  <a:lnTo>
                    <a:pt x="405" y="365"/>
                  </a:lnTo>
                  <a:lnTo>
                    <a:pt x="398" y="371"/>
                  </a:lnTo>
                  <a:lnTo>
                    <a:pt x="392" y="378"/>
                  </a:lnTo>
                  <a:lnTo>
                    <a:pt x="388" y="387"/>
                  </a:lnTo>
                  <a:lnTo>
                    <a:pt x="383" y="403"/>
                  </a:lnTo>
                  <a:lnTo>
                    <a:pt x="379" y="419"/>
                  </a:lnTo>
                  <a:lnTo>
                    <a:pt x="371" y="432"/>
                  </a:lnTo>
                  <a:lnTo>
                    <a:pt x="358" y="441"/>
                  </a:lnTo>
                  <a:lnTo>
                    <a:pt x="348" y="438"/>
                  </a:lnTo>
                  <a:lnTo>
                    <a:pt x="337" y="436"/>
                  </a:lnTo>
                  <a:lnTo>
                    <a:pt x="326" y="433"/>
                  </a:lnTo>
                  <a:lnTo>
                    <a:pt x="316" y="432"/>
                  </a:lnTo>
                  <a:lnTo>
                    <a:pt x="305" y="431"/>
                  </a:lnTo>
                  <a:lnTo>
                    <a:pt x="294" y="430"/>
                  </a:lnTo>
                  <a:lnTo>
                    <a:pt x="285" y="428"/>
                  </a:lnTo>
                  <a:lnTo>
                    <a:pt x="275" y="428"/>
                  </a:lnTo>
                  <a:lnTo>
                    <a:pt x="279" y="438"/>
                  </a:lnTo>
                  <a:lnTo>
                    <a:pt x="285" y="446"/>
                  </a:lnTo>
                  <a:lnTo>
                    <a:pt x="292" y="452"/>
                  </a:lnTo>
                  <a:lnTo>
                    <a:pt x="301" y="455"/>
                  </a:lnTo>
                  <a:lnTo>
                    <a:pt x="310" y="459"/>
                  </a:lnTo>
                  <a:lnTo>
                    <a:pt x="319" y="462"/>
                  </a:lnTo>
                  <a:lnTo>
                    <a:pt x="329" y="463"/>
                  </a:lnTo>
                  <a:lnTo>
                    <a:pt x="338" y="464"/>
                  </a:lnTo>
                  <a:lnTo>
                    <a:pt x="327" y="476"/>
                  </a:lnTo>
                  <a:lnTo>
                    <a:pt x="326" y="488"/>
                  </a:lnTo>
                  <a:lnTo>
                    <a:pt x="326" y="503"/>
                  </a:lnTo>
                  <a:lnTo>
                    <a:pt x="321" y="520"/>
                  </a:lnTo>
                  <a:lnTo>
                    <a:pt x="314" y="531"/>
                  </a:lnTo>
                  <a:lnTo>
                    <a:pt x="304" y="541"/>
                  </a:lnTo>
                  <a:lnTo>
                    <a:pt x="294" y="550"/>
                  </a:lnTo>
                  <a:lnTo>
                    <a:pt x="284" y="557"/>
                  </a:lnTo>
                  <a:lnTo>
                    <a:pt x="273" y="563"/>
                  </a:lnTo>
                  <a:lnTo>
                    <a:pt x="260" y="567"/>
                  </a:lnTo>
                  <a:lnTo>
                    <a:pt x="247" y="568"/>
                  </a:lnTo>
                  <a:lnTo>
                    <a:pt x="235" y="567"/>
                  </a:lnTo>
                  <a:lnTo>
                    <a:pt x="219" y="564"/>
                  </a:lnTo>
                  <a:lnTo>
                    <a:pt x="206" y="558"/>
                  </a:lnTo>
                  <a:lnTo>
                    <a:pt x="192" y="550"/>
                  </a:lnTo>
                  <a:lnTo>
                    <a:pt x="180" y="539"/>
                  </a:lnTo>
                  <a:lnTo>
                    <a:pt x="169" y="528"/>
                  </a:lnTo>
                  <a:lnTo>
                    <a:pt x="159" y="514"/>
                  </a:lnTo>
                  <a:lnTo>
                    <a:pt x="150" y="502"/>
                  </a:lnTo>
                  <a:lnTo>
                    <a:pt x="140" y="488"/>
                  </a:lnTo>
                  <a:lnTo>
                    <a:pt x="126" y="466"/>
                  </a:lnTo>
                  <a:lnTo>
                    <a:pt x="118" y="439"/>
                  </a:lnTo>
                  <a:lnTo>
                    <a:pt x="114" y="417"/>
                  </a:lnTo>
                  <a:lnTo>
                    <a:pt x="111" y="410"/>
                  </a:lnTo>
                  <a:lnTo>
                    <a:pt x="97" y="436"/>
                  </a:lnTo>
                  <a:lnTo>
                    <a:pt x="97" y="465"/>
                  </a:lnTo>
                  <a:lnTo>
                    <a:pt x="106" y="495"/>
                  </a:lnTo>
                  <a:lnTo>
                    <a:pt x="117" y="520"/>
                  </a:lnTo>
                  <a:lnTo>
                    <a:pt x="150" y="567"/>
                  </a:lnTo>
                  <a:lnTo>
                    <a:pt x="147" y="590"/>
                  </a:lnTo>
                  <a:lnTo>
                    <a:pt x="147" y="605"/>
                  </a:lnTo>
                  <a:lnTo>
                    <a:pt x="148" y="611"/>
                  </a:lnTo>
                  <a:lnTo>
                    <a:pt x="150" y="614"/>
                  </a:lnTo>
                  <a:lnTo>
                    <a:pt x="148" y="616"/>
                  </a:lnTo>
                  <a:lnTo>
                    <a:pt x="144" y="619"/>
                  </a:lnTo>
                  <a:lnTo>
                    <a:pt x="134" y="628"/>
                  </a:lnTo>
                  <a:lnTo>
                    <a:pt x="117" y="645"/>
                  </a:lnTo>
                  <a:lnTo>
                    <a:pt x="106" y="643"/>
                  </a:lnTo>
                  <a:lnTo>
                    <a:pt x="96" y="634"/>
                  </a:lnTo>
                  <a:lnTo>
                    <a:pt x="89" y="624"/>
                  </a:lnTo>
                  <a:lnTo>
                    <a:pt x="81" y="613"/>
                  </a:lnTo>
                  <a:lnTo>
                    <a:pt x="70" y="592"/>
                  </a:lnTo>
                  <a:lnTo>
                    <a:pt x="61" y="572"/>
                  </a:lnTo>
                  <a:lnTo>
                    <a:pt x="52" y="550"/>
                  </a:lnTo>
                  <a:lnTo>
                    <a:pt x="45" y="528"/>
                  </a:lnTo>
                  <a:lnTo>
                    <a:pt x="36" y="506"/>
                  </a:lnTo>
                  <a:lnTo>
                    <a:pt x="27" y="484"/>
                  </a:lnTo>
                  <a:lnTo>
                    <a:pt x="14" y="464"/>
                  </a:lnTo>
                  <a:lnTo>
                    <a:pt x="0" y="444"/>
                  </a:lnTo>
                  <a:lnTo>
                    <a:pt x="14" y="430"/>
                  </a:lnTo>
                  <a:lnTo>
                    <a:pt x="27" y="415"/>
                  </a:lnTo>
                  <a:lnTo>
                    <a:pt x="39" y="399"/>
                  </a:lnTo>
                  <a:lnTo>
                    <a:pt x="49" y="382"/>
                  </a:lnTo>
                  <a:lnTo>
                    <a:pt x="56" y="364"/>
                  </a:lnTo>
                  <a:lnTo>
                    <a:pt x="61" y="345"/>
                  </a:lnTo>
                  <a:lnTo>
                    <a:pt x="62" y="326"/>
                  </a:lnTo>
                  <a:lnTo>
                    <a:pt x="61" y="305"/>
                  </a:lnTo>
                  <a:lnTo>
                    <a:pt x="52" y="298"/>
                  </a:lnTo>
                  <a:lnTo>
                    <a:pt x="44" y="289"/>
                  </a:lnTo>
                  <a:lnTo>
                    <a:pt x="36" y="279"/>
                  </a:lnTo>
                  <a:lnTo>
                    <a:pt x="30" y="268"/>
                  </a:lnTo>
                  <a:lnTo>
                    <a:pt x="25" y="258"/>
                  </a:lnTo>
                  <a:lnTo>
                    <a:pt x="23" y="246"/>
                  </a:lnTo>
                  <a:lnTo>
                    <a:pt x="21" y="234"/>
                  </a:lnTo>
                  <a:lnTo>
                    <a:pt x="21" y="222"/>
                  </a:lnTo>
                  <a:lnTo>
                    <a:pt x="23" y="211"/>
                  </a:lnTo>
                  <a:lnTo>
                    <a:pt x="27" y="200"/>
                  </a:lnTo>
                  <a:lnTo>
                    <a:pt x="30" y="189"/>
                  </a:lnTo>
                  <a:lnTo>
                    <a:pt x="34" y="178"/>
                  </a:lnTo>
                  <a:lnTo>
                    <a:pt x="40" y="167"/>
                  </a:lnTo>
                  <a:lnTo>
                    <a:pt x="46" y="157"/>
                  </a:lnTo>
                  <a:lnTo>
                    <a:pt x="55" y="148"/>
                  </a:lnTo>
                  <a:lnTo>
                    <a:pt x="64" y="140"/>
                  </a:lnTo>
                  <a:lnTo>
                    <a:pt x="70" y="137"/>
                  </a:lnTo>
                  <a:lnTo>
                    <a:pt x="78" y="136"/>
                  </a:lnTo>
                  <a:lnTo>
                    <a:pt x="85" y="135"/>
                  </a:lnTo>
                  <a:lnTo>
                    <a:pt x="92" y="135"/>
                  </a:lnTo>
                  <a:lnTo>
                    <a:pt x="103" y="145"/>
                  </a:lnTo>
                  <a:lnTo>
                    <a:pt x="108" y="157"/>
                  </a:lnTo>
                  <a:lnTo>
                    <a:pt x="114" y="167"/>
                  </a:lnTo>
                  <a:lnTo>
                    <a:pt x="128" y="165"/>
                  </a:lnTo>
                  <a:lnTo>
                    <a:pt x="135" y="162"/>
                  </a:lnTo>
                  <a:lnTo>
                    <a:pt x="142" y="158"/>
                  </a:lnTo>
                  <a:lnTo>
                    <a:pt x="150" y="156"/>
                  </a:lnTo>
                  <a:lnTo>
                    <a:pt x="157" y="148"/>
                  </a:lnTo>
                  <a:lnTo>
                    <a:pt x="159" y="129"/>
                  </a:lnTo>
                  <a:lnTo>
                    <a:pt x="161" y="109"/>
                  </a:lnTo>
                  <a:lnTo>
                    <a:pt x="161" y="88"/>
                  </a:lnTo>
                  <a:lnTo>
                    <a:pt x="162" y="68"/>
                  </a:lnTo>
                  <a:lnTo>
                    <a:pt x="163" y="48"/>
                  </a:lnTo>
                  <a:lnTo>
                    <a:pt x="168" y="30"/>
                  </a:lnTo>
                  <a:lnTo>
                    <a:pt x="178" y="14"/>
                  </a:lnTo>
                  <a:lnTo>
                    <a:pt x="191" y="0"/>
                  </a:lnTo>
                  <a:lnTo>
                    <a:pt x="193" y="11"/>
                  </a:lnTo>
                  <a:lnTo>
                    <a:pt x="200" y="21"/>
                  </a:lnTo>
                  <a:lnTo>
                    <a:pt x="208" y="30"/>
                  </a:lnTo>
                  <a:lnTo>
                    <a:pt x="218" y="36"/>
                  </a:lnTo>
                  <a:close/>
                </a:path>
              </a:pathLst>
            </a:custGeom>
            <a:solidFill>
              <a:srgbClr val="f2d8ce"/>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00" name=""/>
            <p:cNvSpPr/>
            <p:nvPr/>
          </p:nvSpPr>
          <p:spPr>
            <a:xfrm flipH="1">
              <a:off x="6889680" y="3690720"/>
              <a:ext cx="217080" cy="98640"/>
            </a:xfrm>
            <a:custGeom>
              <a:avLst/>
              <a:gdLst/>
              <a:ahLst/>
              <a:rect l="l" t="t" r="r" b="b"/>
              <a:pathLst>
                <a:path w="137" h="62">
                  <a:moveTo>
                    <a:pt x="137" y="58"/>
                  </a:moveTo>
                  <a:lnTo>
                    <a:pt x="128" y="62"/>
                  </a:lnTo>
                  <a:lnTo>
                    <a:pt x="118" y="62"/>
                  </a:lnTo>
                  <a:lnTo>
                    <a:pt x="109" y="58"/>
                  </a:lnTo>
                  <a:lnTo>
                    <a:pt x="102" y="51"/>
                  </a:lnTo>
                  <a:lnTo>
                    <a:pt x="94" y="43"/>
                  </a:lnTo>
                  <a:lnTo>
                    <a:pt x="84" y="36"/>
                  </a:lnTo>
                  <a:lnTo>
                    <a:pt x="74" y="31"/>
                  </a:lnTo>
                  <a:lnTo>
                    <a:pt x="63" y="28"/>
                  </a:lnTo>
                  <a:lnTo>
                    <a:pt x="56" y="28"/>
                  </a:lnTo>
                  <a:lnTo>
                    <a:pt x="50" y="27"/>
                  </a:lnTo>
                  <a:lnTo>
                    <a:pt x="42" y="28"/>
                  </a:lnTo>
                  <a:lnTo>
                    <a:pt x="36" y="28"/>
                  </a:lnTo>
                  <a:lnTo>
                    <a:pt x="29" y="29"/>
                  </a:lnTo>
                  <a:lnTo>
                    <a:pt x="20" y="29"/>
                  </a:lnTo>
                  <a:lnTo>
                    <a:pt x="11" y="29"/>
                  </a:lnTo>
                  <a:lnTo>
                    <a:pt x="0" y="29"/>
                  </a:lnTo>
                  <a:lnTo>
                    <a:pt x="6" y="21"/>
                  </a:lnTo>
                  <a:lnTo>
                    <a:pt x="12" y="16"/>
                  </a:lnTo>
                  <a:lnTo>
                    <a:pt x="19" y="11"/>
                  </a:lnTo>
                  <a:lnTo>
                    <a:pt x="27" y="9"/>
                  </a:lnTo>
                  <a:lnTo>
                    <a:pt x="34" y="6"/>
                  </a:lnTo>
                  <a:lnTo>
                    <a:pt x="42" y="4"/>
                  </a:lnTo>
                  <a:lnTo>
                    <a:pt x="51" y="3"/>
                  </a:lnTo>
                  <a:lnTo>
                    <a:pt x="59" y="0"/>
                  </a:lnTo>
                  <a:lnTo>
                    <a:pt x="72" y="3"/>
                  </a:lnTo>
                  <a:lnTo>
                    <a:pt x="84" y="7"/>
                  </a:lnTo>
                  <a:lnTo>
                    <a:pt x="95" y="12"/>
                  </a:lnTo>
                  <a:lnTo>
                    <a:pt x="107" y="18"/>
                  </a:lnTo>
                  <a:lnTo>
                    <a:pt x="117" y="26"/>
                  </a:lnTo>
                  <a:lnTo>
                    <a:pt x="126" y="36"/>
                  </a:lnTo>
                  <a:lnTo>
                    <a:pt x="132" y="45"/>
                  </a:lnTo>
                  <a:lnTo>
                    <a:pt x="137" y="5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01" name=""/>
            <p:cNvSpPr/>
            <p:nvPr/>
          </p:nvSpPr>
          <p:spPr>
            <a:xfrm flipH="1">
              <a:off x="7445520" y="3782880"/>
              <a:ext cx="51840" cy="139680"/>
            </a:xfrm>
            <a:custGeom>
              <a:avLst/>
              <a:gdLst/>
              <a:ahLst/>
              <a:rect l="l" t="t" r="r" b="b"/>
              <a:pathLst>
                <a:path w="33" h="88">
                  <a:moveTo>
                    <a:pt x="29" y="28"/>
                  </a:moveTo>
                  <a:lnTo>
                    <a:pt x="33" y="44"/>
                  </a:lnTo>
                  <a:lnTo>
                    <a:pt x="31" y="61"/>
                  </a:lnTo>
                  <a:lnTo>
                    <a:pt x="27" y="77"/>
                  </a:lnTo>
                  <a:lnTo>
                    <a:pt x="16" y="88"/>
                  </a:lnTo>
                  <a:lnTo>
                    <a:pt x="11" y="88"/>
                  </a:lnTo>
                  <a:lnTo>
                    <a:pt x="7" y="85"/>
                  </a:lnTo>
                  <a:lnTo>
                    <a:pt x="3" y="83"/>
                  </a:lnTo>
                  <a:lnTo>
                    <a:pt x="0" y="79"/>
                  </a:lnTo>
                  <a:lnTo>
                    <a:pt x="2" y="60"/>
                  </a:lnTo>
                  <a:lnTo>
                    <a:pt x="10" y="41"/>
                  </a:lnTo>
                  <a:lnTo>
                    <a:pt x="13" y="24"/>
                  </a:lnTo>
                  <a:lnTo>
                    <a:pt x="5" y="7"/>
                  </a:lnTo>
                  <a:lnTo>
                    <a:pt x="13" y="0"/>
                  </a:lnTo>
                  <a:lnTo>
                    <a:pt x="21" y="6"/>
                  </a:lnTo>
                  <a:lnTo>
                    <a:pt x="24" y="17"/>
                  </a:lnTo>
                  <a:lnTo>
                    <a:pt x="29" y="2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02" name=""/>
            <p:cNvSpPr/>
            <p:nvPr/>
          </p:nvSpPr>
          <p:spPr>
            <a:xfrm flipH="1">
              <a:off x="6945120" y="3838680"/>
              <a:ext cx="123480" cy="60120"/>
            </a:xfrm>
            <a:custGeom>
              <a:avLst/>
              <a:gdLst/>
              <a:ahLst/>
              <a:rect l="l" t="t" r="r" b="b"/>
              <a:pathLst>
                <a:path w="78" h="38">
                  <a:moveTo>
                    <a:pt x="77" y="15"/>
                  </a:moveTo>
                  <a:lnTo>
                    <a:pt x="78" y="17"/>
                  </a:lnTo>
                  <a:lnTo>
                    <a:pt x="78" y="20"/>
                  </a:lnTo>
                  <a:lnTo>
                    <a:pt x="78" y="23"/>
                  </a:lnTo>
                  <a:lnTo>
                    <a:pt x="78" y="26"/>
                  </a:lnTo>
                  <a:lnTo>
                    <a:pt x="73" y="29"/>
                  </a:lnTo>
                  <a:lnTo>
                    <a:pt x="67" y="33"/>
                  </a:lnTo>
                  <a:lnTo>
                    <a:pt x="61" y="36"/>
                  </a:lnTo>
                  <a:lnTo>
                    <a:pt x="54" y="37"/>
                  </a:lnTo>
                  <a:lnTo>
                    <a:pt x="48" y="38"/>
                  </a:lnTo>
                  <a:lnTo>
                    <a:pt x="40" y="38"/>
                  </a:lnTo>
                  <a:lnTo>
                    <a:pt x="34" y="37"/>
                  </a:lnTo>
                  <a:lnTo>
                    <a:pt x="28" y="34"/>
                  </a:lnTo>
                  <a:lnTo>
                    <a:pt x="17" y="28"/>
                  </a:lnTo>
                  <a:lnTo>
                    <a:pt x="7" y="17"/>
                  </a:lnTo>
                  <a:lnTo>
                    <a:pt x="0" y="6"/>
                  </a:lnTo>
                  <a:lnTo>
                    <a:pt x="0" y="0"/>
                  </a:lnTo>
                  <a:lnTo>
                    <a:pt x="10" y="3"/>
                  </a:lnTo>
                  <a:lnTo>
                    <a:pt x="18" y="6"/>
                  </a:lnTo>
                  <a:lnTo>
                    <a:pt x="28" y="10"/>
                  </a:lnTo>
                  <a:lnTo>
                    <a:pt x="38" y="14"/>
                  </a:lnTo>
                  <a:lnTo>
                    <a:pt x="48" y="16"/>
                  </a:lnTo>
                  <a:lnTo>
                    <a:pt x="57" y="18"/>
                  </a:lnTo>
                  <a:lnTo>
                    <a:pt x="67" y="17"/>
                  </a:lnTo>
                  <a:lnTo>
                    <a:pt x="77" y="15"/>
                  </a:lnTo>
                  <a:close/>
                </a:path>
              </a:pathLst>
            </a:custGeom>
            <a:solidFill>
              <a:srgbClr val="000000"/>
            </a:solidFill>
            <a:ln w="0">
              <a:noFill/>
            </a:ln>
          </p:spPr>
          <p:style>
            <a:lnRef idx="0"/>
            <a:fillRef idx="0"/>
            <a:effectRef idx="0"/>
            <a:fontRef idx="minor"/>
          </p:style>
          <p:txBody>
            <a:bodyPr lIns="90000" rIns="90000" tIns="13320" bIns="13320" anchor="t">
              <a:noAutofit/>
            </a:bodyPr>
            <a:p>
              <a:endParaRPr b="0" lang="en-US" sz="2400" strike="noStrike" u="none">
                <a:solidFill>
                  <a:srgbClr val="ffffff"/>
                </a:solidFill>
                <a:effectLst/>
                <a:uFillTx/>
                <a:latin typeface="Times New Roman"/>
              </a:endParaRPr>
            </a:p>
          </p:txBody>
        </p:sp>
        <p:sp>
          <p:nvSpPr>
            <p:cNvPr id="1003" name=""/>
            <p:cNvSpPr/>
            <p:nvPr/>
          </p:nvSpPr>
          <p:spPr>
            <a:xfrm flipH="1">
              <a:off x="6978600" y="4222800"/>
              <a:ext cx="1558800" cy="1877760"/>
            </a:xfrm>
            <a:custGeom>
              <a:avLst/>
              <a:gdLst/>
              <a:ahLst/>
              <a:rect l="l" t="t" r="r" b="b"/>
              <a:pathLst>
                <a:path w="982" h="1183">
                  <a:moveTo>
                    <a:pt x="561" y="4"/>
                  </a:moveTo>
                  <a:lnTo>
                    <a:pt x="573" y="21"/>
                  </a:lnTo>
                  <a:lnTo>
                    <a:pt x="582" y="41"/>
                  </a:lnTo>
                  <a:lnTo>
                    <a:pt x="588" y="60"/>
                  </a:lnTo>
                  <a:lnTo>
                    <a:pt x="593" y="80"/>
                  </a:lnTo>
                  <a:lnTo>
                    <a:pt x="598" y="101"/>
                  </a:lnTo>
                  <a:lnTo>
                    <a:pt x="601" y="120"/>
                  </a:lnTo>
                  <a:lnTo>
                    <a:pt x="605" y="141"/>
                  </a:lnTo>
                  <a:lnTo>
                    <a:pt x="611" y="161"/>
                  </a:lnTo>
                  <a:lnTo>
                    <a:pt x="618" y="183"/>
                  </a:lnTo>
                  <a:lnTo>
                    <a:pt x="626" y="205"/>
                  </a:lnTo>
                  <a:lnTo>
                    <a:pt x="633" y="228"/>
                  </a:lnTo>
                  <a:lnTo>
                    <a:pt x="640" y="249"/>
                  </a:lnTo>
                  <a:lnTo>
                    <a:pt x="650" y="269"/>
                  </a:lnTo>
                  <a:lnTo>
                    <a:pt x="662" y="289"/>
                  </a:lnTo>
                  <a:lnTo>
                    <a:pt x="677" y="307"/>
                  </a:lnTo>
                  <a:lnTo>
                    <a:pt x="696" y="322"/>
                  </a:lnTo>
                  <a:lnTo>
                    <a:pt x="707" y="324"/>
                  </a:lnTo>
                  <a:lnTo>
                    <a:pt x="718" y="324"/>
                  </a:lnTo>
                  <a:lnTo>
                    <a:pt x="728" y="321"/>
                  </a:lnTo>
                  <a:lnTo>
                    <a:pt x="738" y="316"/>
                  </a:lnTo>
                  <a:lnTo>
                    <a:pt x="746" y="310"/>
                  </a:lnTo>
                  <a:lnTo>
                    <a:pt x="753" y="302"/>
                  </a:lnTo>
                  <a:lnTo>
                    <a:pt x="761" y="295"/>
                  </a:lnTo>
                  <a:lnTo>
                    <a:pt x="768" y="288"/>
                  </a:lnTo>
                  <a:lnTo>
                    <a:pt x="775" y="271"/>
                  </a:lnTo>
                  <a:lnTo>
                    <a:pt x="779" y="252"/>
                  </a:lnTo>
                  <a:lnTo>
                    <a:pt x="779" y="233"/>
                  </a:lnTo>
                  <a:lnTo>
                    <a:pt x="779" y="216"/>
                  </a:lnTo>
                  <a:lnTo>
                    <a:pt x="773" y="205"/>
                  </a:lnTo>
                  <a:lnTo>
                    <a:pt x="767" y="192"/>
                  </a:lnTo>
                  <a:lnTo>
                    <a:pt x="758" y="184"/>
                  </a:lnTo>
                  <a:lnTo>
                    <a:pt x="746" y="178"/>
                  </a:lnTo>
                  <a:lnTo>
                    <a:pt x="762" y="139"/>
                  </a:lnTo>
                  <a:lnTo>
                    <a:pt x="777" y="141"/>
                  </a:lnTo>
                  <a:lnTo>
                    <a:pt x="786" y="147"/>
                  </a:lnTo>
                  <a:lnTo>
                    <a:pt x="795" y="157"/>
                  </a:lnTo>
                  <a:lnTo>
                    <a:pt x="802" y="167"/>
                  </a:lnTo>
                  <a:lnTo>
                    <a:pt x="807" y="179"/>
                  </a:lnTo>
                  <a:lnTo>
                    <a:pt x="812" y="191"/>
                  </a:lnTo>
                  <a:lnTo>
                    <a:pt x="817" y="202"/>
                  </a:lnTo>
                  <a:lnTo>
                    <a:pt x="823" y="213"/>
                  </a:lnTo>
                  <a:lnTo>
                    <a:pt x="847" y="309"/>
                  </a:lnTo>
                  <a:lnTo>
                    <a:pt x="875" y="480"/>
                  </a:lnTo>
                  <a:lnTo>
                    <a:pt x="879" y="507"/>
                  </a:lnTo>
                  <a:lnTo>
                    <a:pt x="881" y="534"/>
                  </a:lnTo>
                  <a:lnTo>
                    <a:pt x="882" y="562"/>
                  </a:lnTo>
                  <a:lnTo>
                    <a:pt x="884" y="589"/>
                  </a:lnTo>
                  <a:lnTo>
                    <a:pt x="716" y="706"/>
                  </a:lnTo>
                  <a:lnTo>
                    <a:pt x="707" y="661"/>
                  </a:lnTo>
                  <a:lnTo>
                    <a:pt x="700" y="613"/>
                  </a:lnTo>
                  <a:lnTo>
                    <a:pt x="695" y="565"/>
                  </a:lnTo>
                  <a:lnTo>
                    <a:pt x="690" y="519"/>
                  </a:lnTo>
                  <a:lnTo>
                    <a:pt x="684" y="471"/>
                  </a:lnTo>
                  <a:lnTo>
                    <a:pt x="676" y="426"/>
                  </a:lnTo>
                  <a:lnTo>
                    <a:pt x="662" y="381"/>
                  </a:lnTo>
                  <a:lnTo>
                    <a:pt x="644" y="339"/>
                  </a:lnTo>
                  <a:lnTo>
                    <a:pt x="633" y="316"/>
                  </a:lnTo>
                  <a:lnTo>
                    <a:pt x="620" y="293"/>
                  </a:lnTo>
                  <a:lnTo>
                    <a:pt x="605" y="269"/>
                  </a:lnTo>
                  <a:lnTo>
                    <a:pt x="588" y="247"/>
                  </a:lnTo>
                  <a:lnTo>
                    <a:pt x="568" y="227"/>
                  </a:lnTo>
                  <a:lnTo>
                    <a:pt x="549" y="208"/>
                  </a:lnTo>
                  <a:lnTo>
                    <a:pt x="527" y="191"/>
                  </a:lnTo>
                  <a:lnTo>
                    <a:pt x="504" y="178"/>
                  </a:lnTo>
                  <a:lnTo>
                    <a:pt x="499" y="178"/>
                  </a:lnTo>
                  <a:lnTo>
                    <a:pt x="494" y="180"/>
                  </a:lnTo>
                  <a:lnTo>
                    <a:pt x="489" y="184"/>
                  </a:lnTo>
                  <a:lnTo>
                    <a:pt x="488" y="186"/>
                  </a:lnTo>
                  <a:lnTo>
                    <a:pt x="525" y="222"/>
                  </a:lnTo>
                  <a:lnTo>
                    <a:pt x="557" y="260"/>
                  </a:lnTo>
                  <a:lnTo>
                    <a:pt x="585" y="300"/>
                  </a:lnTo>
                  <a:lnTo>
                    <a:pt x="610" y="343"/>
                  </a:lnTo>
                  <a:lnTo>
                    <a:pt x="629" y="388"/>
                  </a:lnTo>
                  <a:lnTo>
                    <a:pt x="644" y="436"/>
                  </a:lnTo>
                  <a:lnTo>
                    <a:pt x="655" y="485"/>
                  </a:lnTo>
                  <a:lnTo>
                    <a:pt x="660" y="535"/>
                  </a:lnTo>
                  <a:lnTo>
                    <a:pt x="661" y="580"/>
                  </a:lnTo>
                  <a:lnTo>
                    <a:pt x="662" y="628"/>
                  </a:lnTo>
                  <a:lnTo>
                    <a:pt x="665" y="674"/>
                  </a:lnTo>
                  <a:lnTo>
                    <a:pt x="668" y="721"/>
                  </a:lnTo>
                  <a:lnTo>
                    <a:pt x="646" y="729"/>
                  </a:lnTo>
                  <a:lnTo>
                    <a:pt x="623" y="738"/>
                  </a:lnTo>
                  <a:lnTo>
                    <a:pt x="599" y="745"/>
                  </a:lnTo>
                  <a:lnTo>
                    <a:pt x="577" y="754"/>
                  </a:lnTo>
                  <a:lnTo>
                    <a:pt x="555" y="765"/>
                  </a:lnTo>
                  <a:lnTo>
                    <a:pt x="536" y="778"/>
                  </a:lnTo>
                  <a:lnTo>
                    <a:pt x="521" y="797"/>
                  </a:lnTo>
                  <a:lnTo>
                    <a:pt x="510" y="820"/>
                  </a:lnTo>
                  <a:lnTo>
                    <a:pt x="509" y="830"/>
                  </a:lnTo>
                  <a:lnTo>
                    <a:pt x="514" y="837"/>
                  </a:lnTo>
                  <a:lnTo>
                    <a:pt x="521" y="842"/>
                  </a:lnTo>
                  <a:lnTo>
                    <a:pt x="528" y="847"/>
                  </a:lnTo>
                  <a:lnTo>
                    <a:pt x="537" y="832"/>
                  </a:lnTo>
                  <a:lnTo>
                    <a:pt x="549" y="819"/>
                  </a:lnTo>
                  <a:lnTo>
                    <a:pt x="562" y="806"/>
                  </a:lnTo>
                  <a:lnTo>
                    <a:pt x="577" y="794"/>
                  </a:lnTo>
                  <a:lnTo>
                    <a:pt x="592" y="784"/>
                  </a:lnTo>
                  <a:lnTo>
                    <a:pt x="605" y="776"/>
                  </a:lnTo>
                  <a:lnTo>
                    <a:pt x="616" y="770"/>
                  </a:lnTo>
                  <a:lnTo>
                    <a:pt x="624" y="766"/>
                  </a:lnTo>
                  <a:lnTo>
                    <a:pt x="620" y="775"/>
                  </a:lnTo>
                  <a:lnTo>
                    <a:pt x="616" y="784"/>
                  </a:lnTo>
                  <a:lnTo>
                    <a:pt x="613" y="794"/>
                  </a:lnTo>
                  <a:lnTo>
                    <a:pt x="611" y="804"/>
                  </a:lnTo>
                  <a:lnTo>
                    <a:pt x="617" y="809"/>
                  </a:lnTo>
                  <a:lnTo>
                    <a:pt x="626" y="811"/>
                  </a:lnTo>
                  <a:lnTo>
                    <a:pt x="634" y="811"/>
                  </a:lnTo>
                  <a:lnTo>
                    <a:pt x="641" y="810"/>
                  </a:lnTo>
                  <a:lnTo>
                    <a:pt x="654" y="797"/>
                  </a:lnTo>
                  <a:lnTo>
                    <a:pt x="666" y="784"/>
                  </a:lnTo>
                  <a:lnTo>
                    <a:pt x="679" y="772"/>
                  </a:lnTo>
                  <a:lnTo>
                    <a:pt x="694" y="762"/>
                  </a:lnTo>
                  <a:lnTo>
                    <a:pt x="710" y="756"/>
                  </a:lnTo>
                  <a:lnTo>
                    <a:pt x="725" y="753"/>
                  </a:lnTo>
                  <a:lnTo>
                    <a:pt x="744" y="753"/>
                  </a:lnTo>
                  <a:lnTo>
                    <a:pt x="762" y="759"/>
                  </a:lnTo>
                  <a:lnTo>
                    <a:pt x="775" y="765"/>
                  </a:lnTo>
                  <a:lnTo>
                    <a:pt x="791" y="771"/>
                  </a:lnTo>
                  <a:lnTo>
                    <a:pt x="808" y="778"/>
                  </a:lnTo>
                  <a:lnTo>
                    <a:pt x="825" y="786"/>
                  </a:lnTo>
                  <a:lnTo>
                    <a:pt x="844" y="793"/>
                  </a:lnTo>
                  <a:lnTo>
                    <a:pt x="862" y="800"/>
                  </a:lnTo>
                  <a:lnTo>
                    <a:pt x="880" y="808"/>
                  </a:lnTo>
                  <a:lnTo>
                    <a:pt x="898" y="816"/>
                  </a:lnTo>
                  <a:lnTo>
                    <a:pt x="915" y="824"/>
                  </a:lnTo>
                  <a:lnTo>
                    <a:pt x="931" y="830"/>
                  </a:lnTo>
                  <a:lnTo>
                    <a:pt x="946" y="836"/>
                  </a:lnTo>
                  <a:lnTo>
                    <a:pt x="958" y="841"/>
                  </a:lnTo>
                  <a:lnTo>
                    <a:pt x="968" y="846"/>
                  </a:lnTo>
                  <a:lnTo>
                    <a:pt x="976" y="849"/>
                  </a:lnTo>
                  <a:lnTo>
                    <a:pt x="981" y="851"/>
                  </a:lnTo>
                  <a:lnTo>
                    <a:pt x="982" y="852"/>
                  </a:lnTo>
                  <a:lnTo>
                    <a:pt x="970" y="871"/>
                  </a:lnTo>
                  <a:lnTo>
                    <a:pt x="960" y="892"/>
                  </a:lnTo>
                  <a:lnTo>
                    <a:pt x="953" y="917"/>
                  </a:lnTo>
                  <a:lnTo>
                    <a:pt x="949" y="941"/>
                  </a:lnTo>
                  <a:lnTo>
                    <a:pt x="947" y="967"/>
                  </a:lnTo>
                  <a:lnTo>
                    <a:pt x="948" y="992"/>
                  </a:lnTo>
                  <a:lnTo>
                    <a:pt x="953" y="1018"/>
                  </a:lnTo>
                  <a:lnTo>
                    <a:pt x="960" y="1041"/>
                  </a:lnTo>
                  <a:lnTo>
                    <a:pt x="948" y="1041"/>
                  </a:lnTo>
                  <a:lnTo>
                    <a:pt x="935" y="1040"/>
                  </a:lnTo>
                  <a:lnTo>
                    <a:pt x="923" y="1039"/>
                  </a:lnTo>
                  <a:lnTo>
                    <a:pt x="910" y="1038"/>
                  </a:lnTo>
                  <a:lnTo>
                    <a:pt x="898" y="1035"/>
                  </a:lnTo>
                  <a:lnTo>
                    <a:pt x="886" y="1034"/>
                  </a:lnTo>
                  <a:lnTo>
                    <a:pt x="874" y="1032"/>
                  </a:lnTo>
                  <a:lnTo>
                    <a:pt x="863" y="1029"/>
                  </a:lnTo>
                  <a:lnTo>
                    <a:pt x="851" y="1028"/>
                  </a:lnTo>
                  <a:lnTo>
                    <a:pt x="839" y="1025"/>
                  </a:lnTo>
                  <a:lnTo>
                    <a:pt x="826" y="1024"/>
                  </a:lnTo>
                  <a:lnTo>
                    <a:pt x="814" y="1023"/>
                  </a:lnTo>
                  <a:lnTo>
                    <a:pt x="802" y="1023"/>
                  </a:lnTo>
                  <a:lnTo>
                    <a:pt x="790" y="1023"/>
                  </a:lnTo>
                  <a:lnTo>
                    <a:pt x="777" y="1024"/>
                  </a:lnTo>
                  <a:lnTo>
                    <a:pt x="764" y="1027"/>
                  </a:lnTo>
                  <a:lnTo>
                    <a:pt x="763" y="1032"/>
                  </a:lnTo>
                  <a:lnTo>
                    <a:pt x="767" y="1038"/>
                  </a:lnTo>
                  <a:lnTo>
                    <a:pt x="773" y="1044"/>
                  </a:lnTo>
                  <a:lnTo>
                    <a:pt x="779" y="1049"/>
                  </a:lnTo>
                  <a:lnTo>
                    <a:pt x="758" y="1055"/>
                  </a:lnTo>
                  <a:lnTo>
                    <a:pt x="739" y="1057"/>
                  </a:lnTo>
                  <a:lnTo>
                    <a:pt x="719" y="1058"/>
                  </a:lnTo>
                  <a:lnTo>
                    <a:pt x="701" y="1058"/>
                  </a:lnTo>
                  <a:lnTo>
                    <a:pt x="683" y="1056"/>
                  </a:lnTo>
                  <a:lnTo>
                    <a:pt x="665" y="1054"/>
                  </a:lnTo>
                  <a:lnTo>
                    <a:pt x="646" y="1049"/>
                  </a:lnTo>
                  <a:lnTo>
                    <a:pt x="628" y="1044"/>
                  </a:lnTo>
                  <a:lnTo>
                    <a:pt x="611" y="1039"/>
                  </a:lnTo>
                  <a:lnTo>
                    <a:pt x="593" y="1034"/>
                  </a:lnTo>
                  <a:lnTo>
                    <a:pt x="574" y="1029"/>
                  </a:lnTo>
                  <a:lnTo>
                    <a:pt x="555" y="1025"/>
                  </a:lnTo>
                  <a:lnTo>
                    <a:pt x="537" y="1023"/>
                  </a:lnTo>
                  <a:lnTo>
                    <a:pt x="517" y="1021"/>
                  </a:lnTo>
                  <a:lnTo>
                    <a:pt x="498" y="1021"/>
                  </a:lnTo>
                  <a:lnTo>
                    <a:pt x="477" y="1023"/>
                  </a:lnTo>
                  <a:lnTo>
                    <a:pt x="460" y="1021"/>
                  </a:lnTo>
                  <a:lnTo>
                    <a:pt x="442" y="1019"/>
                  </a:lnTo>
                  <a:lnTo>
                    <a:pt x="424" y="1018"/>
                  </a:lnTo>
                  <a:lnTo>
                    <a:pt x="406" y="1016"/>
                  </a:lnTo>
                  <a:lnTo>
                    <a:pt x="391" y="1011"/>
                  </a:lnTo>
                  <a:lnTo>
                    <a:pt x="377" y="1002"/>
                  </a:lnTo>
                  <a:lnTo>
                    <a:pt x="366" y="989"/>
                  </a:lnTo>
                  <a:lnTo>
                    <a:pt x="358" y="970"/>
                  </a:lnTo>
                  <a:lnTo>
                    <a:pt x="284" y="808"/>
                  </a:lnTo>
                  <a:lnTo>
                    <a:pt x="273" y="780"/>
                  </a:lnTo>
                  <a:lnTo>
                    <a:pt x="262" y="750"/>
                  </a:lnTo>
                  <a:lnTo>
                    <a:pt x="252" y="722"/>
                  </a:lnTo>
                  <a:lnTo>
                    <a:pt x="241" y="693"/>
                  </a:lnTo>
                  <a:lnTo>
                    <a:pt x="230" y="665"/>
                  </a:lnTo>
                  <a:lnTo>
                    <a:pt x="219" y="636"/>
                  </a:lnTo>
                  <a:lnTo>
                    <a:pt x="207" y="608"/>
                  </a:lnTo>
                  <a:lnTo>
                    <a:pt x="193" y="580"/>
                  </a:lnTo>
                  <a:lnTo>
                    <a:pt x="186" y="579"/>
                  </a:lnTo>
                  <a:lnTo>
                    <a:pt x="179" y="578"/>
                  </a:lnTo>
                  <a:lnTo>
                    <a:pt x="173" y="579"/>
                  </a:lnTo>
                  <a:lnTo>
                    <a:pt x="167" y="585"/>
                  </a:lnTo>
                  <a:lnTo>
                    <a:pt x="185" y="640"/>
                  </a:lnTo>
                  <a:lnTo>
                    <a:pt x="207" y="702"/>
                  </a:lnTo>
                  <a:lnTo>
                    <a:pt x="230" y="770"/>
                  </a:lnTo>
                  <a:lnTo>
                    <a:pt x="253" y="836"/>
                  </a:lnTo>
                  <a:lnTo>
                    <a:pt x="275" y="896"/>
                  </a:lnTo>
                  <a:lnTo>
                    <a:pt x="293" y="946"/>
                  </a:lnTo>
                  <a:lnTo>
                    <a:pt x="307" y="980"/>
                  </a:lnTo>
                  <a:lnTo>
                    <a:pt x="313" y="994"/>
                  </a:lnTo>
                  <a:lnTo>
                    <a:pt x="310" y="996"/>
                  </a:lnTo>
                  <a:lnTo>
                    <a:pt x="302" y="1002"/>
                  </a:lnTo>
                  <a:lnTo>
                    <a:pt x="290" y="1011"/>
                  </a:lnTo>
                  <a:lnTo>
                    <a:pt x="273" y="1023"/>
                  </a:lnTo>
                  <a:lnTo>
                    <a:pt x="253" y="1036"/>
                  </a:lnTo>
                  <a:lnTo>
                    <a:pt x="231" y="1052"/>
                  </a:lnTo>
                  <a:lnTo>
                    <a:pt x="208" y="1069"/>
                  </a:lnTo>
                  <a:lnTo>
                    <a:pt x="184" y="1087"/>
                  </a:lnTo>
                  <a:lnTo>
                    <a:pt x="159" y="1105"/>
                  </a:lnTo>
                  <a:lnTo>
                    <a:pt x="136" y="1122"/>
                  </a:lnTo>
                  <a:lnTo>
                    <a:pt x="114" y="1138"/>
                  </a:lnTo>
                  <a:lnTo>
                    <a:pt x="94" y="1153"/>
                  </a:lnTo>
                  <a:lnTo>
                    <a:pt x="77" y="1165"/>
                  </a:lnTo>
                  <a:lnTo>
                    <a:pt x="63" y="1173"/>
                  </a:lnTo>
                  <a:lnTo>
                    <a:pt x="55" y="1181"/>
                  </a:lnTo>
                  <a:lnTo>
                    <a:pt x="51" y="1183"/>
                  </a:lnTo>
                  <a:lnTo>
                    <a:pt x="39" y="1167"/>
                  </a:lnTo>
                  <a:lnTo>
                    <a:pt x="29" y="1139"/>
                  </a:lnTo>
                  <a:lnTo>
                    <a:pt x="19" y="1105"/>
                  </a:lnTo>
                  <a:lnTo>
                    <a:pt x="13" y="1067"/>
                  </a:lnTo>
                  <a:lnTo>
                    <a:pt x="7" y="1030"/>
                  </a:lnTo>
                  <a:lnTo>
                    <a:pt x="4" y="1000"/>
                  </a:lnTo>
                  <a:lnTo>
                    <a:pt x="1" y="978"/>
                  </a:lnTo>
                  <a:lnTo>
                    <a:pt x="0" y="969"/>
                  </a:lnTo>
                  <a:lnTo>
                    <a:pt x="0" y="667"/>
                  </a:lnTo>
                  <a:lnTo>
                    <a:pt x="6" y="636"/>
                  </a:lnTo>
                  <a:lnTo>
                    <a:pt x="13" y="605"/>
                  </a:lnTo>
                  <a:lnTo>
                    <a:pt x="19" y="574"/>
                  </a:lnTo>
                  <a:lnTo>
                    <a:pt x="27" y="543"/>
                  </a:lnTo>
                  <a:lnTo>
                    <a:pt x="34" y="513"/>
                  </a:lnTo>
                  <a:lnTo>
                    <a:pt x="42" y="483"/>
                  </a:lnTo>
                  <a:lnTo>
                    <a:pt x="52" y="454"/>
                  </a:lnTo>
                  <a:lnTo>
                    <a:pt x="63" y="425"/>
                  </a:lnTo>
                  <a:lnTo>
                    <a:pt x="74" y="395"/>
                  </a:lnTo>
                  <a:lnTo>
                    <a:pt x="88" y="367"/>
                  </a:lnTo>
                  <a:lnTo>
                    <a:pt x="102" y="340"/>
                  </a:lnTo>
                  <a:lnTo>
                    <a:pt x="118" y="313"/>
                  </a:lnTo>
                  <a:lnTo>
                    <a:pt x="135" y="287"/>
                  </a:lnTo>
                  <a:lnTo>
                    <a:pt x="156" y="261"/>
                  </a:lnTo>
                  <a:lnTo>
                    <a:pt x="178" y="236"/>
                  </a:lnTo>
                  <a:lnTo>
                    <a:pt x="202" y="213"/>
                  </a:lnTo>
                  <a:lnTo>
                    <a:pt x="218" y="195"/>
                  </a:lnTo>
                  <a:lnTo>
                    <a:pt x="234" y="176"/>
                  </a:lnTo>
                  <a:lnTo>
                    <a:pt x="249" y="159"/>
                  </a:lnTo>
                  <a:lnTo>
                    <a:pt x="266" y="143"/>
                  </a:lnTo>
                  <a:lnTo>
                    <a:pt x="285" y="129"/>
                  </a:lnTo>
                  <a:lnTo>
                    <a:pt x="302" y="114"/>
                  </a:lnTo>
                  <a:lnTo>
                    <a:pt x="320" y="101"/>
                  </a:lnTo>
                  <a:lnTo>
                    <a:pt x="340" y="88"/>
                  </a:lnTo>
                  <a:lnTo>
                    <a:pt x="358" y="76"/>
                  </a:lnTo>
                  <a:lnTo>
                    <a:pt x="377" y="64"/>
                  </a:lnTo>
                  <a:lnTo>
                    <a:pt x="397" y="53"/>
                  </a:lnTo>
                  <a:lnTo>
                    <a:pt x="416" y="42"/>
                  </a:lnTo>
                  <a:lnTo>
                    <a:pt x="436" y="31"/>
                  </a:lnTo>
                  <a:lnTo>
                    <a:pt x="455" y="21"/>
                  </a:lnTo>
                  <a:lnTo>
                    <a:pt x="476" y="10"/>
                  </a:lnTo>
                  <a:lnTo>
                    <a:pt x="495" y="0"/>
                  </a:lnTo>
                  <a:lnTo>
                    <a:pt x="504" y="0"/>
                  </a:lnTo>
                  <a:lnTo>
                    <a:pt x="512" y="0"/>
                  </a:lnTo>
                  <a:lnTo>
                    <a:pt x="521" y="0"/>
                  </a:lnTo>
                  <a:lnTo>
                    <a:pt x="529" y="0"/>
                  </a:lnTo>
                  <a:lnTo>
                    <a:pt x="537" y="0"/>
                  </a:lnTo>
                  <a:lnTo>
                    <a:pt x="545" y="0"/>
                  </a:lnTo>
                  <a:lnTo>
                    <a:pt x="553" y="2"/>
                  </a:lnTo>
                  <a:lnTo>
                    <a:pt x="561" y="4"/>
                  </a:lnTo>
                  <a:close/>
                </a:path>
              </a:pathLst>
            </a:custGeom>
            <a:solidFill>
              <a:srgbClr val="3ff2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04" name=""/>
            <p:cNvSpPr/>
            <p:nvPr/>
          </p:nvSpPr>
          <p:spPr>
            <a:xfrm flipH="1">
              <a:off x="6993000" y="4270320"/>
              <a:ext cx="50400" cy="42840"/>
            </a:xfrm>
            <a:custGeom>
              <a:avLst/>
              <a:gdLst/>
              <a:ahLst/>
              <a:rect l="l" t="t" r="r" b="b"/>
              <a:pathLst>
                <a:path w="32" h="27">
                  <a:moveTo>
                    <a:pt x="32" y="13"/>
                  </a:moveTo>
                  <a:lnTo>
                    <a:pt x="27" y="17"/>
                  </a:lnTo>
                  <a:lnTo>
                    <a:pt x="21" y="19"/>
                  </a:lnTo>
                  <a:lnTo>
                    <a:pt x="16" y="23"/>
                  </a:lnTo>
                  <a:lnTo>
                    <a:pt x="11" y="27"/>
                  </a:lnTo>
                  <a:lnTo>
                    <a:pt x="6" y="24"/>
                  </a:lnTo>
                  <a:lnTo>
                    <a:pt x="4" y="20"/>
                  </a:lnTo>
                  <a:lnTo>
                    <a:pt x="1" y="17"/>
                  </a:lnTo>
                  <a:lnTo>
                    <a:pt x="0" y="12"/>
                  </a:lnTo>
                  <a:lnTo>
                    <a:pt x="19" y="0"/>
                  </a:lnTo>
                  <a:lnTo>
                    <a:pt x="32" y="13"/>
                  </a:lnTo>
                  <a:close/>
                </a:path>
              </a:pathLst>
            </a:custGeom>
            <a:solidFill>
              <a:srgbClr val="ff1900"/>
            </a:solidFill>
            <a:ln w="0">
              <a:noFill/>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Times New Roman"/>
              </a:endParaRPr>
            </a:p>
          </p:txBody>
        </p:sp>
        <p:sp>
          <p:nvSpPr>
            <p:cNvPr id="1005" name=""/>
            <p:cNvSpPr/>
            <p:nvPr/>
          </p:nvSpPr>
          <p:spPr>
            <a:xfrm flipH="1">
              <a:off x="7685280" y="4313160"/>
              <a:ext cx="150480" cy="147600"/>
            </a:xfrm>
            <a:custGeom>
              <a:avLst/>
              <a:gdLst/>
              <a:ahLst/>
              <a:rect l="l" t="t" r="r" b="b"/>
              <a:pathLst>
                <a:path w="95" h="93">
                  <a:moveTo>
                    <a:pt x="27" y="93"/>
                  </a:moveTo>
                  <a:lnTo>
                    <a:pt x="19" y="90"/>
                  </a:lnTo>
                  <a:lnTo>
                    <a:pt x="13" y="90"/>
                  </a:lnTo>
                  <a:lnTo>
                    <a:pt x="6" y="89"/>
                  </a:lnTo>
                  <a:lnTo>
                    <a:pt x="0" y="88"/>
                  </a:lnTo>
                  <a:lnTo>
                    <a:pt x="10" y="74"/>
                  </a:lnTo>
                  <a:lnTo>
                    <a:pt x="19" y="62"/>
                  </a:lnTo>
                  <a:lnTo>
                    <a:pt x="31" y="50"/>
                  </a:lnTo>
                  <a:lnTo>
                    <a:pt x="44" y="39"/>
                  </a:lnTo>
                  <a:lnTo>
                    <a:pt x="56" y="29"/>
                  </a:lnTo>
                  <a:lnTo>
                    <a:pt x="69" y="18"/>
                  </a:lnTo>
                  <a:lnTo>
                    <a:pt x="81" y="9"/>
                  </a:lnTo>
                  <a:lnTo>
                    <a:pt x="95" y="0"/>
                  </a:lnTo>
                  <a:lnTo>
                    <a:pt x="95" y="2"/>
                  </a:lnTo>
                  <a:lnTo>
                    <a:pt x="90" y="9"/>
                  </a:lnTo>
                  <a:lnTo>
                    <a:pt x="81" y="20"/>
                  </a:lnTo>
                  <a:lnTo>
                    <a:pt x="70" y="34"/>
                  </a:lnTo>
                  <a:lnTo>
                    <a:pt x="59" y="48"/>
                  </a:lnTo>
                  <a:lnTo>
                    <a:pt x="47" y="63"/>
                  </a:lnTo>
                  <a:lnTo>
                    <a:pt x="35" y="79"/>
                  </a:lnTo>
                  <a:lnTo>
                    <a:pt x="27" y="9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06" name=""/>
            <p:cNvSpPr/>
            <p:nvPr/>
          </p:nvSpPr>
          <p:spPr>
            <a:xfrm flipH="1">
              <a:off x="6924600" y="4314600"/>
              <a:ext cx="85320" cy="104760"/>
            </a:xfrm>
            <a:custGeom>
              <a:avLst/>
              <a:gdLst/>
              <a:ahLst/>
              <a:rect l="l" t="t" r="r" b="b"/>
              <a:pathLst>
                <a:path w="54" h="66">
                  <a:moveTo>
                    <a:pt x="0" y="14"/>
                  </a:moveTo>
                  <a:lnTo>
                    <a:pt x="5" y="10"/>
                  </a:lnTo>
                  <a:lnTo>
                    <a:pt x="9" y="6"/>
                  </a:lnTo>
                  <a:lnTo>
                    <a:pt x="14" y="2"/>
                  </a:lnTo>
                  <a:lnTo>
                    <a:pt x="20" y="0"/>
                  </a:lnTo>
                  <a:lnTo>
                    <a:pt x="24" y="8"/>
                  </a:lnTo>
                  <a:lnTo>
                    <a:pt x="31" y="16"/>
                  </a:lnTo>
                  <a:lnTo>
                    <a:pt x="39" y="24"/>
                  </a:lnTo>
                  <a:lnTo>
                    <a:pt x="46" y="32"/>
                  </a:lnTo>
                  <a:lnTo>
                    <a:pt x="51" y="40"/>
                  </a:lnTo>
                  <a:lnTo>
                    <a:pt x="54" y="47"/>
                  </a:lnTo>
                  <a:lnTo>
                    <a:pt x="53" y="56"/>
                  </a:lnTo>
                  <a:lnTo>
                    <a:pt x="47" y="66"/>
                  </a:lnTo>
                  <a:lnTo>
                    <a:pt x="0" y="14"/>
                  </a:lnTo>
                  <a:close/>
                </a:path>
              </a:pathLst>
            </a:custGeom>
            <a:solidFill>
              <a:srgbClr val="f2cc0c"/>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07" name=""/>
            <p:cNvSpPr/>
            <p:nvPr/>
          </p:nvSpPr>
          <p:spPr>
            <a:xfrm flipH="1">
              <a:off x="6462720" y="4330800"/>
              <a:ext cx="466560" cy="422280"/>
            </a:xfrm>
            <a:custGeom>
              <a:avLst/>
              <a:gdLst/>
              <a:ahLst/>
              <a:rect l="l" t="t" r="r" b="b"/>
              <a:pathLst>
                <a:path w="294" h="266">
                  <a:moveTo>
                    <a:pt x="193" y="41"/>
                  </a:moveTo>
                  <a:lnTo>
                    <a:pt x="199" y="45"/>
                  </a:lnTo>
                  <a:lnTo>
                    <a:pt x="206" y="47"/>
                  </a:lnTo>
                  <a:lnTo>
                    <a:pt x="212" y="48"/>
                  </a:lnTo>
                  <a:lnTo>
                    <a:pt x="219" y="51"/>
                  </a:lnTo>
                  <a:lnTo>
                    <a:pt x="225" y="53"/>
                  </a:lnTo>
                  <a:lnTo>
                    <a:pt x="229" y="57"/>
                  </a:lnTo>
                  <a:lnTo>
                    <a:pt x="232" y="63"/>
                  </a:lnTo>
                  <a:lnTo>
                    <a:pt x="232" y="71"/>
                  </a:lnTo>
                  <a:lnTo>
                    <a:pt x="242" y="77"/>
                  </a:lnTo>
                  <a:lnTo>
                    <a:pt x="251" y="83"/>
                  </a:lnTo>
                  <a:lnTo>
                    <a:pt x="259" y="90"/>
                  </a:lnTo>
                  <a:lnTo>
                    <a:pt x="266" y="97"/>
                  </a:lnTo>
                  <a:lnTo>
                    <a:pt x="272" y="105"/>
                  </a:lnTo>
                  <a:lnTo>
                    <a:pt x="276" y="115"/>
                  </a:lnTo>
                  <a:lnTo>
                    <a:pt x="279" y="124"/>
                  </a:lnTo>
                  <a:lnTo>
                    <a:pt x="277" y="137"/>
                  </a:lnTo>
                  <a:lnTo>
                    <a:pt x="287" y="150"/>
                  </a:lnTo>
                  <a:lnTo>
                    <a:pt x="292" y="163"/>
                  </a:lnTo>
                  <a:lnTo>
                    <a:pt x="294" y="179"/>
                  </a:lnTo>
                  <a:lnTo>
                    <a:pt x="294" y="194"/>
                  </a:lnTo>
                  <a:lnTo>
                    <a:pt x="290" y="201"/>
                  </a:lnTo>
                  <a:lnTo>
                    <a:pt x="285" y="209"/>
                  </a:lnTo>
                  <a:lnTo>
                    <a:pt x="281" y="217"/>
                  </a:lnTo>
                  <a:lnTo>
                    <a:pt x="277" y="225"/>
                  </a:lnTo>
                  <a:lnTo>
                    <a:pt x="272" y="232"/>
                  </a:lnTo>
                  <a:lnTo>
                    <a:pt x="268" y="239"/>
                  </a:lnTo>
                  <a:lnTo>
                    <a:pt x="260" y="244"/>
                  </a:lnTo>
                  <a:lnTo>
                    <a:pt x="252" y="248"/>
                  </a:lnTo>
                  <a:lnTo>
                    <a:pt x="225" y="247"/>
                  </a:lnTo>
                  <a:lnTo>
                    <a:pt x="227" y="236"/>
                  </a:lnTo>
                  <a:lnTo>
                    <a:pt x="232" y="225"/>
                  </a:lnTo>
                  <a:lnTo>
                    <a:pt x="238" y="215"/>
                  </a:lnTo>
                  <a:lnTo>
                    <a:pt x="246" y="205"/>
                  </a:lnTo>
                  <a:lnTo>
                    <a:pt x="254" y="195"/>
                  </a:lnTo>
                  <a:lnTo>
                    <a:pt x="264" y="187"/>
                  </a:lnTo>
                  <a:lnTo>
                    <a:pt x="272" y="178"/>
                  </a:lnTo>
                  <a:lnTo>
                    <a:pt x="282" y="171"/>
                  </a:lnTo>
                  <a:lnTo>
                    <a:pt x="276" y="165"/>
                  </a:lnTo>
                  <a:lnTo>
                    <a:pt x="269" y="163"/>
                  </a:lnTo>
                  <a:lnTo>
                    <a:pt x="263" y="165"/>
                  </a:lnTo>
                  <a:lnTo>
                    <a:pt x="255" y="168"/>
                  </a:lnTo>
                  <a:lnTo>
                    <a:pt x="246" y="175"/>
                  </a:lnTo>
                  <a:lnTo>
                    <a:pt x="237" y="182"/>
                  </a:lnTo>
                  <a:lnTo>
                    <a:pt x="229" y="189"/>
                  </a:lnTo>
                  <a:lnTo>
                    <a:pt x="219" y="198"/>
                  </a:lnTo>
                  <a:lnTo>
                    <a:pt x="212" y="206"/>
                  </a:lnTo>
                  <a:lnTo>
                    <a:pt x="203" y="215"/>
                  </a:lnTo>
                  <a:lnTo>
                    <a:pt x="196" y="223"/>
                  </a:lnTo>
                  <a:lnTo>
                    <a:pt x="190" y="232"/>
                  </a:lnTo>
                  <a:lnTo>
                    <a:pt x="196" y="219"/>
                  </a:lnTo>
                  <a:lnTo>
                    <a:pt x="201" y="204"/>
                  </a:lnTo>
                  <a:lnTo>
                    <a:pt x="206" y="190"/>
                  </a:lnTo>
                  <a:lnTo>
                    <a:pt x="210" y="176"/>
                  </a:lnTo>
                  <a:lnTo>
                    <a:pt x="216" y="162"/>
                  </a:lnTo>
                  <a:lnTo>
                    <a:pt x="223" y="149"/>
                  </a:lnTo>
                  <a:lnTo>
                    <a:pt x="229" y="135"/>
                  </a:lnTo>
                  <a:lnTo>
                    <a:pt x="237" y="122"/>
                  </a:lnTo>
                  <a:lnTo>
                    <a:pt x="236" y="117"/>
                  </a:lnTo>
                  <a:lnTo>
                    <a:pt x="234" y="113"/>
                  </a:lnTo>
                  <a:lnTo>
                    <a:pt x="230" y="111"/>
                  </a:lnTo>
                  <a:lnTo>
                    <a:pt x="225" y="110"/>
                  </a:lnTo>
                  <a:lnTo>
                    <a:pt x="213" y="128"/>
                  </a:lnTo>
                  <a:lnTo>
                    <a:pt x="202" y="146"/>
                  </a:lnTo>
                  <a:lnTo>
                    <a:pt x="192" y="165"/>
                  </a:lnTo>
                  <a:lnTo>
                    <a:pt x="184" y="184"/>
                  </a:lnTo>
                  <a:lnTo>
                    <a:pt x="174" y="204"/>
                  </a:lnTo>
                  <a:lnTo>
                    <a:pt x="165" y="222"/>
                  </a:lnTo>
                  <a:lnTo>
                    <a:pt x="154" y="241"/>
                  </a:lnTo>
                  <a:lnTo>
                    <a:pt x="142" y="259"/>
                  </a:lnTo>
                  <a:lnTo>
                    <a:pt x="135" y="263"/>
                  </a:lnTo>
                  <a:lnTo>
                    <a:pt x="126" y="266"/>
                  </a:lnTo>
                  <a:lnTo>
                    <a:pt x="119" y="266"/>
                  </a:lnTo>
                  <a:lnTo>
                    <a:pt x="113" y="259"/>
                  </a:lnTo>
                  <a:lnTo>
                    <a:pt x="118" y="236"/>
                  </a:lnTo>
                  <a:lnTo>
                    <a:pt x="126" y="239"/>
                  </a:lnTo>
                  <a:lnTo>
                    <a:pt x="136" y="244"/>
                  </a:lnTo>
                  <a:lnTo>
                    <a:pt x="145" y="247"/>
                  </a:lnTo>
                  <a:lnTo>
                    <a:pt x="153" y="241"/>
                  </a:lnTo>
                  <a:lnTo>
                    <a:pt x="152" y="228"/>
                  </a:lnTo>
                  <a:lnTo>
                    <a:pt x="150" y="216"/>
                  </a:lnTo>
                  <a:lnTo>
                    <a:pt x="150" y="204"/>
                  </a:lnTo>
                  <a:lnTo>
                    <a:pt x="154" y="194"/>
                  </a:lnTo>
                  <a:lnTo>
                    <a:pt x="148" y="186"/>
                  </a:lnTo>
                  <a:lnTo>
                    <a:pt x="148" y="178"/>
                  </a:lnTo>
                  <a:lnTo>
                    <a:pt x="151" y="170"/>
                  </a:lnTo>
                  <a:lnTo>
                    <a:pt x="153" y="161"/>
                  </a:lnTo>
                  <a:lnTo>
                    <a:pt x="157" y="149"/>
                  </a:lnTo>
                  <a:lnTo>
                    <a:pt x="163" y="139"/>
                  </a:lnTo>
                  <a:lnTo>
                    <a:pt x="170" y="129"/>
                  </a:lnTo>
                  <a:lnTo>
                    <a:pt x="178" y="121"/>
                  </a:lnTo>
                  <a:lnTo>
                    <a:pt x="184" y="112"/>
                  </a:lnTo>
                  <a:lnTo>
                    <a:pt x="186" y="102"/>
                  </a:lnTo>
                  <a:lnTo>
                    <a:pt x="186" y="94"/>
                  </a:lnTo>
                  <a:lnTo>
                    <a:pt x="181" y="83"/>
                  </a:lnTo>
                  <a:lnTo>
                    <a:pt x="163" y="85"/>
                  </a:lnTo>
                  <a:lnTo>
                    <a:pt x="153" y="104"/>
                  </a:lnTo>
                  <a:lnTo>
                    <a:pt x="143" y="121"/>
                  </a:lnTo>
                  <a:lnTo>
                    <a:pt x="136" y="140"/>
                  </a:lnTo>
                  <a:lnTo>
                    <a:pt x="130" y="160"/>
                  </a:lnTo>
                  <a:lnTo>
                    <a:pt x="120" y="152"/>
                  </a:lnTo>
                  <a:lnTo>
                    <a:pt x="112" y="143"/>
                  </a:lnTo>
                  <a:lnTo>
                    <a:pt x="103" y="130"/>
                  </a:lnTo>
                  <a:lnTo>
                    <a:pt x="95" y="119"/>
                  </a:lnTo>
                  <a:lnTo>
                    <a:pt x="101" y="116"/>
                  </a:lnTo>
                  <a:lnTo>
                    <a:pt x="103" y="110"/>
                  </a:lnTo>
                  <a:lnTo>
                    <a:pt x="104" y="102"/>
                  </a:lnTo>
                  <a:lnTo>
                    <a:pt x="107" y="96"/>
                  </a:lnTo>
                  <a:lnTo>
                    <a:pt x="113" y="88"/>
                  </a:lnTo>
                  <a:lnTo>
                    <a:pt x="120" y="79"/>
                  </a:lnTo>
                  <a:lnTo>
                    <a:pt x="126" y="72"/>
                  </a:lnTo>
                  <a:lnTo>
                    <a:pt x="135" y="63"/>
                  </a:lnTo>
                  <a:lnTo>
                    <a:pt x="142" y="56"/>
                  </a:lnTo>
                  <a:lnTo>
                    <a:pt x="150" y="47"/>
                  </a:lnTo>
                  <a:lnTo>
                    <a:pt x="158" y="40"/>
                  </a:lnTo>
                  <a:lnTo>
                    <a:pt x="165" y="31"/>
                  </a:lnTo>
                  <a:lnTo>
                    <a:pt x="163" y="28"/>
                  </a:lnTo>
                  <a:lnTo>
                    <a:pt x="160" y="25"/>
                  </a:lnTo>
                  <a:lnTo>
                    <a:pt x="158" y="23"/>
                  </a:lnTo>
                  <a:lnTo>
                    <a:pt x="154" y="20"/>
                  </a:lnTo>
                  <a:lnTo>
                    <a:pt x="146" y="25"/>
                  </a:lnTo>
                  <a:lnTo>
                    <a:pt x="140" y="33"/>
                  </a:lnTo>
                  <a:lnTo>
                    <a:pt x="132" y="40"/>
                  </a:lnTo>
                  <a:lnTo>
                    <a:pt x="124" y="44"/>
                  </a:lnTo>
                  <a:lnTo>
                    <a:pt x="114" y="48"/>
                  </a:lnTo>
                  <a:lnTo>
                    <a:pt x="103" y="52"/>
                  </a:lnTo>
                  <a:lnTo>
                    <a:pt x="92" y="56"/>
                  </a:lnTo>
                  <a:lnTo>
                    <a:pt x="81" y="58"/>
                  </a:lnTo>
                  <a:lnTo>
                    <a:pt x="70" y="63"/>
                  </a:lnTo>
                  <a:lnTo>
                    <a:pt x="62" y="69"/>
                  </a:lnTo>
                  <a:lnTo>
                    <a:pt x="53" y="77"/>
                  </a:lnTo>
                  <a:lnTo>
                    <a:pt x="47" y="88"/>
                  </a:lnTo>
                  <a:lnTo>
                    <a:pt x="44" y="95"/>
                  </a:lnTo>
                  <a:lnTo>
                    <a:pt x="39" y="102"/>
                  </a:lnTo>
                  <a:lnTo>
                    <a:pt x="34" y="110"/>
                  </a:lnTo>
                  <a:lnTo>
                    <a:pt x="29" y="116"/>
                  </a:lnTo>
                  <a:lnTo>
                    <a:pt x="22" y="122"/>
                  </a:lnTo>
                  <a:lnTo>
                    <a:pt x="16" y="127"/>
                  </a:lnTo>
                  <a:lnTo>
                    <a:pt x="8" y="130"/>
                  </a:lnTo>
                  <a:lnTo>
                    <a:pt x="0" y="133"/>
                  </a:lnTo>
                  <a:lnTo>
                    <a:pt x="8" y="108"/>
                  </a:lnTo>
                  <a:lnTo>
                    <a:pt x="14" y="83"/>
                  </a:lnTo>
                  <a:lnTo>
                    <a:pt x="22" y="58"/>
                  </a:lnTo>
                  <a:lnTo>
                    <a:pt x="35" y="35"/>
                  </a:lnTo>
                  <a:lnTo>
                    <a:pt x="51" y="31"/>
                  </a:lnTo>
                  <a:lnTo>
                    <a:pt x="67" y="28"/>
                  </a:lnTo>
                  <a:lnTo>
                    <a:pt x="81" y="24"/>
                  </a:lnTo>
                  <a:lnTo>
                    <a:pt x="96" y="19"/>
                  </a:lnTo>
                  <a:lnTo>
                    <a:pt x="112" y="14"/>
                  </a:lnTo>
                  <a:lnTo>
                    <a:pt x="126" y="8"/>
                  </a:lnTo>
                  <a:lnTo>
                    <a:pt x="141" y="4"/>
                  </a:lnTo>
                  <a:lnTo>
                    <a:pt x="157" y="0"/>
                  </a:lnTo>
                  <a:lnTo>
                    <a:pt x="163" y="3"/>
                  </a:lnTo>
                  <a:lnTo>
                    <a:pt x="169" y="8"/>
                  </a:lnTo>
                  <a:lnTo>
                    <a:pt x="173" y="13"/>
                  </a:lnTo>
                  <a:lnTo>
                    <a:pt x="178" y="18"/>
                  </a:lnTo>
                  <a:lnTo>
                    <a:pt x="181" y="24"/>
                  </a:lnTo>
                  <a:lnTo>
                    <a:pt x="185" y="30"/>
                  </a:lnTo>
                  <a:lnTo>
                    <a:pt x="188" y="36"/>
                  </a:lnTo>
                  <a:lnTo>
                    <a:pt x="193" y="41"/>
                  </a:lnTo>
                  <a:close/>
                </a:path>
              </a:pathLst>
            </a:custGeom>
            <a:solidFill>
              <a:srgbClr val="f2d8ce"/>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08" name=""/>
            <p:cNvSpPr/>
            <p:nvPr/>
          </p:nvSpPr>
          <p:spPr>
            <a:xfrm flipH="1">
              <a:off x="6445440" y="4352760"/>
              <a:ext cx="763200" cy="900360"/>
            </a:xfrm>
            <a:custGeom>
              <a:avLst/>
              <a:gdLst/>
              <a:ahLst/>
              <a:rect l="l" t="t" r="r" b="b"/>
              <a:pathLst>
                <a:path w="481" h="567">
                  <a:moveTo>
                    <a:pt x="121" y="77"/>
                  </a:moveTo>
                  <a:lnTo>
                    <a:pt x="127" y="83"/>
                  </a:lnTo>
                  <a:lnTo>
                    <a:pt x="136" y="87"/>
                  </a:lnTo>
                  <a:lnTo>
                    <a:pt x="144" y="87"/>
                  </a:lnTo>
                  <a:lnTo>
                    <a:pt x="154" y="85"/>
                  </a:lnTo>
                  <a:lnTo>
                    <a:pt x="151" y="97"/>
                  </a:lnTo>
                  <a:lnTo>
                    <a:pt x="151" y="108"/>
                  </a:lnTo>
                  <a:lnTo>
                    <a:pt x="153" y="120"/>
                  </a:lnTo>
                  <a:lnTo>
                    <a:pt x="156" y="131"/>
                  </a:lnTo>
                  <a:lnTo>
                    <a:pt x="161" y="135"/>
                  </a:lnTo>
                  <a:lnTo>
                    <a:pt x="166" y="137"/>
                  </a:lnTo>
                  <a:lnTo>
                    <a:pt x="171" y="140"/>
                  </a:lnTo>
                  <a:lnTo>
                    <a:pt x="177" y="140"/>
                  </a:lnTo>
                  <a:lnTo>
                    <a:pt x="183" y="140"/>
                  </a:lnTo>
                  <a:lnTo>
                    <a:pt x="189" y="138"/>
                  </a:lnTo>
                  <a:lnTo>
                    <a:pt x="195" y="138"/>
                  </a:lnTo>
                  <a:lnTo>
                    <a:pt x="201" y="137"/>
                  </a:lnTo>
                  <a:lnTo>
                    <a:pt x="209" y="134"/>
                  </a:lnTo>
                  <a:lnTo>
                    <a:pt x="214" y="136"/>
                  </a:lnTo>
                  <a:lnTo>
                    <a:pt x="218" y="143"/>
                  </a:lnTo>
                  <a:lnTo>
                    <a:pt x="222" y="149"/>
                  </a:lnTo>
                  <a:lnTo>
                    <a:pt x="228" y="180"/>
                  </a:lnTo>
                  <a:lnTo>
                    <a:pt x="224" y="209"/>
                  </a:lnTo>
                  <a:lnTo>
                    <a:pt x="217" y="239"/>
                  </a:lnTo>
                  <a:lnTo>
                    <a:pt x="207" y="268"/>
                  </a:lnTo>
                  <a:lnTo>
                    <a:pt x="194" y="291"/>
                  </a:lnTo>
                  <a:lnTo>
                    <a:pt x="184" y="317"/>
                  </a:lnTo>
                  <a:lnTo>
                    <a:pt x="179" y="345"/>
                  </a:lnTo>
                  <a:lnTo>
                    <a:pt x="178" y="375"/>
                  </a:lnTo>
                  <a:lnTo>
                    <a:pt x="181" y="404"/>
                  </a:lnTo>
                  <a:lnTo>
                    <a:pt x="187" y="432"/>
                  </a:lnTo>
                  <a:lnTo>
                    <a:pt x="196" y="459"/>
                  </a:lnTo>
                  <a:lnTo>
                    <a:pt x="209" y="482"/>
                  </a:lnTo>
                  <a:lnTo>
                    <a:pt x="215" y="490"/>
                  </a:lnTo>
                  <a:lnTo>
                    <a:pt x="221" y="498"/>
                  </a:lnTo>
                  <a:lnTo>
                    <a:pt x="224" y="504"/>
                  </a:lnTo>
                  <a:lnTo>
                    <a:pt x="229" y="510"/>
                  </a:lnTo>
                  <a:lnTo>
                    <a:pt x="233" y="514"/>
                  </a:lnTo>
                  <a:lnTo>
                    <a:pt x="239" y="516"/>
                  </a:lnTo>
                  <a:lnTo>
                    <a:pt x="245" y="515"/>
                  </a:lnTo>
                  <a:lnTo>
                    <a:pt x="254" y="512"/>
                  </a:lnTo>
                  <a:lnTo>
                    <a:pt x="252" y="504"/>
                  </a:lnTo>
                  <a:lnTo>
                    <a:pt x="246" y="494"/>
                  </a:lnTo>
                  <a:lnTo>
                    <a:pt x="240" y="485"/>
                  </a:lnTo>
                  <a:lnTo>
                    <a:pt x="234" y="474"/>
                  </a:lnTo>
                  <a:lnTo>
                    <a:pt x="223" y="444"/>
                  </a:lnTo>
                  <a:lnTo>
                    <a:pt x="220" y="414"/>
                  </a:lnTo>
                  <a:lnTo>
                    <a:pt x="220" y="384"/>
                  </a:lnTo>
                  <a:lnTo>
                    <a:pt x="224" y="354"/>
                  </a:lnTo>
                  <a:lnTo>
                    <a:pt x="232" y="324"/>
                  </a:lnTo>
                  <a:lnTo>
                    <a:pt x="239" y="295"/>
                  </a:lnTo>
                  <a:lnTo>
                    <a:pt x="246" y="266"/>
                  </a:lnTo>
                  <a:lnTo>
                    <a:pt x="252" y="236"/>
                  </a:lnTo>
                  <a:lnTo>
                    <a:pt x="261" y="240"/>
                  </a:lnTo>
                  <a:lnTo>
                    <a:pt x="267" y="245"/>
                  </a:lnTo>
                  <a:lnTo>
                    <a:pt x="272" y="253"/>
                  </a:lnTo>
                  <a:lnTo>
                    <a:pt x="277" y="261"/>
                  </a:lnTo>
                  <a:lnTo>
                    <a:pt x="282" y="267"/>
                  </a:lnTo>
                  <a:lnTo>
                    <a:pt x="288" y="272"/>
                  </a:lnTo>
                  <a:lnTo>
                    <a:pt x="296" y="273"/>
                  </a:lnTo>
                  <a:lnTo>
                    <a:pt x="308" y="269"/>
                  </a:lnTo>
                  <a:lnTo>
                    <a:pt x="322" y="264"/>
                  </a:lnTo>
                  <a:lnTo>
                    <a:pt x="327" y="272"/>
                  </a:lnTo>
                  <a:lnTo>
                    <a:pt x="332" y="278"/>
                  </a:lnTo>
                  <a:lnTo>
                    <a:pt x="336" y="284"/>
                  </a:lnTo>
                  <a:lnTo>
                    <a:pt x="343" y="289"/>
                  </a:lnTo>
                  <a:lnTo>
                    <a:pt x="349" y="294"/>
                  </a:lnTo>
                  <a:lnTo>
                    <a:pt x="355" y="299"/>
                  </a:lnTo>
                  <a:lnTo>
                    <a:pt x="361" y="304"/>
                  </a:lnTo>
                  <a:lnTo>
                    <a:pt x="367" y="309"/>
                  </a:lnTo>
                  <a:lnTo>
                    <a:pt x="375" y="312"/>
                  </a:lnTo>
                  <a:lnTo>
                    <a:pt x="385" y="313"/>
                  </a:lnTo>
                  <a:lnTo>
                    <a:pt x="395" y="315"/>
                  </a:lnTo>
                  <a:lnTo>
                    <a:pt x="405" y="315"/>
                  </a:lnTo>
                  <a:lnTo>
                    <a:pt x="414" y="313"/>
                  </a:lnTo>
                  <a:lnTo>
                    <a:pt x="424" y="311"/>
                  </a:lnTo>
                  <a:lnTo>
                    <a:pt x="434" y="309"/>
                  </a:lnTo>
                  <a:lnTo>
                    <a:pt x="442" y="305"/>
                  </a:lnTo>
                  <a:lnTo>
                    <a:pt x="452" y="293"/>
                  </a:lnTo>
                  <a:lnTo>
                    <a:pt x="463" y="278"/>
                  </a:lnTo>
                  <a:lnTo>
                    <a:pt x="472" y="262"/>
                  </a:lnTo>
                  <a:lnTo>
                    <a:pt x="476" y="245"/>
                  </a:lnTo>
                  <a:lnTo>
                    <a:pt x="479" y="283"/>
                  </a:lnTo>
                  <a:lnTo>
                    <a:pt x="481" y="322"/>
                  </a:lnTo>
                  <a:lnTo>
                    <a:pt x="480" y="362"/>
                  </a:lnTo>
                  <a:lnTo>
                    <a:pt x="476" y="401"/>
                  </a:lnTo>
                  <a:lnTo>
                    <a:pt x="468" y="441"/>
                  </a:lnTo>
                  <a:lnTo>
                    <a:pt x="455" y="477"/>
                  </a:lnTo>
                  <a:lnTo>
                    <a:pt x="436" y="512"/>
                  </a:lnTo>
                  <a:lnTo>
                    <a:pt x="411" y="542"/>
                  </a:lnTo>
                  <a:lnTo>
                    <a:pt x="395" y="537"/>
                  </a:lnTo>
                  <a:lnTo>
                    <a:pt x="379" y="532"/>
                  </a:lnTo>
                  <a:lnTo>
                    <a:pt x="362" y="529"/>
                  </a:lnTo>
                  <a:lnTo>
                    <a:pt x="346" y="525"/>
                  </a:lnTo>
                  <a:lnTo>
                    <a:pt x="328" y="524"/>
                  </a:lnTo>
                  <a:lnTo>
                    <a:pt x="311" y="525"/>
                  </a:lnTo>
                  <a:lnTo>
                    <a:pt x="293" y="529"/>
                  </a:lnTo>
                  <a:lnTo>
                    <a:pt x="273" y="536"/>
                  </a:lnTo>
                  <a:lnTo>
                    <a:pt x="270" y="543"/>
                  </a:lnTo>
                  <a:lnTo>
                    <a:pt x="267" y="551"/>
                  </a:lnTo>
                  <a:lnTo>
                    <a:pt x="262" y="559"/>
                  </a:lnTo>
                  <a:lnTo>
                    <a:pt x="257" y="567"/>
                  </a:lnTo>
                  <a:lnTo>
                    <a:pt x="235" y="559"/>
                  </a:lnTo>
                  <a:lnTo>
                    <a:pt x="215" y="550"/>
                  </a:lnTo>
                  <a:lnTo>
                    <a:pt x="195" y="539"/>
                  </a:lnTo>
                  <a:lnTo>
                    <a:pt x="177" y="525"/>
                  </a:lnTo>
                  <a:lnTo>
                    <a:pt x="159" y="510"/>
                  </a:lnTo>
                  <a:lnTo>
                    <a:pt x="140" y="494"/>
                  </a:lnTo>
                  <a:lnTo>
                    <a:pt x="122" y="480"/>
                  </a:lnTo>
                  <a:lnTo>
                    <a:pt x="104" y="464"/>
                  </a:lnTo>
                  <a:lnTo>
                    <a:pt x="99" y="454"/>
                  </a:lnTo>
                  <a:lnTo>
                    <a:pt x="93" y="444"/>
                  </a:lnTo>
                  <a:lnTo>
                    <a:pt x="87" y="436"/>
                  </a:lnTo>
                  <a:lnTo>
                    <a:pt x="80" y="426"/>
                  </a:lnTo>
                  <a:lnTo>
                    <a:pt x="58" y="278"/>
                  </a:lnTo>
                  <a:lnTo>
                    <a:pt x="52" y="251"/>
                  </a:lnTo>
                  <a:lnTo>
                    <a:pt x="45" y="224"/>
                  </a:lnTo>
                  <a:lnTo>
                    <a:pt x="38" y="198"/>
                  </a:lnTo>
                  <a:lnTo>
                    <a:pt x="31" y="173"/>
                  </a:lnTo>
                  <a:lnTo>
                    <a:pt x="24" y="147"/>
                  </a:lnTo>
                  <a:lnTo>
                    <a:pt x="15" y="120"/>
                  </a:lnTo>
                  <a:lnTo>
                    <a:pt x="8" y="94"/>
                  </a:lnTo>
                  <a:lnTo>
                    <a:pt x="0" y="69"/>
                  </a:lnTo>
                  <a:lnTo>
                    <a:pt x="17" y="68"/>
                  </a:lnTo>
                  <a:lnTo>
                    <a:pt x="35" y="64"/>
                  </a:lnTo>
                  <a:lnTo>
                    <a:pt x="50" y="59"/>
                  </a:lnTo>
                  <a:lnTo>
                    <a:pt x="65" y="50"/>
                  </a:lnTo>
                  <a:lnTo>
                    <a:pt x="78" y="41"/>
                  </a:lnTo>
                  <a:lnTo>
                    <a:pt x="91" y="30"/>
                  </a:lnTo>
                  <a:lnTo>
                    <a:pt x="101" y="15"/>
                  </a:lnTo>
                  <a:lnTo>
                    <a:pt x="110" y="0"/>
                  </a:lnTo>
                  <a:lnTo>
                    <a:pt x="117" y="9"/>
                  </a:lnTo>
                  <a:lnTo>
                    <a:pt x="121" y="17"/>
                  </a:lnTo>
                  <a:lnTo>
                    <a:pt x="120" y="27"/>
                  </a:lnTo>
                  <a:lnTo>
                    <a:pt x="117" y="38"/>
                  </a:lnTo>
                  <a:lnTo>
                    <a:pt x="115" y="48"/>
                  </a:lnTo>
                  <a:lnTo>
                    <a:pt x="114" y="59"/>
                  </a:lnTo>
                  <a:lnTo>
                    <a:pt x="115" y="69"/>
                  </a:lnTo>
                  <a:lnTo>
                    <a:pt x="121" y="77"/>
                  </a:lnTo>
                  <a:close/>
                </a:path>
              </a:pathLst>
            </a:custGeom>
            <a:solidFill>
              <a:srgbClr val="3ff2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09" name=""/>
            <p:cNvSpPr/>
            <p:nvPr/>
          </p:nvSpPr>
          <p:spPr>
            <a:xfrm flipH="1">
              <a:off x="6958080" y="4413240"/>
              <a:ext cx="34560" cy="42840"/>
            </a:xfrm>
            <a:custGeom>
              <a:avLst/>
              <a:gdLst/>
              <a:ahLst/>
              <a:rect l="l" t="t" r="r" b="b"/>
              <a:pathLst>
                <a:path w="22" h="27">
                  <a:moveTo>
                    <a:pt x="22" y="25"/>
                  </a:moveTo>
                  <a:lnTo>
                    <a:pt x="18" y="27"/>
                  </a:lnTo>
                  <a:lnTo>
                    <a:pt x="13" y="27"/>
                  </a:lnTo>
                  <a:lnTo>
                    <a:pt x="8" y="27"/>
                  </a:lnTo>
                  <a:lnTo>
                    <a:pt x="3" y="27"/>
                  </a:lnTo>
                  <a:lnTo>
                    <a:pt x="0" y="21"/>
                  </a:lnTo>
                  <a:lnTo>
                    <a:pt x="0" y="14"/>
                  </a:lnTo>
                  <a:lnTo>
                    <a:pt x="2" y="8"/>
                  </a:lnTo>
                  <a:lnTo>
                    <a:pt x="3" y="0"/>
                  </a:lnTo>
                  <a:lnTo>
                    <a:pt x="22" y="25"/>
                  </a:lnTo>
                  <a:close/>
                </a:path>
              </a:pathLst>
            </a:custGeom>
            <a:solidFill>
              <a:srgbClr val="f2d8ce"/>
            </a:solidFill>
            <a:ln w="0">
              <a:noFill/>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Times New Roman"/>
              </a:endParaRPr>
            </a:p>
          </p:txBody>
        </p:sp>
        <p:sp>
          <p:nvSpPr>
            <p:cNvPr id="1010" name=""/>
            <p:cNvSpPr/>
            <p:nvPr/>
          </p:nvSpPr>
          <p:spPr>
            <a:xfrm flipH="1">
              <a:off x="7331040" y="4443480"/>
              <a:ext cx="203040" cy="261720"/>
            </a:xfrm>
            <a:custGeom>
              <a:avLst/>
              <a:gdLst/>
              <a:ahLst/>
              <a:rect l="l" t="t" r="r" b="b"/>
              <a:pathLst>
                <a:path w="128" h="165">
                  <a:moveTo>
                    <a:pt x="107" y="106"/>
                  </a:moveTo>
                  <a:lnTo>
                    <a:pt x="128" y="85"/>
                  </a:lnTo>
                  <a:lnTo>
                    <a:pt x="128" y="95"/>
                  </a:lnTo>
                  <a:lnTo>
                    <a:pt x="126" y="106"/>
                  </a:lnTo>
                  <a:lnTo>
                    <a:pt x="124" y="118"/>
                  </a:lnTo>
                  <a:lnTo>
                    <a:pt x="119" y="130"/>
                  </a:lnTo>
                  <a:lnTo>
                    <a:pt x="114" y="141"/>
                  </a:lnTo>
                  <a:lnTo>
                    <a:pt x="107" y="151"/>
                  </a:lnTo>
                  <a:lnTo>
                    <a:pt x="97" y="159"/>
                  </a:lnTo>
                  <a:lnTo>
                    <a:pt x="85" y="165"/>
                  </a:lnTo>
                  <a:lnTo>
                    <a:pt x="76" y="161"/>
                  </a:lnTo>
                  <a:lnTo>
                    <a:pt x="69" y="154"/>
                  </a:lnTo>
                  <a:lnTo>
                    <a:pt x="63" y="145"/>
                  </a:lnTo>
                  <a:lnTo>
                    <a:pt x="57" y="138"/>
                  </a:lnTo>
                  <a:lnTo>
                    <a:pt x="48" y="121"/>
                  </a:lnTo>
                  <a:lnTo>
                    <a:pt x="40" y="105"/>
                  </a:lnTo>
                  <a:lnTo>
                    <a:pt x="33" y="88"/>
                  </a:lnTo>
                  <a:lnTo>
                    <a:pt x="25" y="70"/>
                  </a:lnTo>
                  <a:lnTo>
                    <a:pt x="18" y="52"/>
                  </a:lnTo>
                  <a:lnTo>
                    <a:pt x="12" y="35"/>
                  </a:lnTo>
                  <a:lnTo>
                    <a:pt x="6" y="18"/>
                  </a:lnTo>
                  <a:lnTo>
                    <a:pt x="0" y="0"/>
                  </a:lnTo>
                  <a:lnTo>
                    <a:pt x="8" y="15"/>
                  </a:lnTo>
                  <a:lnTo>
                    <a:pt x="18" y="35"/>
                  </a:lnTo>
                  <a:lnTo>
                    <a:pt x="28" y="55"/>
                  </a:lnTo>
                  <a:lnTo>
                    <a:pt x="39" y="73"/>
                  </a:lnTo>
                  <a:lnTo>
                    <a:pt x="52" y="90"/>
                  </a:lnTo>
                  <a:lnTo>
                    <a:pt x="67" y="102"/>
                  </a:lnTo>
                  <a:lnTo>
                    <a:pt x="85" y="108"/>
                  </a:lnTo>
                  <a:lnTo>
                    <a:pt x="107" y="106"/>
                  </a:lnTo>
                  <a:close/>
                </a:path>
              </a:pathLst>
            </a:custGeom>
            <a:solidFill>
              <a:srgbClr val="3ff2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11" name=""/>
            <p:cNvSpPr/>
            <p:nvPr/>
          </p:nvSpPr>
          <p:spPr>
            <a:xfrm flipH="1">
              <a:off x="7851960" y="4492440"/>
              <a:ext cx="455040" cy="478080"/>
            </a:xfrm>
            <a:custGeom>
              <a:avLst/>
              <a:gdLst/>
              <a:ahLst/>
              <a:rect l="l" t="t" r="r" b="b"/>
              <a:pathLst>
                <a:path w="287" h="301">
                  <a:moveTo>
                    <a:pt x="287" y="8"/>
                  </a:moveTo>
                  <a:lnTo>
                    <a:pt x="282" y="11"/>
                  </a:lnTo>
                  <a:lnTo>
                    <a:pt x="279" y="15"/>
                  </a:lnTo>
                  <a:lnTo>
                    <a:pt x="272" y="19"/>
                  </a:lnTo>
                  <a:lnTo>
                    <a:pt x="266" y="21"/>
                  </a:lnTo>
                  <a:lnTo>
                    <a:pt x="260" y="25"/>
                  </a:lnTo>
                  <a:lnTo>
                    <a:pt x="253" y="27"/>
                  </a:lnTo>
                  <a:lnTo>
                    <a:pt x="244" y="30"/>
                  </a:lnTo>
                  <a:lnTo>
                    <a:pt x="235" y="32"/>
                  </a:lnTo>
                  <a:lnTo>
                    <a:pt x="215" y="39"/>
                  </a:lnTo>
                  <a:lnTo>
                    <a:pt x="195" y="48"/>
                  </a:lnTo>
                  <a:lnTo>
                    <a:pt x="175" y="58"/>
                  </a:lnTo>
                  <a:lnTo>
                    <a:pt x="156" y="70"/>
                  </a:lnTo>
                  <a:lnTo>
                    <a:pt x="137" y="85"/>
                  </a:lnTo>
                  <a:lnTo>
                    <a:pt x="119" y="99"/>
                  </a:lnTo>
                  <a:lnTo>
                    <a:pt x="103" y="115"/>
                  </a:lnTo>
                  <a:lnTo>
                    <a:pt x="87" y="134"/>
                  </a:lnTo>
                  <a:lnTo>
                    <a:pt x="72" y="152"/>
                  </a:lnTo>
                  <a:lnTo>
                    <a:pt x="59" y="172"/>
                  </a:lnTo>
                  <a:lnTo>
                    <a:pt x="47" y="191"/>
                  </a:lnTo>
                  <a:lnTo>
                    <a:pt x="36" y="213"/>
                  </a:lnTo>
                  <a:lnTo>
                    <a:pt x="29" y="234"/>
                  </a:lnTo>
                  <a:lnTo>
                    <a:pt x="22" y="256"/>
                  </a:lnTo>
                  <a:lnTo>
                    <a:pt x="18" y="279"/>
                  </a:lnTo>
                  <a:lnTo>
                    <a:pt x="16" y="301"/>
                  </a:lnTo>
                  <a:lnTo>
                    <a:pt x="12" y="301"/>
                  </a:lnTo>
                  <a:lnTo>
                    <a:pt x="8" y="300"/>
                  </a:lnTo>
                  <a:lnTo>
                    <a:pt x="6" y="298"/>
                  </a:lnTo>
                  <a:lnTo>
                    <a:pt x="3" y="295"/>
                  </a:lnTo>
                  <a:lnTo>
                    <a:pt x="0" y="260"/>
                  </a:lnTo>
                  <a:lnTo>
                    <a:pt x="1" y="225"/>
                  </a:lnTo>
                  <a:lnTo>
                    <a:pt x="8" y="194"/>
                  </a:lnTo>
                  <a:lnTo>
                    <a:pt x="20" y="163"/>
                  </a:lnTo>
                  <a:lnTo>
                    <a:pt x="37" y="135"/>
                  </a:lnTo>
                  <a:lnTo>
                    <a:pt x="58" y="108"/>
                  </a:lnTo>
                  <a:lnTo>
                    <a:pt x="84" y="85"/>
                  </a:lnTo>
                  <a:lnTo>
                    <a:pt x="112" y="64"/>
                  </a:lnTo>
                  <a:lnTo>
                    <a:pt x="131" y="53"/>
                  </a:lnTo>
                  <a:lnTo>
                    <a:pt x="149" y="43"/>
                  </a:lnTo>
                  <a:lnTo>
                    <a:pt x="169" y="33"/>
                  </a:lnTo>
                  <a:lnTo>
                    <a:pt x="190" y="26"/>
                  </a:lnTo>
                  <a:lnTo>
                    <a:pt x="209" y="19"/>
                  </a:lnTo>
                  <a:lnTo>
                    <a:pt x="230" y="11"/>
                  </a:lnTo>
                  <a:lnTo>
                    <a:pt x="252" y="5"/>
                  </a:lnTo>
                  <a:lnTo>
                    <a:pt x="272" y="0"/>
                  </a:lnTo>
                  <a:lnTo>
                    <a:pt x="277" y="0"/>
                  </a:lnTo>
                  <a:lnTo>
                    <a:pt x="281" y="2"/>
                  </a:lnTo>
                  <a:lnTo>
                    <a:pt x="285" y="4"/>
                  </a:lnTo>
                  <a:lnTo>
                    <a:pt x="287" y="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12" name=""/>
            <p:cNvSpPr/>
            <p:nvPr/>
          </p:nvSpPr>
          <p:spPr>
            <a:xfrm flipH="1">
              <a:off x="6735960" y="4510080"/>
              <a:ext cx="112320" cy="133200"/>
            </a:xfrm>
            <a:custGeom>
              <a:avLst/>
              <a:gdLst/>
              <a:ahLst/>
              <a:rect l="l" t="t" r="r" b="b"/>
              <a:pathLst>
                <a:path w="71" h="84">
                  <a:moveTo>
                    <a:pt x="71" y="69"/>
                  </a:moveTo>
                  <a:lnTo>
                    <a:pt x="63" y="71"/>
                  </a:lnTo>
                  <a:lnTo>
                    <a:pt x="56" y="74"/>
                  </a:lnTo>
                  <a:lnTo>
                    <a:pt x="50" y="77"/>
                  </a:lnTo>
                  <a:lnTo>
                    <a:pt x="44" y="84"/>
                  </a:lnTo>
                  <a:lnTo>
                    <a:pt x="39" y="73"/>
                  </a:lnTo>
                  <a:lnTo>
                    <a:pt x="30" y="63"/>
                  </a:lnTo>
                  <a:lnTo>
                    <a:pt x="21" y="53"/>
                  </a:lnTo>
                  <a:lnTo>
                    <a:pt x="11" y="42"/>
                  </a:lnTo>
                  <a:lnTo>
                    <a:pt x="4" y="32"/>
                  </a:lnTo>
                  <a:lnTo>
                    <a:pt x="0" y="22"/>
                  </a:lnTo>
                  <a:lnTo>
                    <a:pt x="2" y="11"/>
                  </a:lnTo>
                  <a:lnTo>
                    <a:pt x="13" y="0"/>
                  </a:lnTo>
                  <a:lnTo>
                    <a:pt x="21" y="9"/>
                  </a:lnTo>
                  <a:lnTo>
                    <a:pt x="29" y="16"/>
                  </a:lnTo>
                  <a:lnTo>
                    <a:pt x="36" y="25"/>
                  </a:lnTo>
                  <a:lnTo>
                    <a:pt x="44" y="33"/>
                  </a:lnTo>
                  <a:lnTo>
                    <a:pt x="50" y="42"/>
                  </a:lnTo>
                  <a:lnTo>
                    <a:pt x="57" y="52"/>
                  </a:lnTo>
                  <a:lnTo>
                    <a:pt x="64" y="60"/>
                  </a:lnTo>
                  <a:lnTo>
                    <a:pt x="71" y="69"/>
                  </a:lnTo>
                  <a:close/>
                </a:path>
              </a:pathLst>
            </a:custGeom>
            <a:solidFill>
              <a:srgbClr val="f2cc0c"/>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13" name=""/>
            <p:cNvSpPr/>
            <p:nvPr/>
          </p:nvSpPr>
          <p:spPr>
            <a:xfrm flipH="1">
              <a:off x="6730920" y="4647960"/>
              <a:ext cx="24840" cy="32040"/>
            </a:xfrm>
            <a:custGeom>
              <a:avLst/>
              <a:gdLst/>
              <a:ahLst/>
              <a:rect l="l" t="t" r="r" b="b"/>
              <a:pathLst>
                <a:path w="16" h="20">
                  <a:moveTo>
                    <a:pt x="16" y="17"/>
                  </a:moveTo>
                  <a:lnTo>
                    <a:pt x="11" y="20"/>
                  </a:lnTo>
                  <a:lnTo>
                    <a:pt x="8" y="17"/>
                  </a:lnTo>
                  <a:lnTo>
                    <a:pt x="4" y="15"/>
                  </a:lnTo>
                  <a:lnTo>
                    <a:pt x="0" y="11"/>
                  </a:lnTo>
                  <a:lnTo>
                    <a:pt x="0" y="6"/>
                  </a:lnTo>
                  <a:lnTo>
                    <a:pt x="4" y="4"/>
                  </a:lnTo>
                  <a:lnTo>
                    <a:pt x="8" y="3"/>
                  </a:lnTo>
                  <a:lnTo>
                    <a:pt x="13" y="0"/>
                  </a:lnTo>
                  <a:lnTo>
                    <a:pt x="14" y="4"/>
                  </a:lnTo>
                  <a:lnTo>
                    <a:pt x="15" y="9"/>
                  </a:lnTo>
                  <a:lnTo>
                    <a:pt x="15" y="14"/>
                  </a:lnTo>
                  <a:lnTo>
                    <a:pt x="16" y="17"/>
                  </a:lnTo>
                  <a:close/>
                </a:path>
              </a:pathLst>
            </a:custGeom>
            <a:solidFill>
              <a:srgbClr val="e5d1bf"/>
            </a:solidFill>
            <a:ln w="0">
              <a:noFill/>
            </a:ln>
          </p:spPr>
          <p:style>
            <a:lnRef idx="0"/>
            <a:fillRef idx="0"/>
            <a:effectRef idx="0"/>
            <a:fontRef idx="minor"/>
          </p:style>
          <p:txBody>
            <a:bodyPr lIns="90000" rIns="90000" tIns="-14760" bIns="-14760" anchor="t">
              <a:noAutofit/>
            </a:bodyPr>
            <a:p>
              <a:endParaRPr b="0" lang="en-US" sz="2400" strike="noStrike" u="none">
                <a:solidFill>
                  <a:srgbClr val="ffffff"/>
                </a:solidFill>
                <a:effectLst/>
                <a:uFillTx/>
                <a:latin typeface="Times New Roman"/>
              </a:endParaRPr>
            </a:p>
          </p:txBody>
        </p:sp>
        <p:sp>
          <p:nvSpPr>
            <p:cNvPr id="1014" name=""/>
            <p:cNvSpPr/>
            <p:nvPr/>
          </p:nvSpPr>
          <p:spPr>
            <a:xfrm flipH="1">
              <a:off x="6780240" y="4662360"/>
              <a:ext cx="25200" cy="38160"/>
            </a:xfrm>
            <a:custGeom>
              <a:avLst/>
              <a:gdLst/>
              <a:ahLst/>
              <a:rect l="l" t="t" r="r" b="b"/>
              <a:pathLst>
                <a:path w="16" h="24">
                  <a:moveTo>
                    <a:pt x="13" y="24"/>
                  </a:moveTo>
                  <a:lnTo>
                    <a:pt x="7" y="19"/>
                  </a:lnTo>
                  <a:lnTo>
                    <a:pt x="5" y="13"/>
                  </a:lnTo>
                  <a:lnTo>
                    <a:pt x="2" y="7"/>
                  </a:lnTo>
                  <a:lnTo>
                    <a:pt x="0" y="0"/>
                  </a:lnTo>
                  <a:lnTo>
                    <a:pt x="6" y="6"/>
                  </a:lnTo>
                  <a:lnTo>
                    <a:pt x="12" y="11"/>
                  </a:lnTo>
                  <a:lnTo>
                    <a:pt x="16" y="17"/>
                  </a:lnTo>
                  <a:lnTo>
                    <a:pt x="13" y="24"/>
                  </a:lnTo>
                  <a:close/>
                </a:path>
              </a:pathLst>
            </a:custGeom>
            <a:solidFill>
              <a:srgbClr val="f2d8ce"/>
            </a:solidFill>
            <a:ln w="0">
              <a:noFill/>
            </a:ln>
          </p:spPr>
          <p:style>
            <a:lnRef idx="0"/>
            <a:fillRef idx="0"/>
            <a:effectRef idx="0"/>
            <a:fontRef idx="minor"/>
          </p:style>
          <p:txBody>
            <a:bodyPr lIns="90000" rIns="90000" tIns="-8640" bIns="-8640" anchor="t">
              <a:noAutofit/>
            </a:bodyPr>
            <a:p>
              <a:endParaRPr b="0" lang="en-US" sz="2400" strike="noStrike" u="none">
                <a:solidFill>
                  <a:srgbClr val="ffffff"/>
                </a:solidFill>
                <a:effectLst/>
                <a:uFillTx/>
                <a:latin typeface="Times New Roman"/>
              </a:endParaRPr>
            </a:p>
          </p:txBody>
        </p:sp>
        <p:sp>
          <p:nvSpPr>
            <p:cNvPr id="1015" name=""/>
            <p:cNvSpPr/>
            <p:nvPr/>
          </p:nvSpPr>
          <p:spPr>
            <a:xfrm flipH="1">
              <a:off x="6511680" y="4753080"/>
              <a:ext cx="139320" cy="50760"/>
            </a:xfrm>
            <a:custGeom>
              <a:avLst/>
              <a:gdLst/>
              <a:ahLst/>
              <a:rect l="l" t="t" r="r" b="b"/>
              <a:pathLst>
                <a:path w="88" h="32">
                  <a:moveTo>
                    <a:pt x="88" y="3"/>
                  </a:moveTo>
                  <a:lnTo>
                    <a:pt x="84" y="14"/>
                  </a:lnTo>
                  <a:lnTo>
                    <a:pt x="78" y="22"/>
                  </a:lnTo>
                  <a:lnTo>
                    <a:pt x="68" y="30"/>
                  </a:lnTo>
                  <a:lnTo>
                    <a:pt x="54" y="32"/>
                  </a:lnTo>
                  <a:lnTo>
                    <a:pt x="46" y="32"/>
                  </a:lnTo>
                  <a:lnTo>
                    <a:pt x="39" y="32"/>
                  </a:lnTo>
                  <a:lnTo>
                    <a:pt x="33" y="32"/>
                  </a:lnTo>
                  <a:lnTo>
                    <a:pt x="27" y="30"/>
                  </a:lnTo>
                  <a:lnTo>
                    <a:pt x="22" y="27"/>
                  </a:lnTo>
                  <a:lnTo>
                    <a:pt x="15" y="23"/>
                  </a:lnTo>
                  <a:lnTo>
                    <a:pt x="9" y="17"/>
                  </a:lnTo>
                  <a:lnTo>
                    <a:pt x="0" y="9"/>
                  </a:lnTo>
                  <a:lnTo>
                    <a:pt x="10" y="3"/>
                  </a:lnTo>
                  <a:lnTo>
                    <a:pt x="17" y="0"/>
                  </a:lnTo>
                  <a:lnTo>
                    <a:pt x="24" y="1"/>
                  </a:lnTo>
                  <a:lnTo>
                    <a:pt x="32" y="4"/>
                  </a:lnTo>
                  <a:lnTo>
                    <a:pt x="39" y="8"/>
                  </a:lnTo>
                  <a:lnTo>
                    <a:pt x="46" y="10"/>
                  </a:lnTo>
                  <a:lnTo>
                    <a:pt x="55" y="10"/>
                  </a:lnTo>
                  <a:lnTo>
                    <a:pt x="66" y="6"/>
                  </a:lnTo>
                  <a:lnTo>
                    <a:pt x="71" y="5"/>
                  </a:lnTo>
                  <a:lnTo>
                    <a:pt x="77" y="4"/>
                  </a:lnTo>
                  <a:lnTo>
                    <a:pt x="83" y="3"/>
                  </a:lnTo>
                  <a:lnTo>
                    <a:pt x="88" y="3"/>
                  </a:lnTo>
                  <a:close/>
                </a:path>
              </a:pathLst>
            </a:custGeom>
            <a:solidFill>
              <a:srgbClr val="3ff200"/>
            </a:solidFill>
            <a:ln w="0">
              <a:noFill/>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Times New Roman"/>
              </a:endParaRPr>
            </a:p>
          </p:txBody>
        </p:sp>
        <p:sp>
          <p:nvSpPr>
            <p:cNvPr id="1016" name=""/>
            <p:cNvSpPr/>
            <p:nvPr/>
          </p:nvSpPr>
          <p:spPr>
            <a:xfrm flipH="1">
              <a:off x="8527680" y="4832280"/>
              <a:ext cx="317160" cy="1231920"/>
            </a:xfrm>
            <a:custGeom>
              <a:avLst/>
              <a:gdLst/>
              <a:ahLst/>
              <a:rect l="l" t="t" r="r" b="b"/>
              <a:pathLst>
                <a:path w="200" h="776">
                  <a:moveTo>
                    <a:pt x="200" y="0"/>
                  </a:moveTo>
                  <a:lnTo>
                    <a:pt x="185" y="41"/>
                  </a:lnTo>
                  <a:lnTo>
                    <a:pt x="172" y="81"/>
                  </a:lnTo>
                  <a:lnTo>
                    <a:pt x="162" y="123"/>
                  </a:lnTo>
                  <a:lnTo>
                    <a:pt x="154" y="166"/>
                  </a:lnTo>
                  <a:lnTo>
                    <a:pt x="146" y="208"/>
                  </a:lnTo>
                  <a:lnTo>
                    <a:pt x="142" y="252"/>
                  </a:lnTo>
                  <a:lnTo>
                    <a:pt x="138" y="298"/>
                  </a:lnTo>
                  <a:lnTo>
                    <a:pt x="137" y="343"/>
                  </a:lnTo>
                  <a:lnTo>
                    <a:pt x="133" y="517"/>
                  </a:lnTo>
                  <a:lnTo>
                    <a:pt x="137" y="581"/>
                  </a:lnTo>
                  <a:lnTo>
                    <a:pt x="142" y="646"/>
                  </a:lnTo>
                  <a:lnTo>
                    <a:pt x="149" y="710"/>
                  </a:lnTo>
                  <a:lnTo>
                    <a:pt x="161" y="772"/>
                  </a:lnTo>
                  <a:lnTo>
                    <a:pt x="149" y="775"/>
                  </a:lnTo>
                  <a:lnTo>
                    <a:pt x="138" y="776"/>
                  </a:lnTo>
                  <a:lnTo>
                    <a:pt x="127" y="774"/>
                  </a:lnTo>
                  <a:lnTo>
                    <a:pt x="117" y="770"/>
                  </a:lnTo>
                  <a:lnTo>
                    <a:pt x="107" y="765"/>
                  </a:lnTo>
                  <a:lnTo>
                    <a:pt x="100" y="758"/>
                  </a:lnTo>
                  <a:lnTo>
                    <a:pt x="92" y="750"/>
                  </a:lnTo>
                  <a:lnTo>
                    <a:pt x="86" y="741"/>
                  </a:lnTo>
                  <a:lnTo>
                    <a:pt x="72" y="710"/>
                  </a:lnTo>
                  <a:lnTo>
                    <a:pt x="62" y="678"/>
                  </a:lnTo>
                  <a:lnTo>
                    <a:pt x="56" y="645"/>
                  </a:lnTo>
                  <a:lnTo>
                    <a:pt x="50" y="612"/>
                  </a:lnTo>
                  <a:lnTo>
                    <a:pt x="17" y="396"/>
                  </a:lnTo>
                  <a:lnTo>
                    <a:pt x="6" y="298"/>
                  </a:lnTo>
                  <a:lnTo>
                    <a:pt x="0" y="199"/>
                  </a:lnTo>
                  <a:lnTo>
                    <a:pt x="3" y="114"/>
                  </a:lnTo>
                  <a:lnTo>
                    <a:pt x="20" y="59"/>
                  </a:lnTo>
                  <a:lnTo>
                    <a:pt x="40" y="49"/>
                  </a:lnTo>
                  <a:lnTo>
                    <a:pt x="62" y="41"/>
                  </a:lnTo>
                  <a:lnTo>
                    <a:pt x="84" y="32"/>
                  </a:lnTo>
                  <a:lnTo>
                    <a:pt x="109" y="24"/>
                  </a:lnTo>
                  <a:lnTo>
                    <a:pt x="132" y="18"/>
                  </a:lnTo>
                  <a:lnTo>
                    <a:pt x="155" y="11"/>
                  </a:lnTo>
                  <a:lnTo>
                    <a:pt x="178" y="5"/>
                  </a:lnTo>
                  <a:lnTo>
                    <a:pt x="200" y="0"/>
                  </a:lnTo>
                  <a:close/>
                </a:path>
              </a:pathLst>
            </a:custGeom>
            <a:solidFill>
              <a:srgbClr val="7f26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17" name=""/>
            <p:cNvSpPr/>
            <p:nvPr/>
          </p:nvSpPr>
          <p:spPr>
            <a:xfrm flipH="1">
              <a:off x="5163840" y="5056200"/>
              <a:ext cx="3317400" cy="1442880"/>
            </a:xfrm>
            <a:custGeom>
              <a:avLst/>
              <a:gdLst/>
              <a:ahLst/>
              <a:rect l="l" t="t" r="r" b="b"/>
              <a:pathLst>
                <a:path w="2090" h="909">
                  <a:moveTo>
                    <a:pt x="2090" y="86"/>
                  </a:moveTo>
                  <a:lnTo>
                    <a:pt x="1790" y="909"/>
                  </a:lnTo>
                  <a:lnTo>
                    <a:pt x="1785" y="909"/>
                  </a:lnTo>
                  <a:lnTo>
                    <a:pt x="1770" y="907"/>
                  </a:lnTo>
                  <a:lnTo>
                    <a:pt x="1746" y="904"/>
                  </a:lnTo>
                  <a:lnTo>
                    <a:pt x="1713" y="900"/>
                  </a:lnTo>
                  <a:lnTo>
                    <a:pt x="1673" y="897"/>
                  </a:lnTo>
                  <a:lnTo>
                    <a:pt x="1625" y="891"/>
                  </a:lnTo>
                  <a:lnTo>
                    <a:pt x="1571" y="886"/>
                  </a:lnTo>
                  <a:lnTo>
                    <a:pt x="1511" y="878"/>
                  </a:lnTo>
                  <a:lnTo>
                    <a:pt x="1445" y="872"/>
                  </a:lnTo>
                  <a:lnTo>
                    <a:pt x="1376" y="864"/>
                  </a:lnTo>
                  <a:lnTo>
                    <a:pt x="1302" y="856"/>
                  </a:lnTo>
                  <a:lnTo>
                    <a:pt x="1225" y="848"/>
                  </a:lnTo>
                  <a:lnTo>
                    <a:pt x="1145" y="839"/>
                  </a:lnTo>
                  <a:lnTo>
                    <a:pt x="1063" y="831"/>
                  </a:lnTo>
                  <a:lnTo>
                    <a:pt x="980" y="821"/>
                  </a:lnTo>
                  <a:lnTo>
                    <a:pt x="897" y="812"/>
                  </a:lnTo>
                  <a:lnTo>
                    <a:pt x="813" y="803"/>
                  </a:lnTo>
                  <a:lnTo>
                    <a:pt x="731" y="794"/>
                  </a:lnTo>
                  <a:lnTo>
                    <a:pt x="648" y="785"/>
                  </a:lnTo>
                  <a:lnTo>
                    <a:pt x="569" y="777"/>
                  </a:lnTo>
                  <a:lnTo>
                    <a:pt x="491" y="768"/>
                  </a:lnTo>
                  <a:lnTo>
                    <a:pt x="418" y="760"/>
                  </a:lnTo>
                  <a:lnTo>
                    <a:pt x="347" y="752"/>
                  </a:lnTo>
                  <a:lnTo>
                    <a:pt x="281" y="745"/>
                  </a:lnTo>
                  <a:lnTo>
                    <a:pt x="222" y="739"/>
                  </a:lnTo>
                  <a:lnTo>
                    <a:pt x="167" y="733"/>
                  </a:lnTo>
                  <a:lnTo>
                    <a:pt x="119" y="728"/>
                  </a:lnTo>
                  <a:lnTo>
                    <a:pt x="78" y="723"/>
                  </a:lnTo>
                  <a:lnTo>
                    <a:pt x="45" y="719"/>
                  </a:lnTo>
                  <a:lnTo>
                    <a:pt x="21" y="717"/>
                  </a:lnTo>
                  <a:lnTo>
                    <a:pt x="6" y="716"/>
                  </a:lnTo>
                  <a:lnTo>
                    <a:pt x="0" y="715"/>
                  </a:lnTo>
                  <a:lnTo>
                    <a:pt x="291" y="496"/>
                  </a:lnTo>
                  <a:lnTo>
                    <a:pt x="300" y="503"/>
                  </a:lnTo>
                  <a:lnTo>
                    <a:pt x="308" y="509"/>
                  </a:lnTo>
                  <a:lnTo>
                    <a:pt x="318" y="516"/>
                  </a:lnTo>
                  <a:lnTo>
                    <a:pt x="326" y="521"/>
                  </a:lnTo>
                  <a:lnTo>
                    <a:pt x="336" y="527"/>
                  </a:lnTo>
                  <a:lnTo>
                    <a:pt x="345" y="531"/>
                  </a:lnTo>
                  <a:lnTo>
                    <a:pt x="356" y="535"/>
                  </a:lnTo>
                  <a:lnTo>
                    <a:pt x="365" y="538"/>
                  </a:lnTo>
                  <a:lnTo>
                    <a:pt x="532" y="544"/>
                  </a:lnTo>
                  <a:lnTo>
                    <a:pt x="548" y="548"/>
                  </a:lnTo>
                  <a:lnTo>
                    <a:pt x="564" y="551"/>
                  </a:lnTo>
                  <a:lnTo>
                    <a:pt x="580" y="554"/>
                  </a:lnTo>
                  <a:lnTo>
                    <a:pt x="595" y="558"/>
                  </a:lnTo>
                  <a:lnTo>
                    <a:pt x="611" y="560"/>
                  </a:lnTo>
                  <a:lnTo>
                    <a:pt x="628" y="563"/>
                  </a:lnTo>
                  <a:lnTo>
                    <a:pt x="644" y="565"/>
                  </a:lnTo>
                  <a:lnTo>
                    <a:pt x="661" y="568"/>
                  </a:lnTo>
                  <a:lnTo>
                    <a:pt x="677" y="568"/>
                  </a:lnTo>
                  <a:lnTo>
                    <a:pt x="694" y="569"/>
                  </a:lnTo>
                  <a:lnTo>
                    <a:pt x="710" y="568"/>
                  </a:lnTo>
                  <a:lnTo>
                    <a:pt x="726" y="567"/>
                  </a:lnTo>
                  <a:lnTo>
                    <a:pt x="742" y="563"/>
                  </a:lnTo>
                  <a:lnTo>
                    <a:pt x="757" y="559"/>
                  </a:lnTo>
                  <a:lnTo>
                    <a:pt x="773" y="554"/>
                  </a:lnTo>
                  <a:lnTo>
                    <a:pt x="788" y="547"/>
                  </a:lnTo>
                  <a:lnTo>
                    <a:pt x="804" y="544"/>
                  </a:lnTo>
                  <a:lnTo>
                    <a:pt x="819" y="543"/>
                  </a:lnTo>
                  <a:lnTo>
                    <a:pt x="837" y="543"/>
                  </a:lnTo>
                  <a:lnTo>
                    <a:pt x="852" y="544"/>
                  </a:lnTo>
                  <a:lnTo>
                    <a:pt x="869" y="546"/>
                  </a:lnTo>
                  <a:lnTo>
                    <a:pt x="886" y="548"/>
                  </a:lnTo>
                  <a:lnTo>
                    <a:pt x="903" y="549"/>
                  </a:lnTo>
                  <a:lnTo>
                    <a:pt x="921" y="551"/>
                  </a:lnTo>
                  <a:lnTo>
                    <a:pt x="938" y="553"/>
                  </a:lnTo>
                  <a:lnTo>
                    <a:pt x="953" y="553"/>
                  </a:lnTo>
                  <a:lnTo>
                    <a:pt x="970" y="553"/>
                  </a:lnTo>
                  <a:lnTo>
                    <a:pt x="988" y="552"/>
                  </a:lnTo>
                  <a:lnTo>
                    <a:pt x="1003" y="548"/>
                  </a:lnTo>
                  <a:lnTo>
                    <a:pt x="1019" y="544"/>
                  </a:lnTo>
                  <a:lnTo>
                    <a:pt x="1035" y="538"/>
                  </a:lnTo>
                  <a:lnTo>
                    <a:pt x="1051" y="530"/>
                  </a:lnTo>
                  <a:lnTo>
                    <a:pt x="1058" y="521"/>
                  </a:lnTo>
                  <a:lnTo>
                    <a:pt x="1064" y="510"/>
                  </a:lnTo>
                  <a:lnTo>
                    <a:pt x="1068" y="499"/>
                  </a:lnTo>
                  <a:lnTo>
                    <a:pt x="1070" y="487"/>
                  </a:lnTo>
                  <a:lnTo>
                    <a:pt x="1080" y="483"/>
                  </a:lnTo>
                  <a:lnTo>
                    <a:pt x="1090" y="481"/>
                  </a:lnTo>
                  <a:lnTo>
                    <a:pt x="1101" y="478"/>
                  </a:lnTo>
                  <a:lnTo>
                    <a:pt x="1110" y="477"/>
                  </a:lnTo>
                  <a:lnTo>
                    <a:pt x="1121" y="477"/>
                  </a:lnTo>
                  <a:lnTo>
                    <a:pt x="1132" y="477"/>
                  </a:lnTo>
                  <a:lnTo>
                    <a:pt x="1143" y="478"/>
                  </a:lnTo>
                  <a:lnTo>
                    <a:pt x="1153" y="481"/>
                  </a:lnTo>
                  <a:lnTo>
                    <a:pt x="1297" y="535"/>
                  </a:lnTo>
                  <a:lnTo>
                    <a:pt x="1306" y="537"/>
                  </a:lnTo>
                  <a:lnTo>
                    <a:pt x="1316" y="536"/>
                  </a:lnTo>
                  <a:lnTo>
                    <a:pt x="1326" y="532"/>
                  </a:lnTo>
                  <a:lnTo>
                    <a:pt x="1336" y="527"/>
                  </a:lnTo>
                  <a:lnTo>
                    <a:pt x="1344" y="522"/>
                  </a:lnTo>
                  <a:lnTo>
                    <a:pt x="1353" y="518"/>
                  </a:lnTo>
                  <a:lnTo>
                    <a:pt x="1362" y="514"/>
                  </a:lnTo>
                  <a:lnTo>
                    <a:pt x="1371" y="513"/>
                  </a:lnTo>
                  <a:lnTo>
                    <a:pt x="1380" y="498"/>
                  </a:lnTo>
                  <a:lnTo>
                    <a:pt x="1388" y="483"/>
                  </a:lnTo>
                  <a:lnTo>
                    <a:pt x="1397" y="469"/>
                  </a:lnTo>
                  <a:lnTo>
                    <a:pt x="1406" y="455"/>
                  </a:lnTo>
                  <a:lnTo>
                    <a:pt x="1417" y="442"/>
                  </a:lnTo>
                  <a:lnTo>
                    <a:pt x="1428" y="429"/>
                  </a:lnTo>
                  <a:lnTo>
                    <a:pt x="1442" y="421"/>
                  </a:lnTo>
                  <a:lnTo>
                    <a:pt x="1457" y="414"/>
                  </a:lnTo>
                  <a:lnTo>
                    <a:pt x="1482" y="411"/>
                  </a:lnTo>
                  <a:lnTo>
                    <a:pt x="1509" y="415"/>
                  </a:lnTo>
                  <a:lnTo>
                    <a:pt x="1537" y="425"/>
                  </a:lnTo>
                  <a:lnTo>
                    <a:pt x="1565" y="437"/>
                  </a:lnTo>
                  <a:lnTo>
                    <a:pt x="1590" y="450"/>
                  </a:lnTo>
                  <a:lnTo>
                    <a:pt x="1612" y="464"/>
                  </a:lnTo>
                  <a:lnTo>
                    <a:pt x="1628" y="474"/>
                  </a:lnTo>
                  <a:lnTo>
                    <a:pt x="1636" y="477"/>
                  </a:lnTo>
                  <a:lnTo>
                    <a:pt x="1644" y="467"/>
                  </a:lnTo>
                  <a:lnTo>
                    <a:pt x="1646" y="454"/>
                  </a:lnTo>
                  <a:lnTo>
                    <a:pt x="1651" y="445"/>
                  </a:lnTo>
                  <a:lnTo>
                    <a:pt x="1663" y="452"/>
                  </a:lnTo>
                  <a:lnTo>
                    <a:pt x="1673" y="454"/>
                  </a:lnTo>
                  <a:lnTo>
                    <a:pt x="1683" y="458"/>
                  </a:lnTo>
                  <a:lnTo>
                    <a:pt x="1692" y="461"/>
                  </a:lnTo>
                  <a:lnTo>
                    <a:pt x="1702" y="465"/>
                  </a:lnTo>
                  <a:lnTo>
                    <a:pt x="1712" y="467"/>
                  </a:lnTo>
                  <a:lnTo>
                    <a:pt x="1723" y="470"/>
                  </a:lnTo>
                  <a:lnTo>
                    <a:pt x="1733" y="472"/>
                  </a:lnTo>
                  <a:lnTo>
                    <a:pt x="1744" y="472"/>
                  </a:lnTo>
                  <a:lnTo>
                    <a:pt x="1747" y="464"/>
                  </a:lnTo>
                  <a:lnTo>
                    <a:pt x="1746" y="454"/>
                  </a:lnTo>
                  <a:lnTo>
                    <a:pt x="1745" y="444"/>
                  </a:lnTo>
                  <a:lnTo>
                    <a:pt x="1745" y="434"/>
                  </a:lnTo>
                  <a:lnTo>
                    <a:pt x="1757" y="438"/>
                  </a:lnTo>
                  <a:lnTo>
                    <a:pt x="1770" y="444"/>
                  </a:lnTo>
                  <a:lnTo>
                    <a:pt x="1784" y="449"/>
                  </a:lnTo>
                  <a:lnTo>
                    <a:pt x="1797" y="454"/>
                  </a:lnTo>
                  <a:lnTo>
                    <a:pt x="1810" y="458"/>
                  </a:lnTo>
                  <a:lnTo>
                    <a:pt x="1824" y="459"/>
                  </a:lnTo>
                  <a:lnTo>
                    <a:pt x="1836" y="455"/>
                  </a:lnTo>
                  <a:lnTo>
                    <a:pt x="1848" y="448"/>
                  </a:lnTo>
                  <a:lnTo>
                    <a:pt x="1835" y="417"/>
                  </a:lnTo>
                  <a:lnTo>
                    <a:pt x="1835" y="382"/>
                  </a:lnTo>
                  <a:lnTo>
                    <a:pt x="1842" y="345"/>
                  </a:lnTo>
                  <a:lnTo>
                    <a:pt x="1853" y="313"/>
                  </a:lnTo>
                  <a:lnTo>
                    <a:pt x="1863" y="302"/>
                  </a:lnTo>
                  <a:lnTo>
                    <a:pt x="1871" y="290"/>
                  </a:lnTo>
                  <a:lnTo>
                    <a:pt x="1879" y="277"/>
                  </a:lnTo>
                  <a:lnTo>
                    <a:pt x="1884" y="263"/>
                  </a:lnTo>
                  <a:lnTo>
                    <a:pt x="1888" y="250"/>
                  </a:lnTo>
                  <a:lnTo>
                    <a:pt x="1891" y="235"/>
                  </a:lnTo>
                  <a:lnTo>
                    <a:pt x="1891" y="222"/>
                  </a:lnTo>
                  <a:lnTo>
                    <a:pt x="1888" y="207"/>
                  </a:lnTo>
                  <a:lnTo>
                    <a:pt x="1877" y="195"/>
                  </a:lnTo>
                  <a:lnTo>
                    <a:pt x="1865" y="184"/>
                  </a:lnTo>
                  <a:lnTo>
                    <a:pt x="1852" y="175"/>
                  </a:lnTo>
                  <a:lnTo>
                    <a:pt x="1837" y="168"/>
                  </a:lnTo>
                  <a:lnTo>
                    <a:pt x="1823" y="160"/>
                  </a:lnTo>
                  <a:lnTo>
                    <a:pt x="1808" y="154"/>
                  </a:lnTo>
                  <a:lnTo>
                    <a:pt x="1793" y="147"/>
                  </a:lnTo>
                  <a:lnTo>
                    <a:pt x="1780" y="138"/>
                  </a:lnTo>
                  <a:lnTo>
                    <a:pt x="1762" y="129"/>
                  </a:lnTo>
                  <a:lnTo>
                    <a:pt x="1742" y="118"/>
                  </a:lnTo>
                  <a:lnTo>
                    <a:pt x="1723" y="107"/>
                  </a:lnTo>
                  <a:lnTo>
                    <a:pt x="1703" y="98"/>
                  </a:lnTo>
                  <a:lnTo>
                    <a:pt x="1683" y="92"/>
                  </a:lnTo>
                  <a:lnTo>
                    <a:pt x="1661" y="89"/>
                  </a:lnTo>
                  <a:lnTo>
                    <a:pt x="1639" y="92"/>
                  </a:lnTo>
                  <a:lnTo>
                    <a:pt x="1617" y="100"/>
                  </a:lnTo>
                  <a:lnTo>
                    <a:pt x="1610" y="110"/>
                  </a:lnTo>
                  <a:lnTo>
                    <a:pt x="1607" y="121"/>
                  </a:lnTo>
                  <a:lnTo>
                    <a:pt x="1607" y="133"/>
                  </a:lnTo>
                  <a:lnTo>
                    <a:pt x="1610" y="144"/>
                  </a:lnTo>
                  <a:lnTo>
                    <a:pt x="1619" y="162"/>
                  </a:lnTo>
                  <a:lnTo>
                    <a:pt x="1600" y="166"/>
                  </a:lnTo>
                  <a:lnTo>
                    <a:pt x="1579" y="169"/>
                  </a:lnTo>
                  <a:lnTo>
                    <a:pt x="1557" y="171"/>
                  </a:lnTo>
                  <a:lnTo>
                    <a:pt x="1535" y="173"/>
                  </a:lnTo>
                  <a:lnTo>
                    <a:pt x="1513" y="173"/>
                  </a:lnTo>
                  <a:lnTo>
                    <a:pt x="1490" y="173"/>
                  </a:lnTo>
                  <a:lnTo>
                    <a:pt x="1467" y="170"/>
                  </a:lnTo>
                  <a:lnTo>
                    <a:pt x="1444" y="168"/>
                  </a:lnTo>
                  <a:lnTo>
                    <a:pt x="1421" y="165"/>
                  </a:lnTo>
                  <a:lnTo>
                    <a:pt x="1398" y="160"/>
                  </a:lnTo>
                  <a:lnTo>
                    <a:pt x="1375" y="155"/>
                  </a:lnTo>
                  <a:lnTo>
                    <a:pt x="1353" y="151"/>
                  </a:lnTo>
                  <a:lnTo>
                    <a:pt x="1331" y="143"/>
                  </a:lnTo>
                  <a:lnTo>
                    <a:pt x="1309" y="137"/>
                  </a:lnTo>
                  <a:lnTo>
                    <a:pt x="1288" y="129"/>
                  </a:lnTo>
                  <a:lnTo>
                    <a:pt x="1268" y="120"/>
                  </a:lnTo>
                  <a:lnTo>
                    <a:pt x="1280" y="108"/>
                  </a:lnTo>
                  <a:lnTo>
                    <a:pt x="1291" y="94"/>
                  </a:lnTo>
                  <a:lnTo>
                    <a:pt x="1299" y="80"/>
                  </a:lnTo>
                  <a:lnTo>
                    <a:pt x="1308" y="64"/>
                  </a:lnTo>
                  <a:lnTo>
                    <a:pt x="1314" y="49"/>
                  </a:lnTo>
                  <a:lnTo>
                    <a:pt x="1320" y="32"/>
                  </a:lnTo>
                  <a:lnTo>
                    <a:pt x="1325" y="16"/>
                  </a:lnTo>
                  <a:lnTo>
                    <a:pt x="1330" y="0"/>
                  </a:lnTo>
                  <a:lnTo>
                    <a:pt x="2090" y="86"/>
                  </a:lnTo>
                  <a:close/>
                </a:path>
              </a:pathLst>
            </a:custGeom>
            <a:solidFill>
              <a:srgbClr val="c69e8c"/>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18" name=""/>
            <p:cNvSpPr/>
            <p:nvPr/>
          </p:nvSpPr>
          <p:spPr>
            <a:xfrm flipH="1">
              <a:off x="6840720" y="5143320"/>
              <a:ext cx="483840" cy="335160"/>
            </a:xfrm>
            <a:custGeom>
              <a:avLst/>
              <a:gdLst/>
              <a:ahLst/>
              <a:rect l="l" t="t" r="r" b="b"/>
              <a:pathLst>
                <a:path w="305" h="211">
                  <a:moveTo>
                    <a:pt x="305" y="96"/>
                  </a:moveTo>
                  <a:lnTo>
                    <a:pt x="287" y="121"/>
                  </a:lnTo>
                  <a:lnTo>
                    <a:pt x="162" y="211"/>
                  </a:lnTo>
                  <a:lnTo>
                    <a:pt x="0" y="129"/>
                  </a:lnTo>
                  <a:lnTo>
                    <a:pt x="24" y="110"/>
                  </a:lnTo>
                  <a:lnTo>
                    <a:pt x="176" y="0"/>
                  </a:lnTo>
                  <a:lnTo>
                    <a:pt x="190" y="16"/>
                  </a:lnTo>
                  <a:lnTo>
                    <a:pt x="206" y="31"/>
                  </a:lnTo>
                  <a:lnTo>
                    <a:pt x="221" y="44"/>
                  </a:lnTo>
                  <a:lnTo>
                    <a:pt x="237" y="56"/>
                  </a:lnTo>
                  <a:lnTo>
                    <a:pt x="254" y="67"/>
                  </a:lnTo>
                  <a:lnTo>
                    <a:pt x="269" y="78"/>
                  </a:lnTo>
                  <a:lnTo>
                    <a:pt x="288" y="87"/>
                  </a:lnTo>
                  <a:lnTo>
                    <a:pt x="305" y="96"/>
                  </a:lnTo>
                  <a:close/>
                </a:path>
              </a:pathLst>
            </a:custGeom>
            <a:solidFill>
              <a:srgbClr val="c69e8c"/>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19" name=""/>
            <p:cNvSpPr/>
            <p:nvPr/>
          </p:nvSpPr>
          <p:spPr>
            <a:xfrm flipH="1">
              <a:off x="5689440" y="5232240"/>
              <a:ext cx="1302840" cy="522360"/>
            </a:xfrm>
            <a:custGeom>
              <a:avLst/>
              <a:gdLst/>
              <a:ahLst/>
              <a:rect l="l" t="t" r="r" b="b"/>
              <a:pathLst>
                <a:path w="821" h="329">
                  <a:moveTo>
                    <a:pt x="421" y="66"/>
                  </a:moveTo>
                  <a:lnTo>
                    <a:pt x="574" y="91"/>
                  </a:lnTo>
                  <a:lnTo>
                    <a:pt x="595" y="92"/>
                  </a:lnTo>
                  <a:lnTo>
                    <a:pt x="613" y="93"/>
                  </a:lnTo>
                  <a:lnTo>
                    <a:pt x="629" y="92"/>
                  </a:lnTo>
                  <a:lnTo>
                    <a:pt x="644" y="90"/>
                  </a:lnTo>
                  <a:lnTo>
                    <a:pt x="658" y="87"/>
                  </a:lnTo>
                  <a:lnTo>
                    <a:pt x="672" y="84"/>
                  </a:lnTo>
                  <a:lnTo>
                    <a:pt x="686" y="79"/>
                  </a:lnTo>
                  <a:lnTo>
                    <a:pt x="702" y="74"/>
                  </a:lnTo>
                  <a:lnTo>
                    <a:pt x="706" y="75"/>
                  </a:lnTo>
                  <a:lnTo>
                    <a:pt x="717" y="79"/>
                  </a:lnTo>
                  <a:lnTo>
                    <a:pt x="731" y="84"/>
                  </a:lnTo>
                  <a:lnTo>
                    <a:pt x="751" y="90"/>
                  </a:lnTo>
                  <a:lnTo>
                    <a:pt x="770" y="96"/>
                  </a:lnTo>
                  <a:lnTo>
                    <a:pt x="790" y="102"/>
                  </a:lnTo>
                  <a:lnTo>
                    <a:pt x="808" y="108"/>
                  </a:lnTo>
                  <a:lnTo>
                    <a:pt x="821" y="112"/>
                  </a:lnTo>
                  <a:lnTo>
                    <a:pt x="797" y="134"/>
                  </a:lnTo>
                  <a:lnTo>
                    <a:pt x="774" y="158"/>
                  </a:lnTo>
                  <a:lnTo>
                    <a:pt x="752" y="183"/>
                  </a:lnTo>
                  <a:lnTo>
                    <a:pt x="732" y="210"/>
                  </a:lnTo>
                  <a:lnTo>
                    <a:pt x="714" y="237"/>
                  </a:lnTo>
                  <a:lnTo>
                    <a:pt x="701" y="266"/>
                  </a:lnTo>
                  <a:lnTo>
                    <a:pt x="690" y="298"/>
                  </a:lnTo>
                  <a:lnTo>
                    <a:pt x="684" y="329"/>
                  </a:lnTo>
                  <a:lnTo>
                    <a:pt x="668" y="316"/>
                  </a:lnTo>
                  <a:lnTo>
                    <a:pt x="652" y="305"/>
                  </a:lnTo>
                  <a:lnTo>
                    <a:pt x="635" y="295"/>
                  </a:lnTo>
                  <a:lnTo>
                    <a:pt x="617" y="287"/>
                  </a:lnTo>
                  <a:lnTo>
                    <a:pt x="599" y="278"/>
                  </a:lnTo>
                  <a:lnTo>
                    <a:pt x="580" y="271"/>
                  </a:lnTo>
                  <a:lnTo>
                    <a:pt x="562" y="262"/>
                  </a:lnTo>
                  <a:lnTo>
                    <a:pt x="544" y="254"/>
                  </a:lnTo>
                  <a:lnTo>
                    <a:pt x="534" y="251"/>
                  </a:lnTo>
                  <a:lnTo>
                    <a:pt x="523" y="248"/>
                  </a:lnTo>
                  <a:lnTo>
                    <a:pt x="512" y="245"/>
                  </a:lnTo>
                  <a:lnTo>
                    <a:pt x="501" y="243"/>
                  </a:lnTo>
                  <a:lnTo>
                    <a:pt x="490" y="240"/>
                  </a:lnTo>
                  <a:lnTo>
                    <a:pt x="479" y="238"/>
                  </a:lnTo>
                  <a:lnTo>
                    <a:pt x="468" y="235"/>
                  </a:lnTo>
                  <a:lnTo>
                    <a:pt x="457" y="232"/>
                  </a:lnTo>
                  <a:lnTo>
                    <a:pt x="468" y="213"/>
                  </a:lnTo>
                  <a:lnTo>
                    <a:pt x="478" y="189"/>
                  </a:lnTo>
                  <a:lnTo>
                    <a:pt x="485" y="167"/>
                  </a:lnTo>
                  <a:lnTo>
                    <a:pt x="483" y="158"/>
                  </a:lnTo>
                  <a:lnTo>
                    <a:pt x="470" y="159"/>
                  </a:lnTo>
                  <a:lnTo>
                    <a:pt x="455" y="159"/>
                  </a:lnTo>
                  <a:lnTo>
                    <a:pt x="442" y="158"/>
                  </a:lnTo>
                  <a:lnTo>
                    <a:pt x="428" y="157"/>
                  </a:lnTo>
                  <a:lnTo>
                    <a:pt x="415" y="155"/>
                  </a:lnTo>
                  <a:lnTo>
                    <a:pt x="400" y="152"/>
                  </a:lnTo>
                  <a:lnTo>
                    <a:pt x="387" y="148"/>
                  </a:lnTo>
                  <a:lnTo>
                    <a:pt x="373" y="146"/>
                  </a:lnTo>
                  <a:lnTo>
                    <a:pt x="360" y="142"/>
                  </a:lnTo>
                  <a:lnTo>
                    <a:pt x="345" y="140"/>
                  </a:lnTo>
                  <a:lnTo>
                    <a:pt x="332" y="136"/>
                  </a:lnTo>
                  <a:lnTo>
                    <a:pt x="319" y="134"/>
                  </a:lnTo>
                  <a:lnTo>
                    <a:pt x="305" y="133"/>
                  </a:lnTo>
                  <a:lnTo>
                    <a:pt x="292" y="130"/>
                  </a:lnTo>
                  <a:lnTo>
                    <a:pt x="278" y="130"/>
                  </a:lnTo>
                  <a:lnTo>
                    <a:pt x="265" y="130"/>
                  </a:lnTo>
                  <a:lnTo>
                    <a:pt x="249" y="136"/>
                  </a:lnTo>
                  <a:lnTo>
                    <a:pt x="233" y="144"/>
                  </a:lnTo>
                  <a:lnTo>
                    <a:pt x="218" y="151"/>
                  </a:lnTo>
                  <a:lnTo>
                    <a:pt x="202" y="158"/>
                  </a:lnTo>
                  <a:lnTo>
                    <a:pt x="185" y="167"/>
                  </a:lnTo>
                  <a:lnTo>
                    <a:pt x="169" y="173"/>
                  </a:lnTo>
                  <a:lnTo>
                    <a:pt x="152" y="180"/>
                  </a:lnTo>
                  <a:lnTo>
                    <a:pt x="136" y="185"/>
                  </a:lnTo>
                  <a:lnTo>
                    <a:pt x="119" y="190"/>
                  </a:lnTo>
                  <a:lnTo>
                    <a:pt x="102" y="192"/>
                  </a:lnTo>
                  <a:lnTo>
                    <a:pt x="85" y="195"/>
                  </a:lnTo>
                  <a:lnTo>
                    <a:pt x="68" y="195"/>
                  </a:lnTo>
                  <a:lnTo>
                    <a:pt x="51" y="192"/>
                  </a:lnTo>
                  <a:lnTo>
                    <a:pt x="34" y="188"/>
                  </a:lnTo>
                  <a:lnTo>
                    <a:pt x="17" y="181"/>
                  </a:lnTo>
                  <a:lnTo>
                    <a:pt x="0" y="172"/>
                  </a:lnTo>
                  <a:lnTo>
                    <a:pt x="19" y="150"/>
                  </a:lnTo>
                  <a:lnTo>
                    <a:pt x="41" y="130"/>
                  </a:lnTo>
                  <a:lnTo>
                    <a:pt x="64" y="111"/>
                  </a:lnTo>
                  <a:lnTo>
                    <a:pt x="87" y="91"/>
                  </a:lnTo>
                  <a:lnTo>
                    <a:pt x="108" y="71"/>
                  </a:lnTo>
                  <a:lnTo>
                    <a:pt x="127" y="49"/>
                  </a:lnTo>
                  <a:lnTo>
                    <a:pt x="143" y="26"/>
                  </a:lnTo>
                  <a:lnTo>
                    <a:pt x="155" y="0"/>
                  </a:lnTo>
                  <a:lnTo>
                    <a:pt x="174" y="0"/>
                  </a:lnTo>
                  <a:lnTo>
                    <a:pt x="191" y="2"/>
                  </a:lnTo>
                  <a:lnTo>
                    <a:pt x="208" y="3"/>
                  </a:lnTo>
                  <a:lnTo>
                    <a:pt x="225" y="7"/>
                  </a:lnTo>
                  <a:lnTo>
                    <a:pt x="242" y="10"/>
                  </a:lnTo>
                  <a:lnTo>
                    <a:pt x="258" y="15"/>
                  </a:lnTo>
                  <a:lnTo>
                    <a:pt x="275" y="20"/>
                  </a:lnTo>
                  <a:lnTo>
                    <a:pt x="291" y="26"/>
                  </a:lnTo>
                  <a:lnTo>
                    <a:pt x="306" y="32"/>
                  </a:lnTo>
                  <a:lnTo>
                    <a:pt x="322" y="38"/>
                  </a:lnTo>
                  <a:lnTo>
                    <a:pt x="338" y="43"/>
                  </a:lnTo>
                  <a:lnTo>
                    <a:pt x="355" y="49"/>
                  </a:lnTo>
                  <a:lnTo>
                    <a:pt x="371" y="54"/>
                  </a:lnTo>
                  <a:lnTo>
                    <a:pt x="387" y="59"/>
                  </a:lnTo>
                  <a:lnTo>
                    <a:pt x="404" y="63"/>
                  </a:lnTo>
                  <a:lnTo>
                    <a:pt x="421" y="66"/>
                  </a:lnTo>
                  <a:close/>
                </a:path>
              </a:pathLst>
            </a:custGeom>
            <a:solidFill>
              <a:srgbClr val="ffffe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20" name=""/>
            <p:cNvSpPr/>
            <p:nvPr/>
          </p:nvSpPr>
          <p:spPr>
            <a:xfrm flipH="1">
              <a:off x="5631120" y="5232240"/>
              <a:ext cx="229680" cy="135000"/>
            </a:xfrm>
            <a:custGeom>
              <a:avLst/>
              <a:gdLst/>
              <a:ahLst/>
              <a:rect l="l" t="t" r="r" b="b"/>
              <a:pathLst>
                <a:path w="145" h="85">
                  <a:moveTo>
                    <a:pt x="145" y="60"/>
                  </a:moveTo>
                  <a:lnTo>
                    <a:pt x="139" y="62"/>
                  </a:lnTo>
                  <a:lnTo>
                    <a:pt x="133" y="63"/>
                  </a:lnTo>
                  <a:lnTo>
                    <a:pt x="128" y="65"/>
                  </a:lnTo>
                  <a:lnTo>
                    <a:pt x="122" y="68"/>
                  </a:lnTo>
                  <a:lnTo>
                    <a:pt x="116" y="70"/>
                  </a:lnTo>
                  <a:lnTo>
                    <a:pt x="112" y="75"/>
                  </a:lnTo>
                  <a:lnTo>
                    <a:pt x="107" y="79"/>
                  </a:lnTo>
                  <a:lnTo>
                    <a:pt x="105" y="85"/>
                  </a:lnTo>
                  <a:lnTo>
                    <a:pt x="94" y="82"/>
                  </a:lnTo>
                  <a:lnTo>
                    <a:pt x="83" y="80"/>
                  </a:lnTo>
                  <a:lnTo>
                    <a:pt x="72" y="76"/>
                  </a:lnTo>
                  <a:lnTo>
                    <a:pt x="61" y="71"/>
                  </a:lnTo>
                  <a:lnTo>
                    <a:pt x="50" y="68"/>
                  </a:lnTo>
                  <a:lnTo>
                    <a:pt x="38" y="63"/>
                  </a:lnTo>
                  <a:lnTo>
                    <a:pt x="27" y="58"/>
                  </a:lnTo>
                  <a:lnTo>
                    <a:pt x="16" y="54"/>
                  </a:lnTo>
                  <a:lnTo>
                    <a:pt x="10" y="43"/>
                  </a:lnTo>
                  <a:lnTo>
                    <a:pt x="5" y="31"/>
                  </a:lnTo>
                  <a:lnTo>
                    <a:pt x="1" y="19"/>
                  </a:lnTo>
                  <a:lnTo>
                    <a:pt x="0" y="7"/>
                  </a:lnTo>
                  <a:lnTo>
                    <a:pt x="4" y="3"/>
                  </a:lnTo>
                  <a:lnTo>
                    <a:pt x="9" y="0"/>
                  </a:lnTo>
                  <a:lnTo>
                    <a:pt x="13" y="0"/>
                  </a:lnTo>
                  <a:lnTo>
                    <a:pt x="18" y="0"/>
                  </a:lnTo>
                  <a:lnTo>
                    <a:pt x="23" y="2"/>
                  </a:lnTo>
                  <a:lnTo>
                    <a:pt x="28" y="3"/>
                  </a:lnTo>
                  <a:lnTo>
                    <a:pt x="33" y="4"/>
                  </a:lnTo>
                  <a:lnTo>
                    <a:pt x="38" y="4"/>
                  </a:lnTo>
                  <a:lnTo>
                    <a:pt x="52" y="13"/>
                  </a:lnTo>
                  <a:lnTo>
                    <a:pt x="67" y="20"/>
                  </a:lnTo>
                  <a:lnTo>
                    <a:pt x="80" y="26"/>
                  </a:lnTo>
                  <a:lnTo>
                    <a:pt x="94" y="33"/>
                  </a:lnTo>
                  <a:lnTo>
                    <a:pt x="107" y="40"/>
                  </a:lnTo>
                  <a:lnTo>
                    <a:pt x="119" y="46"/>
                  </a:lnTo>
                  <a:lnTo>
                    <a:pt x="133" y="53"/>
                  </a:lnTo>
                  <a:lnTo>
                    <a:pt x="145" y="60"/>
                  </a:lnTo>
                  <a:close/>
                </a:path>
              </a:pathLst>
            </a:custGeom>
            <a:solidFill>
              <a:srgbClr val="ffffe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21" name=""/>
            <p:cNvSpPr/>
            <p:nvPr/>
          </p:nvSpPr>
          <p:spPr>
            <a:xfrm flipH="1">
              <a:off x="5533920" y="5376960"/>
              <a:ext cx="317160" cy="390240"/>
            </a:xfrm>
            <a:custGeom>
              <a:avLst/>
              <a:gdLst/>
              <a:ahLst/>
              <a:rect l="l" t="t" r="r" b="b"/>
              <a:pathLst>
                <a:path w="200" h="246">
                  <a:moveTo>
                    <a:pt x="197" y="34"/>
                  </a:moveTo>
                  <a:lnTo>
                    <a:pt x="199" y="42"/>
                  </a:lnTo>
                  <a:lnTo>
                    <a:pt x="200" y="51"/>
                  </a:lnTo>
                  <a:lnTo>
                    <a:pt x="199" y="61"/>
                  </a:lnTo>
                  <a:lnTo>
                    <a:pt x="196" y="68"/>
                  </a:lnTo>
                  <a:lnTo>
                    <a:pt x="183" y="79"/>
                  </a:lnTo>
                  <a:lnTo>
                    <a:pt x="168" y="89"/>
                  </a:lnTo>
                  <a:lnTo>
                    <a:pt x="153" y="101"/>
                  </a:lnTo>
                  <a:lnTo>
                    <a:pt x="139" y="112"/>
                  </a:lnTo>
                  <a:lnTo>
                    <a:pt x="125" y="125"/>
                  </a:lnTo>
                  <a:lnTo>
                    <a:pt x="113" y="138"/>
                  </a:lnTo>
                  <a:lnTo>
                    <a:pt x="102" y="152"/>
                  </a:lnTo>
                  <a:lnTo>
                    <a:pt x="93" y="168"/>
                  </a:lnTo>
                  <a:lnTo>
                    <a:pt x="84" y="187"/>
                  </a:lnTo>
                  <a:lnTo>
                    <a:pt x="76" y="205"/>
                  </a:lnTo>
                  <a:lnTo>
                    <a:pt x="69" y="225"/>
                  </a:lnTo>
                  <a:lnTo>
                    <a:pt x="66" y="246"/>
                  </a:lnTo>
                  <a:lnTo>
                    <a:pt x="57" y="245"/>
                  </a:lnTo>
                  <a:lnTo>
                    <a:pt x="49" y="243"/>
                  </a:lnTo>
                  <a:lnTo>
                    <a:pt x="40" y="241"/>
                  </a:lnTo>
                  <a:lnTo>
                    <a:pt x="32" y="238"/>
                  </a:lnTo>
                  <a:lnTo>
                    <a:pt x="23" y="235"/>
                  </a:lnTo>
                  <a:lnTo>
                    <a:pt x="16" y="231"/>
                  </a:lnTo>
                  <a:lnTo>
                    <a:pt x="7" y="227"/>
                  </a:lnTo>
                  <a:lnTo>
                    <a:pt x="0" y="224"/>
                  </a:lnTo>
                  <a:lnTo>
                    <a:pt x="7" y="191"/>
                  </a:lnTo>
                  <a:lnTo>
                    <a:pt x="23" y="154"/>
                  </a:lnTo>
                  <a:lnTo>
                    <a:pt x="44" y="119"/>
                  </a:lnTo>
                  <a:lnTo>
                    <a:pt x="67" y="84"/>
                  </a:lnTo>
                  <a:lnTo>
                    <a:pt x="90" y="54"/>
                  </a:lnTo>
                  <a:lnTo>
                    <a:pt x="111" y="31"/>
                  </a:lnTo>
                  <a:lnTo>
                    <a:pt x="125" y="15"/>
                  </a:lnTo>
                  <a:lnTo>
                    <a:pt x="130" y="9"/>
                  </a:lnTo>
                  <a:lnTo>
                    <a:pt x="138" y="5"/>
                  </a:lnTo>
                  <a:lnTo>
                    <a:pt x="146" y="2"/>
                  </a:lnTo>
                  <a:lnTo>
                    <a:pt x="153" y="0"/>
                  </a:lnTo>
                  <a:lnTo>
                    <a:pt x="161" y="0"/>
                  </a:lnTo>
                  <a:lnTo>
                    <a:pt x="197" y="34"/>
                  </a:lnTo>
                  <a:close/>
                </a:path>
              </a:pathLst>
            </a:custGeom>
            <a:solidFill>
              <a:srgbClr val="ffffe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22" name=""/>
            <p:cNvSpPr/>
            <p:nvPr/>
          </p:nvSpPr>
          <p:spPr>
            <a:xfrm flipH="1">
              <a:off x="6175440" y="5495760"/>
              <a:ext cx="722160" cy="370080"/>
            </a:xfrm>
            <a:custGeom>
              <a:avLst/>
              <a:gdLst/>
              <a:ahLst/>
              <a:rect l="l" t="t" r="r" b="b"/>
              <a:pathLst>
                <a:path w="455" h="233">
                  <a:moveTo>
                    <a:pt x="400" y="9"/>
                  </a:moveTo>
                  <a:lnTo>
                    <a:pt x="401" y="19"/>
                  </a:lnTo>
                  <a:lnTo>
                    <a:pt x="396" y="28"/>
                  </a:lnTo>
                  <a:lnTo>
                    <a:pt x="388" y="35"/>
                  </a:lnTo>
                  <a:lnTo>
                    <a:pt x="379" y="39"/>
                  </a:lnTo>
                  <a:lnTo>
                    <a:pt x="363" y="41"/>
                  </a:lnTo>
                  <a:lnTo>
                    <a:pt x="350" y="41"/>
                  </a:lnTo>
                  <a:lnTo>
                    <a:pt x="338" y="39"/>
                  </a:lnTo>
                  <a:lnTo>
                    <a:pt x="327" y="36"/>
                  </a:lnTo>
                  <a:lnTo>
                    <a:pt x="316" y="34"/>
                  </a:lnTo>
                  <a:lnTo>
                    <a:pt x="304" y="31"/>
                  </a:lnTo>
                  <a:lnTo>
                    <a:pt x="291" y="30"/>
                  </a:lnTo>
                  <a:lnTo>
                    <a:pt x="277" y="31"/>
                  </a:lnTo>
                  <a:lnTo>
                    <a:pt x="260" y="39"/>
                  </a:lnTo>
                  <a:lnTo>
                    <a:pt x="271" y="46"/>
                  </a:lnTo>
                  <a:lnTo>
                    <a:pt x="282" y="53"/>
                  </a:lnTo>
                  <a:lnTo>
                    <a:pt x="294" y="60"/>
                  </a:lnTo>
                  <a:lnTo>
                    <a:pt x="306" y="66"/>
                  </a:lnTo>
                  <a:lnTo>
                    <a:pt x="318" y="71"/>
                  </a:lnTo>
                  <a:lnTo>
                    <a:pt x="329" y="75"/>
                  </a:lnTo>
                  <a:lnTo>
                    <a:pt x="343" y="79"/>
                  </a:lnTo>
                  <a:lnTo>
                    <a:pt x="355" y="83"/>
                  </a:lnTo>
                  <a:lnTo>
                    <a:pt x="367" y="86"/>
                  </a:lnTo>
                  <a:lnTo>
                    <a:pt x="379" y="90"/>
                  </a:lnTo>
                  <a:lnTo>
                    <a:pt x="392" y="94"/>
                  </a:lnTo>
                  <a:lnTo>
                    <a:pt x="405" y="97"/>
                  </a:lnTo>
                  <a:lnTo>
                    <a:pt x="417" y="100"/>
                  </a:lnTo>
                  <a:lnTo>
                    <a:pt x="430" y="104"/>
                  </a:lnTo>
                  <a:lnTo>
                    <a:pt x="442" y="107"/>
                  </a:lnTo>
                  <a:lnTo>
                    <a:pt x="455" y="111"/>
                  </a:lnTo>
                  <a:lnTo>
                    <a:pt x="442" y="110"/>
                  </a:lnTo>
                  <a:lnTo>
                    <a:pt x="429" y="111"/>
                  </a:lnTo>
                  <a:lnTo>
                    <a:pt x="417" y="112"/>
                  </a:lnTo>
                  <a:lnTo>
                    <a:pt x="403" y="115"/>
                  </a:lnTo>
                  <a:lnTo>
                    <a:pt x="390" y="118"/>
                  </a:lnTo>
                  <a:lnTo>
                    <a:pt x="377" y="121"/>
                  </a:lnTo>
                  <a:lnTo>
                    <a:pt x="363" y="124"/>
                  </a:lnTo>
                  <a:lnTo>
                    <a:pt x="349" y="128"/>
                  </a:lnTo>
                  <a:lnTo>
                    <a:pt x="351" y="137"/>
                  </a:lnTo>
                  <a:lnTo>
                    <a:pt x="356" y="141"/>
                  </a:lnTo>
                  <a:lnTo>
                    <a:pt x="362" y="143"/>
                  </a:lnTo>
                  <a:lnTo>
                    <a:pt x="369" y="141"/>
                  </a:lnTo>
                  <a:lnTo>
                    <a:pt x="378" y="140"/>
                  </a:lnTo>
                  <a:lnTo>
                    <a:pt x="385" y="139"/>
                  </a:lnTo>
                  <a:lnTo>
                    <a:pt x="392" y="138"/>
                  </a:lnTo>
                  <a:lnTo>
                    <a:pt x="400" y="138"/>
                  </a:lnTo>
                  <a:lnTo>
                    <a:pt x="399" y="144"/>
                  </a:lnTo>
                  <a:lnTo>
                    <a:pt x="395" y="152"/>
                  </a:lnTo>
                  <a:lnTo>
                    <a:pt x="389" y="159"/>
                  </a:lnTo>
                  <a:lnTo>
                    <a:pt x="380" y="163"/>
                  </a:lnTo>
                  <a:lnTo>
                    <a:pt x="371" y="168"/>
                  </a:lnTo>
                  <a:lnTo>
                    <a:pt x="363" y="173"/>
                  </a:lnTo>
                  <a:lnTo>
                    <a:pt x="357" y="179"/>
                  </a:lnTo>
                  <a:lnTo>
                    <a:pt x="357" y="187"/>
                  </a:lnTo>
                  <a:lnTo>
                    <a:pt x="362" y="195"/>
                  </a:lnTo>
                  <a:lnTo>
                    <a:pt x="373" y="200"/>
                  </a:lnTo>
                  <a:lnTo>
                    <a:pt x="372" y="206"/>
                  </a:lnTo>
                  <a:lnTo>
                    <a:pt x="367" y="211"/>
                  </a:lnTo>
                  <a:lnTo>
                    <a:pt x="361" y="216"/>
                  </a:lnTo>
                  <a:lnTo>
                    <a:pt x="354" y="220"/>
                  </a:lnTo>
                  <a:lnTo>
                    <a:pt x="345" y="223"/>
                  </a:lnTo>
                  <a:lnTo>
                    <a:pt x="336" y="227"/>
                  </a:lnTo>
                  <a:lnTo>
                    <a:pt x="328" y="230"/>
                  </a:lnTo>
                  <a:lnTo>
                    <a:pt x="321" y="233"/>
                  </a:lnTo>
                  <a:lnTo>
                    <a:pt x="305" y="231"/>
                  </a:lnTo>
                  <a:lnTo>
                    <a:pt x="289" y="228"/>
                  </a:lnTo>
                  <a:lnTo>
                    <a:pt x="274" y="223"/>
                  </a:lnTo>
                  <a:lnTo>
                    <a:pt x="260" y="219"/>
                  </a:lnTo>
                  <a:lnTo>
                    <a:pt x="245" y="214"/>
                  </a:lnTo>
                  <a:lnTo>
                    <a:pt x="229" y="209"/>
                  </a:lnTo>
                  <a:lnTo>
                    <a:pt x="215" y="203"/>
                  </a:lnTo>
                  <a:lnTo>
                    <a:pt x="200" y="198"/>
                  </a:lnTo>
                  <a:lnTo>
                    <a:pt x="183" y="193"/>
                  </a:lnTo>
                  <a:lnTo>
                    <a:pt x="167" y="187"/>
                  </a:lnTo>
                  <a:lnTo>
                    <a:pt x="149" y="179"/>
                  </a:lnTo>
                  <a:lnTo>
                    <a:pt x="132" y="173"/>
                  </a:lnTo>
                  <a:lnTo>
                    <a:pt x="115" y="170"/>
                  </a:lnTo>
                  <a:lnTo>
                    <a:pt x="98" y="170"/>
                  </a:lnTo>
                  <a:lnTo>
                    <a:pt x="81" y="173"/>
                  </a:lnTo>
                  <a:lnTo>
                    <a:pt x="64" y="183"/>
                  </a:lnTo>
                  <a:lnTo>
                    <a:pt x="7" y="188"/>
                  </a:lnTo>
                  <a:lnTo>
                    <a:pt x="0" y="161"/>
                  </a:lnTo>
                  <a:lnTo>
                    <a:pt x="2" y="133"/>
                  </a:lnTo>
                  <a:lnTo>
                    <a:pt x="8" y="106"/>
                  </a:lnTo>
                  <a:lnTo>
                    <a:pt x="15" y="80"/>
                  </a:lnTo>
                  <a:lnTo>
                    <a:pt x="28" y="77"/>
                  </a:lnTo>
                  <a:lnTo>
                    <a:pt x="41" y="73"/>
                  </a:lnTo>
                  <a:lnTo>
                    <a:pt x="53" y="69"/>
                  </a:lnTo>
                  <a:lnTo>
                    <a:pt x="65" y="64"/>
                  </a:lnTo>
                  <a:lnTo>
                    <a:pt x="77" y="58"/>
                  </a:lnTo>
                  <a:lnTo>
                    <a:pt x="89" y="53"/>
                  </a:lnTo>
                  <a:lnTo>
                    <a:pt x="102" y="47"/>
                  </a:lnTo>
                  <a:lnTo>
                    <a:pt x="114" y="41"/>
                  </a:lnTo>
                  <a:lnTo>
                    <a:pt x="126" y="36"/>
                  </a:lnTo>
                  <a:lnTo>
                    <a:pt x="137" y="30"/>
                  </a:lnTo>
                  <a:lnTo>
                    <a:pt x="149" y="24"/>
                  </a:lnTo>
                  <a:lnTo>
                    <a:pt x="161" y="19"/>
                  </a:lnTo>
                  <a:lnTo>
                    <a:pt x="173" y="13"/>
                  </a:lnTo>
                  <a:lnTo>
                    <a:pt x="186" y="8"/>
                  </a:lnTo>
                  <a:lnTo>
                    <a:pt x="199" y="3"/>
                  </a:lnTo>
                  <a:lnTo>
                    <a:pt x="211" y="0"/>
                  </a:lnTo>
                  <a:lnTo>
                    <a:pt x="234" y="2"/>
                  </a:lnTo>
                  <a:lnTo>
                    <a:pt x="259" y="6"/>
                  </a:lnTo>
                  <a:lnTo>
                    <a:pt x="282" y="9"/>
                  </a:lnTo>
                  <a:lnTo>
                    <a:pt x="306" y="13"/>
                  </a:lnTo>
                  <a:lnTo>
                    <a:pt x="329" y="15"/>
                  </a:lnTo>
                  <a:lnTo>
                    <a:pt x="352" y="15"/>
                  </a:lnTo>
                  <a:lnTo>
                    <a:pt x="377" y="14"/>
                  </a:lnTo>
                  <a:lnTo>
                    <a:pt x="400" y="9"/>
                  </a:lnTo>
                  <a:close/>
                </a:path>
              </a:pathLst>
            </a:custGeom>
            <a:solidFill>
              <a:srgbClr val="f2d8ce"/>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23" name=""/>
            <p:cNvSpPr/>
            <p:nvPr/>
          </p:nvSpPr>
          <p:spPr>
            <a:xfrm flipH="1">
              <a:off x="5585040" y="5584680"/>
              <a:ext cx="104400" cy="155520"/>
            </a:xfrm>
            <a:custGeom>
              <a:avLst/>
              <a:gdLst/>
              <a:ahLst/>
              <a:rect l="l" t="t" r="r" b="b"/>
              <a:pathLst>
                <a:path w="66" h="98">
                  <a:moveTo>
                    <a:pt x="56" y="98"/>
                  </a:moveTo>
                  <a:lnTo>
                    <a:pt x="48" y="98"/>
                  </a:lnTo>
                  <a:lnTo>
                    <a:pt x="41" y="96"/>
                  </a:lnTo>
                  <a:lnTo>
                    <a:pt x="33" y="95"/>
                  </a:lnTo>
                  <a:lnTo>
                    <a:pt x="26" y="93"/>
                  </a:lnTo>
                  <a:lnTo>
                    <a:pt x="20" y="90"/>
                  </a:lnTo>
                  <a:lnTo>
                    <a:pt x="13" y="87"/>
                  </a:lnTo>
                  <a:lnTo>
                    <a:pt x="6" y="81"/>
                  </a:lnTo>
                  <a:lnTo>
                    <a:pt x="0" y="73"/>
                  </a:lnTo>
                  <a:lnTo>
                    <a:pt x="6" y="63"/>
                  </a:lnTo>
                  <a:lnTo>
                    <a:pt x="14" y="54"/>
                  </a:lnTo>
                  <a:lnTo>
                    <a:pt x="21" y="44"/>
                  </a:lnTo>
                  <a:lnTo>
                    <a:pt x="30" y="34"/>
                  </a:lnTo>
                  <a:lnTo>
                    <a:pt x="38" y="26"/>
                  </a:lnTo>
                  <a:lnTo>
                    <a:pt x="48" y="16"/>
                  </a:lnTo>
                  <a:lnTo>
                    <a:pt x="56" y="8"/>
                  </a:lnTo>
                  <a:lnTo>
                    <a:pt x="66" y="0"/>
                  </a:lnTo>
                  <a:lnTo>
                    <a:pt x="61" y="22"/>
                  </a:lnTo>
                  <a:lnTo>
                    <a:pt x="56" y="46"/>
                  </a:lnTo>
                  <a:lnTo>
                    <a:pt x="54" y="72"/>
                  </a:lnTo>
                  <a:lnTo>
                    <a:pt x="56" y="98"/>
                  </a:lnTo>
                  <a:close/>
                </a:path>
              </a:pathLst>
            </a:custGeom>
            <a:solidFill>
              <a:srgbClr val="ffffe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24" name=""/>
            <p:cNvSpPr/>
            <p:nvPr/>
          </p:nvSpPr>
          <p:spPr>
            <a:xfrm flipH="1">
              <a:off x="6902280" y="5594400"/>
              <a:ext cx="78840" cy="280800"/>
            </a:xfrm>
            <a:custGeom>
              <a:avLst/>
              <a:gdLst/>
              <a:ahLst/>
              <a:rect l="l" t="t" r="r" b="b"/>
              <a:pathLst>
                <a:path w="50" h="177">
                  <a:moveTo>
                    <a:pt x="45" y="12"/>
                  </a:moveTo>
                  <a:lnTo>
                    <a:pt x="32" y="53"/>
                  </a:lnTo>
                  <a:lnTo>
                    <a:pt x="27" y="97"/>
                  </a:lnTo>
                  <a:lnTo>
                    <a:pt x="32" y="138"/>
                  </a:lnTo>
                  <a:lnTo>
                    <a:pt x="50" y="175"/>
                  </a:lnTo>
                  <a:lnTo>
                    <a:pt x="43" y="177"/>
                  </a:lnTo>
                  <a:lnTo>
                    <a:pt x="35" y="177"/>
                  </a:lnTo>
                  <a:lnTo>
                    <a:pt x="27" y="177"/>
                  </a:lnTo>
                  <a:lnTo>
                    <a:pt x="19" y="177"/>
                  </a:lnTo>
                  <a:lnTo>
                    <a:pt x="10" y="158"/>
                  </a:lnTo>
                  <a:lnTo>
                    <a:pt x="2" y="136"/>
                  </a:lnTo>
                  <a:lnTo>
                    <a:pt x="0" y="113"/>
                  </a:lnTo>
                  <a:lnTo>
                    <a:pt x="0" y="88"/>
                  </a:lnTo>
                  <a:lnTo>
                    <a:pt x="2" y="65"/>
                  </a:lnTo>
                  <a:lnTo>
                    <a:pt x="8" y="42"/>
                  </a:lnTo>
                  <a:lnTo>
                    <a:pt x="16" y="20"/>
                  </a:lnTo>
                  <a:lnTo>
                    <a:pt x="24" y="0"/>
                  </a:lnTo>
                  <a:lnTo>
                    <a:pt x="45" y="12"/>
                  </a:lnTo>
                  <a:close/>
                </a:path>
              </a:pathLst>
            </a:custGeom>
            <a:solidFill>
              <a:srgbClr val="3ff2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25" name=""/>
            <p:cNvSpPr/>
            <p:nvPr/>
          </p:nvSpPr>
          <p:spPr>
            <a:xfrm flipH="1">
              <a:off x="6072480" y="6040440"/>
              <a:ext cx="640800" cy="117360"/>
            </a:xfrm>
            <a:custGeom>
              <a:avLst/>
              <a:gdLst/>
              <a:ahLst/>
              <a:rect l="l" t="t" r="r" b="b"/>
              <a:pathLst>
                <a:path w="404" h="74">
                  <a:moveTo>
                    <a:pt x="370" y="0"/>
                  </a:moveTo>
                  <a:lnTo>
                    <a:pt x="380" y="4"/>
                  </a:lnTo>
                  <a:lnTo>
                    <a:pt x="390" y="9"/>
                  </a:lnTo>
                  <a:lnTo>
                    <a:pt x="398" y="16"/>
                  </a:lnTo>
                  <a:lnTo>
                    <a:pt x="404" y="26"/>
                  </a:lnTo>
                  <a:lnTo>
                    <a:pt x="404" y="38"/>
                  </a:lnTo>
                  <a:lnTo>
                    <a:pt x="401" y="53"/>
                  </a:lnTo>
                  <a:lnTo>
                    <a:pt x="396" y="65"/>
                  </a:lnTo>
                  <a:lnTo>
                    <a:pt x="393" y="70"/>
                  </a:lnTo>
                  <a:lnTo>
                    <a:pt x="96" y="74"/>
                  </a:lnTo>
                  <a:lnTo>
                    <a:pt x="84" y="74"/>
                  </a:lnTo>
                  <a:lnTo>
                    <a:pt x="72" y="74"/>
                  </a:lnTo>
                  <a:lnTo>
                    <a:pt x="59" y="71"/>
                  </a:lnTo>
                  <a:lnTo>
                    <a:pt x="46" y="68"/>
                  </a:lnTo>
                  <a:lnTo>
                    <a:pt x="34" y="63"/>
                  </a:lnTo>
                  <a:lnTo>
                    <a:pt x="23" y="58"/>
                  </a:lnTo>
                  <a:lnTo>
                    <a:pt x="11" y="53"/>
                  </a:lnTo>
                  <a:lnTo>
                    <a:pt x="0" y="47"/>
                  </a:lnTo>
                  <a:lnTo>
                    <a:pt x="3" y="46"/>
                  </a:lnTo>
                  <a:lnTo>
                    <a:pt x="9" y="42"/>
                  </a:lnTo>
                  <a:lnTo>
                    <a:pt x="17" y="36"/>
                  </a:lnTo>
                  <a:lnTo>
                    <a:pt x="28" y="28"/>
                  </a:lnTo>
                  <a:lnTo>
                    <a:pt x="42" y="22"/>
                  </a:lnTo>
                  <a:lnTo>
                    <a:pt x="54" y="15"/>
                  </a:lnTo>
                  <a:lnTo>
                    <a:pt x="67" y="10"/>
                  </a:lnTo>
                  <a:lnTo>
                    <a:pt x="78" y="6"/>
                  </a:lnTo>
                  <a:lnTo>
                    <a:pt x="89" y="5"/>
                  </a:lnTo>
                  <a:lnTo>
                    <a:pt x="105" y="4"/>
                  </a:lnTo>
                  <a:lnTo>
                    <a:pt x="123" y="3"/>
                  </a:lnTo>
                  <a:lnTo>
                    <a:pt x="144" y="3"/>
                  </a:lnTo>
                  <a:lnTo>
                    <a:pt x="167" y="2"/>
                  </a:lnTo>
                  <a:lnTo>
                    <a:pt x="191" y="2"/>
                  </a:lnTo>
                  <a:lnTo>
                    <a:pt x="217" y="0"/>
                  </a:lnTo>
                  <a:lnTo>
                    <a:pt x="242" y="0"/>
                  </a:lnTo>
                  <a:lnTo>
                    <a:pt x="267" y="0"/>
                  </a:lnTo>
                  <a:lnTo>
                    <a:pt x="290" y="0"/>
                  </a:lnTo>
                  <a:lnTo>
                    <a:pt x="312" y="0"/>
                  </a:lnTo>
                  <a:lnTo>
                    <a:pt x="331" y="0"/>
                  </a:lnTo>
                  <a:lnTo>
                    <a:pt x="347" y="0"/>
                  </a:lnTo>
                  <a:lnTo>
                    <a:pt x="359" y="0"/>
                  </a:lnTo>
                  <a:lnTo>
                    <a:pt x="368" y="0"/>
                  </a:lnTo>
                  <a:lnTo>
                    <a:pt x="37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26" name=""/>
            <p:cNvSpPr/>
            <p:nvPr/>
          </p:nvSpPr>
          <p:spPr>
            <a:xfrm flipH="1">
              <a:off x="5757840" y="6048360"/>
              <a:ext cx="349200" cy="270000"/>
            </a:xfrm>
            <a:custGeom>
              <a:avLst/>
              <a:gdLst/>
              <a:ahLst/>
              <a:rect l="l" t="t" r="r" b="b"/>
              <a:pathLst>
                <a:path w="220" h="170">
                  <a:moveTo>
                    <a:pt x="216" y="32"/>
                  </a:moveTo>
                  <a:lnTo>
                    <a:pt x="220" y="39"/>
                  </a:lnTo>
                  <a:lnTo>
                    <a:pt x="220" y="48"/>
                  </a:lnTo>
                  <a:lnTo>
                    <a:pt x="217" y="58"/>
                  </a:lnTo>
                  <a:lnTo>
                    <a:pt x="213" y="65"/>
                  </a:lnTo>
                  <a:lnTo>
                    <a:pt x="200" y="79"/>
                  </a:lnTo>
                  <a:lnTo>
                    <a:pt x="185" y="92"/>
                  </a:lnTo>
                  <a:lnTo>
                    <a:pt x="171" y="107"/>
                  </a:lnTo>
                  <a:lnTo>
                    <a:pt x="156" y="119"/>
                  </a:lnTo>
                  <a:lnTo>
                    <a:pt x="140" y="132"/>
                  </a:lnTo>
                  <a:lnTo>
                    <a:pt x="125" y="146"/>
                  </a:lnTo>
                  <a:lnTo>
                    <a:pt x="109" y="158"/>
                  </a:lnTo>
                  <a:lnTo>
                    <a:pt x="94" y="170"/>
                  </a:lnTo>
                  <a:lnTo>
                    <a:pt x="83" y="168"/>
                  </a:lnTo>
                  <a:lnTo>
                    <a:pt x="71" y="164"/>
                  </a:lnTo>
                  <a:lnTo>
                    <a:pt x="60" y="162"/>
                  </a:lnTo>
                  <a:lnTo>
                    <a:pt x="48" y="158"/>
                  </a:lnTo>
                  <a:lnTo>
                    <a:pt x="36" y="154"/>
                  </a:lnTo>
                  <a:lnTo>
                    <a:pt x="25" y="152"/>
                  </a:lnTo>
                  <a:lnTo>
                    <a:pt x="13" y="148"/>
                  </a:lnTo>
                  <a:lnTo>
                    <a:pt x="2" y="146"/>
                  </a:lnTo>
                  <a:lnTo>
                    <a:pt x="0" y="140"/>
                  </a:lnTo>
                  <a:lnTo>
                    <a:pt x="0" y="130"/>
                  </a:lnTo>
                  <a:lnTo>
                    <a:pt x="3" y="118"/>
                  </a:lnTo>
                  <a:lnTo>
                    <a:pt x="8" y="104"/>
                  </a:lnTo>
                  <a:lnTo>
                    <a:pt x="13" y="91"/>
                  </a:lnTo>
                  <a:lnTo>
                    <a:pt x="20" y="77"/>
                  </a:lnTo>
                  <a:lnTo>
                    <a:pt x="30" y="68"/>
                  </a:lnTo>
                  <a:lnTo>
                    <a:pt x="39" y="61"/>
                  </a:lnTo>
                  <a:lnTo>
                    <a:pt x="53" y="54"/>
                  </a:lnTo>
                  <a:lnTo>
                    <a:pt x="66" y="47"/>
                  </a:lnTo>
                  <a:lnTo>
                    <a:pt x="81" y="39"/>
                  </a:lnTo>
                  <a:lnTo>
                    <a:pt x="94" y="31"/>
                  </a:lnTo>
                  <a:lnTo>
                    <a:pt x="109" y="23"/>
                  </a:lnTo>
                  <a:lnTo>
                    <a:pt x="122" y="15"/>
                  </a:lnTo>
                  <a:lnTo>
                    <a:pt x="137" y="8"/>
                  </a:lnTo>
                  <a:lnTo>
                    <a:pt x="150" y="0"/>
                  </a:lnTo>
                  <a:lnTo>
                    <a:pt x="160" y="0"/>
                  </a:lnTo>
                  <a:lnTo>
                    <a:pt x="170" y="1"/>
                  </a:lnTo>
                  <a:lnTo>
                    <a:pt x="179" y="4"/>
                  </a:lnTo>
                  <a:lnTo>
                    <a:pt x="188" y="6"/>
                  </a:lnTo>
                  <a:lnTo>
                    <a:pt x="196" y="11"/>
                  </a:lnTo>
                  <a:lnTo>
                    <a:pt x="204" y="16"/>
                  </a:lnTo>
                  <a:lnTo>
                    <a:pt x="210" y="23"/>
                  </a:lnTo>
                  <a:lnTo>
                    <a:pt x="216" y="3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27" name=""/>
            <p:cNvSpPr/>
            <p:nvPr/>
          </p:nvSpPr>
          <p:spPr>
            <a:xfrm flipH="1">
              <a:off x="6158160" y="6072120"/>
              <a:ext cx="424800" cy="50760"/>
            </a:xfrm>
            <a:custGeom>
              <a:avLst/>
              <a:gdLst/>
              <a:ahLst/>
              <a:rect l="l" t="t" r="r" b="b"/>
              <a:pathLst>
                <a:path w="268" h="32">
                  <a:moveTo>
                    <a:pt x="264" y="0"/>
                  </a:moveTo>
                  <a:lnTo>
                    <a:pt x="266" y="6"/>
                  </a:lnTo>
                  <a:lnTo>
                    <a:pt x="268" y="13"/>
                  </a:lnTo>
                  <a:lnTo>
                    <a:pt x="268" y="19"/>
                  </a:lnTo>
                  <a:lnTo>
                    <a:pt x="268" y="27"/>
                  </a:lnTo>
                  <a:lnTo>
                    <a:pt x="7" y="32"/>
                  </a:lnTo>
                  <a:lnTo>
                    <a:pt x="7" y="24"/>
                  </a:lnTo>
                  <a:lnTo>
                    <a:pt x="6" y="18"/>
                  </a:lnTo>
                  <a:lnTo>
                    <a:pt x="3" y="12"/>
                  </a:lnTo>
                  <a:lnTo>
                    <a:pt x="0" y="6"/>
                  </a:lnTo>
                  <a:lnTo>
                    <a:pt x="7" y="5"/>
                  </a:lnTo>
                  <a:lnTo>
                    <a:pt x="18" y="4"/>
                  </a:lnTo>
                  <a:lnTo>
                    <a:pt x="34" y="2"/>
                  </a:lnTo>
                  <a:lnTo>
                    <a:pt x="52" y="1"/>
                  </a:lnTo>
                  <a:lnTo>
                    <a:pt x="73" y="1"/>
                  </a:lnTo>
                  <a:lnTo>
                    <a:pt x="95" y="0"/>
                  </a:lnTo>
                  <a:lnTo>
                    <a:pt x="118" y="0"/>
                  </a:lnTo>
                  <a:lnTo>
                    <a:pt x="141" y="0"/>
                  </a:lnTo>
                  <a:lnTo>
                    <a:pt x="165" y="0"/>
                  </a:lnTo>
                  <a:lnTo>
                    <a:pt x="187" y="0"/>
                  </a:lnTo>
                  <a:lnTo>
                    <a:pt x="208" y="0"/>
                  </a:lnTo>
                  <a:lnTo>
                    <a:pt x="226" y="0"/>
                  </a:lnTo>
                  <a:lnTo>
                    <a:pt x="242" y="0"/>
                  </a:lnTo>
                  <a:lnTo>
                    <a:pt x="254" y="0"/>
                  </a:lnTo>
                  <a:lnTo>
                    <a:pt x="261" y="0"/>
                  </a:lnTo>
                  <a:lnTo>
                    <a:pt x="264" y="0"/>
                  </a:lnTo>
                  <a:close/>
                </a:path>
              </a:pathLst>
            </a:custGeom>
            <a:solidFill>
              <a:srgbClr val="f2cc0c"/>
            </a:solidFill>
            <a:ln w="0">
              <a:noFill/>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Times New Roman"/>
              </a:endParaRPr>
            </a:p>
          </p:txBody>
        </p:sp>
        <p:sp>
          <p:nvSpPr>
            <p:cNvPr id="1028" name=""/>
            <p:cNvSpPr/>
            <p:nvPr/>
          </p:nvSpPr>
          <p:spPr>
            <a:xfrm flipH="1">
              <a:off x="6107400" y="6072120"/>
              <a:ext cx="37440" cy="42840"/>
            </a:xfrm>
            <a:custGeom>
              <a:avLst/>
              <a:gdLst/>
              <a:ahLst/>
              <a:rect l="l" t="t" r="r" b="b"/>
              <a:pathLst>
                <a:path w="24" h="27">
                  <a:moveTo>
                    <a:pt x="24" y="15"/>
                  </a:moveTo>
                  <a:lnTo>
                    <a:pt x="24" y="22"/>
                  </a:lnTo>
                  <a:lnTo>
                    <a:pt x="21" y="26"/>
                  </a:lnTo>
                  <a:lnTo>
                    <a:pt x="15" y="27"/>
                  </a:lnTo>
                  <a:lnTo>
                    <a:pt x="9" y="27"/>
                  </a:lnTo>
                  <a:lnTo>
                    <a:pt x="9" y="19"/>
                  </a:lnTo>
                  <a:lnTo>
                    <a:pt x="6" y="12"/>
                  </a:lnTo>
                  <a:lnTo>
                    <a:pt x="4" y="6"/>
                  </a:lnTo>
                  <a:lnTo>
                    <a:pt x="0" y="0"/>
                  </a:lnTo>
                  <a:lnTo>
                    <a:pt x="9" y="0"/>
                  </a:lnTo>
                  <a:lnTo>
                    <a:pt x="16" y="2"/>
                  </a:lnTo>
                  <a:lnTo>
                    <a:pt x="21" y="7"/>
                  </a:lnTo>
                  <a:lnTo>
                    <a:pt x="24" y="15"/>
                  </a:lnTo>
                  <a:close/>
                </a:path>
              </a:pathLst>
            </a:custGeom>
            <a:solidFill>
              <a:srgbClr val="ff1900"/>
            </a:solidFill>
            <a:ln w="0">
              <a:noFill/>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Times New Roman"/>
              </a:endParaRPr>
            </a:p>
          </p:txBody>
        </p:sp>
        <p:sp>
          <p:nvSpPr>
            <p:cNvPr id="1029" name=""/>
            <p:cNvSpPr/>
            <p:nvPr/>
          </p:nvSpPr>
          <p:spPr>
            <a:xfrm flipH="1">
              <a:off x="5792400" y="6081480"/>
              <a:ext cx="271080" cy="198720"/>
            </a:xfrm>
            <a:custGeom>
              <a:avLst/>
              <a:gdLst/>
              <a:ahLst/>
              <a:rect l="l" t="t" r="r" b="b"/>
              <a:pathLst>
                <a:path w="171" h="125">
                  <a:moveTo>
                    <a:pt x="171" y="17"/>
                  </a:moveTo>
                  <a:lnTo>
                    <a:pt x="166" y="38"/>
                  </a:lnTo>
                  <a:lnTo>
                    <a:pt x="61" y="125"/>
                  </a:lnTo>
                  <a:lnTo>
                    <a:pt x="54" y="124"/>
                  </a:lnTo>
                  <a:lnTo>
                    <a:pt x="48" y="122"/>
                  </a:lnTo>
                  <a:lnTo>
                    <a:pt x="40" y="120"/>
                  </a:lnTo>
                  <a:lnTo>
                    <a:pt x="33" y="117"/>
                  </a:lnTo>
                  <a:lnTo>
                    <a:pt x="25" y="116"/>
                  </a:lnTo>
                  <a:lnTo>
                    <a:pt x="17" y="113"/>
                  </a:lnTo>
                  <a:lnTo>
                    <a:pt x="9" y="110"/>
                  </a:lnTo>
                  <a:lnTo>
                    <a:pt x="0" y="108"/>
                  </a:lnTo>
                  <a:lnTo>
                    <a:pt x="1" y="97"/>
                  </a:lnTo>
                  <a:lnTo>
                    <a:pt x="6" y="86"/>
                  </a:lnTo>
                  <a:lnTo>
                    <a:pt x="12" y="75"/>
                  </a:lnTo>
                  <a:lnTo>
                    <a:pt x="18" y="64"/>
                  </a:lnTo>
                  <a:lnTo>
                    <a:pt x="33" y="55"/>
                  </a:lnTo>
                  <a:lnTo>
                    <a:pt x="48" y="47"/>
                  </a:lnTo>
                  <a:lnTo>
                    <a:pt x="62" y="38"/>
                  </a:lnTo>
                  <a:lnTo>
                    <a:pt x="77" y="29"/>
                  </a:lnTo>
                  <a:lnTo>
                    <a:pt x="91" y="22"/>
                  </a:lnTo>
                  <a:lnTo>
                    <a:pt x="106" y="13"/>
                  </a:lnTo>
                  <a:lnTo>
                    <a:pt x="121" y="7"/>
                  </a:lnTo>
                  <a:lnTo>
                    <a:pt x="135" y="0"/>
                  </a:lnTo>
                  <a:lnTo>
                    <a:pt x="145" y="2"/>
                  </a:lnTo>
                  <a:lnTo>
                    <a:pt x="155" y="6"/>
                  </a:lnTo>
                  <a:lnTo>
                    <a:pt x="163" y="11"/>
                  </a:lnTo>
                  <a:lnTo>
                    <a:pt x="171" y="17"/>
                  </a:lnTo>
                  <a:close/>
                </a:path>
              </a:pathLst>
            </a:custGeom>
            <a:solidFill>
              <a:srgbClr val="ff7ff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30" name=""/>
            <p:cNvSpPr/>
            <p:nvPr/>
          </p:nvSpPr>
          <p:spPr>
            <a:xfrm flipH="1">
              <a:off x="6602400" y="6084720"/>
              <a:ext cx="47520" cy="42840"/>
            </a:xfrm>
            <a:custGeom>
              <a:avLst/>
              <a:gdLst/>
              <a:ahLst/>
              <a:rect l="l" t="t" r="r" b="b"/>
              <a:pathLst>
                <a:path w="30" h="27">
                  <a:moveTo>
                    <a:pt x="30" y="27"/>
                  </a:moveTo>
                  <a:lnTo>
                    <a:pt x="21" y="25"/>
                  </a:lnTo>
                  <a:lnTo>
                    <a:pt x="12" y="21"/>
                  </a:lnTo>
                  <a:lnTo>
                    <a:pt x="4" y="18"/>
                  </a:lnTo>
                  <a:lnTo>
                    <a:pt x="0" y="10"/>
                  </a:lnTo>
                  <a:lnTo>
                    <a:pt x="21" y="0"/>
                  </a:lnTo>
                  <a:lnTo>
                    <a:pt x="25" y="7"/>
                  </a:lnTo>
                  <a:lnTo>
                    <a:pt x="27" y="13"/>
                  </a:lnTo>
                  <a:lnTo>
                    <a:pt x="28" y="20"/>
                  </a:lnTo>
                  <a:lnTo>
                    <a:pt x="30" y="27"/>
                  </a:lnTo>
                  <a:close/>
                </a:path>
              </a:pathLst>
            </a:custGeom>
            <a:solidFill>
              <a:srgbClr val="e5d1bf"/>
            </a:solidFill>
            <a:ln w="0">
              <a:noFill/>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Times New Roman"/>
              </a:endParaRPr>
            </a:p>
          </p:txBody>
        </p:sp>
        <p:sp>
          <p:nvSpPr>
            <p:cNvPr id="1031" name=""/>
            <p:cNvSpPr/>
            <p:nvPr/>
          </p:nvSpPr>
          <p:spPr>
            <a:xfrm flipH="1">
              <a:off x="5935320" y="6191280"/>
              <a:ext cx="83880" cy="39600"/>
            </a:xfrm>
            <a:custGeom>
              <a:avLst/>
              <a:gdLst/>
              <a:ahLst/>
              <a:rect l="l" t="t" r="r" b="b"/>
              <a:pathLst>
                <a:path w="53" h="25">
                  <a:moveTo>
                    <a:pt x="53" y="15"/>
                  </a:moveTo>
                  <a:lnTo>
                    <a:pt x="48" y="22"/>
                  </a:lnTo>
                  <a:lnTo>
                    <a:pt x="39" y="25"/>
                  </a:lnTo>
                  <a:lnTo>
                    <a:pt x="31" y="25"/>
                  </a:lnTo>
                  <a:lnTo>
                    <a:pt x="22" y="24"/>
                  </a:lnTo>
                  <a:lnTo>
                    <a:pt x="6" y="17"/>
                  </a:lnTo>
                  <a:lnTo>
                    <a:pt x="0" y="9"/>
                  </a:lnTo>
                  <a:lnTo>
                    <a:pt x="0" y="2"/>
                  </a:lnTo>
                  <a:lnTo>
                    <a:pt x="1" y="0"/>
                  </a:lnTo>
                  <a:lnTo>
                    <a:pt x="5" y="3"/>
                  </a:lnTo>
                  <a:lnTo>
                    <a:pt x="9" y="7"/>
                  </a:lnTo>
                  <a:lnTo>
                    <a:pt x="14" y="11"/>
                  </a:lnTo>
                  <a:lnTo>
                    <a:pt x="20" y="13"/>
                  </a:lnTo>
                  <a:lnTo>
                    <a:pt x="27" y="14"/>
                  </a:lnTo>
                  <a:lnTo>
                    <a:pt x="34" y="15"/>
                  </a:lnTo>
                  <a:lnTo>
                    <a:pt x="43" y="15"/>
                  </a:lnTo>
                  <a:lnTo>
                    <a:pt x="53" y="15"/>
                  </a:lnTo>
                  <a:close/>
                </a:path>
              </a:pathLst>
            </a:custGeom>
            <a:solidFill>
              <a:srgbClr val="000000"/>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1032" name=""/>
            <p:cNvSpPr/>
            <p:nvPr/>
          </p:nvSpPr>
          <p:spPr>
            <a:xfrm flipH="1">
              <a:off x="5881680" y="3330360"/>
              <a:ext cx="64800" cy="298440"/>
            </a:xfrm>
            <a:custGeom>
              <a:avLst/>
              <a:gdLst/>
              <a:ahLst/>
              <a:rect l="l" t="t" r="r" b="b"/>
              <a:pathLst>
                <a:path w="41" h="188">
                  <a:moveTo>
                    <a:pt x="21" y="0"/>
                  </a:moveTo>
                  <a:lnTo>
                    <a:pt x="0" y="29"/>
                  </a:lnTo>
                  <a:lnTo>
                    <a:pt x="16" y="188"/>
                  </a:lnTo>
                  <a:lnTo>
                    <a:pt x="41" y="34"/>
                  </a:lnTo>
                  <a:lnTo>
                    <a:pt x="2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33" name=""/>
            <p:cNvSpPr/>
            <p:nvPr/>
          </p:nvSpPr>
          <p:spPr>
            <a:xfrm flipH="1">
              <a:off x="5948640" y="3457440"/>
              <a:ext cx="323280" cy="184320"/>
            </a:xfrm>
            <a:custGeom>
              <a:avLst/>
              <a:gdLst/>
              <a:ahLst/>
              <a:rect l="l" t="t" r="r" b="b"/>
              <a:pathLst>
                <a:path w="204" h="116">
                  <a:moveTo>
                    <a:pt x="0" y="2"/>
                  </a:moveTo>
                  <a:lnTo>
                    <a:pt x="20" y="41"/>
                  </a:lnTo>
                  <a:lnTo>
                    <a:pt x="204" y="116"/>
                  </a:lnTo>
                  <a:lnTo>
                    <a:pt x="50" y="0"/>
                  </a:lnTo>
                  <a:lnTo>
                    <a:pt x="0" y="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34" name=""/>
            <p:cNvSpPr/>
            <p:nvPr/>
          </p:nvSpPr>
          <p:spPr>
            <a:xfrm flipH="1">
              <a:off x="5877000" y="3605040"/>
              <a:ext cx="88560" cy="92160"/>
            </a:xfrm>
            <a:custGeom>
              <a:avLst/>
              <a:gdLst/>
              <a:ahLst/>
              <a:rect l="l" t="t" r="r" b="b"/>
              <a:pathLst>
                <a:path w="56" h="58">
                  <a:moveTo>
                    <a:pt x="28" y="58"/>
                  </a:moveTo>
                  <a:lnTo>
                    <a:pt x="39" y="55"/>
                  </a:lnTo>
                  <a:lnTo>
                    <a:pt x="48" y="49"/>
                  </a:lnTo>
                  <a:lnTo>
                    <a:pt x="54" y="41"/>
                  </a:lnTo>
                  <a:lnTo>
                    <a:pt x="56" y="30"/>
                  </a:lnTo>
                  <a:lnTo>
                    <a:pt x="54" y="19"/>
                  </a:lnTo>
                  <a:lnTo>
                    <a:pt x="48" y="9"/>
                  </a:lnTo>
                  <a:lnTo>
                    <a:pt x="39" y="3"/>
                  </a:lnTo>
                  <a:lnTo>
                    <a:pt x="28" y="0"/>
                  </a:lnTo>
                  <a:lnTo>
                    <a:pt x="17" y="3"/>
                  </a:lnTo>
                  <a:lnTo>
                    <a:pt x="9" y="9"/>
                  </a:lnTo>
                  <a:lnTo>
                    <a:pt x="3" y="19"/>
                  </a:lnTo>
                  <a:lnTo>
                    <a:pt x="0" y="30"/>
                  </a:lnTo>
                  <a:lnTo>
                    <a:pt x="3" y="41"/>
                  </a:lnTo>
                  <a:lnTo>
                    <a:pt x="9" y="49"/>
                  </a:lnTo>
                  <a:lnTo>
                    <a:pt x="17" y="55"/>
                  </a:lnTo>
                  <a:lnTo>
                    <a:pt x="28" y="58"/>
                  </a:lnTo>
                  <a:close/>
                </a:path>
              </a:pathLst>
            </a:custGeom>
            <a:solidFill>
              <a:srgbClr val="000000"/>
            </a:solidFill>
            <a:ln w="0">
              <a:noFill/>
            </a:ln>
          </p:spPr>
          <p:style>
            <a:lnRef idx="0"/>
            <a:fillRef idx="0"/>
            <a:effectRef idx="0"/>
            <a:fontRef idx="minor"/>
          </p:style>
          <p:txBody>
            <a:bodyPr lIns="90000" rIns="90000" tIns="45360" bIns="45360" anchor="t">
              <a:noAutofit/>
            </a:bodyPr>
            <a:p>
              <a:endParaRPr b="0" lang="en-US" sz="2400" strike="noStrike" u="none">
                <a:solidFill>
                  <a:srgbClr val="ffffff"/>
                </a:solidFill>
                <a:effectLst/>
                <a:uFillTx/>
                <a:latin typeface="Times New Roman"/>
              </a:endParaRPr>
            </a:p>
          </p:txBody>
        </p:sp>
      </p:grpSp>
    </p:spTree>
  </p:cSld>
  <p:transition>
    <p:cut thruBlk="true"/>
  </p:transition>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tile tx="0" ty="0" sx="100000" sy="100000" algn="ctr"/>
        </a:blipFill>
      </p:bgPr>
    </p:bg>
    <p:spTree>
      <p:nvGrpSpPr>
        <p:cNvPr id="1" name=""/>
        <p:cNvGrpSpPr/>
        <p:nvPr/>
      </p:nvGrpSpPr>
      <p:grpSpPr>
        <a:xfrm>
          <a:off x="0" y="0"/>
          <a:ext cx="0" cy="0"/>
          <a:chOff x="0" y="0"/>
          <a:chExt cx="0" cy="0"/>
        </a:xfrm>
      </p:grpSpPr>
      <p:sp>
        <p:nvSpPr>
          <p:cNvPr id="1035" name=""/>
          <p:cNvSpPr/>
          <p:nvPr/>
        </p:nvSpPr>
        <p:spPr>
          <a:xfrm rot="12000">
            <a:off x="-378000" y="0"/>
            <a:ext cx="10284120" cy="6856560"/>
          </a:xfrm>
          <a:prstGeom prst="irregularSeal2">
            <a:avLst/>
          </a:prstGeom>
          <a:solidFill>
            <a:srgbClr val="ffccff"/>
          </a:solidFill>
          <a:ln w="12600">
            <a:solidFill>
              <a:srgbClr val="ffffff"/>
            </a:solidFill>
            <a:miter/>
          </a:ln>
        </p:spPr>
        <p:style>
          <a:lnRef idx="0"/>
          <a:fillRef idx="0"/>
          <a:effectRef idx="0"/>
          <a:fontRef idx="minor"/>
        </p:style>
        <p:txBody>
          <a:bodyPr wrap="none" lIns="90000" rIns="90000" tIns="46800" bIns="46800" anchor="ctr">
            <a:noAutofit/>
          </a:bodyPr>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1036" name=""/>
          <p:cNvSpPr/>
          <p:nvPr/>
        </p:nvSpPr>
        <p:spPr>
          <a:xfrm>
            <a:off x="2209680" y="2057400"/>
            <a:ext cx="7239240" cy="4101120"/>
          </a:xfrm>
          <a:prstGeom prst="rect">
            <a:avLst/>
          </a:prstGeom>
          <a:noFill/>
          <a:ln w="0">
            <a:noFill/>
          </a:ln>
        </p:spPr>
        <p:style>
          <a:lnRef idx="0"/>
          <a:fillRef idx="0"/>
          <a:effectRef idx="0"/>
          <a:fontRef idx="minor"/>
        </p:style>
        <p:txBody>
          <a:bodyPr lIns="90000" rIns="90000" tIns="46800" bIns="46800" anchor="t">
            <a:spAutoFit/>
          </a:bodyPr>
          <a:p>
            <a:pPr>
              <a:lnSpc>
                <a:spcPct val="150000"/>
              </a:lnSpc>
              <a:buClr>
                <a:srgbClr val="081d58"/>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Evaluate the performance, not the person. </a:t>
            </a:r>
            <a:endParaRPr b="0" lang="en-US" sz="2500" strike="noStrike" u="none">
              <a:solidFill>
                <a:srgbClr val="ffffff"/>
              </a:solidFill>
              <a:effectLst/>
              <a:uFillTx/>
              <a:latin typeface="Times New Roman"/>
            </a:endParaRPr>
          </a:p>
          <a:p>
            <a:pPr>
              <a:lnSpc>
                <a:spcPct val="150000"/>
              </a:lnSpc>
              <a:buClr>
                <a:srgbClr val="081d58"/>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Avoid grade inflation.</a:t>
            </a:r>
            <a:endParaRPr b="0" lang="en-US" sz="2500" strike="noStrike" u="none">
              <a:solidFill>
                <a:srgbClr val="ffffff"/>
              </a:solidFill>
              <a:effectLst/>
              <a:uFillTx/>
              <a:latin typeface="Times New Roman"/>
            </a:endParaRPr>
          </a:p>
          <a:p>
            <a:pPr>
              <a:lnSpc>
                <a:spcPct val="150000"/>
              </a:lnSpc>
              <a:buClr>
                <a:srgbClr val="081d58"/>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Do evaluations which are:</a:t>
            </a:r>
            <a:endParaRPr b="0" lang="en-US" sz="2500" strike="noStrike" u="none">
              <a:solidFill>
                <a:srgbClr val="ffffff"/>
              </a:solidFill>
              <a:effectLst/>
              <a:uFillTx/>
              <a:latin typeface="Times New Roman"/>
            </a:endParaRPr>
          </a:p>
          <a:p>
            <a:pPr lvl="1" marL="457200">
              <a:lnSpc>
                <a:spcPct val="150000"/>
              </a:lnSpc>
              <a:buClr>
                <a:srgbClr val="081d58"/>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500" strike="noStrike" u="none">
                <a:solidFill>
                  <a:srgbClr val="081d58"/>
                </a:solidFill>
                <a:effectLst/>
                <a:uFillTx/>
                <a:latin typeface="Times New Roman"/>
              </a:rPr>
              <a:t>Timely</a:t>
            </a:r>
            <a:endParaRPr b="0" lang="en-US" sz="2500" strike="noStrike" u="none">
              <a:solidFill>
                <a:srgbClr val="ffffff"/>
              </a:solidFill>
              <a:effectLst/>
              <a:uFillTx/>
              <a:latin typeface="Times New Roman"/>
            </a:endParaRPr>
          </a:p>
          <a:p>
            <a:pPr lvl="1" marL="457200">
              <a:lnSpc>
                <a:spcPct val="150000"/>
              </a:lnSpc>
              <a:buClr>
                <a:srgbClr val="081d58"/>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500" strike="noStrike" u="none">
                <a:solidFill>
                  <a:srgbClr val="081d58"/>
                </a:solidFill>
                <a:effectLst/>
                <a:uFillTx/>
                <a:latin typeface="Times New Roman"/>
              </a:rPr>
              <a:t>Honest</a:t>
            </a:r>
            <a:endParaRPr b="0" lang="en-US" sz="2500" strike="noStrike" u="none">
              <a:solidFill>
                <a:srgbClr val="ffffff"/>
              </a:solidFill>
              <a:effectLst/>
              <a:uFillTx/>
              <a:latin typeface="Times New Roman"/>
            </a:endParaRPr>
          </a:p>
          <a:p>
            <a:pPr lvl="1" marL="457200">
              <a:lnSpc>
                <a:spcPct val="150000"/>
              </a:lnSpc>
              <a:buClr>
                <a:srgbClr val="081d58"/>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500" strike="noStrike" u="none">
                <a:solidFill>
                  <a:srgbClr val="081d58"/>
                </a:solidFill>
                <a:effectLst/>
                <a:uFillTx/>
                <a:latin typeface="Times New Roman"/>
              </a:rPr>
              <a:t>Correlate with employee’s job</a:t>
            </a:r>
            <a:endParaRPr b="0" lang="en-US" sz="2500" strike="noStrike" u="none">
              <a:solidFill>
                <a:srgbClr val="ffffff"/>
              </a:solidFill>
              <a:effectLst/>
              <a:uFillTx/>
              <a:latin typeface="Times New Roman"/>
            </a:endParaRPr>
          </a:p>
          <a:p>
            <a:pPr algn="ctr">
              <a:spcBef>
                <a:spcPts val="156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trike="noStrike" u="none">
              <a:solidFill>
                <a:srgbClr val="ffffff"/>
              </a:solidFill>
              <a:effectLst/>
              <a:uFillTx/>
              <a:latin typeface="Times New Roman"/>
            </a:endParaRPr>
          </a:p>
        </p:txBody>
      </p:sp>
      <p:sp>
        <p:nvSpPr>
          <p:cNvPr id="1037"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EFFECTIVE EVALUATIONS</a:t>
            </a:r>
            <a:endParaRPr b="1" lang="en-US" sz="3600" strike="noStrike" u="none">
              <a:solidFill>
                <a:srgbClr val="081d58"/>
              </a:solidFill>
              <a:effectLst/>
              <a:uFillTx/>
              <a:latin typeface="Times New Roman"/>
            </a:endParaRPr>
          </a:p>
        </p:txBody>
      </p:sp>
    </p:spTree>
  </p:cSld>
  <p:transition spd="slow">
    <p:pull dir="ld"/>
  </p:transition>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9b00d2"/>
        </a:solidFill>
      </p:bgPr>
    </p:bg>
    <p:spTree>
      <p:nvGrpSpPr>
        <p:cNvPr id="1" name=""/>
        <p:cNvGrpSpPr/>
        <p:nvPr/>
      </p:nvGrpSpPr>
      <p:grpSpPr>
        <a:xfrm>
          <a:off x="0" y="0"/>
          <a:ext cx="0" cy="0"/>
          <a:chOff x="0" y="0"/>
          <a:chExt cx="0" cy="0"/>
        </a:xfrm>
      </p:grpSpPr>
      <p:sp>
        <p:nvSpPr>
          <p:cNvPr id="1038"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EFFECTIVE EVALUATIONS</a:t>
            </a:r>
            <a:endParaRPr b="1" lang="en-US" sz="3600" strike="noStrike" u="none">
              <a:solidFill>
                <a:srgbClr val="081d58"/>
              </a:solidFill>
              <a:effectLst/>
              <a:uFillTx/>
              <a:latin typeface="Times New Roman"/>
            </a:endParaRPr>
          </a:p>
        </p:txBody>
      </p:sp>
      <p:sp>
        <p:nvSpPr>
          <p:cNvPr id="1039" name="PlaceHolder 2"/>
          <p:cNvSpPr>
            <a:spLocks noGrp="1"/>
          </p:cNvSpPr>
          <p:nvPr>
            <p:ph/>
          </p:nvPr>
        </p:nvSpPr>
        <p:spPr>
          <a:xfrm>
            <a:off x="685440" y="1676520"/>
            <a:ext cx="7738920" cy="3200400"/>
          </a:xfrm>
          <a:prstGeom prst="rect">
            <a:avLst/>
          </a:prstGeom>
          <a:solidFill>
            <a:srgbClr val="081d58"/>
          </a:solidFill>
          <a:ln w="0">
            <a:noFill/>
          </a:ln>
        </p:spPr>
        <p:txBody>
          <a:bodyPr lIns="90360" rIns="90360" tIns="44280" bIns="44280" anchor="t">
            <a:normAutofit/>
          </a:bodyPr>
          <a:p>
            <a:pPr marL="343080" indent="-343080">
              <a:spcBef>
                <a:spcPts val="624"/>
              </a:spcBef>
              <a:buClr>
                <a:srgbClr val="ec00ae"/>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ccff"/>
                </a:solidFill>
                <a:effectLst/>
                <a:uFillTx/>
                <a:latin typeface="Times New Roman"/>
              </a:rPr>
              <a:t>Document facts, not conclusions.</a:t>
            </a:r>
            <a:br>
              <a:rPr sz="2500"/>
            </a:br>
            <a:r>
              <a:rPr b="1" lang="en-US" sz="2500" strike="noStrike" u="none">
                <a:solidFill>
                  <a:srgbClr val="ffccff"/>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ec00ae"/>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ccff"/>
                </a:solidFill>
                <a:effectLst/>
                <a:uFillTx/>
                <a:latin typeface="Times New Roman"/>
              </a:rPr>
              <a:t>Use active voice: You failed to complete your projections---NOT The projections were not completed.  (Assign responsibility to the employee.)</a:t>
            </a:r>
            <a:br>
              <a:rPr sz="2500"/>
            </a:br>
            <a:r>
              <a:rPr b="1" lang="en-US" sz="2500" strike="noStrike" u="none">
                <a:solidFill>
                  <a:srgbClr val="ffccff"/>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ec00ae"/>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ccff"/>
                </a:solidFill>
                <a:effectLst/>
                <a:uFillTx/>
                <a:latin typeface="Times New Roman"/>
              </a:rPr>
              <a:t>Avoid unsupported judgments.</a:t>
            </a:r>
            <a:endParaRPr b="0" lang="en-US" sz="2500" strike="noStrike" u="none">
              <a:solidFill>
                <a:srgbClr val="081d58"/>
              </a:solidFill>
              <a:effectLst/>
              <a:uFillTx/>
              <a:latin typeface="Times New Roman"/>
            </a:endParaRPr>
          </a:p>
        </p:txBody>
      </p:sp>
      <p:pic>
        <p:nvPicPr>
          <p:cNvPr id="1040" name="" descr=""/>
          <p:cNvPicPr/>
          <p:nvPr/>
        </p:nvPicPr>
        <p:blipFill>
          <a:blip r:embed="rId1"/>
          <a:stretch/>
        </p:blipFill>
        <p:spPr>
          <a:xfrm>
            <a:off x="4791240" y="4695840"/>
            <a:ext cx="4352760" cy="2162160"/>
          </a:xfrm>
          <a:prstGeom prst="rect">
            <a:avLst/>
          </a:prstGeom>
          <a:noFill/>
          <a:ln w="0">
            <a:noFill/>
          </a:ln>
        </p:spPr>
      </p:pic>
    </p:spTree>
  </p:cSld>
  <p:transition spd="slow">
    <p:split dir="in" orient="horz"/>
  </p:transition>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e00000"/>
        </a:solidFill>
      </p:bgPr>
    </p:bg>
    <p:spTree>
      <p:nvGrpSpPr>
        <p:cNvPr id="1" name=""/>
        <p:cNvGrpSpPr/>
        <p:nvPr/>
      </p:nvGrpSpPr>
      <p:grpSpPr>
        <a:xfrm>
          <a:off x="0" y="0"/>
          <a:ext cx="0" cy="0"/>
          <a:chOff x="0" y="0"/>
          <a:chExt cx="0" cy="0"/>
        </a:xfrm>
      </p:grpSpPr>
      <p:sp>
        <p:nvSpPr>
          <p:cNvPr id="1041"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EFFECTIVE EVALUATIONS</a:t>
            </a:r>
            <a:endParaRPr b="1" lang="en-US" sz="3600" strike="noStrike" u="none">
              <a:solidFill>
                <a:srgbClr val="081d58"/>
              </a:solidFill>
              <a:effectLst/>
              <a:uFillTx/>
              <a:latin typeface="Times New Roman"/>
            </a:endParaRPr>
          </a:p>
        </p:txBody>
      </p:sp>
      <p:sp>
        <p:nvSpPr>
          <p:cNvPr id="1042" name="PlaceHolder 2"/>
          <p:cNvSpPr>
            <a:spLocks noGrp="1"/>
          </p:cNvSpPr>
          <p:nvPr>
            <p:ph/>
          </p:nvPr>
        </p:nvSpPr>
        <p:spPr>
          <a:xfrm>
            <a:off x="304560" y="1828800"/>
            <a:ext cx="8001000" cy="3200400"/>
          </a:xfrm>
          <a:prstGeom prst="rect">
            <a:avLst/>
          </a:prstGeom>
          <a:noFill/>
          <a:ln w="0">
            <a:noFill/>
          </a:ln>
        </p:spPr>
        <p:txBody>
          <a:bodyPr lIns="90360" rIns="90360" tIns="44280" bIns="44280" anchor="t">
            <a:normAutofit/>
          </a:bodyPr>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Avoid unreferenced judgments.</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Avoid unsupportable judgments.</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Avoid making excuses for employee.</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Avoid directions which fail to direct</a:t>
            </a:r>
            <a:r>
              <a:rPr b="0" lang="en-US" sz="2500" strike="noStrike" u="none">
                <a:solidFill>
                  <a:srgbClr val="081d58"/>
                </a:solidFill>
                <a:effectLst/>
                <a:uFillTx/>
                <a:latin typeface="Times New Roman"/>
              </a:rPr>
              <a:t>.</a:t>
            </a:r>
            <a:endParaRPr b="0" lang="en-US" sz="2500" strike="noStrike" u="none">
              <a:solidFill>
                <a:srgbClr val="081d58"/>
              </a:solidFill>
              <a:effectLst/>
              <a:uFillTx/>
              <a:latin typeface="Times New Roman"/>
            </a:endParaRPr>
          </a:p>
        </p:txBody>
      </p:sp>
      <p:pic>
        <p:nvPicPr>
          <p:cNvPr id="1043" name="" descr=""/>
          <p:cNvPicPr/>
          <p:nvPr/>
        </p:nvPicPr>
        <p:blipFill>
          <a:blip r:embed="rId1"/>
          <a:stretch/>
        </p:blipFill>
        <p:spPr>
          <a:xfrm>
            <a:off x="5715000" y="2514600"/>
            <a:ext cx="3429000" cy="2371680"/>
          </a:xfrm>
          <a:prstGeom prst="rect">
            <a:avLst/>
          </a:prstGeom>
          <a:noFill/>
          <a:ln w="0">
            <a:noFill/>
          </a:ln>
        </p:spPr>
      </p:pic>
    </p:spTree>
  </p:cSld>
  <p:transition spd="slow">
    <p:blinds dir="horz"/>
  </p:transition>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d89f00"/>
        </a:solidFill>
      </p:bgPr>
    </p:bg>
    <p:spTree>
      <p:nvGrpSpPr>
        <p:cNvPr id="1" name=""/>
        <p:cNvGrpSpPr/>
        <p:nvPr/>
      </p:nvGrpSpPr>
      <p:grpSpPr>
        <a:xfrm>
          <a:off x="0" y="0"/>
          <a:ext cx="0" cy="0"/>
          <a:chOff x="0" y="0"/>
          <a:chExt cx="0" cy="0"/>
        </a:xfrm>
      </p:grpSpPr>
      <p:sp>
        <p:nvSpPr>
          <p:cNvPr id="1044"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EFFECTIVE EVALUATIONS</a:t>
            </a:r>
            <a:endParaRPr b="1" lang="en-US" sz="3600" strike="noStrike" u="none">
              <a:solidFill>
                <a:srgbClr val="081d58"/>
              </a:solidFill>
              <a:effectLst/>
              <a:uFillTx/>
              <a:latin typeface="Times New Roman"/>
            </a:endParaRPr>
          </a:p>
        </p:txBody>
      </p:sp>
      <p:sp>
        <p:nvSpPr>
          <p:cNvPr id="1045" name="PlaceHolder 2"/>
          <p:cNvSpPr>
            <a:spLocks noGrp="1"/>
          </p:cNvSpPr>
          <p:nvPr>
            <p:ph/>
          </p:nvPr>
        </p:nvSpPr>
        <p:spPr>
          <a:xfrm>
            <a:off x="380880" y="1218960"/>
            <a:ext cx="5105520" cy="5257800"/>
          </a:xfrm>
          <a:prstGeom prst="rect">
            <a:avLst/>
          </a:prstGeom>
          <a:noFill/>
          <a:ln w="0">
            <a:noFill/>
          </a:ln>
        </p:spPr>
        <p:txBody>
          <a:bodyPr lIns="90360" rIns="90360" tIns="44280" bIns="44280" anchor="t">
            <a:normAutofit/>
          </a:bodyPr>
          <a:p>
            <a:pPr marL="343080" indent="0">
              <a:spcBef>
                <a:spcPts val="624"/>
              </a:spcBef>
              <a:spcAft>
                <a:spcPts val="1562"/>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trike="noStrike" u="none">
              <a:solidFill>
                <a:srgbClr val="081d58"/>
              </a:solidFill>
              <a:effectLst/>
              <a:uFillTx/>
              <a:latin typeface="Times New Roman"/>
            </a:endParaRPr>
          </a:p>
          <a:p>
            <a:pPr marL="343080" indent="-343080">
              <a:spcBef>
                <a:spcPts val="624"/>
              </a:spcBef>
              <a:spcAft>
                <a:spcPts val="1562"/>
              </a:spcAft>
              <a:buClr>
                <a:srgbClr val="705756"/>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705756"/>
                </a:solidFill>
                <a:effectLst/>
                <a:uFillTx/>
                <a:latin typeface="Times New Roman"/>
              </a:rPr>
              <a:t>Cover the entire evaluation period.</a:t>
            </a:r>
            <a:br>
              <a:rPr sz="2500"/>
            </a:br>
            <a:r>
              <a:rPr b="1" lang="en-US" sz="2500" strike="noStrike" u="none">
                <a:solidFill>
                  <a:srgbClr val="705756"/>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spcAft>
                <a:spcPts val="1562"/>
              </a:spcAft>
              <a:buClr>
                <a:srgbClr val="705756"/>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705756"/>
                </a:solidFill>
                <a:effectLst/>
                <a:uFillTx/>
                <a:latin typeface="Times New Roman"/>
              </a:rPr>
              <a:t>Allow employee to explain disagreement, but don’t negotiate evaluation. </a:t>
            </a:r>
            <a:br>
              <a:rPr sz="2500"/>
            </a:br>
            <a:r>
              <a:rPr b="1" lang="en-US" sz="2500" strike="noStrike" u="none">
                <a:solidFill>
                  <a:srgbClr val="705756"/>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spcAft>
                <a:spcPts val="1562"/>
              </a:spcAft>
              <a:buClr>
                <a:srgbClr val="705756"/>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705756"/>
                </a:solidFill>
                <a:effectLst/>
                <a:uFillTx/>
                <a:latin typeface="Times New Roman"/>
              </a:rPr>
              <a:t>Consider narratives rather than checklists.</a:t>
            </a:r>
            <a:endParaRPr b="0" lang="en-US" sz="2500" strike="noStrike" u="none">
              <a:solidFill>
                <a:srgbClr val="081d58"/>
              </a:solidFill>
              <a:effectLst/>
              <a:uFillTx/>
              <a:latin typeface="Times New Roman"/>
            </a:endParaRPr>
          </a:p>
        </p:txBody>
      </p:sp>
      <p:grpSp>
        <p:nvGrpSpPr>
          <p:cNvPr id="1046" name=""/>
          <p:cNvGrpSpPr/>
          <p:nvPr/>
        </p:nvGrpSpPr>
        <p:grpSpPr>
          <a:xfrm>
            <a:off x="4419720" y="1633680"/>
            <a:ext cx="4289400" cy="3967200"/>
            <a:chOff x="4419720" y="1633680"/>
            <a:chExt cx="4289400" cy="3967200"/>
          </a:xfrm>
        </p:grpSpPr>
        <p:sp>
          <p:nvSpPr>
            <p:cNvPr id="1047" name=""/>
            <p:cNvSpPr/>
            <p:nvPr/>
          </p:nvSpPr>
          <p:spPr>
            <a:xfrm rot="367800">
              <a:off x="5720760" y="1845000"/>
              <a:ext cx="382320" cy="1913760"/>
            </a:xfrm>
            <a:custGeom>
              <a:avLst/>
              <a:gdLst/>
              <a:ahLst/>
              <a:rect l="l" t="t" r="r" b="b"/>
              <a:pathLst>
                <a:path w="240" h="1005">
                  <a:moveTo>
                    <a:pt x="231" y="1005"/>
                  </a:moveTo>
                  <a:lnTo>
                    <a:pt x="0" y="0"/>
                  </a:lnTo>
                  <a:lnTo>
                    <a:pt x="19" y="16"/>
                  </a:lnTo>
                  <a:lnTo>
                    <a:pt x="240" y="1002"/>
                  </a:lnTo>
                  <a:lnTo>
                    <a:pt x="231" y="1005"/>
                  </a:lnTo>
                  <a:close/>
                </a:path>
              </a:pathLst>
            </a:custGeom>
            <a:solidFill>
              <a:srgbClr val="ffcea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48" name=""/>
            <p:cNvSpPr/>
            <p:nvPr/>
          </p:nvSpPr>
          <p:spPr>
            <a:xfrm rot="367800">
              <a:off x="5781960" y="1744560"/>
              <a:ext cx="856440" cy="2039400"/>
            </a:xfrm>
            <a:custGeom>
              <a:avLst/>
              <a:gdLst/>
              <a:ahLst/>
              <a:rect l="l" t="t" r="r" b="b"/>
              <a:pathLst>
                <a:path w="544" h="1080">
                  <a:moveTo>
                    <a:pt x="220" y="1080"/>
                  </a:moveTo>
                  <a:lnTo>
                    <a:pt x="4" y="113"/>
                  </a:lnTo>
                  <a:lnTo>
                    <a:pt x="44" y="148"/>
                  </a:lnTo>
                  <a:lnTo>
                    <a:pt x="1" y="102"/>
                  </a:lnTo>
                  <a:lnTo>
                    <a:pt x="0" y="95"/>
                  </a:lnTo>
                  <a:lnTo>
                    <a:pt x="37" y="89"/>
                  </a:lnTo>
                  <a:lnTo>
                    <a:pt x="69" y="149"/>
                  </a:lnTo>
                  <a:lnTo>
                    <a:pt x="45" y="87"/>
                  </a:lnTo>
                  <a:lnTo>
                    <a:pt x="530" y="0"/>
                  </a:lnTo>
                  <a:lnTo>
                    <a:pt x="544" y="1016"/>
                  </a:lnTo>
                  <a:lnTo>
                    <a:pt x="220" y="1080"/>
                  </a:lnTo>
                  <a:close/>
                </a:path>
              </a:pathLst>
            </a:custGeom>
            <a:solidFill>
              <a:srgbClr val="b7a89e"/>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49" name=""/>
            <p:cNvSpPr/>
            <p:nvPr/>
          </p:nvSpPr>
          <p:spPr>
            <a:xfrm rot="367800">
              <a:off x="6632280" y="2489040"/>
              <a:ext cx="38160" cy="1226160"/>
            </a:xfrm>
            <a:custGeom>
              <a:avLst/>
              <a:gdLst/>
              <a:ahLst/>
              <a:rect l="l" t="t" r="r" b="b"/>
              <a:pathLst>
                <a:path w="24" h="645">
                  <a:moveTo>
                    <a:pt x="9" y="645"/>
                  </a:moveTo>
                  <a:lnTo>
                    <a:pt x="0" y="12"/>
                  </a:lnTo>
                  <a:lnTo>
                    <a:pt x="14" y="0"/>
                  </a:lnTo>
                  <a:lnTo>
                    <a:pt x="24" y="638"/>
                  </a:lnTo>
                  <a:lnTo>
                    <a:pt x="22" y="643"/>
                  </a:lnTo>
                  <a:lnTo>
                    <a:pt x="9" y="645"/>
                  </a:lnTo>
                  <a:close/>
                </a:path>
              </a:pathLst>
            </a:custGeom>
            <a:solidFill>
              <a:srgbClr val="ffcea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50" name=""/>
            <p:cNvSpPr/>
            <p:nvPr/>
          </p:nvSpPr>
          <p:spPr>
            <a:xfrm rot="367800">
              <a:off x="5902560" y="1676520"/>
              <a:ext cx="844920" cy="777960"/>
            </a:xfrm>
            <a:custGeom>
              <a:avLst/>
              <a:gdLst/>
              <a:ahLst/>
              <a:rect l="l" t="t" r="r" b="b"/>
              <a:pathLst>
                <a:path w="530" h="409">
                  <a:moveTo>
                    <a:pt x="50" y="84"/>
                  </a:moveTo>
                  <a:lnTo>
                    <a:pt x="52" y="88"/>
                  </a:lnTo>
                  <a:lnTo>
                    <a:pt x="52" y="84"/>
                  </a:lnTo>
                  <a:lnTo>
                    <a:pt x="525" y="0"/>
                  </a:lnTo>
                  <a:lnTo>
                    <a:pt x="530" y="395"/>
                  </a:lnTo>
                  <a:lnTo>
                    <a:pt x="516" y="409"/>
                  </a:lnTo>
                  <a:lnTo>
                    <a:pt x="512" y="14"/>
                  </a:lnTo>
                  <a:lnTo>
                    <a:pt x="4" y="106"/>
                  </a:lnTo>
                  <a:lnTo>
                    <a:pt x="0" y="93"/>
                  </a:lnTo>
                  <a:lnTo>
                    <a:pt x="50" y="84"/>
                  </a:lnTo>
                  <a:close/>
                </a:path>
              </a:pathLst>
            </a:custGeom>
            <a:solidFill>
              <a:srgbClr val="ffcea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51" name=""/>
            <p:cNvSpPr/>
            <p:nvPr/>
          </p:nvSpPr>
          <p:spPr>
            <a:xfrm rot="367800">
              <a:off x="5824080" y="1795680"/>
              <a:ext cx="88560" cy="40680"/>
            </a:xfrm>
            <a:custGeom>
              <a:avLst/>
              <a:gdLst/>
              <a:ahLst/>
              <a:rect l="l" t="t" r="r" b="b"/>
              <a:pathLst>
                <a:path w="56" h="22">
                  <a:moveTo>
                    <a:pt x="49" y="0"/>
                  </a:moveTo>
                  <a:lnTo>
                    <a:pt x="56" y="14"/>
                  </a:lnTo>
                  <a:lnTo>
                    <a:pt x="10" y="22"/>
                  </a:lnTo>
                  <a:lnTo>
                    <a:pt x="0" y="9"/>
                  </a:lnTo>
                  <a:lnTo>
                    <a:pt x="49" y="0"/>
                  </a:lnTo>
                  <a:close/>
                </a:path>
              </a:pathLst>
            </a:custGeom>
            <a:solidFill>
              <a:srgbClr val="ffcea8"/>
            </a:solidFill>
            <a:ln w="0">
              <a:noFill/>
            </a:ln>
          </p:spPr>
          <p:style>
            <a:lnRef idx="0"/>
            <a:fillRef idx="0"/>
            <a:effectRef idx="0"/>
            <a:fontRef idx="minor"/>
          </p:style>
          <p:txBody>
            <a:bodyPr lIns="90000" rIns="90000" tIns="-6120" bIns="-6120" anchor="t">
              <a:noAutofit/>
            </a:bodyPr>
            <a:p>
              <a:endParaRPr b="0" lang="en-US" sz="2400" strike="noStrike" u="none">
                <a:solidFill>
                  <a:srgbClr val="ffffff"/>
                </a:solidFill>
                <a:effectLst/>
                <a:uFillTx/>
                <a:latin typeface="Times New Roman"/>
              </a:endParaRPr>
            </a:p>
          </p:txBody>
        </p:sp>
        <p:sp>
          <p:nvSpPr>
            <p:cNvPr id="1052" name=""/>
            <p:cNvSpPr/>
            <p:nvPr/>
          </p:nvSpPr>
          <p:spPr>
            <a:xfrm rot="367800">
              <a:off x="5940720" y="3367800"/>
              <a:ext cx="2573640" cy="1359360"/>
            </a:xfrm>
            <a:custGeom>
              <a:avLst/>
              <a:gdLst/>
              <a:ahLst/>
              <a:rect l="l" t="t" r="r" b="b"/>
              <a:pathLst>
                <a:path w="1616" h="714">
                  <a:moveTo>
                    <a:pt x="741" y="714"/>
                  </a:moveTo>
                  <a:lnTo>
                    <a:pt x="696" y="713"/>
                  </a:lnTo>
                  <a:lnTo>
                    <a:pt x="652" y="709"/>
                  </a:lnTo>
                  <a:lnTo>
                    <a:pt x="609" y="705"/>
                  </a:lnTo>
                  <a:lnTo>
                    <a:pt x="566" y="696"/>
                  </a:lnTo>
                  <a:lnTo>
                    <a:pt x="524" y="687"/>
                  </a:lnTo>
                  <a:lnTo>
                    <a:pt x="481" y="676"/>
                  </a:lnTo>
                  <a:lnTo>
                    <a:pt x="440" y="662"/>
                  </a:lnTo>
                  <a:lnTo>
                    <a:pt x="399" y="646"/>
                  </a:lnTo>
                  <a:lnTo>
                    <a:pt x="359" y="628"/>
                  </a:lnTo>
                  <a:lnTo>
                    <a:pt x="321" y="609"/>
                  </a:lnTo>
                  <a:lnTo>
                    <a:pt x="283" y="587"/>
                  </a:lnTo>
                  <a:lnTo>
                    <a:pt x="246" y="564"/>
                  </a:lnTo>
                  <a:lnTo>
                    <a:pt x="211" y="538"/>
                  </a:lnTo>
                  <a:lnTo>
                    <a:pt x="175" y="510"/>
                  </a:lnTo>
                  <a:lnTo>
                    <a:pt x="142" y="482"/>
                  </a:lnTo>
                  <a:lnTo>
                    <a:pt x="110" y="450"/>
                  </a:lnTo>
                  <a:lnTo>
                    <a:pt x="95" y="434"/>
                  </a:lnTo>
                  <a:lnTo>
                    <a:pt x="80" y="418"/>
                  </a:lnTo>
                  <a:lnTo>
                    <a:pt x="66" y="402"/>
                  </a:lnTo>
                  <a:lnTo>
                    <a:pt x="52" y="386"/>
                  </a:lnTo>
                  <a:lnTo>
                    <a:pt x="38" y="368"/>
                  </a:lnTo>
                  <a:lnTo>
                    <a:pt x="26" y="351"/>
                  </a:lnTo>
                  <a:lnTo>
                    <a:pt x="13" y="334"/>
                  </a:lnTo>
                  <a:lnTo>
                    <a:pt x="0" y="316"/>
                  </a:lnTo>
                  <a:lnTo>
                    <a:pt x="1616" y="0"/>
                  </a:lnTo>
                  <a:lnTo>
                    <a:pt x="1607" y="38"/>
                  </a:lnTo>
                  <a:lnTo>
                    <a:pt x="1597" y="75"/>
                  </a:lnTo>
                  <a:lnTo>
                    <a:pt x="1585" y="112"/>
                  </a:lnTo>
                  <a:lnTo>
                    <a:pt x="1571" y="148"/>
                  </a:lnTo>
                  <a:lnTo>
                    <a:pt x="1556" y="182"/>
                  </a:lnTo>
                  <a:lnTo>
                    <a:pt x="1540" y="217"/>
                  </a:lnTo>
                  <a:lnTo>
                    <a:pt x="1523" y="251"/>
                  </a:lnTo>
                  <a:lnTo>
                    <a:pt x="1503" y="283"/>
                  </a:lnTo>
                  <a:lnTo>
                    <a:pt x="1484" y="315"/>
                  </a:lnTo>
                  <a:lnTo>
                    <a:pt x="1462" y="345"/>
                  </a:lnTo>
                  <a:lnTo>
                    <a:pt x="1439" y="375"/>
                  </a:lnTo>
                  <a:lnTo>
                    <a:pt x="1415" y="404"/>
                  </a:lnTo>
                  <a:lnTo>
                    <a:pt x="1390" y="432"/>
                  </a:lnTo>
                  <a:lnTo>
                    <a:pt x="1364" y="460"/>
                  </a:lnTo>
                  <a:lnTo>
                    <a:pt x="1337" y="485"/>
                  </a:lnTo>
                  <a:lnTo>
                    <a:pt x="1308" y="509"/>
                  </a:lnTo>
                  <a:lnTo>
                    <a:pt x="1278" y="532"/>
                  </a:lnTo>
                  <a:lnTo>
                    <a:pt x="1248" y="554"/>
                  </a:lnTo>
                  <a:lnTo>
                    <a:pt x="1217" y="575"/>
                  </a:lnTo>
                  <a:lnTo>
                    <a:pt x="1185" y="595"/>
                  </a:lnTo>
                  <a:lnTo>
                    <a:pt x="1152" y="613"/>
                  </a:lnTo>
                  <a:lnTo>
                    <a:pt x="1117" y="631"/>
                  </a:lnTo>
                  <a:lnTo>
                    <a:pt x="1083" y="646"/>
                  </a:lnTo>
                  <a:lnTo>
                    <a:pt x="1047" y="659"/>
                  </a:lnTo>
                  <a:lnTo>
                    <a:pt x="1011" y="672"/>
                  </a:lnTo>
                  <a:lnTo>
                    <a:pt x="974" y="683"/>
                  </a:lnTo>
                  <a:lnTo>
                    <a:pt x="936" y="692"/>
                  </a:lnTo>
                  <a:lnTo>
                    <a:pt x="899" y="700"/>
                  </a:lnTo>
                  <a:lnTo>
                    <a:pt x="859" y="706"/>
                  </a:lnTo>
                  <a:lnTo>
                    <a:pt x="820" y="710"/>
                  </a:lnTo>
                  <a:lnTo>
                    <a:pt x="781" y="713"/>
                  </a:lnTo>
                  <a:lnTo>
                    <a:pt x="741" y="714"/>
                  </a:lnTo>
                  <a:close/>
                </a:path>
              </a:pathLst>
            </a:custGeom>
            <a:solidFill>
              <a:srgbClr val="b29bb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53" name=""/>
            <p:cNvSpPr/>
            <p:nvPr/>
          </p:nvSpPr>
          <p:spPr>
            <a:xfrm rot="367800">
              <a:off x="5987160" y="2760480"/>
              <a:ext cx="160560" cy="290880"/>
            </a:xfrm>
            <a:custGeom>
              <a:avLst/>
              <a:gdLst/>
              <a:ahLst/>
              <a:rect l="l" t="t" r="r" b="b"/>
              <a:pathLst>
                <a:path w="100" h="153">
                  <a:moveTo>
                    <a:pt x="91" y="104"/>
                  </a:moveTo>
                  <a:lnTo>
                    <a:pt x="91" y="104"/>
                  </a:lnTo>
                  <a:lnTo>
                    <a:pt x="95" y="98"/>
                  </a:lnTo>
                  <a:lnTo>
                    <a:pt x="98" y="91"/>
                  </a:lnTo>
                  <a:lnTo>
                    <a:pt x="99" y="84"/>
                  </a:lnTo>
                  <a:lnTo>
                    <a:pt x="100" y="76"/>
                  </a:lnTo>
                  <a:lnTo>
                    <a:pt x="99" y="68"/>
                  </a:lnTo>
                  <a:lnTo>
                    <a:pt x="97" y="59"/>
                  </a:lnTo>
                  <a:lnTo>
                    <a:pt x="92" y="51"/>
                  </a:lnTo>
                  <a:lnTo>
                    <a:pt x="87" y="44"/>
                  </a:lnTo>
                  <a:lnTo>
                    <a:pt x="84" y="41"/>
                  </a:lnTo>
                  <a:lnTo>
                    <a:pt x="83" y="40"/>
                  </a:lnTo>
                  <a:lnTo>
                    <a:pt x="81" y="38"/>
                  </a:lnTo>
                  <a:lnTo>
                    <a:pt x="79" y="37"/>
                  </a:lnTo>
                  <a:lnTo>
                    <a:pt x="75" y="0"/>
                  </a:lnTo>
                  <a:lnTo>
                    <a:pt x="0" y="10"/>
                  </a:lnTo>
                  <a:lnTo>
                    <a:pt x="11" y="66"/>
                  </a:lnTo>
                  <a:lnTo>
                    <a:pt x="10" y="68"/>
                  </a:lnTo>
                  <a:lnTo>
                    <a:pt x="10" y="70"/>
                  </a:lnTo>
                  <a:lnTo>
                    <a:pt x="8" y="74"/>
                  </a:lnTo>
                  <a:lnTo>
                    <a:pt x="8" y="76"/>
                  </a:lnTo>
                  <a:lnTo>
                    <a:pt x="10" y="84"/>
                  </a:lnTo>
                  <a:lnTo>
                    <a:pt x="11" y="91"/>
                  </a:lnTo>
                  <a:lnTo>
                    <a:pt x="14" y="98"/>
                  </a:lnTo>
                  <a:lnTo>
                    <a:pt x="19" y="104"/>
                  </a:lnTo>
                  <a:lnTo>
                    <a:pt x="27" y="153"/>
                  </a:lnTo>
                  <a:lnTo>
                    <a:pt x="99" y="133"/>
                  </a:lnTo>
                  <a:lnTo>
                    <a:pt x="91" y="10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54" name=""/>
            <p:cNvSpPr/>
            <p:nvPr/>
          </p:nvSpPr>
          <p:spPr>
            <a:xfrm rot="367800">
              <a:off x="6039720" y="2980800"/>
              <a:ext cx="68400" cy="34920"/>
            </a:xfrm>
            <a:custGeom>
              <a:avLst/>
              <a:gdLst/>
              <a:ahLst/>
              <a:rect l="l" t="t" r="r" b="b"/>
              <a:pathLst>
                <a:path w="43" h="18">
                  <a:moveTo>
                    <a:pt x="43" y="6"/>
                  </a:moveTo>
                  <a:lnTo>
                    <a:pt x="2" y="18"/>
                  </a:lnTo>
                  <a:lnTo>
                    <a:pt x="0" y="4"/>
                  </a:lnTo>
                  <a:lnTo>
                    <a:pt x="5" y="5"/>
                  </a:lnTo>
                  <a:lnTo>
                    <a:pt x="9" y="6"/>
                  </a:lnTo>
                  <a:lnTo>
                    <a:pt x="13" y="7"/>
                  </a:lnTo>
                  <a:lnTo>
                    <a:pt x="17" y="7"/>
                  </a:lnTo>
                  <a:lnTo>
                    <a:pt x="23" y="7"/>
                  </a:lnTo>
                  <a:lnTo>
                    <a:pt x="30" y="5"/>
                  </a:lnTo>
                  <a:lnTo>
                    <a:pt x="36" y="4"/>
                  </a:lnTo>
                  <a:lnTo>
                    <a:pt x="42" y="0"/>
                  </a:lnTo>
                  <a:lnTo>
                    <a:pt x="43" y="6"/>
                  </a:lnTo>
                  <a:close/>
                </a:path>
              </a:pathLst>
            </a:custGeom>
            <a:solidFill>
              <a:srgbClr val="ffc454"/>
            </a:solidFill>
            <a:ln w="0">
              <a:noFill/>
            </a:ln>
          </p:spPr>
          <p:style>
            <a:lnRef idx="0"/>
            <a:fillRef idx="0"/>
            <a:effectRef idx="0"/>
            <a:fontRef idx="minor"/>
          </p:style>
          <p:txBody>
            <a:bodyPr lIns="90000" rIns="90000" tIns="-11880" bIns="-11880" anchor="t">
              <a:noAutofit/>
            </a:bodyPr>
            <a:p>
              <a:endParaRPr b="0" lang="en-US" sz="2400" strike="noStrike" u="none">
                <a:solidFill>
                  <a:srgbClr val="ffffff"/>
                </a:solidFill>
                <a:effectLst/>
                <a:uFillTx/>
                <a:latin typeface="Times New Roman"/>
              </a:endParaRPr>
            </a:p>
          </p:txBody>
        </p:sp>
        <p:sp>
          <p:nvSpPr>
            <p:cNvPr id="1055" name=""/>
            <p:cNvSpPr/>
            <p:nvPr/>
          </p:nvSpPr>
          <p:spPr>
            <a:xfrm rot="367800">
              <a:off x="6026400" y="2847240"/>
              <a:ext cx="95040" cy="115560"/>
            </a:xfrm>
            <a:custGeom>
              <a:avLst/>
              <a:gdLst/>
              <a:ahLst/>
              <a:rect l="l" t="t" r="r" b="b"/>
              <a:pathLst>
                <a:path w="60" h="60">
                  <a:moveTo>
                    <a:pt x="30" y="60"/>
                  </a:moveTo>
                  <a:lnTo>
                    <a:pt x="25" y="59"/>
                  </a:lnTo>
                  <a:lnTo>
                    <a:pt x="19" y="58"/>
                  </a:lnTo>
                  <a:lnTo>
                    <a:pt x="14" y="54"/>
                  </a:lnTo>
                  <a:lnTo>
                    <a:pt x="10" y="51"/>
                  </a:lnTo>
                  <a:lnTo>
                    <a:pt x="10" y="51"/>
                  </a:lnTo>
                  <a:lnTo>
                    <a:pt x="10" y="51"/>
                  </a:lnTo>
                  <a:lnTo>
                    <a:pt x="10" y="51"/>
                  </a:lnTo>
                  <a:lnTo>
                    <a:pt x="10" y="51"/>
                  </a:lnTo>
                  <a:lnTo>
                    <a:pt x="10" y="50"/>
                  </a:lnTo>
                  <a:lnTo>
                    <a:pt x="9" y="51"/>
                  </a:lnTo>
                  <a:lnTo>
                    <a:pt x="5" y="46"/>
                  </a:lnTo>
                  <a:lnTo>
                    <a:pt x="3" y="42"/>
                  </a:lnTo>
                  <a:lnTo>
                    <a:pt x="2" y="36"/>
                  </a:lnTo>
                  <a:lnTo>
                    <a:pt x="0" y="30"/>
                  </a:lnTo>
                  <a:lnTo>
                    <a:pt x="2" y="24"/>
                  </a:lnTo>
                  <a:lnTo>
                    <a:pt x="3" y="18"/>
                  </a:lnTo>
                  <a:lnTo>
                    <a:pt x="6" y="14"/>
                  </a:lnTo>
                  <a:lnTo>
                    <a:pt x="10" y="9"/>
                  </a:lnTo>
                  <a:lnTo>
                    <a:pt x="14" y="6"/>
                  </a:lnTo>
                  <a:lnTo>
                    <a:pt x="19" y="2"/>
                  </a:lnTo>
                  <a:lnTo>
                    <a:pt x="25" y="1"/>
                  </a:lnTo>
                  <a:lnTo>
                    <a:pt x="30" y="0"/>
                  </a:lnTo>
                  <a:lnTo>
                    <a:pt x="36" y="1"/>
                  </a:lnTo>
                  <a:lnTo>
                    <a:pt x="42" y="2"/>
                  </a:lnTo>
                  <a:lnTo>
                    <a:pt x="46" y="6"/>
                  </a:lnTo>
                  <a:lnTo>
                    <a:pt x="51" y="9"/>
                  </a:lnTo>
                  <a:lnTo>
                    <a:pt x="55" y="14"/>
                  </a:lnTo>
                  <a:lnTo>
                    <a:pt x="58" y="18"/>
                  </a:lnTo>
                  <a:lnTo>
                    <a:pt x="59" y="24"/>
                  </a:lnTo>
                  <a:lnTo>
                    <a:pt x="60" y="30"/>
                  </a:lnTo>
                  <a:lnTo>
                    <a:pt x="58" y="42"/>
                  </a:lnTo>
                  <a:lnTo>
                    <a:pt x="51" y="51"/>
                  </a:lnTo>
                  <a:lnTo>
                    <a:pt x="42" y="58"/>
                  </a:lnTo>
                  <a:lnTo>
                    <a:pt x="30" y="60"/>
                  </a:lnTo>
                  <a:close/>
                </a:path>
              </a:pathLst>
            </a:custGeom>
            <a:solidFill>
              <a:srgbClr val="ffc45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56" name=""/>
            <p:cNvSpPr/>
            <p:nvPr/>
          </p:nvSpPr>
          <p:spPr>
            <a:xfrm rot="367800">
              <a:off x="6026400" y="2792520"/>
              <a:ext cx="66600" cy="48960"/>
            </a:xfrm>
            <a:custGeom>
              <a:avLst/>
              <a:gdLst/>
              <a:ahLst/>
              <a:rect l="l" t="t" r="r" b="b"/>
              <a:pathLst>
                <a:path w="42" h="26">
                  <a:moveTo>
                    <a:pt x="0" y="6"/>
                  </a:moveTo>
                  <a:lnTo>
                    <a:pt x="41" y="0"/>
                  </a:lnTo>
                  <a:lnTo>
                    <a:pt x="42" y="13"/>
                  </a:lnTo>
                  <a:lnTo>
                    <a:pt x="41" y="13"/>
                  </a:lnTo>
                  <a:lnTo>
                    <a:pt x="39" y="12"/>
                  </a:lnTo>
                  <a:lnTo>
                    <a:pt x="38" y="12"/>
                  </a:lnTo>
                  <a:lnTo>
                    <a:pt x="35" y="12"/>
                  </a:lnTo>
                  <a:lnTo>
                    <a:pt x="26" y="13"/>
                  </a:lnTo>
                  <a:lnTo>
                    <a:pt x="18" y="15"/>
                  </a:lnTo>
                  <a:lnTo>
                    <a:pt x="10" y="20"/>
                  </a:lnTo>
                  <a:lnTo>
                    <a:pt x="3" y="26"/>
                  </a:lnTo>
                  <a:lnTo>
                    <a:pt x="0" y="6"/>
                  </a:lnTo>
                  <a:close/>
                </a:path>
              </a:pathLst>
            </a:custGeom>
            <a:solidFill>
              <a:srgbClr val="ffc454"/>
            </a:solidFill>
            <a:ln w="0">
              <a:noFill/>
            </a:ln>
          </p:spPr>
          <p:style>
            <a:lnRef idx="0"/>
            <a:fillRef idx="0"/>
            <a:effectRef idx="0"/>
            <a:fontRef idx="minor"/>
          </p:style>
          <p:txBody>
            <a:bodyPr lIns="90000" rIns="90000" tIns="2160" bIns="2160" anchor="t">
              <a:noAutofit/>
            </a:bodyPr>
            <a:p>
              <a:endParaRPr b="0" lang="en-US" sz="2400" strike="noStrike" u="none">
                <a:solidFill>
                  <a:srgbClr val="ffffff"/>
                </a:solidFill>
                <a:effectLst/>
                <a:uFillTx/>
                <a:latin typeface="Times New Roman"/>
              </a:endParaRPr>
            </a:p>
          </p:txBody>
        </p:sp>
        <p:sp>
          <p:nvSpPr>
            <p:cNvPr id="1057" name=""/>
            <p:cNvSpPr/>
            <p:nvPr/>
          </p:nvSpPr>
          <p:spPr>
            <a:xfrm rot="367800">
              <a:off x="7182000" y="2446200"/>
              <a:ext cx="1428120" cy="1929600"/>
            </a:xfrm>
            <a:custGeom>
              <a:avLst/>
              <a:gdLst/>
              <a:ahLst/>
              <a:rect l="l" t="t" r="r" b="b"/>
              <a:pathLst>
                <a:path w="897" h="1014">
                  <a:moveTo>
                    <a:pt x="859" y="661"/>
                  </a:moveTo>
                  <a:lnTo>
                    <a:pt x="811" y="698"/>
                  </a:lnTo>
                  <a:lnTo>
                    <a:pt x="808" y="690"/>
                  </a:lnTo>
                  <a:lnTo>
                    <a:pt x="812" y="685"/>
                  </a:lnTo>
                  <a:lnTo>
                    <a:pt x="816" y="679"/>
                  </a:lnTo>
                  <a:lnTo>
                    <a:pt x="819" y="671"/>
                  </a:lnTo>
                  <a:lnTo>
                    <a:pt x="820" y="663"/>
                  </a:lnTo>
                  <a:lnTo>
                    <a:pt x="819" y="652"/>
                  </a:lnTo>
                  <a:lnTo>
                    <a:pt x="817" y="642"/>
                  </a:lnTo>
                  <a:lnTo>
                    <a:pt x="816" y="635"/>
                  </a:lnTo>
                  <a:lnTo>
                    <a:pt x="815" y="632"/>
                  </a:lnTo>
                  <a:lnTo>
                    <a:pt x="815" y="631"/>
                  </a:lnTo>
                  <a:lnTo>
                    <a:pt x="814" y="629"/>
                  </a:lnTo>
                  <a:lnTo>
                    <a:pt x="813" y="626"/>
                  </a:lnTo>
                  <a:lnTo>
                    <a:pt x="812" y="622"/>
                  </a:lnTo>
                  <a:lnTo>
                    <a:pt x="815" y="623"/>
                  </a:lnTo>
                  <a:lnTo>
                    <a:pt x="817" y="618"/>
                  </a:lnTo>
                  <a:lnTo>
                    <a:pt x="822" y="608"/>
                  </a:lnTo>
                  <a:lnTo>
                    <a:pt x="829" y="588"/>
                  </a:lnTo>
                  <a:lnTo>
                    <a:pt x="839" y="564"/>
                  </a:lnTo>
                  <a:lnTo>
                    <a:pt x="851" y="535"/>
                  </a:lnTo>
                  <a:lnTo>
                    <a:pt x="765" y="535"/>
                  </a:lnTo>
                  <a:lnTo>
                    <a:pt x="762" y="571"/>
                  </a:lnTo>
                  <a:lnTo>
                    <a:pt x="761" y="571"/>
                  </a:lnTo>
                  <a:lnTo>
                    <a:pt x="759" y="570"/>
                  </a:lnTo>
                  <a:lnTo>
                    <a:pt x="758" y="570"/>
                  </a:lnTo>
                  <a:lnTo>
                    <a:pt x="755" y="568"/>
                  </a:lnTo>
                  <a:lnTo>
                    <a:pt x="751" y="567"/>
                  </a:lnTo>
                  <a:lnTo>
                    <a:pt x="745" y="565"/>
                  </a:lnTo>
                  <a:lnTo>
                    <a:pt x="740" y="564"/>
                  </a:lnTo>
                  <a:lnTo>
                    <a:pt x="736" y="562"/>
                  </a:lnTo>
                  <a:lnTo>
                    <a:pt x="731" y="559"/>
                  </a:lnTo>
                  <a:lnTo>
                    <a:pt x="727" y="558"/>
                  </a:lnTo>
                  <a:lnTo>
                    <a:pt x="723" y="556"/>
                  </a:lnTo>
                  <a:lnTo>
                    <a:pt x="720" y="555"/>
                  </a:lnTo>
                  <a:lnTo>
                    <a:pt x="723" y="536"/>
                  </a:lnTo>
                  <a:lnTo>
                    <a:pt x="728" y="520"/>
                  </a:lnTo>
                  <a:lnTo>
                    <a:pt x="734" y="506"/>
                  </a:lnTo>
                  <a:lnTo>
                    <a:pt x="738" y="497"/>
                  </a:lnTo>
                  <a:lnTo>
                    <a:pt x="745" y="493"/>
                  </a:lnTo>
                  <a:lnTo>
                    <a:pt x="752" y="490"/>
                  </a:lnTo>
                  <a:lnTo>
                    <a:pt x="759" y="486"/>
                  </a:lnTo>
                  <a:lnTo>
                    <a:pt x="766" y="483"/>
                  </a:lnTo>
                  <a:lnTo>
                    <a:pt x="765" y="535"/>
                  </a:lnTo>
                  <a:lnTo>
                    <a:pt x="851" y="535"/>
                  </a:lnTo>
                  <a:lnTo>
                    <a:pt x="861" y="506"/>
                  </a:lnTo>
                  <a:lnTo>
                    <a:pt x="870" y="477"/>
                  </a:lnTo>
                  <a:lnTo>
                    <a:pt x="876" y="453"/>
                  </a:lnTo>
                  <a:lnTo>
                    <a:pt x="878" y="436"/>
                  </a:lnTo>
                  <a:lnTo>
                    <a:pt x="877" y="429"/>
                  </a:lnTo>
                  <a:lnTo>
                    <a:pt x="874" y="422"/>
                  </a:lnTo>
                  <a:lnTo>
                    <a:pt x="869" y="415"/>
                  </a:lnTo>
                  <a:lnTo>
                    <a:pt x="862" y="407"/>
                  </a:lnTo>
                  <a:lnTo>
                    <a:pt x="855" y="400"/>
                  </a:lnTo>
                  <a:lnTo>
                    <a:pt x="847" y="393"/>
                  </a:lnTo>
                  <a:lnTo>
                    <a:pt x="838" y="386"/>
                  </a:lnTo>
                  <a:lnTo>
                    <a:pt x="829" y="379"/>
                  </a:lnTo>
                  <a:lnTo>
                    <a:pt x="832" y="379"/>
                  </a:lnTo>
                  <a:lnTo>
                    <a:pt x="838" y="262"/>
                  </a:lnTo>
                  <a:lnTo>
                    <a:pt x="813" y="249"/>
                  </a:lnTo>
                  <a:lnTo>
                    <a:pt x="791" y="252"/>
                  </a:lnTo>
                  <a:lnTo>
                    <a:pt x="790" y="285"/>
                  </a:lnTo>
                  <a:lnTo>
                    <a:pt x="707" y="266"/>
                  </a:lnTo>
                  <a:lnTo>
                    <a:pt x="709" y="202"/>
                  </a:lnTo>
                  <a:lnTo>
                    <a:pt x="712" y="131"/>
                  </a:lnTo>
                  <a:lnTo>
                    <a:pt x="712" y="69"/>
                  </a:lnTo>
                  <a:lnTo>
                    <a:pt x="708" y="36"/>
                  </a:lnTo>
                  <a:lnTo>
                    <a:pt x="700" y="21"/>
                  </a:lnTo>
                  <a:lnTo>
                    <a:pt x="691" y="11"/>
                  </a:lnTo>
                  <a:lnTo>
                    <a:pt x="684" y="5"/>
                  </a:lnTo>
                  <a:lnTo>
                    <a:pt x="682" y="2"/>
                  </a:lnTo>
                  <a:lnTo>
                    <a:pt x="679" y="1"/>
                  </a:lnTo>
                  <a:lnTo>
                    <a:pt x="678" y="1"/>
                  </a:lnTo>
                  <a:lnTo>
                    <a:pt x="666" y="1"/>
                  </a:lnTo>
                  <a:lnTo>
                    <a:pt x="652" y="0"/>
                  </a:lnTo>
                  <a:lnTo>
                    <a:pt x="637" y="0"/>
                  </a:lnTo>
                  <a:lnTo>
                    <a:pt x="623" y="0"/>
                  </a:lnTo>
                  <a:lnTo>
                    <a:pt x="609" y="1"/>
                  </a:lnTo>
                  <a:lnTo>
                    <a:pt x="598" y="2"/>
                  </a:lnTo>
                  <a:lnTo>
                    <a:pt x="590" y="4"/>
                  </a:lnTo>
                  <a:lnTo>
                    <a:pt x="584" y="7"/>
                  </a:lnTo>
                  <a:lnTo>
                    <a:pt x="582" y="11"/>
                  </a:lnTo>
                  <a:lnTo>
                    <a:pt x="579" y="14"/>
                  </a:lnTo>
                  <a:lnTo>
                    <a:pt x="579" y="16"/>
                  </a:lnTo>
                  <a:lnTo>
                    <a:pt x="579" y="19"/>
                  </a:lnTo>
                  <a:lnTo>
                    <a:pt x="579" y="20"/>
                  </a:lnTo>
                  <a:lnTo>
                    <a:pt x="579" y="20"/>
                  </a:lnTo>
                  <a:lnTo>
                    <a:pt x="579" y="21"/>
                  </a:lnTo>
                  <a:lnTo>
                    <a:pt x="579" y="22"/>
                  </a:lnTo>
                  <a:lnTo>
                    <a:pt x="573" y="22"/>
                  </a:lnTo>
                  <a:lnTo>
                    <a:pt x="567" y="24"/>
                  </a:lnTo>
                  <a:lnTo>
                    <a:pt x="561" y="27"/>
                  </a:lnTo>
                  <a:lnTo>
                    <a:pt x="556" y="30"/>
                  </a:lnTo>
                  <a:lnTo>
                    <a:pt x="554" y="32"/>
                  </a:lnTo>
                  <a:lnTo>
                    <a:pt x="554" y="36"/>
                  </a:lnTo>
                  <a:lnTo>
                    <a:pt x="553" y="38"/>
                  </a:lnTo>
                  <a:lnTo>
                    <a:pt x="554" y="42"/>
                  </a:lnTo>
                  <a:lnTo>
                    <a:pt x="556" y="48"/>
                  </a:lnTo>
                  <a:lnTo>
                    <a:pt x="561" y="52"/>
                  </a:lnTo>
                  <a:lnTo>
                    <a:pt x="566" y="57"/>
                  </a:lnTo>
                  <a:lnTo>
                    <a:pt x="570" y="60"/>
                  </a:lnTo>
                  <a:lnTo>
                    <a:pt x="567" y="63"/>
                  </a:lnTo>
                  <a:lnTo>
                    <a:pt x="563" y="64"/>
                  </a:lnTo>
                  <a:lnTo>
                    <a:pt x="561" y="66"/>
                  </a:lnTo>
                  <a:lnTo>
                    <a:pt x="560" y="68"/>
                  </a:lnTo>
                  <a:lnTo>
                    <a:pt x="559" y="71"/>
                  </a:lnTo>
                  <a:lnTo>
                    <a:pt x="559" y="73"/>
                  </a:lnTo>
                  <a:lnTo>
                    <a:pt x="560" y="74"/>
                  </a:lnTo>
                  <a:lnTo>
                    <a:pt x="561" y="76"/>
                  </a:lnTo>
                  <a:lnTo>
                    <a:pt x="566" y="81"/>
                  </a:lnTo>
                  <a:lnTo>
                    <a:pt x="574" y="84"/>
                  </a:lnTo>
                  <a:lnTo>
                    <a:pt x="584" y="88"/>
                  </a:lnTo>
                  <a:lnTo>
                    <a:pt x="593" y="90"/>
                  </a:lnTo>
                  <a:lnTo>
                    <a:pt x="607" y="157"/>
                  </a:lnTo>
                  <a:lnTo>
                    <a:pt x="545" y="183"/>
                  </a:lnTo>
                  <a:lnTo>
                    <a:pt x="548" y="188"/>
                  </a:lnTo>
                  <a:lnTo>
                    <a:pt x="551" y="193"/>
                  </a:lnTo>
                  <a:lnTo>
                    <a:pt x="555" y="198"/>
                  </a:lnTo>
                  <a:lnTo>
                    <a:pt x="561" y="202"/>
                  </a:lnTo>
                  <a:lnTo>
                    <a:pt x="568" y="202"/>
                  </a:lnTo>
                  <a:lnTo>
                    <a:pt x="570" y="201"/>
                  </a:lnTo>
                  <a:lnTo>
                    <a:pt x="576" y="200"/>
                  </a:lnTo>
                  <a:lnTo>
                    <a:pt x="582" y="199"/>
                  </a:lnTo>
                  <a:lnTo>
                    <a:pt x="589" y="197"/>
                  </a:lnTo>
                  <a:lnTo>
                    <a:pt x="596" y="194"/>
                  </a:lnTo>
                  <a:lnTo>
                    <a:pt x="604" y="192"/>
                  </a:lnTo>
                  <a:lnTo>
                    <a:pt x="610" y="190"/>
                  </a:lnTo>
                  <a:lnTo>
                    <a:pt x="616" y="187"/>
                  </a:lnTo>
                  <a:lnTo>
                    <a:pt x="616" y="195"/>
                  </a:lnTo>
                  <a:lnTo>
                    <a:pt x="617" y="215"/>
                  </a:lnTo>
                  <a:lnTo>
                    <a:pt x="617" y="235"/>
                  </a:lnTo>
                  <a:lnTo>
                    <a:pt x="617" y="246"/>
                  </a:lnTo>
                  <a:lnTo>
                    <a:pt x="576" y="236"/>
                  </a:lnTo>
                  <a:lnTo>
                    <a:pt x="575" y="215"/>
                  </a:lnTo>
                  <a:lnTo>
                    <a:pt x="550" y="202"/>
                  </a:lnTo>
                  <a:lnTo>
                    <a:pt x="528" y="206"/>
                  </a:lnTo>
                  <a:lnTo>
                    <a:pt x="517" y="337"/>
                  </a:lnTo>
                  <a:lnTo>
                    <a:pt x="498" y="342"/>
                  </a:lnTo>
                  <a:lnTo>
                    <a:pt x="477" y="347"/>
                  </a:lnTo>
                  <a:lnTo>
                    <a:pt x="459" y="351"/>
                  </a:lnTo>
                  <a:lnTo>
                    <a:pt x="440" y="357"/>
                  </a:lnTo>
                  <a:lnTo>
                    <a:pt x="424" y="362"/>
                  </a:lnTo>
                  <a:lnTo>
                    <a:pt x="410" y="367"/>
                  </a:lnTo>
                  <a:lnTo>
                    <a:pt x="400" y="372"/>
                  </a:lnTo>
                  <a:lnTo>
                    <a:pt x="392" y="378"/>
                  </a:lnTo>
                  <a:lnTo>
                    <a:pt x="389" y="383"/>
                  </a:lnTo>
                  <a:lnTo>
                    <a:pt x="385" y="387"/>
                  </a:lnTo>
                  <a:lnTo>
                    <a:pt x="383" y="393"/>
                  </a:lnTo>
                  <a:lnTo>
                    <a:pt x="382" y="399"/>
                  </a:lnTo>
                  <a:lnTo>
                    <a:pt x="376" y="401"/>
                  </a:lnTo>
                  <a:lnTo>
                    <a:pt x="368" y="406"/>
                  </a:lnTo>
                  <a:lnTo>
                    <a:pt x="359" y="410"/>
                  </a:lnTo>
                  <a:lnTo>
                    <a:pt x="348" y="415"/>
                  </a:lnTo>
                  <a:lnTo>
                    <a:pt x="348" y="473"/>
                  </a:lnTo>
                  <a:lnTo>
                    <a:pt x="354" y="469"/>
                  </a:lnTo>
                  <a:lnTo>
                    <a:pt x="360" y="466"/>
                  </a:lnTo>
                  <a:lnTo>
                    <a:pt x="366" y="462"/>
                  </a:lnTo>
                  <a:lnTo>
                    <a:pt x="371" y="459"/>
                  </a:lnTo>
                  <a:lnTo>
                    <a:pt x="377" y="455"/>
                  </a:lnTo>
                  <a:lnTo>
                    <a:pt x="383" y="453"/>
                  </a:lnTo>
                  <a:lnTo>
                    <a:pt x="387" y="450"/>
                  </a:lnTo>
                  <a:lnTo>
                    <a:pt x="392" y="447"/>
                  </a:lnTo>
                  <a:lnTo>
                    <a:pt x="393" y="448"/>
                  </a:lnTo>
                  <a:lnTo>
                    <a:pt x="393" y="450"/>
                  </a:lnTo>
                  <a:lnTo>
                    <a:pt x="393" y="452"/>
                  </a:lnTo>
                  <a:lnTo>
                    <a:pt x="394" y="453"/>
                  </a:lnTo>
                  <a:lnTo>
                    <a:pt x="389" y="456"/>
                  </a:lnTo>
                  <a:lnTo>
                    <a:pt x="382" y="461"/>
                  </a:lnTo>
                  <a:lnTo>
                    <a:pt x="374" y="467"/>
                  </a:lnTo>
                  <a:lnTo>
                    <a:pt x="364" y="474"/>
                  </a:lnTo>
                  <a:lnTo>
                    <a:pt x="356" y="480"/>
                  </a:lnTo>
                  <a:lnTo>
                    <a:pt x="349" y="486"/>
                  </a:lnTo>
                  <a:lnTo>
                    <a:pt x="344" y="492"/>
                  </a:lnTo>
                  <a:lnTo>
                    <a:pt x="340" y="498"/>
                  </a:lnTo>
                  <a:lnTo>
                    <a:pt x="333" y="510"/>
                  </a:lnTo>
                  <a:lnTo>
                    <a:pt x="331" y="511"/>
                  </a:lnTo>
                  <a:lnTo>
                    <a:pt x="329" y="511"/>
                  </a:lnTo>
                  <a:lnTo>
                    <a:pt x="326" y="512"/>
                  </a:lnTo>
                  <a:lnTo>
                    <a:pt x="323" y="513"/>
                  </a:lnTo>
                  <a:lnTo>
                    <a:pt x="324" y="505"/>
                  </a:lnTo>
                  <a:lnTo>
                    <a:pt x="324" y="499"/>
                  </a:lnTo>
                  <a:lnTo>
                    <a:pt x="325" y="497"/>
                  </a:lnTo>
                  <a:lnTo>
                    <a:pt x="325" y="496"/>
                  </a:lnTo>
                  <a:lnTo>
                    <a:pt x="329" y="490"/>
                  </a:lnTo>
                  <a:lnTo>
                    <a:pt x="334" y="484"/>
                  </a:lnTo>
                  <a:lnTo>
                    <a:pt x="341" y="478"/>
                  </a:lnTo>
                  <a:lnTo>
                    <a:pt x="348" y="473"/>
                  </a:lnTo>
                  <a:lnTo>
                    <a:pt x="348" y="415"/>
                  </a:lnTo>
                  <a:lnTo>
                    <a:pt x="336" y="422"/>
                  </a:lnTo>
                  <a:lnTo>
                    <a:pt x="322" y="429"/>
                  </a:lnTo>
                  <a:lnTo>
                    <a:pt x="308" y="436"/>
                  </a:lnTo>
                  <a:lnTo>
                    <a:pt x="297" y="444"/>
                  </a:lnTo>
                  <a:lnTo>
                    <a:pt x="285" y="451"/>
                  </a:lnTo>
                  <a:lnTo>
                    <a:pt x="275" y="456"/>
                  </a:lnTo>
                  <a:lnTo>
                    <a:pt x="268" y="462"/>
                  </a:lnTo>
                  <a:lnTo>
                    <a:pt x="264" y="467"/>
                  </a:lnTo>
                  <a:lnTo>
                    <a:pt x="263" y="470"/>
                  </a:lnTo>
                  <a:lnTo>
                    <a:pt x="262" y="478"/>
                  </a:lnTo>
                  <a:lnTo>
                    <a:pt x="260" y="499"/>
                  </a:lnTo>
                  <a:lnTo>
                    <a:pt x="257" y="535"/>
                  </a:lnTo>
                  <a:lnTo>
                    <a:pt x="231" y="544"/>
                  </a:lnTo>
                  <a:lnTo>
                    <a:pt x="203" y="555"/>
                  </a:lnTo>
                  <a:lnTo>
                    <a:pt x="177" y="565"/>
                  </a:lnTo>
                  <a:lnTo>
                    <a:pt x="152" y="575"/>
                  </a:lnTo>
                  <a:lnTo>
                    <a:pt x="130" y="586"/>
                  </a:lnTo>
                  <a:lnTo>
                    <a:pt x="111" y="596"/>
                  </a:lnTo>
                  <a:lnTo>
                    <a:pt x="98" y="605"/>
                  </a:lnTo>
                  <a:lnTo>
                    <a:pt x="91" y="614"/>
                  </a:lnTo>
                  <a:lnTo>
                    <a:pt x="83" y="633"/>
                  </a:lnTo>
                  <a:lnTo>
                    <a:pt x="70" y="666"/>
                  </a:lnTo>
                  <a:lnTo>
                    <a:pt x="56" y="705"/>
                  </a:lnTo>
                  <a:lnTo>
                    <a:pt x="41" y="749"/>
                  </a:lnTo>
                  <a:lnTo>
                    <a:pt x="26" y="791"/>
                  </a:lnTo>
                  <a:lnTo>
                    <a:pt x="14" y="828"/>
                  </a:lnTo>
                  <a:lnTo>
                    <a:pt x="6" y="855"/>
                  </a:lnTo>
                  <a:lnTo>
                    <a:pt x="1" y="868"/>
                  </a:lnTo>
                  <a:lnTo>
                    <a:pt x="0" y="872"/>
                  </a:lnTo>
                  <a:lnTo>
                    <a:pt x="38" y="899"/>
                  </a:lnTo>
                  <a:lnTo>
                    <a:pt x="40" y="891"/>
                  </a:lnTo>
                  <a:lnTo>
                    <a:pt x="47" y="869"/>
                  </a:lnTo>
                  <a:lnTo>
                    <a:pt x="56" y="842"/>
                  </a:lnTo>
                  <a:lnTo>
                    <a:pt x="68" y="813"/>
                  </a:lnTo>
                  <a:lnTo>
                    <a:pt x="81" y="782"/>
                  </a:lnTo>
                  <a:lnTo>
                    <a:pt x="95" y="754"/>
                  </a:lnTo>
                  <a:lnTo>
                    <a:pt x="109" y="730"/>
                  </a:lnTo>
                  <a:lnTo>
                    <a:pt x="124" y="712"/>
                  </a:lnTo>
                  <a:lnTo>
                    <a:pt x="138" y="702"/>
                  </a:lnTo>
                  <a:lnTo>
                    <a:pt x="146" y="699"/>
                  </a:lnTo>
                  <a:lnTo>
                    <a:pt x="155" y="697"/>
                  </a:lnTo>
                  <a:lnTo>
                    <a:pt x="163" y="694"/>
                  </a:lnTo>
                  <a:lnTo>
                    <a:pt x="171" y="691"/>
                  </a:lnTo>
                  <a:lnTo>
                    <a:pt x="179" y="689"/>
                  </a:lnTo>
                  <a:lnTo>
                    <a:pt x="186" y="686"/>
                  </a:lnTo>
                  <a:lnTo>
                    <a:pt x="193" y="685"/>
                  </a:lnTo>
                  <a:lnTo>
                    <a:pt x="200" y="683"/>
                  </a:lnTo>
                  <a:lnTo>
                    <a:pt x="193" y="692"/>
                  </a:lnTo>
                  <a:lnTo>
                    <a:pt x="187" y="700"/>
                  </a:lnTo>
                  <a:lnTo>
                    <a:pt x="184" y="708"/>
                  </a:lnTo>
                  <a:lnTo>
                    <a:pt x="182" y="715"/>
                  </a:lnTo>
                  <a:lnTo>
                    <a:pt x="184" y="774"/>
                  </a:lnTo>
                  <a:lnTo>
                    <a:pt x="192" y="870"/>
                  </a:lnTo>
                  <a:lnTo>
                    <a:pt x="201" y="964"/>
                  </a:lnTo>
                  <a:lnTo>
                    <a:pt x="206" y="1009"/>
                  </a:lnTo>
                  <a:lnTo>
                    <a:pt x="207" y="1014"/>
                  </a:lnTo>
                  <a:lnTo>
                    <a:pt x="246" y="1012"/>
                  </a:lnTo>
                  <a:lnTo>
                    <a:pt x="245" y="1005"/>
                  </a:lnTo>
                  <a:lnTo>
                    <a:pt x="244" y="976"/>
                  </a:lnTo>
                  <a:lnTo>
                    <a:pt x="242" y="939"/>
                  </a:lnTo>
                  <a:lnTo>
                    <a:pt x="242" y="899"/>
                  </a:lnTo>
                  <a:lnTo>
                    <a:pt x="245" y="861"/>
                  </a:lnTo>
                  <a:lnTo>
                    <a:pt x="277" y="880"/>
                  </a:lnTo>
                  <a:lnTo>
                    <a:pt x="307" y="855"/>
                  </a:lnTo>
                  <a:lnTo>
                    <a:pt x="309" y="774"/>
                  </a:lnTo>
                  <a:lnTo>
                    <a:pt x="315" y="772"/>
                  </a:lnTo>
                  <a:lnTo>
                    <a:pt x="322" y="768"/>
                  </a:lnTo>
                  <a:lnTo>
                    <a:pt x="329" y="765"/>
                  </a:lnTo>
                  <a:lnTo>
                    <a:pt x="334" y="763"/>
                  </a:lnTo>
                  <a:lnTo>
                    <a:pt x="495" y="821"/>
                  </a:lnTo>
                  <a:lnTo>
                    <a:pt x="493" y="887"/>
                  </a:lnTo>
                  <a:lnTo>
                    <a:pt x="491" y="928"/>
                  </a:lnTo>
                  <a:lnTo>
                    <a:pt x="490" y="949"/>
                  </a:lnTo>
                  <a:lnTo>
                    <a:pt x="490" y="954"/>
                  </a:lnTo>
                  <a:lnTo>
                    <a:pt x="523" y="975"/>
                  </a:lnTo>
                  <a:lnTo>
                    <a:pt x="554" y="950"/>
                  </a:lnTo>
                  <a:lnTo>
                    <a:pt x="554" y="946"/>
                  </a:lnTo>
                  <a:lnTo>
                    <a:pt x="555" y="907"/>
                  </a:lnTo>
                  <a:lnTo>
                    <a:pt x="556" y="865"/>
                  </a:lnTo>
                  <a:lnTo>
                    <a:pt x="559" y="823"/>
                  </a:lnTo>
                  <a:lnTo>
                    <a:pt x="560" y="780"/>
                  </a:lnTo>
                  <a:lnTo>
                    <a:pt x="561" y="781"/>
                  </a:lnTo>
                  <a:lnTo>
                    <a:pt x="688" y="706"/>
                  </a:lnTo>
                  <a:lnTo>
                    <a:pt x="755" y="734"/>
                  </a:lnTo>
                  <a:lnTo>
                    <a:pt x="696" y="765"/>
                  </a:lnTo>
                  <a:lnTo>
                    <a:pt x="732" y="885"/>
                  </a:lnTo>
                  <a:lnTo>
                    <a:pt x="757" y="867"/>
                  </a:lnTo>
                  <a:lnTo>
                    <a:pt x="773" y="878"/>
                  </a:lnTo>
                  <a:lnTo>
                    <a:pt x="794" y="864"/>
                  </a:lnTo>
                  <a:lnTo>
                    <a:pt x="800" y="833"/>
                  </a:lnTo>
                  <a:lnTo>
                    <a:pt x="897" y="758"/>
                  </a:lnTo>
                  <a:lnTo>
                    <a:pt x="859" y="661"/>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58" name=""/>
            <p:cNvSpPr/>
            <p:nvPr/>
          </p:nvSpPr>
          <p:spPr>
            <a:xfrm rot="367800">
              <a:off x="8366040" y="3686400"/>
              <a:ext cx="68400" cy="255240"/>
            </a:xfrm>
            <a:custGeom>
              <a:avLst/>
              <a:gdLst/>
              <a:ahLst/>
              <a:rect l="l" t="t" r="r" b="b"/>
              <a:pathLst>
                <a:path w="43" h="135">
                  <a:moveTo>
                    <a:pt x="18" y="135"/>
                  </a:moveTo>
                  <a:lnTo>
                    <a:pt x="16" y="129"/>
                  </a:lnTo>
                  <a:lnTo>
                    <a:pt x="13" y="124"/>
                  </a:lnTo>
                  <a:lnTo>
                    <a:pt x="10" y="117"/>
                  </a:lnTo>
                  <a:lnTo>
                    <a:pt x="8" y="111"/>
                  </a:lnTo>
                  <a:lnTo>
                    <a:pt x="8" y="110"/>
                  </a:lnTo>
                  <a:lnTo>
                    <a:pt x="8" y="110"/>
                  </a:lnTo>
                  <a:lnTo>
                    <a:pt x="4" y="100"/>
                  </a:lnTo>
                  <a:lnTo>
                    <a:pt x="2" y="90"/>
                  </a:lnTo>
                  <a:lnTo>
                    <a:pt x="0" y="82"/>
                  </a:lnTo>
                  <a:lnTo>
                    <a:pt x="0" y="75"/>
                  </a:lnTo>
                  <a:lnTo>
                    <a:pt x="3" y="59"/>
                  </a:lnTo>
                  <a:lnTo>
                    <a:pt x="10" y="37"/>
                  </a:lnTo>
                  <a:lnTo>
                    <a:pt x="18" y="16"/>
                  </a:lnTo>
                  <a:lnTo>
                    <a:pt x="24" y="0"/>
                  </a:lnTo>
                  <a:lnTo>
                    <a:pt x="33" y="2"/>
                  </a:lnTo>
                  <a:lnTo>
                    <a:pt x="39" y="20"/>
                  </a:lnTo>
                  <a:lnTo>
                    <a:pt x="39" y="21"/>
                  </a:lnTo>
                  <a:lnTo>
                    <a:pt x="41" y="28"/>
                  </a:lnTo>
                  <a:lnTo>
                    <a:pt x="42" y="36"/>
                  </a:lnTo>
                  <a:lnTo>
                    <a:pt x="42" y="46"/>
                  </a:lnTo>
                  <a:lnTo>
                    <a:pt x="41" y="54"/>
                  </a:lnTo>
                  <a:lnTo>
                    <a:pt x="38" y="60"/>
                  </a:lnTo>
                  <a:lnTo>
                    <a:pt x="34" y="65"/>
                  </a:lnTo>
                  <a:lnTo>
                    <a:pt x="32" y="66"/>
                  </a:lnTo>
                  <a:lnTo>
                    <a:pt x="29" y="68"/>
                  </a:lnTo>
                  <a:lnTo>
                    <a:pt x="43" y="113"/>
                  </a:lnTo>
                  <a:lnTo>
                    <a:pt x="18" y="135"/>
                  </a:lnTo>
                  <a:close/>
                </a:path>
              </a:pathLst>
            </a:custGeom>
            <a:solidFill>
              <a:srgbClr val="ffe0d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59" name=""/>
            <p:cNvSpPr/>
            <p:nvPr/>
          </p:nvSpPr>
          <p:spPr>
            <a:xfrm rot="367800">
              <a:off x="8309520" y="3784320"/>
              <a:ext cx="38160" cy="37080"/>
            </a:xfrm>
            <a:custGeom>
              <a:avLst/>
              <a:gdLst/>
              <a:ahLst/>
              <a:rect l="l" t="t" r="r" b="b"/>
              <a:pathLst>
                <a:path w="24" h="20">
                  <a:moveTo>
                    <a:pt x="0" y="7"/>
                  </a:moveTo>
                  <a:lnTo>
                    <a:pt x="11" y="0"/>
                  </a:lnTo>
                  <a:lnTo>
                    <a:pt x="15" y="5"/>
                  </a:lnTo>
                  <a:lnTo>
                    <a:pt x="24" y="12"/>
                  </a:lnTo>
                  <a:lnTo>
                    <a:pt x="23" y="15"/>
                  </a:lnTo>
                  <a:lnTo>
                    <a:pt x="23" y="17"/>
                  </a:lnTo>
                  <a:lnTo>
                    <a:pt x="23" y="18"/>
                  </a:lnTo>
                  <a:lnTo>
                    <a:pt x="23" y="20"/>
                  </a:lnTo>
                  <a:lnTo>
                    <a:pt x="0" y="7"/>
                  </a:lnTo>
                  <a:close/>
                </a:path>
              </a:pathLst>
            </a:custGeom>
            <a:solidFill>
              <a:srgbClr val="ad8c42"/>
            </a:solidFill>
            <a:ln w="0">
              <a:noFill/>
            </a:ln>
          </p:spPr>
          <p:style>
            <a:lnRef idx="0"/>
            <a:fillRef idx="0"/>
            <a:effectRef idx="0"/>
            <a:fontRef idx="minor"/>
          </p:style>
          <p:txBody>
            <a:bodyPr lIns="90000" rIns="90000" tIns="-9720" bIns="-9720" anchor="t">
              <a:noAutofit/>
            </a:bodyPr>
            <a:p>
              <a:endParaRPr b="0" lang="en-US" sz="2400" strike="noStrike" u="none">
                <a:solidFill>
                  <a:srgbClr val="ffffff"/>
                </a:solidFill>
                <a:effectLst/>
                <a:uFillTx/>
                <a:latin typeface="Times New Roman"/>
              </a:endParaRPr>
            </a:p>
          </p:txBody>
        </p:sp>
        <p:sp>
          <p:nvSpPr>
            <p:cNvPr id="1060" name=""/>
            <p:cNvSpPr/>
            <p:nvPr/>
          </p:nvSpPr>
          <p:spPr>
            <a:xfrm rot="367800">
              <a:off x="8040240" y="3786120"/>
              <a:ext cx="56520" cy="64440"/>
            </a:xfrm>
            <a:custGeom>
              <a:avLst/>
              <a:gdLst/>
              <a:ahLst/>
              <a:rect l="l" t="t" r="r" b="b"/>
              <a:pathLst>
                <a:path w="36" h="34">
                  <a:moveTo>
                    <a:pt x="2" y="0"/>
                  </a:moveTo>
                  <a:lnTo>
                    <a:pt x="8" y="2"/>
                  </a:lnTo>
                  <a:lnTo>
                    <a:pt x="16" y="6"/>
                  </a:lnTo>
                  <a:lnTo>
                    <a:pt x="25" y="8"/>
                  </a:lnTo>
                  <a:lnTo>
                    <a:pt x="36" y="12"/>
                  </a:lnTo>
                  <a:lnTo>
                    <a:pt x="0" y="34"/>
                  </a:lnTo>
                  <a:lnTo>
                    <a:pt x="1" y="25"/>
                  </a:lnTo>
                  <a:lnTo>
                    <a:pt x="1" y="16"/>
                  </a:lnTo>
                  <a:lnTo>
                    <a:pt x="1" y="8"/>
                  </a:lnTo>
                  <a:lnTo>
                    <a:pt x="2" y="0"/>
                  </a:lnTo>
                  <a:close/>
                </a:path>
              </a:pathLst>
            </a:custGeom>
            <a:solidFill>
              <a:srgbClr val="511600"/>
            </a:solidFill>
            <a:ln w="0">
              <a:noFill/>
            </a:ln>
          </p:spPr>
          <p:style>
            <a:lnRef idx="0"/>
            <a:fillRef idx="0"/>
            <a:effectRef idx="0"/>
            <a:fontRef idx="minor"/>
          </p:style>
          <p:txBody>
            <a:bodyPr lIns="90000" rIns="90000" tIns="17640" bIns="17640" anchor="t">
              <a:noAutofit/>
            </a:bodyPr>
            <a:p>
              <a:endParaRPr b="0" lang="en-US" sz="2400" strike="noStrike" u="none">
                <a:solidFill>
                  <a:srgbClr val="ffffff"/>
                </a:solidFill>
                <a:effectLst/>
                <a:uFillTx/>
                <a:latin typeface="Times New Roman"/>
              </a:endParaRPr>
            </a:p>
          </p:txBody>
        </p:sp>
        <p:sp>
          <p:nvSpPr>
            <p:cNvPr id="1061" name=""/>
            <p:cNvSpPr/>
            <p:nvPr/>
          </p:nvSpPr>
          <p:spPr>
            <a:xfrm rot="367800">
              <a:off x="8060760" y="3444480"/>
              <a:ext cx="248760" cy="369360"/>
            </a:xfrm>
            <a:custGeom>
              <a:avLst/>
              <a:gdLst/>
              <a:ahLst/>
              <a:rect l="l" t="t" r="r" b="b"/>
              <a:pathLst>
                <a:path w="156" h="194">
                  <a:moveTo>
                    <a:pt x="0" y="173"/>
                  </a:moveTo>
                  <a:lnTo>
                    <a:pt x="3" y="140"/>
                  </a:lnTo>
                  <a:lnTo>
                    <a:pt x="5" y="113"/>
                  </a:lnTo>
                  <a:lnTo>
                    <a:pt x="6" y="95"/>
                  </a:lnTo>
                  <a:lnTo>
                    <a:pt x="9" y="85"/>
                  </a:lnTo>
                  <a:lnTo>
                    <a:pt x="13" y="81"/>
                  </a:lnTo>
                  <a:lnTo>
                    <a:pt x="22" y="73"/>
                  </a:lnTo>
                  <a:lnTo>
                    <a:pt x="37" y="65"/>
                  </a:lnTo>
                  <a:lnTo>
                    <a:pt x="56" y="53"/>
                  </a:lnTo>
                  <a:lnTo>
                    <a:pt x="78" y="42"/>
                  </a:lnTo>
                  <a:lnTo>
                    <a:pt x="102" y="29"/>
                  </a:lnTo>
                  <a:lnTo>
                    <a:pt x="128" y="15"/>
                  </a:lnTo>
                  <a:lnTo>
                    <a:pt x="156" y="0"/>
                  </a:lnTo>
                  <a:lnTo>
                    <a:pt x="150" y="14"/>
                  </a:lnTo>
                  <a:lnTo>
                    <a:pt x="147" y="30"/>
                  </a:lnTo>
                  <a:lnTo>
                    <a:pt x="143" y="48"/>
                  </a:lnTo>
                  <a:lnTo>
                    <a:pt x="143" y="68"/>
                  </a:lnTo>
                  <a:lnTo>
                    <a:pt x="143" y="99"/>
                  </a:lnTo>
                  <a:lnTo>
                    <a:pt x="137" y="133"/>
                  </a:lnTo>
                  <a:lnTo>
                    <a:pt x="132" y="161"/>
                  </a:lnTo>
                  <a:lnTo>
                    <a:pt x="127" y="176"/>
                  </a:lnTo>
                  <a:lnTo>
                    <a:pt x="125" y="178"/>
                  </a:lnTo>
                  <a:lnTo>
                    <a:pt x="121" y="181"/>
                  </a:lnTo>
                  <a:lnTo>
                    <a:pt x="115" y="185"/>
                  </a:lnTo>
                  <a:lnTo>
                    <a:pt x="109" y="188"/>
                  </a:lnTo>
                  <a:lnTo>
                    <a:pt x="101" y="192"/>
                  </a:lnTo>
                  <a:lnTo>
                    <a:pt x="90" y="194"/>
                  </a:lnTo>
                  <a:lnTo>
                    <a:pt x="79" y="194"/>
                  </a:lnTo>
                  <a:lnTo>
                    <a:pt x="65" y="193"/>
                  </a:lnTo>
                  <a:lnTo>
                    <a:pt x="52" y="191"/>
                  </a:lnTo>
                  <a:lnTo>
                    <a:pt x="42" y="188"/>
                  </a:lnTo>
                  <a:lnTo>
                    <a:pt x="32" y="185"/>
                  </a:lnTo>
                  <a:lnTo>
                    <a:pt x="22" y="182"/>
                  </a:lnTo>
                  <a:lnTo>
                    <a:pt x="15" y="180"/>
                  </a:lnTo>
                  <a:lnTo>
                    <a:pt x="9" y="178"/>
                  </a:lnTo>
                  <a:lnTo>
                    <a:pt x="4" y="176"/>
                  </a:lnTo>
                  <a:lnTo>
                    <a:pt x="0" y="173"/>
                  </a:lnTo>
                  <a:close/>
                </a:path>
              </a:pathLst>
            </a:custGeom>
            <a:solidFill>
              <a:srgbClr val="7aad8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62" name=""/>
            <p:cNvSpPr/>
            <p:nvPr/>
          </p:nvSpPr>
          <p:spPr>
            <a:xfrm rot="367800">
              <a:off x="8301240" y="3584520"/>
              <a:ext cx="101880" cy="121320"/>
            </a:xfrm>
            <a:custGeom>
              <a:avLst/>
              <a:gdLst/>
              <a:ahLst/>
              <a:rect l="l" t="t" r="r" b="b"/>
              <a:pathLst>
                <a:path w="63" h="64">
                  <a:moveTo>
                    <a:pt x="5" y="4"/>
                  </a:moveTo>
                  <a:lnTo>
                    <a:pt x="5" y="3"/>
                  </a:lnTo>
                  <a:lnTo>
                    <a:pt x="5" y="2"/>
                  </a:lnTo>
                  <a:lnTo>
                    <a:pt x="5" y="2"/>
                  </a:lnTo>
                  <a:lnTo>
                    <a:pt x="5" y="0"/>
                  </a:lnTo>
                  <a:lnTo>
                    <a:pt x="12" y="3"/>
                  </a:lnTo>
                  <a:lnTo>
                    <a:pt x="20" y="6"/>
                  </a:lnTo>
                  <a:lnTo>
                    <a:pt x="28" y="10"/>
                  </a:lnTo>
                  <a:lnTo>
                    <a:pt x="37" y="12"/>
                  </a:lnTo>
                  <a:lnTo>
                    <a:pt x="45" y="15"/>
                  </a:lnTo>
                  <a:lnTo>
                    <a:pt x="52" y="19"/>
                  </a:lnTo>
                  <a:lnTo>
                    <a:pt x="59" y="22"/>
                  </a:lnTo>
                  <a:lnTo>
                    <a:pt x="63" y="26"/>
                  </a:lnTo>
                  <a:lnTo>
                    <a:pt x="0" y="64"/>
                  </a:lnTo>
                  <a:lnTo>
                    <a:pt x="2" y="49"/>
                  </a:lnTo>
                  <a:lnTo>
                    <a:pt x="5" y="34"/>
                  </a:lnTo>
                  <a:lnTo>
                    <a:pt x="5" y="18"/>
                  </a:lnTo>
                  <a:lnTo>
                    <a:pt x="5" y="4"/>
                  </a:lnTo>
                  <a:close/>
                </a:path>
              </a:pathLst>
            </a:custGeom>
            <a:solidFill>
              <a:srgbClr val="5116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63" name=""/>
            <p:cNvSpPr/>
            <p:nvPr/>
          </p:nvSpPr>
          <p:spPr>
            <a:xfrm rot="367800">
              <a:off x="8409600" y="3411000"/>
              <a:ext cx="16920" cy="208080"/>
            </a:xfrm>
            <a:custGeom>
              <a:avLst/>
              <a:gdLst/>
              <a:ahLst/>
              <a:rect l="l" t="t" r="r" b="b"/>
              <a:pathLst>
                <a:path w="11" h="109">
                  <a:moveTo>
                    <a:pt x="0" y="104"/>
                  </a:moveTo>
                  <a:lnTo>
                    <a:pt x="3" y="3"/>
                  </a:lnTo>
                  <a:lnTo>
                    <a:pt x="6" y="2"/>
                  </a:lnTo>
                  <a:lnTo>
                    <a:pt x="8" y="1"/>
                  </a:lnTo>
                  <a:lnTo>
                    <a:pt x="9" y="1"/>
                  </a:lnTo>
                  <a:lnTo>
                    <a:pt x="11" y="0"/>
                  </a:lnTo>
                  <a:lnTo>
                    <a:pt x="8" y="109"/>
                  </a:lnTo>
                  <a:lnTo>
                    <a:pt x="6" y="108"/>
                  </a:lnTo>
                  <a:lnTo>
                    <a:pt x="5" y="107"/>
                  </a:lnTo>
                  <a:lnTo>
                    <a:pt x="2" y="105"/>
                  </a:lnTo>
                  <a:lnTo>
                    <a:pt x="0" y="104"/>
                  </a:lnTo>
                  <a:close/>
                </a:path>
              </a:pathLst>
            </a:custGeom>
            <a:solidFill>
              <a:srgbClr val="bfa36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64" name=""/>
            <p:cNvSpPr/>
            <p:nvPr/>
          </p:nvSpPr>
          <p:spPr>
            <a:xfrm rot="367800">
              <a:off x="8444520" y="3431160"/>
              <a:ext cx="16560" cy="154800"/>
            </a:xfrm>
            <a:custGeom>
              <a:avLst/>
              <a:gdLst/>
              <a:ahLst/>
              <a:rect l="l" t="t" r="r" b="b"/>
              <a:pathLst>
                <a:path w="11" h="82">
                  <a:moveTo>
                    <a:pt x="3" y="0"/>
                  </a:moveTo>
                  <a:lnTo>
                    <a:pt x="3" y="1"/>
                  </a:lnTo>
                  <a:lnTo>
                    <a:pt x="4" y="1"/>
                  </a:lnTo>
                  <a:lnTo>
                    <a:pt x="4" y="1"/>
                  </a:lnTo>
                  <a:lnTo>
                    <a:pt x="5" y="2"/>
                  </a:lnTo>
                  <a:lnTo>
                    <a:pt x="11" y="15"/>
                  </a:lnTo>
                  <a:lnTo>
                    <a:pt x="11" y="33"/>
                  </a:lnTo>
                  <a:lnTo>
                    <a:pt x="7" y="56"/>
                  </a:lnTo>
                  <a:lnTo>
                    <a:pt x="0" y="82"/>
                  </a:lnTo>
                  <a:lnTo>
                    <a:pt x="3" y="0"/>
                  </a:lnTo>
                  <a:close/>
                </a:path>
              </a:pathLst>
            </a:custGeom>
            <a:solidFill>
              <a:srgbClr val="ad8c4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65" name=""/>
            <p:cNvSpPr/>
            <p:nvPr/>
          </p:nvSpPr>
          <p:spPr>
            <a:xfrm rot="367800">
              <a:off x="8276040" y="3662640"/>
              <a:ext cx="118440" cy="139320"/>
            </a:xfrm>
            <a:custGeom>
              <a:avLst/>
              <a:gdLst/>
              <a:ahLst/>
              <a:rect l="l" t="t" r="r" b="b"/>
              <a:pathLst>
                <a:path w="74" h="73">
                  <a:moveTo>
                    <a:pt x="8" y="39"/>
                  </a:moveTo>
                  <a:lnTo>
                    <a:pt x="74" y="0"/>
                  </a:lnTo>
                  <a:lnTo>
                    <a:pt x="72" y="5"/>
                  </a:lnTo>
                  <a:lnTo>
                    <a:pt x="72" y="5"/>
                  </a:lnTo>
                  <a:lnTo>
                    <a:pt x="72" y="5"/>
                  </a:lnTo>
                  <a:lnTo>
                    <a:pt x="72" y="5"/>
                  </a:lnTo>
                  <a:lnTo>
                    <a:pt x="72" y="5"/>
                  </a:lnTo>
                  <a:lnTo>
                    <a:pt x="70" y="10"/>
                  </a:lnTo>
                  <a:lnTo>
                    <a:pt x="67" y="18"/>
                  </a:lnTo>
                  <a:lnTo>
                    <a:pt x="64" y="26"/>
                  </a:lnTo>
                  <a:lnTo>
                    <a:pt x="62" y="36"/>
                  </a:lnTo>
                  <a:lnTo>
                    <a:pt x="0" y="73"/>
                  </a:lnTo>
                  <a:lnTo>
                    <a:pt x="2" y="67"/>
                  </a:lnTo>
                  <a:lnTo>
                    <a:pt x="4" y="59"/>
                  </a:lnTo>
                  <a:lnTo>
                    <a:pt x="5" y="50"/>
                  </a:lnTo>
                  <a:lnTo>
                    <a:pt x="8" y="39"/>
                  </a:lnTo>
                  <a:close/>
                </a:path>
              </a:pathLst>
            </a:custGeom>
            <a:solidFill>
              <a:srgbClr val="ad8c4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66" name=""/>
            <p:cNvSpPr/>
            <p:nvPr/>
          </p:nvSpPr>
          <p:spPr>
            <a:xfrm rot="367800">
              <a:off x="8011800" y="3141360"/>
              <a:ext cx="552960" cy="512640"/>
            </a:xfrm>
            <a:custGeom>
              <a:avLst/>
              <a:gdLst/>
              <a:ahLst/>
              <a:rect l="l" t="t" r="r" b="b"/>
              <a:pathLst>
                <a:path w="347" h="269">
                  <a:moveTo>
                    <a:pt x="347" y="97"/>
                  </a:moveTo>
                  <a:lnTo>
                    <a:pt x="346" y="110"/>
                  </a:lnTo>
                  <a:lnTo>
                    <a:pt x="341" y="127"/>
                  </a:lnTo>
                  <a:lnTo>
                    <a:pt x="334" y="150"/>
                  </a:lnTo>
                  <a:lnTo>
                    <a:pt x="325" y="175"/>
                  </a:lnTo>
                  <a:lnTo>
                    <a:pt x="315" y="201"/>
                  </a:lnTo>
                  <a:lnTo>
                    <a:pt x="306" y="226"/>
                  </a:lnTo>
                  <a:lnTo>
                    <a:pt x="296" y="250"/>
                  </a:lnTo>
                  <a:lnTo>
                    <a:pt x="288" y="269"/>
                  </a:lnTo>
                  <a:lnTo>
                    <a:pt x="273" y="265"/>
                  </a:lnTo>
                  <a:lnTo>
                    <a:pt x="274" y="263"/>
                  </a:lnTo>
                  <a:lnTo>
                    <a:pt x="276" y="262"/>
                  </a:lnTo>
                  <a:lnTo>
                    <a:pt x="276" y="260"/>
                  </a:lnTo>
                  <a:lnTo>
                    <a:pt x="277" y="257"/>
                  </a:lnTo>
                  <a:lnTo>
                    <a:pt x="279" y="256"/>
                  </a:lnTo>
                  <a:lnTo>
                    <a:pt x="278" y="255"/>
                  </a:lnTo>
                  <a:lnTo>
                    <a:pt x="283" y="241"/>
                  </a:lnTo>
                  <a:lnTo>
                    <a:pt x="288" y="226"/>
                  </a:lnTo>
                  <a:lnTo>
                    <a:pt x="293" y="209"/>
                  </a:lnTo>
                  <a:lnTo>
                    <a:pt x="297" y="190"/>
                  </a:lnTo>
                  <a:lnTo>
                    <a:pt x="300" y="174"/>
                  </a:lnTo>
                  <a:lnTo>
                    <a:pt x="299" y="158"/>
                  </a:lnTo>
                  <a:lnTo>
                    <a:pt x="296" y="144"/>
                  </a:lnTo>
                  <a:lnTo>
                    <a:pt x="289" y="134"/>
                  </a:lnTo>
                  <a:lnTo>
                    <a:pt x="277" y="125"/>
                  </a:lnTo>
                  <a:lnTo>
                    <a:pt x="262" y="116"/>
                  </a:lnTo>
                  <a:lnTo>
                    <a:pt x="245" y="111"/>
                  </a:lnTo>
                  <a:lnTo>
                    <a:pt x="227" y="105"/>
                  </a:lnTo>
                  <a:lnTo>
                    <a:pt x="211" y="101"/>
                  </a:lnTo>
                  <a:lnTo>
                    <a:pt x="197" y="98"/>
                  </a:lnTo>
                  <a:lnTo>
                    <a:pt x="188" y="97"/>
                  </a:lnTo>
                  <a:lnTo>
                    <a:pt x="184" y="96"/>
                  </a:lnTo>
                  <a:lnTo>
                    <a:pt x="156" y="96"/>
                  </a:lnTo>
                  <a:lnTo>
                    <a:pt x="182" y="108"/>
                  </a:lnTo>
                  <a:lnTo>
                    <a:pt x="184" y="108"/>
                  </a:lnTo>
                  <a:lnTo>
                    <a:pt x="185" y="108"/>
                  </a:lnTo>
                  <a:lnTo>
                    <a:pt x="188" y="110"/>
                  </a:lnTo>
                  <a:lnTo>
                    <a:pt x="193" y="110"/>
                  </a:lnTo>
                  <a:lnTo>
                    <a:pt x="182" y="114"/>
                  </a:lnTo>
                  <a:lnTo>
                    <a:pt x="171" y="120"/>
                  </a:lnTo>
                  <a:lnTo>
                    <a:pt x="158" y="127"/>
                  </a:lnTo>
                  <a:lnTo>
                    <a:pt x="145" y="134"/>
                  </a:lnTo>
                  <a:lnTo>
                    <a:pt x="131" y="141"/>
                  </a:lnTo>
                  <a:lnTo>
                    <a:pt x="117" y="148"/>
                  </a:lnTo>
                  <a:lnTo>
                    <a:pt x="102" y="155"/>
                  </a:lnTo>
                  <a:lnTo>
                    <a:pt x="88" y="163"/>
                  </a:lnTo>
                  <a:lnTo>
                    <a:pt x="74" y="170"/>
                  </a:lnTo>
                  <a:lnTo>
                    <a:pt x="61" y="178"/>
                  </a:lnTo>
                  <a:lnTo>
                    <a:pt x="48" y="185"/>
                  </a:lnTo>
                  <a:lnTo>
                    <a:pt x="35" y="192"/>
                  </a:lnTo>
                  <a:lnTo>
                    <a:pt x="25" y="197"/>
                  </a:lnTo>
                  <a:lnTo>
                    <a:pt x="15" y="203"/>
                  </a:lnTo>
                  <a:lnTo>
                    <a:pt x="7" y="209"/>
                  </a:lnTo>
                  <a:lnTo>
                    <a:pt x="0" y="213"/>
                  </a:lnTo>
                  <a:lnTo>
                    <a:pt x="94" y="100"/>
                  </a:lnTo>
                  <a:lnTo>
                    <a:pt x="108" y="85"/>
                  </a:lnTo>
                  <a:lnTo>
                    <a:pt x="124" y="70"/>
                  </a:lnTo>
                  <a:lnTo>
                    <a:pt x="143" y="54"/>
                  </a:lnTo>
                  <a:lnTo>
                    <a:pt x="162" y="38"/>
                  </a:lnTo>
                  <a:lnTo>
                    <a:pt x="180" y="24"/>
                  </a:lnTo>
                  <a:lnTo>
                    <a:pt x="195" y="12"/>
                  </a:lnTo>
                  <a:lnTo>
                    <a:pt x="204" y="6"/>
                  </a:lnTo>
                  <a:lnTo>
                    <a:pt x="209" y="2"/>
                  </a:lnTo>
                  <a:lnTo>
                    <a:pt x="209" y="2"/>
                  </a:lnTo>
                  <a:lnTo>
                    <a:pt x="215" y="1"/>
                  </a:lnTo>
                  <a:lnTo>
                    <a:pt x="220" y="1"/>
                  </a:lnTo>
                  <a:lnTo>
                    <a:pt x="226" y="1"/>
                  </a:lnTo>
                  <a:lnTo>
                    <a:pt x="231" y="0"/>
                  </a:lnTo>
                  <a:lnTo>
                    <a:pt x="235" y="1"/>
                  </a:lnTo>
                  <a:lnTo>
                    <a:pt x="239" y="1"/>
                  </a:lnTo>
                  <a:lnTo>
                    <a:pt x="241" y="1"/>
                  </a:lnTo>
                  <a:lnTo>
                    <a:pt x="243" y="2"/>
                  </a:lnTo>
                  <a:lnTo>
                    <a:pt x="245" y="2"/>
                  </a:lnTo>
                  <a:lnTo>
                    <a:pt x="245" y="2"/>
                  </a:lnTo>
                  <a:lnTo>
                    <a:pt x="245" y="2"/>
                  </a:lnTo>
                  <a:lnTo>
                    <a:pt x="245" y="3"/>
                  </a:lnTo>
                  <a:lnTo>
                    <a:pt x="233" y="7"/>
                  </a:lnTo>
                  <a:lnTo>
                    <a:pt x="246" y="14"/>
                  </a:lnTo>
                  <a:lnTo>
                    <a:pt x="261" y="22"/>
                  </a:lnTo>
                  <a:lnTo>
                    <a:pt x="278" y="32"/>
                  </a:lnTo>
                  <a:lnTo>
                    <a:pt x="294" y="44"/>
                  </a:lnTo>
                  <a:lnTo>
                    <a:pt x="310" y="55"/>
                  </a:lnTo>
                  <a:lnTo>
                    <a:pt x="324" y="67"/>
                  </a:lnTo>
                  <a:lnTo>
                    <a:pt x="335" y="77"/>
                  </a:lnTo>
                  <a:lnTo>
                    <a:pt x="343" y="88"/>
                  </a:lnTo>
                  <a:lnTo>
                    <a:pt x="347" y="97"/>
                  </a:lnTo>
                  <a:close/>
                </a:path>
              </a:pathLst>
            </a:custGeom>
            <a:solidFill>
              <a:srgbClr val="7aad8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67" name=""/>
            <p:cNvSpPr/>
            <p:nvPr/>
          </p:nvSpPr>
          <p:spPr>
            <a:xfrm rot="367800">
              <a:off x="7943400" y="3342240"/>
              <a:ext cx="389160" cy="958680"/>
            </a:xfrm>
            <a:custGeom>
              <a:avLst/>
              <a:gdLst/>
              <a:ahLst/>
              <a:rect l="l" t="t" r="r" b="b"/>
              <a:pathLst>
                <a:path w="244" h="504">
                  <a:moveTo>
                    <a:pt x="38" y="118"/>
                  </a:moveTo>
                  <a:lnTo>
                    <a:pt x="33" y="176"/>
                  </a:lnTo>
                  <a:lnTo>
                    <a:pt x="26" y="291"/>
                  </a:lnTo>
                  <a:lnTo>
                    <a:pt x="21" y="417"/>
                  </a:lnTo>
                  <a:lnTo>
                    <a:pt x="18" y="504"/>
                  </a:lnTo>
                  <a:lnTo>
                    <a:pt x="0" y="493"/>
                  </a:lnTo>
                  <a:lnTo>
                    <a:pt x="5" y="374"/>
                  </a:lnTo>
                  <a:lnTo>
                    <a:pt x="11" y="254"/>
                  </a:lnTo>
                  <a:lnTo>
                    <a:pt x="15" y="158"/>
                  </a:lnTo>
                  <a:lnTo>
                    <a:pt x="20" y="113"/>
                  </a:lnTo>
                  <a:lnTo>
                    <a:pt x="22" y="111"/>
                  </a:lnTo>
                  <a:lnTo>
                    <a:pt x="27" y="108"/>
                  </a:lnTo>
                  <a:lnTo>
                    <a:pt x="34" y="103"/>
                  </a:lnTo>
                  <a:lnTo>
                    <a:pt x="43" y="97"/>
                  </a:lnTo>
                  <a:lnTo>
                    <a:pt x="53" y="91"/>
                  </a:lnTo>
                  <a:lnTo>
                    <a:pt x="65" y="84"/>
                  </a:lnTo>
                  <a:lnTo>
                    <a:pt x="77" y="78"/>
                  </a:lnTo>
                  <a:lnTo>
                    <a:pt x="92" y="69"/>
                  </a:lnTo>
                  <a:lnTo>
                    <a:pt x="107" y="61"/>
                  </a:lnTo>
                  <a:lnTo>
                    <a:pt x="123" y="53"/>
                  </a:lnTo>
                  <a:lnTo>
                    <a:pt x="141" y="44"/>
                  </a:lnTo>
                  <a:lnTo>
                    <a:pt x="158" y="36"/>
                  </a:lnTo>
                  <a:lnTo>
                    <a:pt x="176" y="27"/>
                  </a:lnTo>
                  <a:lnTo>
                    <a:pt x="194" y="17"/>
                  </a:lnTo>
                  <a:lnTo>
                    <a:pt x="212" y="9"/>
                  </a:lnTo>
                  <a:lnTo>
                    <a:pt x="230" y="0"/>
                  </a:lnTo>
                  <a:lnTo>
                    <a:pt x="234" y="1"/>
                  </a:lnTo>
                  <a:lnTo>
                    <a:pt x="237" y="1"/>
                  </a:lnTo>
                  <a:lnTo>
                    <a:pt x="241" y="2"/>
                  </a:lnTo>
                  <a:lnTo>
                    <a:pt x="244" y="4"/>
                  </a:lnTo>
                  <a:lnTo>
                    <a:pt x="233" y="9"/>
                  </a:lnTo>
                  <a:lnTo>
                    <a:pt x="220" y="16"/>
                  </a:lnTo>
                  <a:lnTo>
                    <a:pt x="205" y="23"/>
                  </a:lnTo>
                  <a:lnTo>
                    <a:pt x="189" y="31"/>
                  </a:lnTo>
                  <a:lnTo>
                    <a:pt x="173" y="39"/>
                  </a:lnTo>
                  <a:lnTo>
                    <a:pt x="157" y="47"/>
                  </a:lnTo>
                  <a:lnTo>
                    <a:pt x="140" y="57"/>
                  </a:lnTo>
                  <a:lnTo>
                    <a:pt x="123" y="65"/>
                  </a:lnTo>
                  <a:lnTo>
                    <a:pt x="107" y="74"/>
                  </a:lnTo>
                  <a:lnTo>
                    <a:pt x="92" y="82"/>
                  </a:lnTo>
                  <a:lnTo>
                    <a:pt x="79" y="90"/>
                  </a:lnTo>
                  <a:lnTo>
                    <a:pt x="66" y="97"/>
                  </a:lnTo>
                  <a:lnTo>
                    <a:pt x="56" y="104"/>
                  </a:lnTo>
                  <a:lnTo>
                    <a:pt x="48" y="110"/>
                  </a:lnTo>
                  <a:lnTo>
                    <a:pt x="42" y="114"/>
                  </a:lnTo>
                  <a:lnTo>
                    <a:pt x="38" y="118"/>
                  </a:lnTo>
                  <a:close/>
                </a:path>
              </a:pathLst>
            </a:custGeom>
            <a:solidFill>
              <a:srgbClr val="bfa36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68" name=""/>
            <p:cNvSpPr/>
            <p:nvPr/>
          </p:nvSpPr>
          <p:spPr>
            <a:xfrm rot="367800">
              <a:off x="7902000" y="3527280"/>
              <a:ext cx="73440" cy="184320"/>
            </a:xfrm>
            <a:custGeom>
              <a:avLst/>
              <a:gdLst/>
              <a:ahLst/>
              <a:rect l="l" t="t" r="r" b="b"/>
              <a:pathLst>
                <a:path w="46" h="97">
                  <a:moveTo>
                    <a:pt x="7" y="89"/>
                  </a:moveTo>
                  <a:lnTo>
                    <a:pt x="0" y="57"/>
                  </a:lnTo>
                  <a:lnTo>
                    <a:pt x="46" y="0"/>
                  </a:lnTo>
                  <a:lnTo>
                    <a:pt x="44" y="14"/>
                  </a:lnTo>
                  <a:lnTo>
                    <a:pt x="43" y="35"/>
                  </a:lnTo>
                  <a:lnTo>
                    <a:pt x="41" y="64"/>
                  </a:lnTo>
                  <a:lnTo>
                    <a:pt x="38" y="97"/>
                  </a:lnTo>
                  <a:lnTo>
                    <a:pt x="7" y="89"/>
                  </a:lnTo>
                  <a:close/>
                </a:path>
              </a:pathLst>
            </a:custGeom>
            <a:solidFill>
              <a:srgbClr val="7aad8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69" name=""/>
            <p:cNvSpPr/>
            <p:nvPr/>
          </p:nvSpPr>
          <p:spPr>
            <a:xfrm rot="367800">
              <a:off x="7930440" y="3132000"/>
              <a:ext cx="377280" cy="463680"/>
            </a:xfrm>
            <a:custGeom>
              <a:avLst/>
              <a:gdLst/>
              <a:ahLst/>
              <a:rect l="l" t="t" r="r" b="b"/>
              <a:pathLst>
                <a:path w="237" h="243">
                  <a:moveTo>
                    <a:pt x="0" y="234"/>
                  </a:moveTo>
                  <a:lnTo>
                    <a:pt x="31" y="207"/>
                  </a:lnTo>
                  <a:lnTo>
                    <a:pt x="32" y="205"/>
                  </a:lnTo>
                  <a:lnTo>
                    <a:pt x="33" y="196"/>
                  </a:lnTo>
                  <a:lnTo>
                    <a:pt x="38" y="175"/>
                  </a:lnTo>
                  <a:lnTo>
                    <a:pt x="46" y="151"/>
                  </a:lnTo>
                  <a:lnTo>
                    <a:pt x="56" y="132"/>
                  </a:lnTo>
                  <a:lnTo>
                    <a:pt x="64" y="123"/>
                  </a:lnTo>
                  <a:lnTo>
                    <a:pt x="74" y="112"/>
                  </a:lnTo>
                  <a:lnTo>
                    <a:pt x="85" y="98"/>
                  </a:lnTo>
                  <a:lnTo>
                    <a:pt x="97" y="83"/>
                  </a:lnTo>
                  <a:lnTo>
                    <a:pt x="109" y="68"/>
                  </a:lnTo>
                  <a:lnTo>
                    <a:pt x="119" y="54"/>
                  </a:lnTo>
                  <a:lnTo>
                    <a:pt x="129" y="43"/>
                  </a:lnTo>
                  <a:lnTo>
                    <a:pt x="134" y="35"/>
                  </a:lnTo>
                  <a:lnTo>
                    <a:pt x="140" y="35"/>
                  </a:lnTo>
                  <a:lnTo>
                    <a:pt x="146" y="35"/>
                  </a:lnTo>
                  <a:lnTo>
                    <a:pt x="153" y="33"/>
                  </a:lnTo>
                  <a:lnTo>
                    <a:pt x="157" y="28"/>
                  </a:lnTo>
                  <a:lnTo>
                    <a:pt x="161" y="24"/>
                  </a:lnTo>
                  <a:lnTo>
                    <a:pt x="163" y="20"/>
                  </a:lnTo>
                  <a:lnTo>
                    <a:pt x="164" y="18"/>
                  </a:lnTo>
                  <a:lnTo>
                    <a:pt x="164" y="16"/>
                  </a:lnTo>
                  <a:lnTo>
                    <a:pt x="237" y="0"/>
                  </a:lnTo>
                  <a:lnTo>
                    <a:pt x="225" y="8"/>
                  </a:lnTo>
                  <a:lnTo>
                    <a:pt x="214" y="18"/>
                  </a:lnTo>
                  <a:lnTo>
                    <a:pt x="200" y="30"/>
                  </a:lnTo>
                  <a:lnTo>
                    <a:pt x="186" y="41"/>
                  </a:lnTo>
                  <a:lnTo>
                    <a:pt x="171" y="53"/>
                  </a:lnTo>
                  <a:lnTo>
                    <a:pt x="158" y="64"/>
                  </a:lnTo>
                  <a:lnTo>
                    <a:pt x="147" y="76"/>
                  </a:lnTo>
                  <a:lnTo>
                    <a:pt x="138" y="86"/>
                  </a:lnTo>
                  <a:lnTo>
                    <a:pt x="8" y="243"/>
                  </a:lnTo>
                  <a:lnTo>
                    <a:pt x="7" y="242"/>
                  </a:lnTo>
                  <a:lnTo>
                    <a:pt x="4" y="239"/>
                  </a:lnTo>
                  <a:lnTo>
                    <a:pt x="2" y="235"/>
                  </a:lnTo>
                  <a:lnTo>
                    <a:pt x="0" y="234"/>
                  </a:lnTo>
                  <a:close/>
                </a:path>
              </a:pathLst>
            </a:custGeom>
            <a:solidFill>
              <a:srgbClr val="ffffd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70" name=""/>
            <p:cNvSpPr/>
            <p:nvPr/>
          </p:nvSpPr>
          <p:spPr>
            <a:xfrm rot="367800">
              <a:off x="7665840" y="3246120"/>
              <a:ext cx="138600" cy="171000"/>
            </a:xfrm>
            <a:custGeom>
              <a:avLst/>
              <a:gdLst/>
              <a:ahLst/>
              <a:rect l="l" t="t" r="r" b="b"/>
              <a:pathLst>
                <a:path w="87" h="89">
                  <a:moveTo>
                    <a:pt x="10" y="86"/>
                  </a:moveTo>
                  <a:lnTo>
                    <a:pt x="8" y="87"/>
                  </a:lnTo>
                  <a:lnTo>
                    <a:pt x="6" y="87"/>
                  </a:lnTo>
                  <a:lnTo>
                    <a:pt x="2" y="88"/>
                  </a:lnTo>
                  <a:lnTo>
                    <a:pt x="0" y="89"/>
                  </a:lnTo>
                  <a:lnTo>
                    <a:pt x="1" y="69"/>
                  </a:lnTo>
                  <a:lnTo>
                    <a:pt x="3" y="58"/>
                  </a:lnTo>
                  <a:lnTo>
                    <a:pt x="5" y="52"/>
                  </a:lnTo>
                  <a:lnTo>
                    <a:pt x="5" y="50"/>
                  </a:lnTo>
                  <a:lnTo>
                    <a:pt x="8" y="45"/>
                  </a:lnTo>
                  <a:lnTo>
                    <a:pt x="15" y="41"/>
                  </a:lnTo>
                  <a:lnTo>
                    <a:pt x="24" y="35"/>
                  </a:lnTo>
                  <a:lnTo>
                    <a:pt x="36" y="28"/>
                  </a:lnTo>
                  <a:lnTo>
                    <a:pt x="47" y="21"/>
                  </a:lnTo>
                  <a:lnTo>
                    <a:pt x="61" y="13"/>
                  </a:lnTo>
                  <a:lnTo>
                    <a:pt x="74" y="7"/>
                  </a:lnTo>
                  <a:lnTo>
                    <a:pt x="86" y="0"/>
                  </a:lnTo>
                  <a:lnTo>
                    <a:pt x="86" y="1"/>
                  </a:lnTo>
                  <a:lnTo>
                    <a:pt x="87" y="1"/>
                  </a:lnTo>
                  <a:lnTo>
                    <a:pt x="87" y="2"/>
                  </a:lnTo>
                  <a:lnTo>
                    <a:pt x="87" y="4"/>
                  </a:lnTo>
                  <a:lnTo>
                    <a:pt x="79" y="8"/>
                  </a:lnTo>
                  <a:lnTo>
                    <a:pt x="70" y="13"/>
                  </a:lnTo>
                  <a:lnTo>
                    <a:pt x="60" y="20"/>
                  </a:lnTo>
                  <a:lnTo>
                    <a:pt x="48" y="27"/>
                  </a:lnTo>
                  <a:lnTo>
                    <a:pt x="37" y="35"/>
                  </a:lnTo>
                  <a:lnTo>
                    <a:pt x="28" y="43"/>
                  </a:lnTo>
                  <a:lnTo>
                    <a:pt x="20" y="50"/>
                  </a:lnTo>
                  <a:lnTo>
                    <a:pt x="15" y="58"/>
                  </a:lnTo>
                  <a:lnTo>
                    <a:pt x="14" y="59"/>
                  </a:lnTo>
                  <a:lnTo>
                    <a:pt x="13" y="64"/>
                  </a:lnTo>
                  <a:lnTo>
                    <a:pt x="11" y="72"/>
                  </a:lnTo>
                  <a:lnTo>
                    <a:pt x="10" y="86"/>
                  </a:lnTo>
                  <a:close/>
                </a:path>
              </a:pathLst>
            </a:custGeom>
            <a:solidFill>
              <a:srgbClr val="ad8c4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71" name=""/>
            <p:cNvSpPr/>
            <p:nvPr/>
          </p:nvSpPr>
          <p:spPr>
            <a:xfrm rot="367800">
              <a:off x="7740000" y="3309120"/>
              <a:ext cx="88560" cy="86400"/>
            </a:xfrm>
            <a:custGeom>
              <a:avLst/>
              <a:gdLst/>
              <a:ahLst/>
              <a:rect l="l" t="t" r="r" b="b"/>
              <a:pathLst>
                <a:path w="55" h="45">
                  <a:moveTo>
                    <a:pt x="19" y="42"/>
                  </a:moveTo>
                  <a:lnTo>
                    <a:pt x="14" y="44"/>
                  </a:lnTo>
                  <a:lnTo>
                    <a:pt x="8" y="45"/>
                  </a:lnTo>
                  <a:lnTo>
                    <a:pt x="4" y="45"/>
                  </a:lnTo>
                  <a:lnTo>
                    <a:pt x="0" y="45"/>
                  </a:lnTo>
                  <a:lnTo>
                    <a:pt x="3" y="42"/>
                  </a:lnTo>
                  <a:lnTo>
                    <a:pt x="5" y="38"/>
                  </a:lnTo>
                  <a:lnTo>
                    <a:pt x="9" y="34"/>
                  </a:lnTo>
                  <a:lnTo>
                    <a:pt x="15" y="28"/>
                  </a:lnTo>
                  <a:lnTo>
                    <a:pt x="22" y="22"/>
                  </a:lnTo>
                  <a:lnTo>
                    <a:pt x="29" y="16"/>
                  </a:lnTo>
                  <a:lnTo>
                    <a:pt x="37" y="11"/>
                  </a:lnTo>
                  <a:lnTo>
                    <a:pt x="45" y="5"/>
                  </a:lnTo>
                  <a:lnTo>
                    <a:pt x="52" y="0"/>
                  </a:lnTo>
                  <a:lnTo>
                    <a:pt x="53" y="1"/>
                  </a:lnTo>
                  <a:lnTo>
                    <a:pt x="54" y="4"/>
                  </a:lnTo>
                  <a:lnTo>
                    <a:pt x="54" y="5"/>
                  </a:lnTo>
                  <a:lnTo>
                    <a:pt x="55" y="6"/>
                  </a:lnTo>
                  <a:lnTo>
                    <a:pt x="54" y="9"/>
                  </a:lnTo>
                  <a:lnTo>
                    <a:pt x="52" y="13"/>
                  </a:lnTo>
                  <a:lnTo>
                    <a:pt x="51" y="18"/>
                  </a:lnTo>
                  <a:lnTo>
                    <a:pt x="50" y="22"/>
                  </a:lnTo>
                  <a:lnTo>
                    <a:pt x="45" y="26"/>
                  </a:lnTo>
                  <a:lnTo>
                    <a:pt x="37" y="30"/>
                  </a:lnTo>
                  <a:lnTo>
                    <a:pt x="28" y="37"/>
                  </a:lnTo>
                  <a:lnTo>
                    <a:pt x="19" y="42"/>
                  </a:lnTo>
                  <a:close/>
                </a:path>
              </a:pathLst>
            </a:custGeom>
            <a:solidFill>
              <a:srgbClr val="7aad82"/>
            </a:solidFill>
            <a:ln w="0">
              <a:noFill/>
            </a:ln>
          </p:spPr>
          <p:style>
            <a:lnRef idx="0"/>
            <a:fillRef idx="0"/>
            <a:effectRef idx="0"/>
            <a:fontRef idx="minor"/>
          </p:style>
          <p:txBody>
            <a:bodyPr lIns="90000" rIns="90000" tIns="39600" bIns="39600" anchor="t">
              <a:noAutofit/>
            </a:bodyPr>
            <a:p>
              <a:endParaRPr b="0" lang="en-US" sz="2400" strike="noStrike" u="none">
                <a:solidFill>
                  <a:srgbClr val="ffffff"/>
                </a:solidFill>
                <a:effectLst/>
                <a:uFillTx/>
                <a:latin typeface="Times New Roman"/>
              </a:endParaRPr>
            </a:p>
          </p:txBody>
        </p:sp>
        <p:sp>
          <p:nvSpPr>
            <p:cNvPr id="1072" name=""/>
            <p:cNvSpPr/>
            <p:nvPr/>
          </p:nvSpPr>
          <p:spPr>
            <a:xfrm rot="367800">
              <a:off x="7771320" y="3381120"/>
              <a:ext cx="69840" cy="70560"/>
            </a:xfrm>
            <a:custGeom>
              <a:avLst/>
              <a:gdLst/>
              <a:ahLst/>
              <a:rect l="l" t="t" r="r" b="b"/>
              <a:pathLst>
                <a:path w="44" h="37">
                  <a:moveTo>
                    <a:pt x="27" y="0"/>
                  </a:moveTo>
                  <a:lnTo>
                    <a:pt x="27" y="0"/>
                  </a:lnTo>
                  <a:lnTo>
                    <a:pt x="27" y="0"/>
                  </a:lnTo>
                  <a:lnTo>
                    <a:pt x="27" y="0"/>
                  </a:lnTo>
                  <a:lnTo>
                    <a:pt x="27" y="0"/>
                  </a:lnTo>
                  <a:lnTo>
                    <a:pt x="30" y="8"/>
                  </a:lnTo>
                  <a:lnTo>
                    <a:pt x="35" y="14"/>
                  </a:lnTo>
                  <a:lnTo>
                    <a:pt x="40" y="17"/>
                  </a:lnTo>
                  <a:lnTo>
                    <a:pt x="43" y="21"/>
                  </a:lnTo>
                  <a:lnTo>
                    <a:pt x="44" y="37"/>
                  </a:lnTo>
                  <a:lnTo>
                    <a:pt x="40" y="35"/>
                  </a:lnTo>
                  <a:lnTo>
                    <a:pt x="34" y="31"/>
                  </a:lnTo>
                  <a:lnTo>
                    <a:pt x="27" y="28"/>
                  </a:lnTo>
                  <a:lnTo>
                    <a:pt x="19" y="24"/>
                  </a:lnTo>
                  <a:lnTo>
                    <a:pt x="14" y="22"/>
                  </a:lnTo>
                  <a:lnTo>
                    <a:pt x="10" y="20"/>
                  </a:lnTo>
                  <a:lnTo>
                    <a:pt x="5" y="19"/>
                  </a:lnTo>
                  <a:lnTo>
                    <a:pt x="0" y="16"/>
                  </a:lnTo>
                  <a:lnTo>
                    <a:pt x="7" y="13"/>
                  </a:lnTo>
                  <a:lnTo>
                    <a:pt x="14" y="9"/>
                  </a:lnTo>
                  <a:lnTo>
                    <a:pt x="21" y="5"/>
                  </a:lnTo>
                  <a:lnTo>
                    <a:pt x="27" y="0"/>
                  </a:lnTo>
                  <a:close/>
                </a:path>
              </a:pathLst>
            </a:custGeom>
            <a:solidFill>
              <a:srgbClr val="ffffd3"/>
            </a:solidFill>
            <a:ln w="0">
              <a:noFill/>
            </a:ln>
          </p:spPr>
          <p:style>
            <a:lnRef idx="0"/>
            <a:fillRef idx="0"/>
            <a:effectRef idx="0"/>
            <a:fontRef idx="minor"/>
          </p:style>
          <p:txBody>
            <a:bodyPr lIns="90000" rIns="90000" tIns="23760" bIns="23760" anchor="t">
              <a:noAutofit/>
            </a:bodyPr>
            <a:p>
              <a:endParaRPr b="0" lang="en-US" sz="2400" strike="noStrike" u="none">
                <a:solidFill>
                  <a:srgbClr val="ffffff"/>
                </a:solidFill>
                <a:effectLst/>
                <a:uFillTx/>
                <a:latin typeface="Times New Roman"/>
              </a:endParaRPr>
            </a:p>
          </p:txBody>
        </p:sp>
        <p:sp>
          <p:nvSpPr>
            <p:cNvPr id="1073" name=""/>
            <p:cNvSpPr/>
            <p:nvPr/>
          </p:nvSpPr>
          <p:spPr>
            <a:xfrm rot="367800">
              <a:off x="7835040" y="3330360"/>
              <a:ext cx="81720" cy="153000"/>
            </a:xfrm>
            <a:custGeom>
              <a:avLst/>
              <a:gdLst/>
              <a:ahLst/>
              <a:rect l="l" t="t" r="r" b="b"/>
              <a:pathLst>
                <a:path w="52" h="80">
                  <a:moveTo>
                    <a:pt x="16" y="44"/>
                  </a:moveTo>
                  <a:lnTo>
                    <a:pt x="14" y="43"/>
                  </a:lnTo>
                  <a:lnTo>
                    <a:pt x="12" y="41"/>
                  </a:lnTo>
                  <a:lnTo>
                    <a:pt x="8" y="38"/>
                  </a:lnTo>
                  <a:lnTo>
                    <a:pt x="4" y="33"/>
                  </a:lnTo>
                  <a:lnTo>
                    <a:pt x="0" y="28"/>
                  </a:lnTo>
                  <a:lnTo>
                    <a:pt x="0" y="22"/>
                  </a:lnTo>
                  <a:lnTo>
                    <a:pt x="2" y="16"/>
                  </a:lnTo>
                  <a:lnTo>
                    <a:pt x="3" y="10"/>
                  </a:lnTo>
                  <a:lnTo>
                    <a:pt x="5" y="6"/>
                  </a:lnTo>
                  <a:lnTo>
                    <a:pt x="22" y="0"/>
                  </a:lnTo>
                  <a:lnTo>
                    <a:pt x="31" y="9"/>
                  </a:lnTo>
                  <a:lnTo>
                    <a:pt x="41" y="18"/>
                  </a:lnTo>
                  <a:lnTo>
                    <a:pt x="49" y="29"/>
                  </a:lnTo>
                  <a:lnTo>
                    <a:pt x="52" y="38"/>
                  </a:lnTo>
                  <a:lnTo>
                    <a:pt x="52" y="47"/>
                  </a:lnTo>
                  <a:lnTo>
                    <a:pt x="52" y="58"/>
                  </a:lnTo>
                  <a:lnTo>
                    <a:pt x="51" y="66"/>
                  </a:lnTo>
                  <a:lnTo>
                    <a:pt x="51" y="71"/>
                  </a:lnTo>
                  <a:lnTo>
                    <a:pt x="19" y="80"/>
                  </a:lnTo>
                  <a:lnTo>
                    <a:pt x="19" y="77"/>
                  </a:lnTo>
                  <a:lnTo>
                    <a:pt x="19" y="76"/>
                  </a:lnTo>
                  <a:lnTo>
                    <a:pt x="19" y="76"/>
                  </a:lnTo>
                  <a:lnTo>
                    <a:pt x="19" y="76"/>
                  </a:lnTo>
                  <a:lnTo>
                    <a:pt x="19" y="76"/>
                  </a:lnTo>
                  <a:lnTo>
                    <a:pt x="19" y="76"/>
                  </a:lnTo>
                  <a:lnTo>
                    <a:pt x="16" y="44"/>
                  </a:lnTo>
                  <a:close/>
                </a:path>
              </a:pathLst>
            </a:custGeom>
            <a:solidFill>
              <a:srgbClr val="ffe0d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74" name=""/>
            <p:cNvSpPr/>
            <p:nvPr/>
          </p:nvSpPr>
          <p:spPr>
            <a:xfrm rot="367800">
              <a:off x="8197200" y="3081240"/>
              <a:ext cx="153720" cy="40680"/>
            </a:xfrm>
            <a:custGeom>
              <a:avLst/>
              <a:gdLst/>
              <a:ahLst/>
              <a:rect l="l" t="t" r="r" b="b"/>
              <a:pathLst>
                <a:path w="97" h="21">
                  <a:moveTo>
                    <a:pt x="3" y="0"/>
                  </a:moveTo>
                  <a:lnTo>
                    <a:pt x="9" y="0"/>
                  </a:lnTo>
                  <a:lnTo>
                    <a:pt x="16" y="0"/>
                  </a:lnTo>
                  <a:lnTo>
                    <a:pt x="25" y="1"/>
                  </a:lnTo>
                  <a:lnTo>
                    <a:pt x="35" y="2"/>
                  </a:lnTo>
                  <a:lnTo>
                    <a:pt x="46" y="3"/>
                  </a:lnTo>
                  <a:lnTo>
                    <a:pt x="57" y="4"/>
                  </a:lnTo>
                  <a:lnTo>
                    <a:pt x="69" y="7"/>
                  </a:lnTo>
                  <a:lnTo>
                    <a:pt x="80" y="9"/>
                  </a:lnTo>
                  <a:lnTo>
                    <a:pt x="89" y="12"/>
                  </a:lnTo>
                  <a:lnTo>
                    <a:pt x="95" y="15"/>
                  </a:lnTo>
                  <a:lnTo>
                    <a:pt x="97" y="17"/>
                  </a:lnTo>
                  <a:lnTo>
                    <a:pt x="97" y="18"/>
                  </a:lnTo>
                  <a:lnTo>
                    <a:pt x="97" y="19"/>
                  </a:lnTo>
                  <a:lnTo>
                    <a:pt x="97" y="19"/>
                  </a:lnTo>
                  <a:lnTo>
                    <a:pt x="97" y="21"/>
                  </a:lnTo>
                  <a:lnTo>
                    <a:pt x="97" y="21"/>
                  </a:lnTo>
                  <a:lnTo>
                    <a:pt x="97" y="21"/>
                  </a:lnTo>
                  <a:lnTo>
                    <a:pt x="97" y="21"/>
                  </a:lnTo>
                  <a:lnTo>
                    <a:pt x="96" y="21"/>
                  </a:lnTo>
                  <a:lnTo>
                    <a:pt x="96" y="21"/>
                  </a:lnTo>
                  <a:lnTo>
                    <a:pt x="0" y="10"/>
                  </a:lnTo>
                  <a:lnTo>
                    <a:pt x="3" y="0"/>
                  </a:lnTo>
                  <a:close/>
                </a:path>
              </a:pathLst>
            </a:custGeom>
            <a:solidFill>
              <a:srgbClr val="ffffd3"/>
            </a:solidFill>
            <a:ln w="0">
              <a:noFill/>
            </a:ln>
          </p:spPr>
          <p:style>
            <a:lnRef idx="0"/>
            <a:fillRef idx="0"/>
            <a:effectRef idx="0"/>
            <a:fontRef idx="minor"/>
          </p:style>
          <p:txBody>
            <a:bodyPr lIns="90000" rIns="90000" tIns="-6120" bIns="-6120" anchor="t">
              <a:noAutofit/>
            </a:bodyPr>
            <a:p>
              <a:endParaRPr b="0" lang="en-US" sz="2400" strike="noStrike" u="none">
                <a:solidFill>
                  <a:srgbClr val="ffffff"/>
                </a:solidFill>
                <a:effectLst/>
                <a:uFillTx/>
                <a:latin typeface="Times New Roman"/>
              </a:endParaRPr>
            </a:p>
          </p:txBody>
        </p:sp>
        <p:sp>
          <p:nvSpPr>
            <p:cNvPr id="1075" name=""/>
            <p:cNvSpPr/>
            <p:nvPr/>
          </p:nvSpPr>
          <p:spPr>
            <a:xfrm rot="367800">
              <a:off x="7937280" y="3247920"/>
              <a:ext cx="141480" cy="274680"/>
            </a:xfrm>
            <a:custGeom>
              <a:avLst/>
              <a:gdLst/>
              <a:ahLst/>
              <a:rect l="l" t="t" r="r" b="b"/>
              <a:pathLst>
                <a:path w="89" h="145">
                  <a:moveTo>
                    <a:pt x="14" y="133"/>
                  </a:moveTo>
                  <a:lnTo>
                    <a:pt x="0" y="145"/>
                  </a:lnTo>
                  <a:lnTo>
                    <a:pt x="0" y="130"/>
                  </a:lnTo>
                  <a:lnTo>
                    <a:pt x="4" y="118"/>
                  </a:lnTo>
                  <a:lnTo>
                    <a:pt x="12" y="97"/>
                  </a:lnTo>
                  <a:lnTo>
                    <a:pt x="19" y="74"/>
                  </a:lnTo>
                  <a:lnTo>
                    <a:pt x="26" y="56"/>
                  </a:lnTo>
                  <a:lnTo>
                    <a:pt x="28" y="53"/>
                  </a:lnTo>
                  <a:lnTo>
                    <a:pt x="33" y="48"/>
                  </a:lnTo>
                  <a:lnTo>
                    <a:pt x="40" y="41"/>
                  </a:lnTo>
                  <a:lnTo>
                    <a:pt x="48" y="34"/>
                  </a:lnTo>
                  <a:lnTo>
                    <a:pt x="57" y="26"/>
                  </a:lnTo>
                  <a:lnTo>
                    <a:pt x="67" y="18"/>
                  </a:lnTo>
                  <a:lnTo>
                    <a:pt x="78" y="9"/>
                  </a:lnTo>
                  <a:lnTo>
                    <a:pt x="89" y="0"/>
                  </a:lnTo>
                  <a:lnTo>
                    <a:pt x="82" y="8"/>
                  </a:lnTo>
                  <a:lnTo>
                    <a:pt x="75" y="16"/>
                  </a:lnTo>
                  <a:lnTo>
                    <a:pt x="69" y="24"/>
                  </a:lnTo>
                  <a:lnTo>
                    <a:pt x="63" y="32"/>
                  </a:lnTo>
                  <a:lnTo>
                    <a:pt x="57" y="40"/>
                  </a:lnTo>
                  <a:lnTo>
                    <a:pt x="51" y="46"/>
                  </a:lnTo>
                  <a:lnTo>
                    <a:pt x="46" y="52"/>
                  </a:lnTo>
                  <a:lnTo>
                    <a:pt x="43" y="56"/>
                  </a:lnTo>
                  <a:lnTo>
                    <a:pt x="32" y="75"/>
                  </a:lnTo>
                  <a:lnTo>
                    <a:pt x="22" y="98"/>
                  </a:lnTo>
                  <a:lnTo>
                    <a:pt x="18" y="119"/>
                  </a:lnTo>
                  <a:lnTo>
                    <a:pt x="14" y="133"/>
                  </a:lnTo>
                  <a:close/>
                </a:path>
              </a:pathLst>
            </a:custGeom>
            <a:solidFill>
              <a:srgbClr val="bf592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76" name=""/>
            <p:cNvSpPr/>
            <p:nvPr/>
          </p:nvSpPr>
          <p:spPr>
            <a:xfrm rot="367800">
              <a:off x="8164080" y="3173040"/>
              <a:ext cx="19800" cy="9720"/>
            </a:xfrm>
            <a:custGeom>
              <a:avLst/>
              <a:gdLst/>
              <a:ahLst/>
              <a:rect l="l" t="t" r="r" b="b"/>
              <a:pathLst>
                <a:path w="13" h="6">
                  <a:moveTo>
                    <a:pt x="2" y="5"/>
                  </a:moveTo>
                  <a:lnTo>
                    <a:pt x="0" y="0"/>
                  </a:lnTo>
                  <a:lnTo>
                    <a:pt x="3" y="0"/>
                  </a:lnTo>
                  <a:lnTo>
                    <a:pt x="5" y="0"/>
                  </a:lnTo>
                  <a:lnTo>
                    <a:pt x="8" y="0"/>
                  </a:lnTo>
                  <a:lnTo>
                    <a:pt x="12" y="0"/>
                  </a:lnTo>
                  <a:lnTo>
                    <a:pt x="13" y="1"/>
                  </a:lnTo>
                  <a:lnTo>
                    <a:pt x="13" y="1"/>
                  </a:lnTo>
                  <a:lnTo>
                    <a:pt x="13" y="1"/>
                  </a:lnTo>
                  <a:lnTo>
                    <a:pt x="13" y="1"/>
                  </a:lnTo>
                  <a:lnTo>
                    <a:pt x="13" y="2"/>
                  </a:lnTo>
                  <a:lnTo>
                    <a:pt x="12" y="2"/>
                  </a:lnTo>
                  <a:lnTo>
                    <a:pt x="11" y="5"/>
                  </a:lnTo>
                  <a:lnTo>
                    <a:pt x="7" y="5"/>
                  </a:lnTo>
                  <a:lnTo>
                    <a:pt x="5" y="6"/>
                  </a:lnTo>
                  <a:lnTo>
                    <a:pt x="2" y="5"/>
                  </a:lnTo>
                  <a:close/>
                </a:path>
              </a:pathLst>
            </a:custGeom>
            <a:solidFill>
              <a:srgbClr val="bf5923"/>
            </a:solidFill>
            <a:ln w="0">
              <a:noFill/>
            </a:ln>
          </p:spPr>
          <p:style>
            <a:lnRef idx="0"/>
            <a:fillRef idx="0"/>
            <a:effectRef idx="0"/>
            <a:fontRef idx="minor"/>
          </p:style>
          <p:txBody>
            <a:bodyPr lIns="90000" rIns="90000" tIns="-37080" bIns="-37080" anchor="t">
              <a:noAutofit/>
            </a:bodyPr>
            <a:p>
              <a:endParaRPr b="0" lang="en-US" sz="2400" strike="noStrike" u="none">
                <a:solidFill>
                  <a:srgbClr val="ffffff"/>
                </a:solidFill>
                <a:effectLst/>
                <a:uFillTx/>
                <a:latin typeface="Times New Roman"/>
              </a:endParaRPr>
            </a:p>
          </p:txBody>
        </p:sp>
        <p:sp>
          <p:nvSpPr>
            <p:cNvPr id="1077" name=""/>
            <p:cNvSpPr/>
            <p:nvPr/>
          </p:nvSpPr>
          <p:spPr>
            <a:xfrm rot="367800">
              <a:off x="8195760" y="3120480"/>
              <a:ext cx="90000" cy="34920"/>
            </a:xfrm>
            <a:custGeom>
              <a:avLst/>
              <a:gdLst/>
              <a:ahLst/>
              <a:rect l="l" t="t" r="r" b="b"/>
              <a:pathLst>
                <a:path w="57" h="18">
                  <a:moveTo>
                    <a:pt x="4" y="18"/>
                  </a:moveTo>
                  <a:lnTo>
                    <a:pt x="0" y="0"/>
                  </a:lnTo>
                  <a:lnTo>
                    <a:pt x="57" y="6"/>
                  </a:lnTo>
                  <a:lnTo>
                    <a:pt x="50" y="8"/>
                  </a:lnTo>
                  <a:lnTo>
                    <a:pt x="42" y="9"/>
                  </a:lnTo>
                  <a:lnTo>
                    <a:pt x="34" y="11"/>
                  </a:lnTo>
                  <a:lnTo>
                    <a:pt x="27" y="13"/>
                  </a:lnTo>
                  <a:lnTo>
                    <a:pt x="20" y="15"/>
                  </a:lnTo>
                  <a:lnTo>
                    <a:pt x="15" y="16"/>
                  </a:lnTo>
                  <a:lnTo>
                    <a:pt x="9" y="17"/>
                  </a:lnTo>
                  <a:lnTo>
                    <a:pt x="4" y="18"/>
                  </a:lnTo>
                  <a:close/>
                </a:path>
              </a:pathLst>
            </a:custGeom>
            <a:solidFill>
              <a:srgbClr val="ffffd3"/>
            </a:solidFill>
            <a:ln w="0">
              <a:noFill/>
            </a:ln>
          </p:spPr>
          <p:style>
            <a:lnRef idx="0"/>
            <a:fillRef idx="0"/>
            <a:effectRef idx="0"/>
            <a:fontRef idx="minor"/>
          </p:style>
          <p:txBody>
            <a:bodyPr lIns="90000" rIns="90000" tIns="-11880" bIns="-11880" anchor="t">
              <a:noAutofit/>
            </a:bodyPr>
            <a:p>
              <a:endParaRPr b="0" lang="en-US" sz="2400" strike="noStrike" u="none">
                <a:solidFill>
                  <a:srgbClr val="ffffff"/>
                </a:solidFill>
                <a:effectLst/>
                <a:uFillTx/>
                <a:latin typeface="Times New Roman"/>
              </a:endParaRPr>
            </a:p>
          </p:txBody>
        </p:sp>
        <p:sp>
          <p:nvSpPr>
            <p:cNvPr id="1078" name=""/>
            <p:cNvSpPr/>
            <p:nvPr/>
          </p:nvSpPr>
          <p:spPr>
            <a:xfrm rot="367800">
              <a:off x="7893720" y="3100680"/>
              <a:ext cx="277200" cy="313920"/>
            </a:xfrm>
            <a:custGeom>
              <a:avLst/>
              <a:gdLst/>
              <a:ahLst/>
              <a:rect l="l" t="t" r="r" b="b"/>
              <a:pathLst>
                <a:path w="174" h="165">
                  <a:moveTo>
                    <a:pt x="174" y="15"/>
                  </a:moveTo>
                  <a:lnTo>
                    <a:pt x="169" y="15"/>
                  </a:lnTo>
                  <a:lnTo>
                    <a:pt x="163" y="15"/>
                  </a:lnTo>
                  <a:lnTo>
                    <a:pt x="159" y="18"/>
                  </a:lnTo>
                  <a:lnTo>
                    <a:pt x="155" y="20"/>
                  </a:lnTo>
                  <a:lnTo>
                    <a:pt x="154" y="22"/>
                  </a:lnTo>
                  <a:lnTo>
                    <a:pt x="153" y="25"/>
                  </a:lnTo>
                  <a:lnTo>
                    <a:pt x="153" y="27"/>
                  </a:lnTo>
                  <a:lnTo>
                    <a:pt x="153" y="29"/>
                  </a:lnTo>
                  <a:lnTo>
                    <a:pt x="154" y="36"/>
                  </a:lnTo>
                  <a:lnTo>
                    <a:pt x="145" y="44"/>
                  </a:lnTo>
                  <a:lnTo>
                    <a:pt x="131" y="55"/>
                  </a:lnTo>
                  <a:lnTo>
                    <a:pt x="115" y="68"/>
                  </a:lnTo>
                  <a:lnTo>
                    <a:pt x="98" y="82"/>
                  </a:lnTo>
                  <a:lnTo>
                    <a:pt x="82" y="97"/>
                  </a:lnTo>
                  <a:lnTo>
                    <a:pt x="67" y="110"/>
                  </a:lnTo>
                  <a:lnTo>
                    <a:pt x="55" y="122"/>
                  </a:lnTo>
                  <a:lnTo>
                    <a:pt x="49" y="129"/>
                  </a:lnTo>
                  <a:lnTo>
                    <a:pt x="46" y="135"/>
                  </a:lnTo>
                  <a:lnTo>
                    <a:pt x="43" y="145"/>
                  </a:lnTo>
                  <a:lnTo>
                    <a:pt x="39" y="154"/>
                  </a:lnTo>
                  <a:lnTo>
                    <a:pt x="36" y="165"/>
                  </a:lnTo>
                  <a:lnTo>
                    <a:pt x="33" y="159"/>
                  </a:lnTo>
                  <a:lnTo>
                    <a:pt x="29" y="152"/>
                  </a:lnTo>
                  <a:lnTo>
                    <a:pt x="24" y="145"/>
                  </a:lnTo>
                  <a:lnTo>
                    <a:pt x="18" y="138"/>
                  </a:lnTo>
                  <a:lnTo>
                    <a:pt x="14" y="133"/>
                  </a:lnTo>
                  <a:lnTo>
                    <a:pt x="8" y="127"/>
                  </a:lnTo>
                  <a:lnTo>
                    <a:pt x="5" y="124"/>
                  </a:lnTo>
                  <a:lnTo>
                    <a:pt x="1" y="122"/>
                  </a:lnTo>
                  <a:lnTo>
                    <a:pt x="0" y="120"/>
                  </a:lnTo>
                  <a:lnTo>
                    <a:pt x="0" y="120"/>
                  </a:lnTo>
                  <a:lnTo>
                    <a:pt x="0" y="119"/>
                  </a:lnTo>
                  <a:lnTo>
                    <a:pt x="0" y="119"/>
                  </a:lnTo>
                  <a:lnTo>
                    <a:pt x="3" y="117"/>
                  </a:lnTo>
                  <a:lnTo>
                    <a:pt x="8" y="114"/>
                  </a:lnTo>
                  <a:lnTo>
                    <a:pt x="15" y="110"/>
                  </a:lnTo>
                  <a:lnTo>
                    <a:pt x="23" y="105"/>
                  </a:lnTo>
                  <a:lnTo>
                    <a:pt x="33" y="98"/>
                  </a:lnTo>
                  <a:lnTo>
                    <a:pt x="45" y="92"/>
                  </a:lnTo>
                  <a:lnTo>
                    <a:pt x="57" y="83"/>
                  </a:lnTo>
                  <a:lnTo>
                    <a:pt x="72" y="74"/>
                  </a:lnTo>
                  <a:lnTo>
                    <a:pt x="87" y="65"/>
                  </a:lnTo>
                  <a:lnTo>
                    <a:pt x="101" y="55"/>
                  </a:lnTo>
                  <a:lnTo>
                    <a:pt x="115" y="44"/>
                  </a:lnTo>
                  <a:lnTo>
                    <a:pt x="129" y="34"/>
                  </a:lnTo>
                  <a:lnTo>
                    <a:pt x="141" y="23"/>
                  </a:lnTo>
                  <a:lnTo>
                    <a:pt x="153" y="15"/>
                  </a:lnTo>
                  <a:lnTo>
                    <a:pt x="162" y="7"/>
                  </a:lnTo>
                  <a:lnTo>
                    <a:pt x="169" y="0"/>
                  </a:lnTo>
                  <a:lnTo>
                    <a:pt x="174" y="15"/>
                  </a:lnTo>
                  <a:close/>
                </a:path>
              </a:pathLst>
            </a:custGeom>
            <a:solidFill>
              <a:srgbClr val="ffffd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79" name=""/>
            <p:cNvSpPr/>
            <p:nvPr/>
          </p:nvSpPr>
          <p:spPr>
            <a:xfrm rot="367800">
              <a:off x="7878600" y="3495600"/>
              <a:ext cx="24840" cy="37080"/>
            </a:xfrm>
            <a:custGeom>
              <a:avLst/>
              <a:gdLst/>
              <a:ahLst/>
              <a:rect l="l" t="t" r="r" b="b"/>
              <a:pathLst>
                <a:path w="16" h="20">
                  <a:moveTo>
                    <a:pt x="16" y="0"/>
                  </a:moveTo>
                  <a:lnTo>
                    <a:pt x="16" y="20"/>
                  </a:lnTo>
                  <a:lnTo>
                    <a:pt x="11" y="16"/>
                  </a:lnTo>
                  <a:lnTo>
                    <a:pt x="8" y="12"/>
                  </a:lnTo>
                  <a:lnTo>
                    <a:pt x="3" y="8"/>
                  </a:lnTo>
                  <a:lnTo>
                    <a:pt x="0" y="5"/>
                  </a:lnTo>
                  <a:lnTo>
                    <a:pt x="16" y="0"/>
                  </a:lnTo>
                  <a:close/>
                </a:path>
              </a:pathLst>
            </a:custGeom>
            <a:solidFill>
              <a:srgbClr val="ffffd3"/>
            </a:solidFill>
            <a:ln w="0">
              <a:noFill/>
            </a:ln>
          </p:spPr>
          <p:style>
            <a:lnRef idx="0"/>
            <a:fillRef idx="0"/>
            <a:effectRef idx="0"/>
            <a:fontRef idx="minor"/>
          </p:style>
          <p:txBody>
            <a:bodyPr lIns="90000" rIns="90000" tIns="-9720" bIns="-9720" anchor="t">
              <a:noAutofit/>
            </a:bodyPr>
            <a:p>
              <a:endParaRPr b="0" lang="en-US" sz="2400" strike="noStrike" u="none">
                <a:solidFill>
                  <a:srgbClr val="ffffff"/>
                </a:solidFill>
                <a:effectLst/>
                <a:uFillTx/>
                <a:latin typeface="Times New Roman"/>
              </a:endParaRPr>
            </a:p>
          </p:txBody>
        </p:sp>
        <p:sp>
          <p:nvSpPr>
            <p:cNvPr id="1080" name=""/>
            <p:cNvSpPr/>
            <p:nvPr/>
          </p:nvSpPr>
          <p:spPr>
            <a:xfrm rot="367800">
              <a:off x="7882920" y="3767040"/>
              <a:ext cx="60120" cy="58680"/>
            </a:xfrm>
            <a:custGeom>
              <a:avLst/>
              <a:gdLst/>
              <a:ahLst/>
              <a:rect l="l" t="t" r="r" b="b"/>
              <a:pathLst>
                <a:path w="38" h="31">
                  <a:moveTo>
                    <a:pt x="36" y="31"/>
                  </a:moveTo>
                  <a:lnTo>
                    <a:pt x="0" y="16"/>
                  </a:lnTo>
                  <a:lnTo>
                    <a:pt x="5" y="14"/>
                  </a:lnTo>
                  <a:lnTo>
                    <a:pt x="11" y="12"/>
                  </a:lnTo>
                  <a:lnTo>
                    <a:pt x="15" y="9"/>
                  </a:lnTo>
                  <a:lnTo>
                    <a:pt x="20" y="7"/>
                  </a:lnTo>
                  <a:lnTo>
                    <a:pt x="26" y="5"/>
                  </a:lnTo>
                  <a:lnTo>
                    <a:pt x="30" y="4"/>
                  </a:lnTo>
                  <a:lnTo>
                    <a:pt x="34" y="1"/>
                  </a:lnTo>
                  <a:lnTo>
                    <a:pt x="38" y="0"/>
                  </a:lnTo>
                  <a:lnTo>
                    <a:pt x="37" y="7"/>
                  </a:lnTo>
                  <a:lnTo>
                    <a:pt x="37" y="15"/>
                  </a:lnTo>
                  <a:lnTo>
                    <a:pt x="37" y="23"/>
                  </a:lnTo>
                  <a:lnTo>
                    <a:pt x="36" y="31"/>
                  </a:lnTo>
                  <a:close/>
                </a:path>
              </a:pathLst>
            </a:custGeom>
            <a:solidFill>
              <a:srgbClr val="511600"/>
            </a:solidFill>
            <a:ln w="0">
              <a:noFill/>
            </a:ln>
          </p:spPr>
          <p:style>
            <a:lnRef idx="0"/>
            <a:fillRef idx="0"/>
            <a:effectRef idx="0"/>
            <a:fontRef idx="minor"/>
          </p:style>
          <p:txBody>
            <a:bodyPr lIns="90000" rIns="90000" tIns="11880" bIns="11880" anchor="t">
              <a:noAutofit/>
            </a:bodyPr>
            <a:p>
              <a:endParaRPr b="0" lang="en-US" sz="2400" strike="noStrike" u="none">
                <a:solidFill>
                  <a:srgbClr val="ffffff"/>
                </a:solidFill>
                <a:effectLst/>
                <a:uFillTx/>
                <a:latin typeface="Times New Roman"/>
              </a:endParaRPr>
            </a:p>
          </p:txBody>
        </p:sp>
        <p:sp>
          <p:nvSpPr>
            <p:cNvPr id="1081" name=""/>
            <p:cNvSpPr/>
            <p:nvPr/>
          </p:nvSpPr>
          <p:spPr>
            <a:xfrm rot="367800">
              <a:off x="7794720" y="3806280"/>
              <a:ext cx="140040" cy="90360"/>
            </a:xfrm>
            <a:custGeom>
              <a:avLst/>
              <a:gdLst/>
              <a:ahLst/>
              <a:rect l="l" t="t" r="r" b="b"/>
              <a:pathLst>
                <a:path w="89" h="48">
                  <a:moveTo>
                    <a:pt x="38" y="0"/>
                  </a:moveTo>
                  <a:lnTo>
                    <a:pt x="89" y="21"/>
                  </a:lnTo>
                  <a:lnTo>
                    <a:pt x="88" y="28"/>
                  </a:lnTo>
                  <a:lnTo>
                    <a:pt x="88" y="35"/>
                  </a:lnTo>
                  <a:lnTo>
                    <a:pt x="88" y="42"/>
                  </a:lnTo>
                  <a:lnTo>
                    <a:pt x="88" y="48"/>
                  </a:lnTo>
                  <a:lnTo>
                    <a:pt x="0" y="15"/>
                  </a:lnTo>
                  <a:lnTo>
                    <a:pt x="13" y="11"/>
                  </a:lnTo>
                  <a:lnTo>
                    <a:pt x="23" y="7"/>
                  </a:lnTo>
                  <a:lnTo>
                    <a:pt x="29" y="4"/>
                  </a:lnTo>
                  <a:lnTo>
                    <a:pt x="31" y="2"/>
                  </a:lnTo>
                  <a:lnTo>
                    <a:pt x="31" y="2"/>
                  </a:lnTo>
                  <a:lnTo>
                    <a:pt x="34" y="1"/>
                  </a:lnTo>
                  <a:lnTo>
                    <a:pt x="35" y="1"/>
                  </a:lnTo>
                  <a:lnTo>
                    <a:pt x="38" y="0"/>
                  </a:lnTo>
                  <a:close/>
                </a:path>
              </a:pathLst>
            </a:custGeom>
            <a:solidFill>
              <a:srgbClr val="ad8c42"/>
            </a:solidFill>
            <a:ln w="0">
              <a:noFill/>
            </a:ln>
          </p:spPr>
          <p:style>
            <a:lnRef idx="0"/>
            <a:fillRef idx="0"/>
            <a:effectRef idx="0"/>
            <a:fontRef idx="minor"/>
          </p:style>
          <p:txBody>
            <a:bodyPr lIns="90000" rIns="90000" tIns="43560" bIns="43560" anchor="t">
              <a:noAutofit/>
            </a:bodyPr>
            <a:p>
              <a:endParaRPr b="0" lang="en-US" sz="2400" strike="noStrike" u="none">
                <a:solidFill>
                  <a:srgbClr val="ffffff"/>
                </a:solidFill>
                <a:effectLst/>
                <a:uFillTx/>
                <a:latin typeface="Times New Roman"/>
              </a:endParaRPr>
            </a:p>
          </p:txBody>
        </p:sp>
        <p:sp>
          <p:nvSpPr>
            <p:cNvPr id="1082" name=""/>
            <p:cNvSpPr/>
            <p:nvPr/>
          </p:nvSpPr>
          <p:spPr>
            <a:xfrm rot="367800">
              <a:off x="7751160" y="3843360"/>
              <a:ext cx="178560" cy="92160"/>
            </a:xfrm>
            <a:custGeom>
              <a:avLst/>
              <a:gdLst/>
              <a:ahLst/>
              <a:rect l="l" t="t" r="r" b="b"/>
              <a:pathLst>
                <a:path w="112" h="49">
                  <a:moveTo>
                    <a:pt x="8" y="0"/>
                  </a:moveTo>
                  <a:lnTo>
                    <a:pt x="112" y="39"/>
                  </a:lnTo>
                  <a:lnTo>
                    <a:pt x="112" y="42"/>
                  </a:lnTo>
                  <a:lnTo>
                    <a:pt x="112" y="44"/>
                  </a:lnTo>
                  <a:lnTo>
                    <a:pt x="112" y="46"/>
                  </a:lnTo>
                  <a:lnTo>
                    <a:pt x="112" y="49"/>
                  </a:lnTo>
                  <a:lnTo>
                    <a:pt x="0" y="4"/>
                  </a:lnTo>
                  <a:lnTo>
                    <a:pt x="2" y="2"/>
                  </a:lnTo>
                  <a:lnTo>
                    <a:pt x="5" y="1"/>
                  </a:lnTo>
                  <a:lnTo>
                    <a:pt x="6" y="1"/>
                  </a:lnTo>
                  <a:lnTo>
                    <a:pt x="8" y="0"/>
                  </a:lnTo>
                  <a:close/>
                </a:path>
              </a:pathLst>
            </a:custGeom>
            <a:solidFill>
              <a:srgbClr val="bfa368"/>
            </a:solidFill>
            <a:ln w="0">
              <a:noFill/>
            </a:ln>
          </p:spPr>
          <p:style>
            <a:lnRef idx="0"/>
            <a:fillRef idx="0"/>
            <a:effectRef idx="0"/>
            <a:fontRef idx="minor"/>
          </p:style>
          <p:txBody>
            <a:bodyPr lIns="90000" rIns="90000" tIns="45360" bIns="45360" anchor="t">
              <a:noAutofit/>
            </a:bodyPr>
            <a:p>
              <a:endParaRPr b="0" lang="en-US" sz="2400" strike="noStrike" u="none">
                <a:solidFill>
                  <a:srgbClr val="ffffff"/>
                </a:solidFill>
                <a:effectLst/>
                <a:uFillTx/>
                <a:latin typeface="Times New Roman"/>
              </a:endParaRPr>
            </a:p>
          </p:txBody>
        </p:sp>
        <p:sp>
          <p:nvSpPr>
            <p:cNvPr id="1083" name=""/>
            <p:cNvSpPr/>
            <p:nvPr/>
          </p:nvSpPr>
          <p:spPr>
            <a:xfrm rot="367800">
              <a:off x="8483040" y="3018240"/>
              <a:ext cx="9720" cy="184320"/>
            </a:xfrm>
            <a:custGeom>
              <a:avLst/>
              <a:gdLst/>
              <a:ahLst/>
              <a:rect l="l" t="t" r="r" b="b"/>
              <a:pathLst>
                <a:path w="7" h="97">
                  <a:moveTo>
                    <a:pt x="0" y="95"/>
                  </a:moveTo>
                  <a:lnTo>
                    <a:pt x="5" y="0"/>
                  </a:lnTo>
                  <a:lnTo>
                    <a:pt x="7" y="0"/>
                  </a:lnTo>
                  <a:lnTo>
                    <a:pt x="2" y="97"/>
                  </a:lnTo>
                  <a:lnTo>
                    <a:pt x="1" y="96"/>
                  </a:lnTo>
                  <a:lnTo>
                    <a:pt x="1" y="96"/>
                  </a:lnTo>
                  <a:lnTo>
                    <a:pt x="0" y="96"/>
                  </a:lnTo>
                  <a:lnTo>
                    <a:pt x="0" y="95"/>
                  </a:lnTo>
                  <a:close/>
                </a:path>
              </a:pathLst>
            </a:custGeom>
            <a:solidFill>
              <a:srgbClr val="bfa36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84" name=""/>
            <p:cNvSpPr/>
            <p:nvPr/>
          </p:nvSpPr>
          <p:spPr>
            <a:xfrm rot="367800">
              <a:off x="8502840" y="3025800"/>
              <a:ext cx="21960" cy="201960"/>
            </a:xfrm>
            <a:custGeom>
              <a:avLst/>
              <a:gdLst/>
              <a:ahLst/>
              <a:rect l="l" t="t" r="r" b="b"/>
              <a:pathLst>
                <a:path w="14" h="107">
                  <a:moveTo>
                    <a:pt x="0" y="101"/>
                  </a:moveTo>
                  <a:lnTo>
                    <a:pt x="5" y="0"/>
                  </a:lnTo>
                  <a:lnTo>
                    <a:pt x="14" y="4"/>
                  </a:lnTo>
                  <a:lnTo>
                    <a:pt x="8" y="107"/>
                  </a:lnTo>
                  <a:lnTo>
                    <a:pt x="5" y="106"/>
                  </a:lnTo>
                  <a:lnTo>
                    <a:pt x="4" y="104"/>
                  </a:lnTo>
                  <a:lnTo>
                    <a:pt x="2" y="102"/>
                  </a:lnTo>
                  <a:lnTo>
                    <a:pt x="0" y="101"/>
                  </a:lnTo>
                  <a:close/>
                </a:path>
              </a:pathLst>
            </a:custGeom>
            <a:solidFill>
              <a:srgbClr val="ad8c4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85" name=""/>
            <p:cNvSpPr/>
            <p:nvPr/>
          </p:nvSpPr>
          <p:spPr>
            <a:xfrm rot="367800">
              <a:off x="8327520" y="3037680"/>
              <a:ext cx="140400" cy="135360"/>
            </a:xfrm>
            <a:custGeom>
              <a:avLst/>
              <a:gdLst/>
              <a:ahLst/>
              <a:rect l="l" t="t" r="r" b="b"/>
              <a:pathLst>
                <a:path w="88" h="71">
                  <a:moveTo>
                    <a:pt x="88" y="19"/>
                  </a:moveTo>
                  <a:lnTo>
                    <a:pt x="84" y="71"/>
                  </a:lnTo>
                  <a:lnTo>
                    <a:pt x="82" y="70"/>
                  </a:lnTo>
                  <a:lnTo>
                    <a:pt x="80" y="69"/>
                  </a:lnTo>
                  <a:lnTo>
                    <a:pt x="79" y="68"/>
                  </a:lnTo>
                  <a:lnTo>
                    <a:pt x="76" y="67"/>
                  </a:lnTo>
                  <a:lnTo>
                    <a:pt x="76" y="64"/>
                  </a:lnTo>
                  <a:lnTo>
                    <a:pt x="75" y="61"/>
                  </a:lnTo>
                  <a:lnTo>
                    <a:pt x="74" y="57"/>
                  </a:lnTo>
                  <a:lnTo>
                    <a:pt x="73" y="55"/>
                  </a:lnTo>
                  <a:lnTo>
                    <a:pt x="70" y="53"/>
                  </a:lnTo>
                  <a:lnTo>
                    <a:pt x="66" y="52"/>
                  </a:lnTo>
                  <a:lnTo>
                    <a:pt x="61" y="50"/>
                  </a:lnTo>
                  <a:lnTo>
                    <a:pt x="56" y="49"/>
                  </a:lnTo>
                  <a:lnTo>
                    <a:pt x="49" y="49"/>
                  </a:lnTo>
                  <a:lnTo>
                    <a:pt x="43" y="49"/>
                  </a:lnTo>
                  <a:lnTo>
                    <a:pt x="35" y="49"/>
                  </a:lnTo>
                  <a:lnTo>
                    <a:pt x="28" y="50"/>
                  </a:lnTo>
                  <a:lnTo>
                    <a:pt x="28" y="49"/>
                  </a:lnTo>
                  <a:lnTo>
                    <a:pt x="28" y="48"/>
                  </a:lnTo>
                  <a:lnTo>
                    <a:pt x="28" y="48"/>
                  </a:lnTo>
                  <a:lnTo>
                    <a:pt x="28" y="47"/>
                  </a:lnTo>
                  <a:lnTo>
                    <a:pt x="24" y="41"/>
                  </a:lnTo>
                  <a:lnTo>
                    <a:pt x="20" y="35"/>
                  </a:lnTo>
                  <a:lnTo>
                    <a:pt x="11" y="32"/>
                  </a:lnTo>
                  <a:lnTo>
                    <a:pt x="0" y="28"/>
                  </a:lnTo>
                  <a:lnTo>
                    <a:pt x="0" y="28"/>
                  </a:lnTo>
                  <a:lnTo>
                    <a:pt x="0" y="28"/>
                  </a:lnTo>
                  <a:lnTo>
                    <a:pt x="0" y="28"/>
                  </a:lnTo>
                  <a:lnTo>
                    <a:pt x="0" y="28"/>
                  </a:lnTo>
                  <a:lnTo>
                    <a:pt x="4" y="28"/>
                  </a:lnTo>
                  <a:lnTo>
                    <a:pt x="4" y="24"/>
                  </a:lnTo>
                  <a:lnTo>
                    <a:pt x="5" y="17"/>
                  </a:lnTo>
                  <a:lnTo>
                    <a:pt x="5" y="9"/>
                  </a:lnTo>
                  <a:lnTo>
                    <a:pt x="6" y="0"/>
                  </a:lnTo>
                  <a:lnTo>
                    <a:pt x="88" y="19"/>
                  </a:lnTo>
                  <a:close/>
                </a:path>
              </a:pathLst>
            </a:custGeom>
            <a:solidFill>
              <a:srgbClr val="5116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86" name=""/>
            <p:cNvSpPr/>
            <p:nvPr/>
          </p:nvSpPr>
          <p:spPr>
            <a:xfrm rot="367800">
              <a:off x="8135280" y="2507400"/>
              <a:ext cx="218880" cy="557640"/>
            </a:xfrm>
            <a:custGeom>
              <a:avLst/>
              <a:gdLst/>
              <a:ahLst/>
              <a:rect l="l" t="t" r="r" b="b"/>
              <a:pathLst>
                <a:path w="137" h="293">
                  <a:moveTo>
                    <a:pt x="64" y="167"/>
                  </a:moveTo>
                  <a:lnTo>
                    <a:pt x="62" y="160"/>
                  </a:lnTo>
                  <a:lnTo>
                    <a:pt x="62" y="160"/>
                  </a:lnTo>
                  <a:lnTo>
                    <a:pt x="60" y="161"/>
                  </a:lnTo>
                  <a:lnTo>
                    <a:pt x="57" y="161"/>
                  </a:lnTo>
                  <a:lnTo>
                    <a:pt x="52" y="164"/>
                  </a:lnTo>
                  <a:lnTo>
                    <a:pt x="44" y="166"/>
                  </a:lnTo>
                  <a:lnTo>
                    <a:pt x="34" y="170"/>
                  </a:lnTo>
                  <a:lnTo>
                    <a:pt x="19" y="173"/>
                  </a:lnTo>
                  <a:lnTo>
                    <a:pt x="1" y="179"/>
                  </a:lnTo>
                  <a:lnTo>
                    <a:pt x="1" y="178"/>
                  </a:lnTo>
                  <a:lnTo>
                    <a:pt x="1" y="178"/>
                  </a:lnTo>
                  <a:lnTo>
                    <a:pt x="0" y="178"/>
                  </a:lnTo>
                  <a:lnTo>
                    <a:pt x="0" y="176"/>
                  </a:lnTo>
                  <a:lnTo>
                    <a:pt x="57" y="153"/>
                  </a:lnTo>
                  <a:lnTo>
                    <a:pt x="41" y="68"/>
                  </a:lnTo>
                  <a:lnTo>
                    <a:pt x="37" y="68"/>
                  </a:lnTo>
                  <a:lnTo>
                    <a:pt x="29" y="66"/>
                  </a:lnTo>
                  <a:lnTo>
                    <a:pt x="22" y="63"/>
                  </a:lnTo>
                  <a:lnTo>
                    <a:pt x="16" y="62"/>
                  </a:lnTo>
                  <a:lnTo>
                    <a:pt x="12" y="60"/>
                  </a:lnTo>
                  <a:lnTo>
                    <a:pt x="15" y="59"/>
                  </a:lnTo>
                  <a:lnTo>
                    <a:pt x="19" y="57"/>
                  </a:lnTo>
                  <a:lnTo>
                    <a:pt x="22" y="56"/>
                  </a:lnTo>
                  <a:lnTo>
                    <a:pt x="27" y="55"/>
                  </a:lnTo>
                  <a:lnTo>
                    <a:pt x="27" y="42"/>
                  </a:lnTo>
                  <a:lnTo>
                    <a:pt x="21" y="41"/>
                  </a:lnTo>
                  <a:lnTo>
                    <a:pt x="13" y="38"/>
                  </a:lnTo>
                  <a:lnTo>
                    <a:pt x="6" y="32"/>
                  </a:lnTo>
                  <a:lnTo>
                    <a:pt x="3" y="26"/>
                  </a:lnTo>
                  <a:lnTo>
                    <a:pt x="3" y="26"/>
                  </a:lnTo>
                  <a:lnTo>
                    <a:pt x="3" y="26"/>
                  </a:lnTo>
                  <a:lnTo>
                    <a:pt x="3" y="26"/>
                  </a:lnTo>
                  <a:lnTo>
                    <a:pt x="3" y="26"/>
                  </a:lnTo>
                  <a:lnTo>
                    <a:pt x="5" y="25"/>
                  </a:lnTo>
                  <a:lnTo>
                    <a:pt x="11" y="23"/>
                  </a:lnTo>
                  <a:lnTo>
                    <a:pt x="19" y="22"/>
                  </a:lnTo>
                  <a:lnTo>
                    <a:pt x="27" y="22"/>
                  </a:lnTo>
                  <a:lnTo>
                    <a:pt x="46" y="23"/>
                  </a:lnTo>
                  <a:lnTo>
                    <a:pt x="44" y="20"/>
                  </a:lnTo>
                  <a:lnTo>
                    <a:pt x="39" y="17"/>
                  </a:lnTo>
                  <a:lnTo>
                    <a:pt x="34" y="14"/>
                  </a:lnTo>
                  <a:lnTo>
                    <a:pt x="31" y="11"/>
                  </a:lnTo>
                  <a:lnTo>
                    <a:pt x="30" y="10"/>
                  </a:lnTo>
                  <a:lnTo>
                    <a:pt x="29" y="9"/>
                  </a:lnTo>
                  <a:lnTo>
                    <a:pt x="28" y="8"/>
                  </a:lnTo>
                  <a:lnTo>
                    <a:pt x="28" y="7"/>
                  </a:lnTo>
                  <a:lnTo>
                    <a:pt x="28" y="7"/>
                  </a:lnTo>
                  <a:lnTo>
                    <a:pt x="28" y="5"/>
                  </a:lnTo>
                  <a:lnTo>
                    <a:pt x="28" y="5"/>
                  </a:lnTo>
                  <a:lnTo>
                    <a:pt x="29" y="4"/>
                  </a:lnTo>
                  <a:lnTo>
                    <a:pt x="34" y="3"/>
                  </a:lnTo>
                  <a:lnTo>
                    <a:pt x="41" y="2"/>
                  </a:lnTo>
                  <a:lnTo>
                    <a:pt x="50" y="1"/>
                  </a:lnTo>
                  <a:lnTo>
                    <a:pt x="60" y="1"/>
                  </a:lnTo>
                  <a:lnTo>
                    <a:pt x="73" y="0"/>
                  </a:lnTo>
                  <a:lnTo>
                    <a:pt x="85" y="0"/>
                  </a:lnTo>
                  <a:lnTo>
                    <a:pt x="99" y="1"/>
                  </a:lnTo>
                  <a:lnTo>
                    <a:pt x="113" y="1"/>
                  </a:lnTo>
                  <a:lnTo>
                    <a:pt x="116" y="3"/>
                  </a:lnTo>
                  <a:lnTo>
                    <a:pt x="122" y="9"/>
                  </a:lnTo>
                  <a:lnTo>
                    <a:pt x="128" y="17"/>
                  </a:lnTo>
                  <a:lnTo>
                    <a:pt x="134" y="29"/>
                  </a:lnTo>
                  <a:lnTo>
                    <a:pt x="137" y="63"/>
                  </a:lnTo>
                  <a:lnTo>
                    <a:pt x="136" y="131"/>
                  </a:lnTo>
                  <a:lnTo>
                    <a:pt x="134" y="213"/>
                  </a:lnTo>
                  <a:lnTo>
                    <a:pt x="130" y="293"/>
                  </a:lnTo>
                  <a:lnTo>
                    <a:pt x="127" y="292"/>
                  </a:lnTo>
                  <a:lnTo>
                    <a:pt x="123" y="292"/>
                  </a:lnTo>
                  <a:lnTo>
                    <a:pt x="120" y="291"/>
                  </a:lnTo>
                  <a:lnTo>
                    <a:pt x="116" y="291"/>
                  </a:lnTo>
                  <a:lnTo>
                    <a:pt x="121" y="265"/>
                  </a:lnTo>
                  <a:lnTo>
                    <a:pt x="113" y="267"/>
                  </a:lnTo>
                  <a:lnTo>
                    <a:pt x="106" y="267"/>
                  </a:lnTo>
                  <a:lnTo>
                    <a:pt x="99" y="268"/>
                  </a:lnTo>
                  <a:lnTo>
                    <a:pt x="92" y="268"/>
                  </a:lnTo>
                  <a:lnTo>
                    <a:pt x="85" y="267"/>
                  </a:lnTo>
                  <a:lnTo>
                    <a:pt x="80" y="267"/>
                  </a:lnTo>
                  <a:lnTo>
                    <a:pt x="75" y="265"/>
                  </a:lnTo>
                  <a:lnTo>
                    <a:pt x="70" y="264"/>
                  </a:lnTo>
                  <a:lnTo>
                    <a:pt x="68" y="263"/>
                  </a:lnTo>
                  <a:lnTo>
                    <a:pt x="66" y="247"/>
                  </a:lnTo>
                  <a:lnTo>
                    <a:pt x="65" y="213"/>
                  </a:lnTo>
                  <a:lnTo>
                    <a:pt x="64" y="182"/>
                  </a:lnTo>
                  <a:lnTo>
                    <a:pt x="64" y="167"/>
                  </a:lnTo>
                  <a:close/>
                </a:path>
              </a:pathLst>
            </a:custGeom>
            <a:solidFill>
              <a:srgbClr val="ffe0d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87" name=""/>
            <p:cNvSpPr/>
            <p:nvPr/>
          </p:nvSpPr>
          <p:spPr>
            <a:xfrm rot="367800">
              <a:off x="8115480" y="2949120"/>
              <a:ext cx="168840" cy="156960"/>
            </a:xfrm>
            <a:custGeom>
              <a:avLst/>
              <a:gdLst/>
              <a:ahLst/>
              <a:rect l="l" t="t" r="r" b="b"/>
              <a:pathLst>
                <a:path w="105" h="82">
                  <a:moveTo>
                    <a:pt x="59" y="38"/>
                  </a:moveTo>
                  <a:lnTo>
                    <a:pt x="64" y="41"/>
                  </a:lnTo>
                  <a:lnTo>
                    <a:pt x="68" y="43"/>
                  </a:lnTo>
                  <a:lnTo>
                    <a:pt x="74" y="44"/>
                  </a:lnTo>
                  <a:lnTo>
                    <a:pt x="81" y="45"/>
                  </a:lnTo>
                  <a:lnTo>
                    <a:pt x="87" y="45"/>
                  </a:lnTo>
                  <a:lnTo>
                    <a:pt x="94" y="45"/>
                  </a:lnTo>
                  <a:lnTo>
                    <a:pt x="99" y="45"/>
                  </a:lnTo>
                  <a:lnTo>
                    <a:pt x="105" y="45"/>
                  </a:lnTo>
                  <a:lnTo>
                    <a:pt x="103" y="54"/>
                  </a:lnTo>
                  <a:lnTo>
                    <a:pt x="94" y="53"/>
                  </a:lnTo>
                  <a:lnTo>
                    <a:pt x="84" y="52"/>
                  </a:lnTo>
                  <a:lnTo>
                    <a:pt x="76" y="52"/>
                  </a:lnTo>
                  <a:lnTo>
                    <a:pt x="68" y="51"/>
                  </a:lnTo>
                  <a:lnTo>
                    <a:pt x="63" y="51"/>
                  </a:lnTo>
                  <a:lnTo>
                    <a:pt x="58" y="51"/>
                  </a:lnTo>
                  <a:lnTo>
                    <a:pt x="55" y="51"/>
                  </a:lnTo>
                  <a:lnTo>
                    <a:pt x="53" y="51"/>
                  </a:lnTo>
                  <a:lnTo>
                    <a:pt x="49" y="51"/>
                  </a:lnTo>
                  <a:lnTo>
                    <a:pt x="42" y="74"/>
                  </a:lnTo>
                  <a:lnTo>
                    <a:pt x="38" y="74"/>
                  </a:lnTo>
                  <a:lnTo>
                    <a:pt x="35" y="75"/>
                  </a:lnTo>
                  <a:lnTo>
                    <a:pt x="30" y="76"/>
                  </a:lnTo>
                  <a:lnTo>
                    <a:pt x="26" y="76"/>
                  </a:lnTo>
                  <a:lnTo>
                    <a:pt x="20" y="78"/>
                  </a:lnTo>
                  <a:lnTo>
                    <a:pt x="14" y="79"/>
                  </a:lnTo>
                  <a:lnTo>
                    <a:pt x="7" y="81"/>
                  </a:lnTo>
                  <a:lnTo>
                    <a:pt x="0" y="82"/>
                  </a:lnTo>
                  <a:lnTo>
                    <a:pt x="2" y="0"/>
                  </a:lnTo>
                  <a:lnTo>
                    <a:pt x="52" y="12"/>
                  </a:lnTo>
                  <a:lnTo>
                    <a:pt x="52" y="20"/>
                  </a:lnTo>
                  <a:lnTo>
                    <a:pt x="53" y="28"/>
                  </a:lnTo>
                  <a:lnTo>
                    <a:pt x="56" y="34"/>
                  </a:lnTo>
                  <a:lnTo>
                    <a:pt x="59" y="38"/>
                  </a:lnTo>
                  <a:close/>
                </a:path>
              </a:pathLst>
            </a:custGeom>
            <a:solidFill>
              <a:srgbClr val="5116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88" name=""/>
            <p:cNvSpPr/>
            <p:nvPr/>
          </p:nvSpPr>
          <p:spPr>
            <a:xfrm rot="367800">
              <a:off x="8090280" y="2882520"/>
              <a:ext cx="26640" cy="216000"/>
            </a:xfrm>
            <a:custGeom>
              <a:avLst/>
              <a:gdLst/>
              <a:ahLst/>
              <a:rect l="l" t="t" r="r" b="b"/>
              <a:pathLst>
                <a:path w="17" h="114">
                  <a:moveTo>
                    <a:pt x="8" y="13"/>
                  </a:moveTo>
                  <a:lnTo>
                    <a:pt x="6" y="111"/>
                  </a:lnTo>
                  <a:lnTo>
                    <a:pt x="10" y="111"/>
                  </a:lnTo>
                  <a:lnTo>
                    <a:pt x="8" y="111"/>
                  </a:lnTo>
                  <a:lnTo>
                    <a:pt x="6" y="113"/>
                  </a:lnTo>
                  <a:lnTo>
                    <a:pt x="2" y="113"/>
                  </a:lnTo>
                  <a:lnTo>
                    <a:pt x="0" y="114"/>
                  </a:lnTo>
                  <a:lnTo>
                    <a:pt x="8" y="0"/>
                  </a:lnTo>
                  <a:lnTo>
                    <a:pt x="17" y="5"/>
                  </a:lnTo>
                  <a:lnTo>
                    <a:pt x="17" y="15"/>
                  </a:lnTo>
                  <a:lnTo>
                    <a:pt x="8" y="13"/>
                  </a:lnTo>
                  <a:close/>
                </a:path>
              </a:pathLst>
            </a:custGeom>
            <a:solidFill>
              <a:srgbClr val="ad8c4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89" name=""/>
            <p:cNvSpPr/>
            <p:nvPr/>
          </p:nvSpPr>
          <p:spPr>
            <a:xfrm rot="367800">
              <a:off x="8065440" y="2876400"/>
              <a:ext cx="18360" cy="225720"/>
            </a:xfrm>
            <a:custGeom>
              <a:avLst/>
              <a:gdLst/>
              <a:ahLst/>
              <a:rect l="l" t="t" r="r" b="b"/>
              <a:pathLst>
                <a:path w="11" h="119">
                  <a:moveTo>
                    <a:pt x="9" y="0"/>
                  </a:moveTo>
                  <a:lnTo>
                    <a:pt x="11" y="0"/>
                  </a:lnTo>
                  <a:lnTo>
                    <a:pt x="3" y="118"/>
                  </a:lnTo>
                  <a:lnTo>
                    <a:pt x="2" y="118"/>
                  </a:lnTo>
                  <a:lnTo>
                    <a:pt x="2" y="118"/>
                  </a:lnTo>
                  <a:lnTo>
                    <a:pt x="1" y="118"/>
                  </a:lnTo>
                  <a:lnTo>
                    <a:pt x="0" y="119"/>
                  </a:lnTo>
                  <a:lnTo>
                    <a:pt x="9" y="0"/>
                  </a:lnTo>
                  <a:close/>
                </a:path>
              </a:pathLst>
            </a:custGeom>
            <a:solidFill>
              <a:srgbClr val="bfa36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90" name=""/>
            <p:cNvSpPr/>
            <p:nvPr/>
          </p:nvSpPr>
          <p:spPr>
            <a:xfrm rot="367800">
              <a:off x="7824960" y="3090600"/>
              <a:ext cx="313920" cy="239400"/>
            </a:xfrm>
            <a:custGeom>
              <a:avLst/>
              <a:gdLst/>
              <a:ahLst/>
              <a:rect l="l" t="t" r="r" b="b"/>
              <a:pathLst>
                <a:path w="197" h="125">
                  <a:moveTo>
                    <a:pt x="7" y="52"/>
                  </a:moveTo>
                  <a:lnTo>
                    <a:pt x="12" y="49"/>
                  </a:lnTo>
                  <a:lnTo>
                    <a:pt x="19" y="45"/>
                  </a:lnTo>
                  <a:lnTo>
                    <a:pt x="27" y="42"/>
                  </a:lnTo>
                  <a:lnTo>
                    <a:pt x="36" y="38"/>
                  </a:lnTo>
                  <a:lnTo>
                    <a:pt x="47" y="35"/>
                  </a:lnTo>
                  <a:lnTo>
                    <a:pt x="59" y="31"/>
                  </a:lnTo>
                  <a:lnTo>
                    <a:pt x="73" y="28"/>
                  </a:lnTo>
                  <a:lnTo>
                    <a:pt x="86" y="24"/>
                  </a:lnTo>
                  <a:lnTo>
                    <a:pt x="100" y="21"/>
                  </a:lnTo>
                  <a:lnTo>
                    <a:pt x="115" y="17"/>
                  </a:lnTo>
                  <a:lnTo>
                    <a:pt x="129" y="14"/>
                  </a:lnTo>
                  <a:lnTo>
                    <a:pt x="144" y="11"/>
                  </a:lnTo>
                  <a:lnTo>
                    <a:pt x="158" y="8"/>
                  </a:lnTo>
                  <a:lnTo>
                    <a:pt x="171" y="5"/>
                  </a:lnTo>
                  <a:lnTo>
                    <a:pt x="185" y="2"/>
                  </a:lnTo>
                  <a:lnTo>
                    <a:pt x="197" y="0"/>
                  </a:lnTo>
                  <a:lnTo>
                    <a:pt x="189" y="7"/>
                  </a:lnTo>
                  <a:lnTo>
                    <a:pt x="180" y="15"/>
                  </a:lnTo>
                  <a:lnTo>
                    <a:pt x="169" y="23"/>
                  </a:lnTo>
                  <a:lnTo>
                    <a:pt x="159" y="31"/>
                  </a:lnTo>
                  <a:lnTo>
                    <a:pt x="147" y="41"/>
                  </a:lnTo>
                  <a:lnTo>
                    <a:pt x="135" y="49"/>
                  </a:lnTo>
                  <a:lnTo>
                    <a:pt x="123" y="57"/>
                  </a:lnTo>
                  <a:lnTo>
                    <a:pt x="111" y="65"/>
                  </a:lnTo>
                  <a:lnTo>
                    <a:pt x="98" y="73"/>
                  </a:lnTo>
                  <a:lnTo>
                    <a:pt x="88" y="80"/>
                  </a:lnTo>
                  <a:lnTo>
                    <a:pt x="77" y="86"/>
                  </a:lnTo>
                  <a:lnTo>
                    <a:pt x="68" y="91"/>
                  </a:lnTo>
                  <a:lnTo>
                    <a:pt x="60" y="96"/>
                  </a:lnTo>
                  <a:lnTo>
                    <a:pt x="54" y="101"/>
                  </a:lnTo>
                  <a:lnTo>
                    <a:pt x="48" y="104"/>
                  </a:lnTo>
                  <a:lnTo>
                    <a:pt x="44" y="106"/>
                  </a:lnTo>
                  <a:lnTo>
                    <a:pt x="44" y="101"/>
                  </a:lnTo>
                  <a:lnTo>
                    <a:pt x="45" y="95"/>
                  </a:lnTo>
                  <a:lnTo>
                    <a:pt x="46" y="90"/>
                  </a:lnTo>
                  <a:lnTo>
                    <a:pt x="48" y="87"/>
                  </a:lnTo>
                  <a:lnTo>
                    <a:pt x="52" y="83"/>
                  </a:lnTo>
                  <a:lnTo>
                    <a:pt x="58" y="81"/>
                  </a:lnTo>
                  <a:lnTo>
                    <a:pt x="63" y="78"/>
                  </a:lnTo>
                  <a:lnTo>
                    <a:pt x="70" y="74"/>
                  </a:lnTo>
                  <a:lnTo>
                    <a:pt x="77" y="72"/>
                  </a:lnTo>
                  <a:lnTo>
                    <a:pt x="83" y="71"/>
                  </a:lnTo>
                  <a:lnTo>
                    <a:pt x="88" y="68"/>
                  </a:lnTo>
                  <a:lnTo>
                    <a:pt x="91" y="68"/>
                  </a:lnTo>
                  <a:lnTo>
                    <a:pt x="84" y="66"/>
                  </a:lnTo>
                  <a:lnTo>
                    <a:pt x="82" y="66"/>
                  </a:lnTo>
                  <a:lnTo>
                    <a:pt x="78" y="66"/>
                  </a:lnTo>
                  <a:lnTo>
                    <a:pt x="73" y="66"/>
                  </a:lnTo>
                  <a:lnTo>
                    <a:pt x="67" y="67"/>
                  </a:lnTo>
                  <a:lnTo>
                    <a:pt x="60" y="68"/>
                  </a:lnTo>
                  <a:lnTo>
                    <a:pt x="53" y="71"/>
                  </a:lnTo>
                  <a:lnTo>
                    <a:pt x="46" y="74"/>
                  </a:lnTo>
                  <a:lnTo>
                    <a:pt x="40" y="79"/>
                  </a:lnTo>
                  <a:lnTo>
                    <a:pt x="35" y="89"/>
                  </a:lnTo>
                  <a:lnTo>
                    <a:pt x="32" y="101"/>
                  </a:lnTo>
                  <a:lnTo>
                    <a:pt x="32" y="112"/>
                  </a:lnTo>
                  <a:lnTo>
                    <a:pt x="33" y="121"/>
                  </a:lnTo>
                  <a:lnTo>
                    <a:pt x="20" y="125"/>
                  </a:lnTo>
                  <a:lnTo>
                    <a:pt x="10" y="109"/>
                  </a:lnTo>
                  <a:lnTo>
                    <a:pt x="4" y="88"/>
                  </a:lnTo>
                  <a:lnTo>
                    <a:pt x="0" y="68"/>
                  </a:lnTo>
                  <a:lnTo>
                    <a:pt x="7" y="52"/>
                  </a:lnTo>
                  <a:close/>
                </a:path>
              </a:pathLst>
            </a:custGeom>
            <a:solidFill>
              <a:srgbClr val="7aad8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91" name=""/>
            <p:cNvSpPr/>
            <p:nvPr/>
          </p:nvSpPr>
          <p:spPr>
            <a:xfrm rot="367800">
              <a:off x="7617600" y="3206520"/>
              <a:ext cx="180360" cy="221760"/>
            </a:xfrm>
            <a:custGeom>
              <a:avLst/>
              <a:gdLst/>
              <a:ahLst/>
              <a:rect l="l" t="t" r="r" b="b"/>
              <a:pathLst>
                <a:path w="113" h="117">
                  <a:moveTo>
                    <a:pt x="6" y="60"/>
                  </a:moveTo>
                  <a:lnTo>
                    <a:pt x="9" y="55"/>
                  </a:lnTo>
                  <a:lnTo>
                    <a:pt x="17" y="49"/>
                  </a:lnTo>
                  <a:lnTo>
                    <a:pt x="29" y="43"/>
                  </a:lnTo>
                  <a:lnTo>
                    <a:pt x="41" y="35"/>
                  </a:lnTo>
                  <a:lnTo>
                    <a:pt x="58" y="27"/>
                  </a:lnTo>
                  <a:lnTo>
                    <a:pt x="75" y="18"/>
                  </a:lnTo>
                  <a:lnTo>
                    <a:pt x="93" y="9"/>
                  </a:lnTo>
                  <a:lnTo>
                    <a:pt x="112" y="0"/>
                  </a:lnTo>
                  <a:lnTo>
                    <a:pt x="112" y="1"/>
                  </a:lnTo>
                  <a:lnTo>
                    <a:pt x="113" y="3"/>
                  </a:lnTo>
                  <a:lnTo>
                    <a:pt x="113" y="4"/>
                  </a:lnTo>
                  <a:lnTo>
                    <a:pt x="113" y="6"/>
                  </a:lnTo>
                  <a:lnTo>
                    <a:pt x="104" y="11"/>
                  </a:lnTo>
                  <a:lnTo>
                    <a:pt x="92" y="17"/>
                  </a:lnTo>
                  <a:lnTo>
                    <a:pt x="78" y="24"/>
                  </a:lnTo>
                  <a:lnTo>
                    <a:pt x="64" y="32"/>
                  </a:lnTo>
                  <a:lnTo>
                    <a:pt x="51" y="41"/>
                  </a:lnTo>
                  <a:lnTo>
                    <a:pt x="39" y="49"/>
                  </a:lnTo>
                  <a:lnTo>
                    <a:pt x="30" y="57"/>
                  </a:lnTo>
                  <a:lnTo>
                    <a:pt x="24" y="64"/>
                  </a:lnTo>
                  <a:lnTo>
                    <a:pt x="23" y="67"/>
                  </a:lnTo>
                  <a:lnTo>
                    <a:pt x="22" y="72"/>
                  </a:lnTo>
                  <a:lnTo>
                    <a:pt x="20" y="87"/>
                  </a:lnTo>
                  <a:lnTo>
                    <a:pt x="17" y="112"/>
                  </a:lnTo>
                  <a:lnTo>
                    <a:pt x="13" y="113"/>
                  </a:lnTo>
                  <a:lnTo>
                    <a:pt x="9" y="115"/>
                  </a:lnTo>
                  <a:lnTo>
                    <a:pt x="5" y="116"/>
                  </a:lnTo>
                  <a:lnTo>
                    <a:pt x="0" y="117"/>
                  </a:lnTo>
                  <a:lnTo>
                    <a:pt x="2" y="88"/>
                  </a:lnTo>
                  <a:lnTo>
                    <a:pt x="4" y="71"/>
                  </a:lnTo>
                  <a:lnTo>
                    <a:pt x="5" y="62"/>
                  </a:lnTo>
                  <a:lnTo>
                    <a:pt x="6" y="60"/>
                  </a:lnTo>
                  <a:close/>
                </a:path>
              </a:pathLst>
            </a:custGeom>
            <a:solidFill>
              <a:srgbClr val="bfa36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92" name=""/>
            <p:cNvSpPr/>
            <p:nvPr/>
          </p:nvSpPr>
          <p:spPr>
            <a:xfrm rot="367800">
              <a:off x="7161840" y="3397320"/>
              <a:ext cx="775080" cy="915480"/>
            </a:xfrm>
            <a:custGeom>
              <a:avLst/>
              <a:gdLst/>
              <a:ahLst/>
              <a:rect l="l" t="t" r="r" b="b"/>
              <a:pathLst>
                <a:path w="487" h="481">
                  <a:moveTo>
                    <a:pt x="218" y="480"/>
                  </a:moveTo>
                  <a:lnTo>
                    <a:pt x="203" y="481"/>
                  </a:lnTo>
                  <a:lnTo>
                    <a:pt x="197" y="424"/>
                  </a:lnTo>
                  <a:lnTo>
                    <a:pt x="189" y="334"/>
                  </a:lnTo>
                  <a:lnTo>
                    <a:pt x="181" y="247"/>
                  </a:lnTo>
                  <a:lnTo>
                    <a:pt x="180" y="195"/>
                  </a:lnTo>
                  <a:lnTo>
                    <a:pt x="182" y="187"/>
                  </a:lnTo>
                  <a:lnTo>
                    <a:pt x="188" y="178"/>
                  </a:lnTo>
                  <a:lnTo>
                    <a:pt x="197" y="168"/>
                  </a:lnTo>
                  <a:lnTo>
                    <a:pt x="209" y="155"/>
                  </a:lnTo>
                  <a:lnTo>
                    <a:pt x="210" y="155"/>
                  </a:lnTo>
                  <a:lnTo>
                    <a:pt x="211" y="154"/>
                  </a:lnTo>
                  <a:lnTo>
                    <a:pt x="212" y="154"/>
                  </a:lnTo>
                  <a:lnTo>
                    <a:pt x="212" y="154"/>
                  </a:lnTo>
                  <a:lnTo>
                    <a:pt x="211" y="153"/>
                  </a:lnTo>
                  <a:lnTo>
                    <a:pt x="223" y="141"/>
                  </a:lnTo>
                  <a:lnTo>
                    <a:pt x="235" y="131"/>
                  </a:lnTo>
                  <a:lnTo>
                    <a:pt x="248" y="119"/>
                  </a:lnTo>
                  <a:lnTo>
                    <a:pt x="261" y="108"/>
                  </a:lnTo>
                  <a:lnTo>
                    <a:pt x="274" y="97"/>
                  </a:lnTo>
                  <a:lnTo>
                    <a:pt x="287" y="86"/>
                  </a:lnTo>
                  <a:lnTo>
                    <a:pt x="300" y="76"/>
                  </a:lnTo>
                  <a:lnTo>
                    <a:pt x="312" y="67"/>
                  </a:lnTo>
                  <a:lnTo>
                    <a:pt x="306" y="57"/>
                  </a:lnTo>
                  <a:lnTo>
                    <a:pt x="300" y="61"/>
                  </a:lnTo>
                  <a:lnTo>
                    <a:pt x="291" y="68"/>
                  </a:lnTo>
                  <a:lnTo>
                    <a:pt x="279" y="78"/>
                  </a:lnTo>
                  <a:lnTo>
                    <a:pt x="264" y="89"/>
                  </a:lnTo>
                  <a:lnTo>
                    <a:pt x="249" y="102"/>
                  </a:lnTo>
                  <a:lnTo>
                    <a:pt x="233" y="116"/>
                  </a:lnTo>
                  <a:lnTo>
                    <a:pt x="217" y="131"/>
                  </a:lnTo>
                  <a:lnTo>
                    <a:pt x="202" y="145"/>
                  </a:lnTo>
                  <a:lnTo>
                    <a:pt x="196" y="146"/>
                  </a:lnTo>
                  <a:lnTo>
                    <a:pt x="188" y="148"/>
                  </a:lnTo>
                  <a:lnTo>
                    <a:pt x="179" y="151"/>
                  </a:lnTo>
                  <a:lnTo>
                    <a:pt x="169" y="154"/>
                  </a:lnTo>
                  <a:lnTo>
                    <a:pt x="157" y="157"/>
                  </a:lnTo>
                  <a:lnTo>
                    <a:pt x="146" y="162"/>
                  </a:lnTo>
                  <a:lnTo>
                    <a:pt x="133" y="165"/>
                  </a:lnTo>
                  <a:lnTo>
                    <a:pt x="119" y="170"/>
                  </a:lnTo>
                  <a:lnTo>
                    <a:pt x="103" y="180"/>
                  </a:lnTo>
                  <a:lnTo>
                    <a:pt x="87" y="200"/>
                  </a:lnTo>
                  <a:lnTo>
                    <a:pt x="71" y="227"/>
                  </a:lnTo>
                  <a:lnTo>
                    <a:pt x="57" y="255"/>
                  </a:lnTo>
                  <a:lnTo>
                    <a:pt x="43" y="285"/>
                  </a:lnTo>
                  <a:lnTo>
                    <a:pt x="32" y="314"/>
                  </a:lnTo>
                  <a:lnTo>
                    <a:pt x="23" y="340"/>
                  </a:lnTo>
                  <a:lnTo>
                    <a:pt x="17" y="358"/>
                  </a:lnTo>
                  <a:lnTo>
                    <a:pt x="0" y="346"/>
                  </a:lnTo>
                  <a:lnTo>
                    <a:pt x="5" y="327"/>
                  </a:lnTo>
                  <a:lnTo>
                    <a:pt x="16" y="298"/>
                  </a:lnTo>
                  <a:lnTo>
                    <a:pt x="28" y="261"/>
                  </a:lnTo>
                  <a:lnTo>
                    <a:pt x="42" y="221"/>
                  </a:lnTo>
                  <a:lnTo>
                    <a:pt x="56" y="180"/>
                  </a:lnTo>
                  <a:lnTo>
                    <a:pt x="69" y="145"/>
                  </a:lnTo>
                  <a:lnTo>
                    <a:pt x="80" y="116"/>
                  </a:lnTo>
                  <a:lnTo>
                    <a:pt x="87" y="98"/>
                  </a:lnTo>
                  <a:lnTo>
                    <a:pt x="90" y="94"/>
                  </a:lnTo>
                  <a:lnTo>
                    <a:pt x="96" y="89"/>
                  </a:lnTo>
                  <a:lnTo>
                    <a:pt x="105" y="83"/>
                  </a:lnTo>
                  <a:lnTo>
                    <a:pt x="117" y="78"/>
                  </a:lnTo>
                  <a:lnTo>
                    <a:pt x="130" y="72"/>
                  </a:lnTo>
                  <a:lnTo>
                    <a:pt x="145" y="65"/>
                  </a:lnTo>
                  <a:lnTo>
                    <a:pt x="161" y="58"/>
                  </a:lnTo>
                  <a:lnTo>
                    <a:pt x="178" y="51"/>
                  </a:lnTo>
                  <a:lnTo>
                    <a:pt x="196" y="44"/>
                  </a:lnTo>
                  <a:lnTo>
                    <a:pt x="215" y="37"/>
                  </a:lnTo>
                  <a:lnTo>
                    <a:pt x="234" y="30"/>
                  </a:lnTo>
                  <a:lnTo>
                    <a:pt x="253" y="23"/>
                  </a:lnTo>
                  <a:lnTo>
                    <a:pt x="272" y="17"/>
                  </a:lnTo>
                  <a:lnTo>
                    <a:pt x="291" y="12"/>
                  </a:lnTo>
                  <a:lnTo>
                    <a:pt x="308" y="6"/>
                  </a:lnTo>
                  <a:lnTo>
                    <a:pt x="325" y="0"/>
                  </a:lnTo>
                  <a:lnTo>
                    <a:pt x="326" y="0"/>
                  </a:lnTo>
                  <a:lnTo>
                    <a:pt x="329" y="0"/>
                  </a:lnTo>
                  <a:lnTo>
                    <a:pt x="333" y="0"/>
                  </a:lnTo>
                  <a:lnTo>
                    <a:pt x="338" y="0"/>
                  </a:lnTo>
                  <a:lnTo>
                    <a:pt x="345" y="2"/>
                  </a:lnTo>
                  <a:lnTo>
                    <a:pt x="352" y="4"/>
                  </a:lnTo>
                  <a:lnTo>
                    <a:pt x="361" y="7"/>
                  </a:lnTo>
                  <a:lnTo>
                    <a:pt x="371" y="12"/>
                  </a:lnTo>
                  <a:lnTo>
                    <a:pt x="383" y="17"/>
                  </a:lnTo>
                  <a:lnTo>
                    <a:pt x="392" y="22"/>
                  </a:lnTo>
                  <a:lnTo>
                    <a:pt x="398" y="27"/>
                  </a:lnTo>
                  <a:lnTo>
                    <a:pt x="402" y="29"/>
                  </a:lnTo>
                  <a:lnTo>
                    <a:pt x="403" y="41"/>
                  </a:lnTo>
                  <a:lnTo>
                    <a:pt x="416" y="38"/>
                  </a:lnTo>
                  <a:lnTo>
                    <a:pt x="422" y="44"/>
                  </a:lnTo>
                  <a:lnTo>
                    <a:pt x="431" y="52"/>
                  </a:lnTo>
                  <a:lnTo>
                    <a:pt x="439" y="61"/>
                  </a:lnTo>
                  <a:lnTo>
                    <a:pt x="445" y="68"/>
                  </a:lnTo>
                  <a:lnTo>
                    <a:pt x="453" y="78"/>
                  </a:lnTo>
                  <a:lnTo>
                    <a:pt x="437" y="97"/>
                  </a:lnTo>
                  <a:lnTo>
                    <a:pt x="447" y="143"/>
                  </a:lnTo>
                  <a:lnTo>
                    <a:pt x="487" y="154"/>
                  </a:lnTo>
                  <a:lnTo>
                    <a:pt x="487" y="155"/>
                  </a:lnTo>
                  <a:lnTo>
                    <a:pt x="487" y="155"/>
                  </a:lnTo>
                  <a:lnTo>
                    <a:pt x="487" y="156"/>
                  </a:lnTo>
                  <a:lnTo>
                    <a:pt x="487" y="157"/>
                  </a:lnTo>
                  <a:lnTo>
                    <a:pt x="423" y="186"/>
                  </a:lnTo>
                  <a:lnTo>
                    <a:pt x="415" y="188"/>
                  </a:lnTo>
                  <a:lnTo>
                    <a:pt x="396" y="195"/>
                  </a:lnTo>
                  <a:lnTo>
                    <a:pt x="371" y="206"/>
                  </a:lnTo>
                  <a:lnTo>
                    <a:pt x="342" y="218"/>
                  </a:lnTo>
                  <a:lnTo>
                    <a:pt x="311" y="232"/>
                  </a:lnTo>
                  <a:lnTo>
                    <a:pt x="283" y="246"/>
                  </a:lnTo>
                  <a:lnTo>
                    <a:pt x="257" y="260"/>
                  </a:lnTo>
                  <a:lnTo>
                    <a:pt x="240" y="273"/>
                  </a:lnTo>
                  <a:lnTo>
                    <a:pt x="238" y="275"/>
                  </a:lnTo>
                  <a:lnTo>
                    <a:pt x="235" y="279"/>
                  </a:lnTo>
                  <a:lnTo>
                    <a:pt x="233" y="282"/>
                  </a:lnTo>
                  <a:lnTo>
                    <a:pt x="231" y="285"/>
                  </a:lnTo>
                  <a:lnTo>
                    <a:pt x="231" y="285"/>
                  </a:lnTo>
                  <a:lnTo>
                    <a:pt x="231" y="285"/>
                  </a:lnTo>
                  <a:lnTo>
                    <a:pt x="219" y="330"/>
                  </a:lnTo>
                  <a:lnTo>
                    <a:pt x="216" y="388"/>
                  </a:lnTo>
                  <a:lnTo>
                    <a:pt x="216" y="443"/>
                  </a:lnTo>
                  <a:lnTo>
                    <a:pt x="218" y="480"/>
                  </a:lnTo>
                  <a:close/>
                </a:path>
              </a:pathLst>
            </a:custGeom>
            <a:solidFill>
              <a:srgbClr val="3a6d4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93" name=""/>
            <p:cNvSpPr/>
            <p:nvPr/>
          </p:nvSpPr>
          <p:spPr>
            <a:xfrm rot="367800">
              <a:off x="7536240" y="3916440"/>
              <a:ext cx="30240" cy="131400"/>
            </a:xfrm>
            <a:custGeom>
              <a:avLst/>
              <a:gdLst/>
              <a:ahLst/>
              <a:rect l="l" t="t" r="r" b="b"/>
              <a:pathLst>
                <a:path w="19" h="69">
                  <a:moveTo>
                    <a:pt x="6" y="9"/>
                  </a:moveTo>
                  <a:lnTo>
                    <a:pt x="8" y="7"/>
                  </a:lnTo>
                  <a:lnTo>
                    <a:pt x="12" y="4"/>
                  </a:lnTo>
                  <a:lnTo>
                    <a:pt x="15" y="2"/>
                  </a:lnTo>
                  <a:lnTo>
                    <a:pt x="19" y="0"/>
                  </a:lnTo>
                  <a:lnTo>
                    <a:pt x="16" y="69"/>
                  </a:lnTo>
                  <a:lnTo>
                    <a:pt x="0" y="59"/>
                  </a:lnTo>
                  <a:lnTo>
                    <a:pt x="1" y="16"/>
                  </a:lnTo>
                  <a:lnTo>
                    <a:pt x="3" y="14"/>
                  </a:lnTo>
                  <a:lnTo>
                    <a:pt x="4" y="12"/>
                  </a:lnTo>
                  <a:lnTo>
                    <a:pt x="5" y="10"/>
                  </a:lnTo>
                  <a:lnTo>
                    <a:pt x="6" y="9"/>
                  </a:lnTo>
                  <a:close/>
                </a:path>
              </a:pathLst>
            </a:custGeom>
            <a:solidFill>
              <a:srgbClr val="bfa36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94" name=""/>
            <p:cNvSpPr/>
            <p:nvPr/>
          </p:nvSpPr>
          <p:spPr>
            <a:xfrm rot="367800">
              <a:off x="7582680" y="3898440"/>
              <a:ext cx="21240" cy="141480"/>
            </a:xfrm>
            <a:custGeom>
              <a:avLst/>
              <a:gdLst/>
              <a:ahLst/>
              <a:rect l="l" t="t" r="r" b="b"/>
              <a:pathLst>
                <a:path w="13" h="75">
                  <a:moveTo>
                    <a:pt x="9" y="68"/>
                  </a:moveTo>
                  <a:lnTo>
                    <a:pt x="0" y="75"/>
                  </a:lnTo>
                  <a:lnTo>
                    <a:pt x="2" y="5"/>
                  </a:lnTo>
                  <a:lnTo>
                    <a:pt x="5" y="3"/>
                  </a:lnTo>
                  <a:lnTo>
                    <a:pt x="8" y="2"/>
                  </a:lnTo>
                  <a:lnTo>
                    <a:pt x="10" y="1"/>
                  </a:lnTo>
                  <a:lnTo>
                    <a:pt x="13" y="0"/>
                  </a:lnTo>
                  <a:lnTo>
                    <a:pt x="9" y="68"/>
                  </a:lnTo>
                  <a:close/>
                </a:path>
              </a:pathLst>
            </a:custGeom>
            <a:solidFill>
              <a:srgbClr val="ad8c4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95" name=""/>
            <p:cNvSpPr/>
            <p:nvPr/>
          </p:nvSpPr>
          <p:spPr>
            <a:xfrm rot="367800">
              <a:off x="7692840" y="3861000"/>
              <a:ext cx="230040" cy="116280"/>
            </a:xfrm>
            <a:custGeom>
              <a:avLst/>
              <a:gdLst/>
              <a:ahLst/>
              <a:rect l="l" t="t" r="r" b="b"/>
              <a:pathLst>
                <a:path w="144" h="61">
                  <a:moveTo>
                    <a:pt x="0" y="8"/>
                  </a:moveTo>
                  <a:lnTo>
                    <a:pt x="4" y="5"/>
                  </a:lnTo>
                  <a:lnTo>
                    <a:pt x="9" y="3"/>
                  </a:lnTo>
                  <a:lnTo>
                    <a:pt x="13" y="2"/>
                  </a:lnTo>
                  <a:lnTo>
                    <a:pt x="18" y="0"/>
                  </a:lnTo>
                  <a:lnTo>
                    <a:pt x="144" y="50"/>
                  </a:lnTo>
                  <a:lnTo>
                    <a:pt x="144" y="53"/>
                  </a:lnTo>
                  <a:lnTo>
                    <a:pt x="144" y="55"/>
                  </a:lnTo>
                  <a:lnTo>
                    <a:pt x="144" y="58"/>
                  </a:lnTo>
                  <a:lnTo>
                    <a:pt x="144" y="61"/>
                  </a:lnTo>
                  <a:lnTo>
                    <a:pt x="0" y="8"/>
                  </a:lnTo>
                  <a:close/>
                </a:path>
              </a:pathLst>
            </a:custGeom>
            <a:solidFill>
              <a:srgbClr val="ad8c4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96" name=""/>
            <p:cNvSpPr/>
            <p:nvPr/>
          </p:nvSpPr>
          <p:spPr>
            <a:xfrm rot="367800">
              <a:off x="7992000" y="3360240"/>
              <a:ext cx="383760" cy="935280"/>
            </a:xfrm>
            <a:custGeom>
              <a:avLst/>
              <a:gdLst/>
              <a:ahLst/>
              <a:rect l="l" t="t" r="r" b="b"/>
              <a:pathLst>
                <a:path w="241" h="491">
                  <a:moveTo>
                    <a:pt x="9" y="483"/>
                  </a:moveTo>
                  <a:lnTo>
                    <a:pt x="0" y="491"/>
                  </a:lnTo>
                  <a:lnTo>
                    <a:pt x="5" y="373"/>
                  </a:lnTo>
                  <a:lnTo>
                    <a:pt x="9" y="254"/>
                  </a:lnTo>
                  <a:lnTo>
                    <a:pt x="15" y="161"/>
                  </a:lnTo>
                  <a:lnTo>
                    <a:pt x="20" y="117"/>
                  </a:lnTo>
                  <a:lnTo>
                    <a:pt x="22" y="114"/>
                  </a:lnTo>
                  <a:lnTo>
                    <a:pt x="27" y="111"/>
                  </a:lnTo>
                  <a:lnTo>
                    <a:pt x="34" y="106"/>
                  </a:lnTo>
                  <a:lnTo>
                    <a:pt x="42" y="101"/>
                  </a:lnTo>
                  <a:lnTo>
                    <a:pt x="52" y="95"/>
                  </a:lnTo>
                  <a:lnTo>
                    <a:pt x="64" y="88"/>
                  </a:lnTo>
                  <a:lnTo>
                    <a:pt x="77" y="81"/>
                  </a:lnTo>
                  <a:lnTo>
                    <a:pt x="91" y="73"/>
                  </a:lnTo>
                  <a:lnTo>
                    <a:pt x="106" y="65"/>
                  </a:lnTo>
                  <a:lnTo>
                    <a:pt x="123" y="57"/>
                  </a:lnTo>
                  <a:lnTo>
                    <a:pt x="139" y="47"/>
                  </a:lnTo>
                  <a:lnTo>
                    <a:pt x="157" y="38"/>
                  </a:lnTo>
                  <a:lnTo>
                    <a:pt x="175" y="30"/>
                  </a:lnTo>
                  <a:lnTo>
                    <a:pt x="193" y="21"/>
                  </a:lnTo>
                  <a:lnTo>
                    <a:pt x="211" y="12"/>
                  </a:lnTo>
                  <a:lnTo>
                    <a:pt x="229" y="2"/>
                  </a:lnTo>
                  <a:lnTo>
                    <a:pt x="228" y="0"/>
                  </a:lnTo>
                  <a:lnTo>
                    <a:pt x="231" y="1"/>
                  </a:lnTo>
                  <a:lnTo>
                    <a:pt x="235" y="2"/>
                  </a:lnTo>
                  <a:lnTo>
                    <a:pt x="238" y="4"/>
                  </a:lnTo>
                  <a:lnTo>
                    <a:pt x="241" y="5"/>
                  </a:lnTo>
                  <a:lnTo>
                    <a:pt x="236" y="7"/>
                  </a:lnTo>
                  <a:lnTo>
                    <a:pt x="233" y="8"/>
                  </a:lnTo>
                  <a:lnTo>
                    <a:pt x="228" y="10"/>
                  </a:lnTo>
                  <a:lnTo>
                    <a:pt x="222" y="13"/>
                  </a:lnTo>
                  <a:lnTo>
                    <a:pt x="218" y="16"/>
                  </a:lnTo>
                  <a:lnTo>
                    <a:pt x="212" y="19"/>
                  </a:lnTo>
                  <a:lnTo>
                    <a:pt x="205" y="21"/>
                  </a:lnTo>
                  <a:lnTo>
                    <a:pt x="199" y="24"/>
                  </a:lnTo>
                  <a:lnTo>
                    <a:pt x="198" y="24"/>
                  </a:lnTo>
                  <a:lnTo>
                    <a:pt x="198" y="24"/>
                  </a:lnTo>
                  <a:lnTo>
                    <a:pt x="198" y="24"/>
                  </a:lnTo>
                  <a:lnTo>
                    <a:pt x="198" y="25"/>
                  </a:lnTo>
                  <a:lnTo>
                    <a:pt x="197" y="25"/>
                  </a:lnTo>
                  <a:lnTo>
                    <a:pt x="172" y="38"/>
                  </a:lnTo>
                  <a:lnTo>
                    <a:pt x="145" y="52"/>
                  </a:lnTo>
                  <a:lnTo>
                    <a:pt x="118" y="67"/>
                  </a:lnTo>
                  <a:lnTo>
                    <a:pt x="92" y="81"/>
                  </a:lnTo>
                  <a:lnTo>
                    <a:pt x="69" y="94"/>
                  </a:lnTo>
                  <a:lnTo>
                    <a:pt x="50" y="106"/>
                  </a:lnTo>
                  <a:lnTo>
                    <a:pt x="36" y="116"/>
                  </a:lnTo>
                  <a:lnTo>
                    <a:pt x="29" y="124"/>
                  </a:lnTo>
                  <a:lnTo>
                    <a:pt x="23" y="178"/>
                  </a:lnTo>
                  <a:lnTo>
                    <a:pt x="18" y="285"/>
                  </a:lnTo>
                  <a:lnTo>
                    <a:pt x="13" y="402"/>
                  </a:lnTo>
                  <a:lnTo>
                    <a:pt x="9" y="483"/>
                  </a:lnTo>
                  <a:close/>
                </a:path>
              </a:pathLst>
            </a:custGeom>
            <a:solidFill>
              <a:srgbClr val="ad8c4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97" name=""/>
            <p:cNvSpPr/>
            <p:nvPr/>
          </p:nvSpPr>
          <p:spPr>
            <a:xfrm rot="367800">
              <a:off x="8033760" y="3821400"/>
              <a:ext cx="146880" cy="111960"/>
            </a:xfrm>
            <a:custGeom>
              <a:avLst/>
              <a:gdLst/>
              <a:ahLst/>
              <a:rect l="l" t="t" r="r" b="b"/>
              <a:pathLst>
                <a:path w="93" h="59">
                  <a:moveTo>
                    <a:pt x="0" y="59"/>
                  </a:moveTo>
                  <a:lnTo>
                    <a:pt x="0" y="51"/>
                  </a:lnTo>
                  <a:lnTo>
                    <a:pt x="0" y="44"/>
                  </a:lnTo>
                  <a:lnTo>
                    <a:pt x="0" y="37"/>
                  </a:lnTo>
                  <a:lnTo>
                    <a:pt x="1" y="30"/>
                  </a:lnTo>
                  <a:lnTo>
                    <a:pt x="2" y="31"/>
                  </a:lnTo>
                  <a:lnTo>
                    <a:pt x="53" y="0"/>
                  </a:lnTo>
                  <a:lnTo>
                    <a:pt x="56" y="0"/>
                  </a:lnTo>
                  <a:lnTo>
                    <a:pt x="60" y="1"/>
                  </a:lnTo>
                  <a:lnTo>
                    <a:pt x="62" y="1"/>
                  </a:lnTo>
                  <a:lnTo>
                    <a:pt x="66" y="3"/>
                  </a:lnTo>
                  <a:lnTo>
                    <a:pt x="74" y="4"/>
                  </a:lnTo>
                  <a:lnTo>
                    <a:pt x="81" y="4"/>
                  </a:lnTo>
                  <a:lnTo>
                    <a:pt x="87" y="4"/>
                  </a:lnTo>
                  <a:lnTo>
                    <a:pt x="93" y="3"/>
                  </a:lnTo>
                  <a:lnTo>
                    <a:pt x="0" y="59"/>
                  </a:lnTo>
                  <a:close/>
                </a:path>
              </a:pathLst>
            </a:custGeom>
            <a:solidFill>
              <a:srgbClr val="ad8c4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98" name=""/>
            <p:cNvSpPr/>
            <p:nvPr/>
          </p:nvSpPr>
          <p:spPr>
            <a:xfrm rot="367800">
              <a:off x="8260920" y="3809880"/>
              <a:ext cx="90000" cy="60480"/>
            </a:xfrm>
            <a:custGeom>
              <a:avLst/>
              <a:gdLst/>
              <a:ahLst/>
              <a:rect l="l" t="t" r="r" b="b"/>
              <a:pathLst>
                <a:path w="57" h="32">
                  <a:moveTo>
                    <a:pt x="15" y="0"/>
                  </a:moveTo>
                  <a:lnTo>
                    <a:pt x="53" y="22"/>
                  </a:lnTo>
                  <a:lnTo>
                    <a:pt x="53" y="20"/>
                  </a:lnTo>
                  <a:lnTo>
                    <a:pt x="54" y="24"/>
                  </a:lnTo>
                  <a:lnTo>
                    <a:pt x="56" y="26"/>
                  </a:lnTo>
                  <a:lnTo>
                    <a:pt x="56" y="30"/>
                  </a:lnTo>
                  <a:lnTo>
                    <a:pt x="57" y="32"/>
                  </a:lnTo>
                  <a:lnTo>
                    <a:pt x="0" y="9"/>
                  </a:lnTo>
                  <a:lnTo>
                    <a:pt x="15" y="0"/>
                  </a:lnTo>
                  <a:close/>
                </a:path>
              </a:pathLst>
            </a:custGeom>
            <a:solidFill>
              <a:srgbClr val="ad8c42"/>
            </a:solidFill>
            <a:ln w="0">
              <a:noFill/>
            </a:ln>
          </p:spPr>
          <p:style>
            <a:lnRef idx="0"/>
            <a:fillRef idx="0"/>
            <a:effectRef idx="0"/>
            <a:fontRef idx="minor"/>
          </p:style>
          <p:txBody>
            <a:bodyPr lIns="90000" rIns="90000" tIns="13680" bIns="13680" anchor="t">
              <a:noAutofit/>
            </a:bodyPr>
            <a:p>
              <a:endParaRPr b="0" lang="en-US" sz="2400" strike="noStrike" u="none">
                <a:solidFill>
                  <a:srgbClr val="ffffff"/>
                </a:solidFill>
                <a:effectLst/>
                <a:uFillTx/>
                <a:latin typeface="Times New Roman"/>
              </a:endParaRPr>
            </a:p>
          </p:txBody>
        </p:sp>
        <p:sp>
          <p:nvSpPr>
            <p:cNvPr id="1099" name=""/>
            <p:cNvSpPr/>
            <p:nvPr/>
          </p:nvSpPr>
          <p:spPr>
            <a:xfrm rot="367800">
              <a:off x="8265960" y="3809880"/>
              <a:ext cx="272160" cy="347400"/>
            </a:xfrm>
            <a:custGeom>
              <a:avLst/>
              <a:gdLst/>
              <a:ahLst/>
              <a:rect l="l" t="t" r="r" b="b"/>
              <a:pathLst>
                <a:path w="171" h="183">
                  <a:moveTo>
                    <a:pt x="0" y="90"/>
                  </a:moveTo>
                  <a:lnTo>
                    <a:pt x="55" y="62"/>
                  </a:lnTo>
                  <a:lnTo>
                    <a:pt x="58" y="69"/>
                  </a:lnTo>
                  <a:lnTo>
                    <a:pt x="60" y="76"/>
                  </a:lnTo>
                  <a:lnTo>
                    <a:pt x="63" y="80"/>
                  </a:lnTo>
                  <a:lnTo>
                    <a:pt x="64" y="84"/>
                  </a:lnTo>
                  <a:lnTo>
                    <a:pt x="67" y="91"/>
                  </a:lnTo>
                  <a:lnTo>
                    <a:pt x="111" y="54"/>
                  </a:lnTo>
                  <a:lnTo>
                    <a:pt x="104" y="30"/>
                  </a:lnTo>
                  <a:lnTo>
                    <a:pt x="142" y="0"/>
                  </a:lnTo>
                  <a:lnTo>
                    <a:pt x="171" y="72"/>
                  </a:lnTo>
                  <a:lnTo>
                    <a:pt x="28" y="183"/>
                  </a:lnTo>
                  <a:lnTo>
                    <a:pt x="0" y="90"/>
                  </a:lnTo>
                  <a:close/>
                </a:path>
              </a:pathLst>
            </a:custGeom>
            <a:solidFill>
              <a:srgbClr val="e589e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00" name=""/>
            <p:cNvSpPr/>
            <p:nvPr/>
          </p:nvSpPr>
          <p:spPr>
            <a:xfrm rot="367800">
              <a:off x="8339400" y="4112640"/>
              <a:ext cx="28080" cy="37080"/>
            </a:xfrm>
            <a:custGeom>
              <a:avLst/>
              <a:gdLst/>
              <a:ahLst/>
              <a:rect l="l" t="t" r="r" b="b"/>
              <a:pathLst>
                <a:path w="18" h="20">
                  <a:moveTo>
                    <a:pt x="16" y="13"/>
                  </a:moveTo>
                  <a:lnTo>
                    <a:pt x="6" y="20"/>
                  </a:lnTo>
                  <a:lnTo>
                    <a:pt x="0" y="15"/>
                  </a:lnTo>
                  <a:lnTo>
                    <a:pt x="18" y="0"/>
                  </a:lnTo>
                  <a:lnTo>
                    <a:pt x="16" y="13"/>
                  </a:lnTo>
                  <a:close/>
                </a:path>
              </a:pathLst>
            </a:custGeom>
            <a:solidFill>
              <a:srgbClr val="ad8c42"/>
            </a:solidFill>
            <a:ln w="0">
              <a:noFill/>
            </a:ln>
          </p:spPr>
          <p:style>
            <a:lnRef idx="0"/>
            <a:fillRef idx="0"/>
            <a:effectRef idx="0"/>
            <a:fontRef idx="minor"/>
          </p:style>
          <p:txBody>
            <a:bodyPr lIns="90000" rIns="90000" tIns="-9720" bIns="-9720" anchor="t">
              <a:noAutofit/>
            </a:bodyPr>
            <a:p>
              <a:endParaRPr b="0" lang="en-US" sz="2400" strike="noStrike" u="none">
                <a:solidFill>
                  <a:srgbClr val="ffffff"/>
                </a:solidFill>
                <a:effectLst/>
                <a:uFillTx/>
                <a:latin typeface="Times New Roman"/>
              </a:endParaRPr>
            </a:p>
          </p:txBody>
        </p:sp>
        <p:sp>
          <p:nvSpPr>
            <p:cNvPr id="1101" name=""/>
            <p:cNvSpPr/>
            <p:nvPr/>
          </p:nvSpPr>
          <p:spPr>
            <a:xfrm rot="367800">
              <a:off x="6964920" y="4063320"/>
              <a:ext cx="212040" cy="107640"/>
            </a:xfrm>
            <a:custGeom>
              <a:avLst/>
              <a:gdLst/>
              <a:ahLst/>
              <a:rect l="l" t="t" r="r" b="b"/>
              <a:pathLst>
                <a:path w="133" h="57">
                  <a:moveTo>
                    <a:pt x="132" y="10"/>
                  </a:moveTo>
                  <a:lnTo>
                    <a:pt x="130" y="10"/>
                  </a:lnTo>
                  <a:lnTo>
                    <a:pt x="125" y="11"/>
                  </a:lnTo>
                  <a:lnTo>
                    <a:pt x="117" y="11"/>
                  </a:lnTo>
                  <a:lnTo>
                    <a:pt x="108" y="10"/>
                  </a:lnTo>
                  <a:lnTo>
                    <a:pt x="99" y="7"/>
                  </a:lnTo>
                  <a:lnTo>
                    <a:pt x="94" y="4"/>
                  </a:lnTo>
                  <a:lnTo>
                    <a:pt x="91" y="1"/>
                  </a:lnTo>
                  <a:lnTo>
                    <a:pt x="89" y="0"/>
                  </a:lnTo>
                  <a:lnTo>
                    <a:pt x="88" y="1"/>
                  </a:lnTo>
                  <a:lnTo>
                    <a:pt x="85" y="5"/>
                  </a:lnTo>
                  <a:lnTo>
                    <a:pt x="79" y="11"/>
                  </a:lnTo>
                  <a:lnTo>
                    <a:pt x="73" y="16"/>
                  </a:lnTo>
                  <a:lnTo>
                    <a:pt x="65" y="22"/>
                  </a:lnTo>
                  <a:lnTo>
                    <a:pt x="57" y="28"/>
                  </a:lnTo>
                  <a:lnTo>
                    <a:pt x="48" y="34"/>
                  </a:lnTo>
                  <a:lnTo>
                    <a:pt x="40" y="37"/>
                  </a:lnTo>
                  <a:lnTo>
                    <a:pt x="31" y="40"/>
                  </a:lnTo>
                  <a:lnTo>
                    <a:pt x="23" y="42"/>
                  </a:lnTo>
                  <a:lnTo>
                    <a:pt x="15" y="43"/>
                  </a:lnTo>
                  <a:lnTo>
                    <a:pt x="8" y="44"/>
                  </a:lnTo>
                  <a:lnTo>
                    <a:pt x="3" y="45"/>
                  </a:lnTo>
                  <a:lnTo>
                    <a:pt x="1" y="47"/>
                  </a:lnTo>
                  <a:lnTo>
                    <a:pt x="0" y="48"/>
                  </a:lnTo>
                  <a:lnTo>
                    <a:pt x="3" y="49"/>
                  </a:lnTo>
                  <a:lnTo>
                    <a:pt x="10" y="50"/>
                  </a:lnTo>
                  <a:lnTo>
                    <a:pt x="19" y="51"/>
                  </a:lnTo>
                  <a:lnTo>
                    <a:pt x="31" y="53"/>
                  </a:lnTo>
                  <a:lnTo>
                    <a:pt x="43" y="55"/>
                  </a:lnTo>
                  <a:lnTo>
                    <a:pt x="56" y="56"/>
                  </a:lnTo>
                  <a:lnTo>
                    <a:pt x="66" y="57"/>
                  </a:lnTo>
                  <a:lnTo>
                    <a:pt x="74" y="57"/>
                  </a:lnTo>
                  <a:lnTo>
                    <a:pt x="79" y="56"/>
                  </a:lnTo>
                  <a:lnTo>
                    <a:pt x="86" y="51"/>
                  </a:lnTo>
                  <a:lnTo>
                    <a:pt x="94" y="44"/>
                  </a:lnTo>
                  <a:lnTo>
                    <a:pt x="102" y="40"/>
                  </a:lnTo>
                  <a:lnTo>
                    <a:pt x="105" y="37"/>
                  </a:lnTo>
                  <a:lnTo>
                    <a:pt x="110" y="47"/>
                  </a:lnTo>
                  <a:lnTo>
                    <a:pt x="127" y="41"/>
                  </a:lnTo>
                  <a:lnTo>
                    <a:pt x="127" y="30"/>
                  </a:lnTo>
                  <a:lnTo>
                    <a:pt x="128" y="29"/>
                  </a:lnTo>
                  <a:lnTo>
                    <a:pt x="131" y="26"/>
                  </a:lnTo>
                  <a:lnTo>
                    <a:pt x="133" y="22"/>
                  </a:lnTo>
                  <a:lnTo>
                    <a:pt x="133" y="19"/>
                  </a:lnTo>
                  <a:lnTo>
                    <a:pt x="133" y="15"/>
                  </a:lnTo>
                  <a:lnTo>
                    <a:pt x="133" y="12"/>
                  </a:lnTo>
                  <a:lnTo>
                    <a:pt x="132" y="11"/>
                  </a:lnTo>
                  <a:lnTo>
                    <a:pt x="132"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02" name=""/>
            <p:cNvSpPr/>
            <p:nvPr/>
          </p:nvSpPr>
          <p:spPr>
            <a:xfrm rot="367800">
              <a:off x="7269120" y="4340160"/>
              <a:ext cx="213480" cy="108000"/>
            </a:xfrm>
            <a:custGeom>
              <a:avLst/>
              <a:gdLst/>
              <a:ahLst/>
              <a:rect l="l" t="t" r="r" b="b"/>
              <a:pathLst>
                <a:path w="134" h="57">
                  <a:moveTo>
                    <a:pt x="133" y="9"/>
                  </a:moveTo>
                  <a:lnTo>
                    <a:pt x="131" y="9"/>
                  </a:lnTo>
                  <a:lnTo>
                    <a:pt x="126" y="10"/>
                  </a:lnTo>
                  <a:lnTo>
                    <a:pt x="118" y="10"/>
                  </a:lnTo>
                  <a:lnTo>
                    <a:pt x="109" y="9"/>
                  </a:lnTo>
                  <a:lnTo>
                    <a:pt x="100" y="7"/>
                  </a:lnTo>
                  <a:lnTo>
                    <a:pt x="95" y="4"/>
                  </a:lnTo>
                  <a:lnTo>
                    <a:pt x="92" y="1"/>
                  </a:lnTo>
                  <a:lnTo>
                    <a:pt x="90" y="0"/>
                  </a:lnTo>
                  <a:lnTo>
                    <a:pt x="89" y="1"/>
                  </a:lnTo>
                  <a:lnTo>
                    <a:pt x="86" y="5"/>
                  </a:lnTo>
                  <a:lnTo>
                    <a:pt x="80" y="10"/>
                  </a:lnTo>
                  <a:lnTo>
                    <a:pt x="74" y="16"/>
                  </a:lnTo>
                  <a:lnTo>
                    <a:pt x="66" y="22"/>
                  </a:lnTo>
                  <a:lnTo>
                    <a:pt x="57" y="28"/>
                  </a:lnTo>
                  <a:lnTo>
                    <a:pt x="49" y="34"/>
                  </a:lnTo>
                  <a:lnTo>
                    <a:pt x="40" y="37"/>
                  </a:lnTo>
                  <a:lnTo>
                    <a:pt x="31" y="39"/>
                  </a:lnTo>
                  <a:lnTo>
                    <a:pt x="23" y="42"/>
                  </a:lnTo>
                  <a:lnTo>
                    <a:pt x="14" y="43"/>
                  </a:lnTo>
                  <a:lnTo>
                    <a:pt x="8" y="44"/>
                  </a:lnTo>
                  <a:lnTo>
                    <a:pt x="3" y="45"/>
                  </a:lnTo>
                  <a:lnTo>
                    <a:pt x="1" y="46"/>
                  </a:lnTo>
                  <a:lnTo>
                    <a:pt x="0" y="47"/>
                  </a:lnTo>
                  <a:lnTo>
                    <a:pt x="3" y="49"/>
                  </a:lnTo>
                  <a:lnTo>
                    <a:pt x="10" y="50"/>
                  </a:lnTo>
                  <a:lnTo>
                    <a:pt x="19" y="51"/>
                  </a:lnTo>
                  <a:lnTo>
                    <a:pt x="31" y="53"/>
                  </a:lnTo>
                  <a:lnTo>
                    <a:pt x="43" y="54"/>
                  </a:lnTo>
                  <a:lnTo>
                    <a:pt x="56" y="56"/>
                  </a:lnTo>
                  <a:lnTo>
                    <a:pt x="67" y="57"/>
                  </a:lnTo>
                  <a:lnTo>
                    <a:pt x="75" y="57"/>
                  </a:lnTo>
                  <a:lnTo>
                    <a:pt x="80" y="56"/>
                  </a:lnTo>
                  <a:lnTo>
                    <a:pt x="87" y="51"/>
                  </a:lnTo>
                  <a:lnTo>
                    <a:pt x="95" y="44"/>
                  </a:lnTo>
                  <a:lnTo>
                    <a:pt x="103" y="39"/>
                  </a:lnTo>
                  <a:lnTo>
                    <a:pt x="106" y="37"/>
                  </a:lnTo>
                  <a:lnTo>
                    <a:pt x="111" y="46"/>
                  </a:lnTo>
                  <a:lnTo>
                    <a:pt x="128" y="41"/>
                  </a:lnTo>
                  <a:lnTo>
                    <a:pt x="128" y="30"/>
                  </a:lnTo>
                  <a:lnTo>
                    <a:pt x="129" y="29"/>
                  </a:lnTo>
                  <a:lnTo>
                    <a:pt x="132" y="25"/>
                  </a:lnTo>
                  <a:lnTo>
                    <a:pt x="134" y="22"/>
                  </a:lnTo>
                  <a:lnTo>
                    <a:pt x="134" y="19"/>
                  </a:lnTo>
                  <a:lnTo>
                    <a:pt x="134" y="15"/>
                  </a:lnTo>
                  <a:lnTo>
                    <a:pt x="134" y="12"/>
                  </a:lnTo>
                  <a:lnTo>
                    <a:pt x="133" y="10"/>
                  </a:lnTo>
                  <a:lnTo>
                    <a:pt x="133" y="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03" name=""/>
            <p:cNvSpPr/>
            <p:nvPr/>
          </p:nvSpPr>
          <p:spPr>
            <a:xfrm rot="367800">
              <a:off x="8165880" y="2703600"/>
              <a:ext cx="148320" cy="37080"/>
            </a:xfrm>
            <a:custGeom>
              <a:avLst/>
              <a:gdLst/>
              <a:ahLst/>
              <a:rect l="l" t="t" r="r" b="b"/>
              <a:pathLst>
                <a:path w="93" h="19">
                  <a:moveTo>
                    <a:pt x="0" y="9"/>
                  </a:moveTo>
                  <a:lnTo>
                    <a:pt x="1" y="9"/>
                  </a:lnTo>
                  <a:lnTo>
                    <a:pt x="6" y="10"/>
                  </a:lnTo>
                  <a:lnTo>
                    <a:pt x="13" y="10"/>
                  </a:lnTo>
                  <a:lnTo>
                    <a:pt x="21" y="11"/>
                  </a:lnTo>
                  <a:lnTo>
                    <a:pt x="29" y="12"/>
                  </a:lnTo>
                  <a:lnTo>
                    <a:pt x="38" y="12"/>
                  </a:lnTo>
                  <a:lnTo>
                    <a:pt x="47" y="12"/>
                  </a:lnTo>
                  <a:lnTo>
                    <a:pt x="55" y="12"/>
                  </a:lnTo>
                  <a:lnTo>
                    <a:pt x="63" y="11"/>
                  </a:lnTo>
                  <a:lnTo>
                    <a:pt x="70" y="10"/>
                  </a:lnTo>
                  <a:lnTo>
                    <a:pt x="76" y="8"/>
                  </a:lnTo>
                  <a:lnTo>
                    <a:pt x="82" y="5"/>
                  </a:lnTo>
                  <a:lnTo>
                    <a:pt x="86" y="3"/>
                  </a:lnTo>
                  <a:lnTo>
                    <a:pt x="90" y="2"/>
                  </a:lnTo>
                  <a:lnTo>
                    <a:pt x="92" y="0"/>
                  </a:lnTo>
                  <a:lnTo>
                    <a:pt x="93" y="0"/>
                  </a:lnTo>
                  <a:lnTo>
                    <a:pt x="90" y="8"/>
                  </a:lnTo>
                  <a:lnTo>
                    <a:pt x="89" y="9"/>
                  </a:lnTo>
                  <a:lnTo>
                    <a:pt x="84" y="10"/>
                  </a:lnTo>
                  <a:lnTo>
                    <a:pt x="78" y="12"/>
                  </a:lnTo>
                  <a:lnTo>
                    <a:pt x="71" y="15"/>
                  </a:lnTo>
                  <a:lnTo>
                    <a:pt x="63" y="17"/>
                  </a:lnTo>
                  <a:lnTo>
                    <a:pt x="55" y="19"/>
                  </a:lnTo>
                  <a:lnTo>
                    <a:pt x="47" y="19"/>
                  </a:lnTo>
                  <a:lnTo>
                    <a:pt x="42" y="19"/>
                  </a:lnTo>
                  <a:lnTo>
                    <a:pt x="36" y="18"/>
                  </a:lnTo>
                  <a:lnTo>
                    <a:pt x="29" y="17"/>
                  </a:lnTo>
                  <a:lnTo>
                    <a:pt x="22" y="16"/>
                  </a:lnTo>
                  <a:lnTo>
                    <a:pt x="15" y="15"/>
                  </a:lnTo>
                  <a:lnTo>
                    <a:pt x="9" y="14"/>
                  </a:lnTo>
                  <a:lnTo>
                    <a:pt x="5" y="14"/>
                  </a:lnTo>
                  <a:lnTo>
                    <a:pt x="1" y="12"/>
                  </a:lnTo>
                  <a:lnTo>
                    <a:pt x="0" y="12"/>
                  </a:lnTo>
                  <a:lnTo>
                    <a:pt x="0" y="9"/>
                  </a:lnTo>
                  <a:close/>
                </a:path>
              </a:pathLst>
            </a:custGeom>
            <a:solidFill>
              <a:srgbClr val="000000"/>
            </a:solidFill>
            <a:ln w="0">
              <a:noFill/>
            </a:ln>
          </p:spPr>
          <p:style>
            <a:lnRef idx="0"/>
            <a:fillRef idx="0"/>
            <a:effectRef idx="0"/>
            <a:fontRef idx="minor"/>
          </p:style>
          <p:txBody>
            <a:bodyPr lIns="90000" rIns="90000" tIns="-9720" bIns="-9720" anchor="t">
              <a:noAutofit/>
            </a:bodyPr>
            <a:p>
              <a:endParaRPr b="0" lang="en-US" sz="2400" strike="noStrike" u="none">
                <a:solidFill>
                  <a:srgbClr val="ffffff"/>
                </a:solidFill>
                <a:effectLst/>
                <a:uFillTx/>
                <a:latin typeface="Times New Roman"/>
              </a:endParaRPr>
            </a:p>
          </p:txBody>
        </p:sp>
        <p:sp>
          <p:nvSpPr>
            <p:cNvPr id="1104" name=""/>
            <p:cNvSpPr/>
            <p:nvPr/>
          </p:nvSpPr>
          <p:spPr>
            <a:xfrm rot="367800">
              <a:off x="8270640" y="2788560"/>
              <a:ext cx="10080" cy="27000"/>
            </a:xfrm>
            <a:custGeom>
              <a:avLst/>
              <a:gdLst/>
              <a:ahLst/>
              <a:rect l="l" t="t" r="r" b="b"/>
              <a:pathLst>
                <a:path w="7" h="15">
                  <a:moveTo>
                    <a:pt x="0" y="0"/>
                  </a:moveTo>
                  <a:lnTo>
                    <a:pt x="0" y="15"/>
                  </a:lnTo>
                  <a:lnTo>
                    <a:pt x="7" y="15"/>
                  </a:lnTo>
                  <a:lnTo>
                    <a:pt x="7" y="1"/>
                  </a:lnTo>
                  <a:lnTo>
                    <a:pt x="0" y="0"/>
                  </a:lnTo>
                  <a:close/>
                </a:path>
              </a:pathLst>
            </a:custGeom>
            <a:solidFill>
              <a:srgbClr val="000000"/>
            </a:solidFill>
            <a:ln w="0">
              <a:noFill/>
            </a:ln>
          </p:spPr>
          <p:style>
            <a:lnRef idx="0"/>
            <a:fillRef idx="0"/>
            <a:effectRef idx="0"/>
            <a:fontRef idx="minor"/>
          </p:style>
          <p:txBody>
            <a:bodyPr lIns="90000" rIns="90000" tIns="-19800" bIns="-19800" anchor="t">
              <a:noAutofit/>
            </a:bodyPr>
            <a:p>
              <a:endParaRPr b="0" lang="en-US" sz="2400" strike="noStrike" u="none">
                <a:solidFill>
                  <a:srgbClr val="ffffff"/>
                </a:solidFill>
                <a:effectLst/>
                <a:uFillTx/>
                <a:latin typeface="Times New Roman"/>
              </a:endParaRPr>
            </a:p>
          </p:txBody>
        </p:sp>
        <p:sp>
          <p:nvSpPr>
            <p:cNvPr id="1105" name=""/>
            <p:cNvSpPr/>
            <p:nvPr/>
          </p:nvSpPr>
          <p:spPr>
            <a:xfrm rot="367800">
              <a:off x="8158680" y="2738880"/>
              <a:ext cx="12960" cy="29520"/>
            </a:xfrm>
            <a:custGeom>
              <a:avLst/>
              <a:gdLst/>
              <a:ahLst/>
              <a:rect l="l" t="t" r="r" b="b"/>
              <a:pathLst>
                <a:path w="8" h="16">
                  <a:moveTo>
                    <a:pt x="0" y="0"/>
                  </a:moveTo>
                  <a:lnTo>
                    <a:pt x="0" y="16"/>
                  </a:lnTo>
                  <a:lnTo>
                    <a:pt x="8" y="15"/>
                  </a:lnTo>
                  <a:lnTo>
                    <a:pt x="8" y="1"/>
                  </a:lnTo>
                  <a:lnTo>
                    <a:pt x="0" y="0"/>
                  </a:lnTo>
                  <a:close/>
                </a:path>
              </a:pathLst>
            </a:custGeom>
            <a:solidFill>
              <a:srgbClr val="000000"/>
            </a:solidFill>
            <a:ln w="0">
              <a:noFill/>
            </a:ln>
          </p:spPr>
          <p:style>
            <a:lnRef idx="0"/>
            <a:fillRef idx="0"/>
            <a:effectRef idx="0"/>
            <a:fontRef idx="minor"/>
          </p:style>
          <p:txBody>
            <a:bodyPr lIns="90000" rIns="90000" tIns="-17280" bIns="-17280" anchor="t">
              <a:noAutofit/>
            </a:bodyPr>
            <a:p>
              <a:endParaRPr b="0" lang="en-US" sz="2400" strike="noStrike" u="none">
                <a:solidFill>
                  <a:srgbClr val="ffffff"/>
                </a:solidFill>
                <a:effectLst/>
                <a:uFillTx/>
                <a:latin typeface="Times New Roman"/>
              </a:endParaRPr>
            </a:p>
          </p:txBody>
        </p:sp>
        <p:sp>
          <p:nvSpPr>
            <p:cNvPr id="1106" name=""/>
            <p:cNvSpPr/>
            <p:nvPr/>
          </p:nvSpPr>
          <p:spPr>
            <a:xfrm rot="367800">
              <a:off x="6136200" y="3132000"/>
              <a:ext cx="2278080" cy="2354040"/>
            </a:xfrm>
            <a:custGeom>
              <a:avLst/>
              <a:gdLst/>
              <a:ahLst/>
              <a:rect l="l" t="t" r="r" b="b"/>
              <a:pathLst>
                <a:path w="1430" h="1236">
                  <a:moveTo>
                    <a:pt x="1430" y="441"/>
                  </a:moveTo>
                  <a:lnTo>
                    <a:pt x="549" y="0"/>
                  </a:lnTo>
                  <a:lnTo>
                    <a:pt x="2" y="122"/>
                  </a:lnTo>
                  <a:lnTo>
                    <a:pt x="2" y="123"/>
                  </a:lnTo>
                  <a:lnTo>
                    <a:pt x="0" y="123"/>
                  </a:lnTo>
                  <a:lnTo>
                    <a:pt x="2" y="125"/>
                  </a:lnTo>
                  <a:lnTo>
                    <a:pt x="10" y="175"/>
                  </a:lnTo>
                  <a:lnTo>
                    <a:pt x="33" y="196"/>
                  </a:lnTo>
                  <a:lnTo>
                    <a:pt x="85" y="584"/>
                  </a:lnTo>
                  <a:lnTo>
                    <a:pt x="107" y="607"/>
                  </a:lnTo>
                  <a:lnTo>
                    <a:pt x="110" y="654"/>
                  </a:lnTo>
                  <a:lnTo>
                    <a:pt x="110" y="657"/>
                  </a:lnTo>
                  <a:lnTo>
                    <a:pt x="112" y="662"/>
                  </a:lnTo>
                  <a:lnTo>
                    <a:pt x="115" y="669"/>
                  </a:lnTo>
                  <a:lnTo>
                    <a:pt x="120" y="674"/>
                  </a:lnTo>
                  <a:lnTo>
                    <a:pt x="123" y="676"/>
                  </a:lnTo>
                  <a:lnTo>
                    <a:pt x="127" y="677"/>
                  </a:lnTo>
                  <a:lnTo>
                    <a:pt x="130" y="677"/>
                  </a:lnTo>
                  <a:lnTo>
                    <a:pt x="135" y="677"/>
                  </a:lnTo>
                  <a:lnTo>
                    <a:pt x="145" y="673"/>
                  </a:lnTo>
                  <a:lnTo>
                    <a:pt x="151" y="670"/>
                  </a:lnTo>
                  <a:lnTo>
                    <a:pt x="156" y="666"/>
                  </a:lnTo>
                  <a:lnTo>
                    <a:pt x="157" y="664"/>
                  </a:lnTo>
                  <a:lnTo>
                    <a:pt x="157" y="663"/>
                  </a:lnTo>
                  <a:lnTo>
                    <a:pt x="610" y="1161"/>
                  </a:lnTo>
                  <a:lnTo>
                    <a:pt x="605" y="1162"/>
                  </a:lnTo>
                  <a:lnTo>
                    <a:pt x="609" y="1213"/>
                  </a:lnTo>
                  <a:lnTo>
                    <a:pt x="609" y="1215"/>
                  </a:lnTo>
                  <a:lnTo>
                    <a:pt x="611" y="1221"/>
                  </a:lnTo>
                  <a:lnTo>
                    <a:pt x="614" y="1227"/>
                  </a:lnTo>
                  <a:lnTo>
                    <a:pt x="619" y="1232"/>
                  </a:lnTo>
                  <a:lnTo>
                    <a:pt x="623" y="1235"/>
                  </a:lnTo>
                  <a:lnTo>
                    <a:pt x="626" y="1236"/>
                  </a:lnTo>
                  <a:lnTo>
                    <a:pt x="629" y="1236"/>
                  </a:lnTo>
                  <a:lnTo>
                    <a:pt x="634" y="1236"/>
                  </a:lnTo>
                  <a:lnTo>
                    <a:pt x="644" y="1232"/>
                  </a:lnTo>
                  <a:lnTo>
                    <a:pt x="650" y="1229"/>
                  </a:lnTo>
                  <a:lnTo>
                    <a:pt x="655" y="1225"/>
                  </a:lnTo>
                  <a:lnTo>
                    <a:pt x="656" y="1223"/>
                  </a:lnTo>
                  <a:lnTo>
                    <a:pt x="657" y="1221"/>
                  </a:lnTo>
                  <a:lnTo>
                    <a:pt x="656" y="1212"/>
                  </a:lnTo>
                  <a:lnTo>
                    <a:pt x="657" y="1214"/>
                  </a:lnTo>
                  <a:lnTo>
                    <a:pt x="1248" y="931"/>
                  </a:lnTo>
                  <a:lnTo>
                    <a:pt x="1247" y="938"/>
                  </a:lnTo>
                  <a:lnTo>
                    <a:pt x="1248" y="940"/>
                  </a:lnTo>
                  <a:lnTo>
                    <a:pt x="1249" y="942"/>
                  </a:lnTo>
                  <a:lnTo>
                    <a:pt x="1254" y="946"/>
                  </a:lnTo>
                  <a:lnTo>
                    <a:pt x="1260" y="949"/>
                  </a:lnTo>
                  <a:lnTo>
                    <a:pt x="1270" y="953"/>
                  </a:lnTo>
                  <a:lnTo>
                    <a:pt x="1273" y="953"/>
                  </a:lnTo>
                  <a:lnTo>
                    <a:pt x="1278" y="953"/>
                  </a:lnTo>
                  <a:lnTo>
                    <a:pt x="1281" y="952"/>
                  </a:lnTo>
                  <a:lnTo>
                    <a:pt x="1285" y="949"/>
                  </a:lnTo>
                  <a:lnTo>
                    <a:pt x="1290" y="944"/>
                  </a:lnTo>
                  <a:lnTo>
                    <a:pt x="1293" y="938"/>
                  </a:lnTo>
                  <a:lnTo>
                    <a:pt x="1295" y="932"/>
                  </a:lnTo>
                  <a:lnTo>
                    <a:pt x="1295" y="930"/>
                  </a:lnTo>
                  <a:lnTo>
                    <a:pt x="1295" y="927"/>
                  </a:lnTo>
                  <a:lnTo>
                    <a:pt x="1296" y="922"/>
                  </a:lnTo>
                  <a:lnTo>
                    <a:pt x="1296" y="915"/>
                  </a:lnTo>
                  <a:lnTo>
                    <a:pt x="1298" y="908"/>
                  </a:lnTo>
                  <a:lnTo>
                    <a:pt x="1316" y="899"/>
                  </a:lnTo>
                  <a:lnTo>
                    <a:pt x="1377" y="530"/>
                  </a:lnTo>
                  <a:lnTo>
                    <a:pt x="1415" y="516"/>
                  </a:lnTo>
                  <a:lnTo>
                    <a:pt x="1426" y="442"/>
                  </a:lnTo>
                  <a:lnTo>
                    <a:pt x="1430" y="441"/>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07" name=""/>
            <p:cNvSpPr/>
            <p:nvPr/>
          </p:nvSpPr>
          <p:spPr>
            <a:xfrm rot="367800">
              <a:off x="7223760" y="4053600"/>
              <a:ext cx="1155600" cy="595080"/>
            </a:xfrm>
            <a:custGeom>
              <a:avLst/>
              <a:gdLst/>
              <a:ahLst/>
              <a:rect l="l" t="t" r="r" b="b"/>
              <a:pathLst>
                <a:path w="726" h="312">
                  <a:moveTo>
                    <a:pt x="5" y="312"/>
                  </a:moveTo>
                  <a:lnTo>
                    <a:pt x="0" y="261"/>
                  </a:lnTo>
                  <a:lnTo>
                    <a:pt x="726" y="0"/>
                  </a:lnTo>
                  <a:lnTo>
                    <a:pt x="718" y="56"/>
                  </a:lnTo>
                  <a:lnTo>
                    <a:pt x="5" y="312"/>
                  </a:lnTo>
                  <a:close/>
                </a:path>
              </a:pathLst>
            </a:custGeom>
            <a:solidFill>
              <a:srgbClr val="bcd3c1"/>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08" name=""/>
            <p:cNvSpPr/>
            <p:nvPr/>
          </p:nvSpPr>
          <p:spPr>
            <a:xfrm rot="367800">
              <a:off x="6203160" y="3330720"/>
              <a:ext cx="1035360" cy="1184760"/>
            </a:xfrm>
            <a:custGeom>
              <a:avLst/>
              <a:gdLst/>
              <a:ahLst/>
              <a:rect l="l" t="t" r="r" b="b"/>
              <a:pathLst>
                <a:path w="651" h="622">
                  <a:moveTo>
                    <a:pt x="646" y="568"/>
                  </a:moveTo>
                  <a:lnTo>
                    <a:pt x="651" y="622"/>
                  </a:lnTo>
                  <a:lnTo>
                    <a:pt x="4" y="26"/>
                  </a:lnTo>
                  <a:lnTo>
                    <a:pt x="0" y="0"/>
                  </a:lnTo>
                  <a:lnTo>
                    <a:pt x="646" y="568"/>
                  </a:lnTo>
                  <a:close/>
                </a:path>
              </a:pathLst>
            </a:custGeom>
            <a:solidFill>
              <a:srgbClr val="77a57c"/>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09" name=""/>
            <p:cNvSpPr/>
            <p:nvPr/>
          </p:nvSpPr>
          <p:spPr>
            <a:xfrm rot="367800">
              <a:off x="6238440" y="3169080"/>
              <a:ext cx="2157840" cy="1292760"/>
            </a:xfrm>
            <a:custGeom>
              <a:avLst/>
              <a:gdLst/>
              <a:ahLst/>
              <a:rect l="l" t="t" r="r" b="b"/>
              <a:pathLst>
                <a:path w="1355" h="679">
                  <a:moveTo>
                    <a:pt x="1355" y="422"/>
                  </a:moveTo>
                  <a:lnTo>
                    <a:pt x="642" y="679"/>
                  </a:lnTo>
                  <a:lnTo>
                    <a:pt x="0" y="115"/>
                  </a:lnTo>
                  <a:lnTo>
                    <a:pt x="513" y="0"/>
                  </a:lnTo>
                  <a:lnTo>
                    <a:pt x="1355" y="422"/>
                  </a:lnTo>
                  <a:close/>
                </a:path>
              </a:pathLst>
            </a:custGeom>
            <a:solidFill>
              <a:srgbClr val="b2e0b7"/>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10" name=""/>
            <p:cNvSpPr/>
            <p:nvPr/>
          </p:nvSpPr>
          <p:spPr>
            <a:xfrm rot="367800">
              <a:off x="6206760" y="3470400"/>
              <a:ext cx="988920" cy="1846800"/>
            </a:xfrm>
            <a:custGeom>
              <a:avLst/>
              <a:gdLst/>
              <a:ahLst/>
              <a:rect l="l" t="t" r="r" b="b"/>
              <a:pathLst>
                <a:path w="621" h="970">
                  <a:moveTo>
                    <a:pt x="0" y="0"/>
                  </a:moveTo>
                  <a:lnTo>
                    <a:pt x="620" y="570"/>
                  </a:lnTo>
                  <a:lnTo>
                    <a:pt x="621" y="570"/>
                  </a:lnTo>
                  <a:lnTo>
                    <a:pt x="601" y="970"/>
                  </a:lnTo>
                  <a:lnTo>
                    <a:pt x="49" y="363"/>
                  </a:lnTo>
                  <a:lnTo>
                    <a:pt x="0" y="0"/>
                  </a:lnTo>
                  <a:close/>
                </a:path>
              </a:pathLst>
            </a:custGeom>
            <a:solidFill>
              <a:srgbClr val="38543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11" name=""/>
            <p:cNvSpPr/>
            <p:nvPr/>
          </p:nvSpPr>
          <p:spPr>
            <a:xfrm rot="367800">
              <a:off x="6333120" y="4208760"/>
              <a:ext cx="28080" cy="66600"/>
            </a:xfrm>
            <a:custGeom>
              <a:avLst/>
              <a:gdLst/>
              <a:ahLst/>
              <a:rect l="l" t="t" r="r" b="b"/>
              <a:pathLst>
                <a:path w="18" h="35">
                  <a:moveTo>
                    <a:pt x="18" y="32"/>
                  </a:moveTo>
                  <a:lnTo>
                    <a:pt x="17" y="33"/>
                  </a:lnTo>
                  <a:lnTo>
                    <a:pt x="14" y="33"/>
                  </a:lnTo>
                  <a:lnTo>
                    <a:pt x="12" y="35"/>
                  </a:lnTo>
                  <a:lnTo>
                    <a:pt x="8" y="35"/>
                  </a:lnTo>
                  <a:lnTo>
                    <a:pt x="7" y="35"/>
                  </a:lnTo>
                  <a:lnTo>
                    <a:pt x="7" y="35"/>
                  </a:lnTo>
                  <a:lnTo>
                    <a:pt x="6" y="35"/>
                  </a:lnTo>
                  <a:lnTo>
                    <a:pt x="6" y="35"/>
                  </a:lnTo>
                  <a:lnTo>
                    <a:pt x="5" y="33"/>
                  </a:lnTo>
                  <a:lnTo>
                    <a:pt x="4" y="31"/>
                  </a:lnTo>
                  <a:lnTo>
                    <a:pt x="3" y="28"/>
                  </a:lnTo>
                  <a:lnTo>
                    <a:pt x="2" y="25"/>
                  </a:lnTo>
                  <a:lnTo>
                    <a:pt x="2" y="24"/>
                  </a:lnTo>
                  <a:lnTo>
                    <a:pt x="2" y="17"/>
                  </a:lnTo>
                  <a:lnTo>
                    <a:pt x="2" y="9"/>
                  </a:lnTo>
                  <a:lnTo>
                    <a:pt x="0" y="0"/>
                  </a:lnTo>
                  <a:lnTo>
                    <a:pt x="15" y="17"/>
                  </a:lnTo>
                  <a:lnTo>
                    <a:pt x="18" y="32"/>
                  </a:lnTo>
                  <a:close/>
                </a:path>
              </a:pathLst>
            </a:custGeom>
            <a:solidFill>
              <a:srgbClr val="385430"/>
            </a:solidFill>
            <a:ln w="0">
              <a:noFill/>
            </a:ln>
          </p:spPr>
          <p:style>
            <a:lnRef idx="0"/>
            <a:fillRef idx="0"/>
            <a:effectRef idx="0"/>
            <a:fontRef idx="minor"/>
          </p:style>
          <p:txBody>
            <a:bodyPr lIns="90000" rIns="90000" tIns="19800" bIns="19800" anchor="t">
              <a:noAutofit/>
            </a:bodyPr>
            <a:p>
              <a:endParaRPr b="0" lang="en-US" sz="2400" strike="noStrike" u="none">
                <a:solidFill>
                  <a:srgbClr val="ffffff"/>
                </a:solidFill>
                <a:effectLst/>
                <a:uFillTx/>
                <a:latin typeface="Times New Roman"/>
              </a:endParaRPr>
            </a:p>
          </p:txBody>
        </p:sp>
        <p:sp>
          <p:nvSpPr>
            <p:cNvPr id="1112" name=""/>
            <p:cNvSpPr/>
            <p:nvPr/>
          </p:nvSpPr>
          <p:spPr>
            <a:xfrm rot="367800">
              <a:off x="7029720" y="5350680"/>
              <a:ext cx="31680" cy="82080"/>
            </a:xfrm>
            <a:custGeom>
              <a:avLst/>
              <a:gdLst/>
              <a:ahLst/>
              <a:rect l="l" t="t" r="r" b="b"/>
              <a:pathLst>
                <a:path w="20" h="44">
                  <a:moveTo>
                    <a:pt x="8" y="44"/>
                  </a:moveTo>
                  <a:lnTo>
                    <a:pt x="6" y="44"/>
                  </a:lnTo>
                  <a:lnTo>
                    <a:pt x="6" y="44"/>
                  </a:lnTo>
                  <a:lnTo>
                    <a:pt x="6" y="44"/>
                  </a:lnTo>
                  <a:lnTo>
                    <a:pt x="5" y="44"/>
                  </a:lnTo>
                  <a:lnTo>
                    <a:pt x="4" y="43"/>
                  </a:lnTo>
                  <a:lnTo>
                    <a:pt x="3" y="40"/>
                  </a:lnTo>
                  <a:lnTo>
                    <a:pt x="2" y="37"/>
                  </a:lnTo>
                  <a:lnTo>
                    <a:pt x="2" y="34"/>
                  </a:lnTo>
                  <a:lnTo>
                    <a:pt x="2" y="32"/>
                  </a:lnTo>
                  <a:lnTo>
                    <a:pt x="1" y="23"/>
                  </a:lnTo>
                  <a:lnTo>
                    <a:pt x="1" y="11"/>
                  </a:lnTo>
                  <a:lnTo>
                    <a:pt x="0" y="0"/>
                  </a:lnTo>
                  <a:lnTo>
                    <a:pt x="20" y="23"/>
                  </a:lnTo>
                  <a:lnTo>
                    <a:pt x="14" y="23"/>
                  </a:lnTo>
                  <a:lnTo>
                    <a:pt x="17" y="40"/>
                  </a:lnTo>
                  <a:lnTo>
                    <a:pt x="16" y="41"/>
                  </a:lnTo>
                  <a:lnTo>
                    <a:pt x="14" y="41"/>
                  </a:lnTo>
                  <a:lnTo>
                    <a:pt x="11" y="43"/>
                  </a:lnTo>
                  <a:lnTo>
                    <a:pt x="8" y="44"/>
                  </a:lnTo>
                  <a:close/>
                </a:path>
              </a:pathLst>
            </a:custGeom>
            <a:solidFill>
              <a:srgbClr val="385430"/>
            </a:solidFill>
            <a:ln w="0">
              <a:noFill/>
            </a:ln>
          </p:spPr>
          <p:style>
            <a:lnRef idx="0"/>
            <a:fillRef idx="0"/>
            <a:effectRef idx="0"/>
            <a:fontRef idx="minor"/>
          </p:style>
          <p:txBody>
            <a:bodyPr lIns="90000" rIns="90000" tIns="35280" bIns="35280" anchor="t">
              <a:noAutofit/>
            </a:bodyPr>
            <a:p>
              <a:endParaRPr b="0" lang="en-US" sz="2400" strike="noStrike" u="none">
                <a:solidFill>
                  <a:srgbClr val="ffffff"/>
                </a:solidFill>
                <a:effectLst/>
                <a:uFillTx/>
                <a:latin typeface="Times New Roman"/>
              </a:endParaRPr>
            </a:p>
          </p:txBody>
        </p:sp>
        <p:sp>
          <p:nvSpPr>
            <p:cNvPr id="1113" name=""/>
            <p:cNvSpPr/>
            <p:nvPr/>
          </p:nvSpPr>
          <p:spPr>
            <a:xfrm rot="367800">
              <a:off x="8092440" y="4987080"/>
              <a:ext cx="24840" cy="38880"/>
            </a:xfrm>
            <a:custGeom>
              <a:avLst/>
              <a:gdLst/>
              <a:ahLst/>
              <a:rect l="l" t="t" r="r" b="b"/>
              <a:pathLst>
                <a:path w="16" h="21">
                  <a:moveTo>
                    <a:pt x="15" y="11"/>
                  </a:moveTo>
                  <a:lnTo>
                    <a:pt x="15" y="14"/>
                  </a:lnTo>
                  <a:lnTo>
                    <a:pt x="14" y="16"/>
                  </a:lnTo>
                  <a:lnTo>
                    <a:pt x="13" y="18"/>
                  </a:lnTo>
                  <a:lnTo>
                    <a:pt x="12" y="21"/>
                  </a:lnTo>
                  <a:lnTo>
                    <a:pt x="11" y="21"/>
                  </a:lnTo>
                  <a:lnTo>
                    <a:pt x="11" y="21"/>
                  </a:lnTo>
                  <a:lnTo>
                    <a:pt x="11" y="21"/>
                  </a:lnTo>
                  <a:lnTo>
                    <a:pt x="9" y="21"/>
                  </a:lnTo>
                  <a:lnTo>
                    <a:pt x="6" y="20"/>
                  </a:lnTo>
                  <a:lnTo>
                    <a:pt x="4" y="18"/>
                  </a:lnTo>
                  <a:lnTo>
                    <a:pt x="1" y="18"/>
                  </a:lnTo>
                  <a:lnTo>
                    <a:pt x="0" y="17"/>
                  </a:lnTo>
                  <a:lnTo>
                    <a:pt x="1" y="7"/>
                  </a:lnTo>
                  <a:lnTo>
                    <a:pt x="16" y="0"/>
                  </a:lnTo>
                  <a:lnTo>
                    <a:pt x="15" y="11"/>
                  </a:lnTo>
                  <a:close/>
                </a:path>
              </a:pathLst>
            </a:custGeom>
            <a:solidFill>
              <a:srgbClr val="385430"/>
            </a:solidFill>
            <a:ln w="0">
              <a:noFill/>
            </a:ln>
          </p:spPr>
          <p:style>
            <a:lnRef idx="0"/>
            <a:fillRef idx="0"/>
            <a:effectRef idx="0"/>
            <a:fontRef idx="minor"/>
          </p:style>
          <p:txBody>
            <a:bodyPr lIns="90000" rIns="90000" tIns="-7920" bIns="-7920" anchor="t">
              <a:noAutofit/>
            </a:bodyPr>
            <a:p>
              <a:endParaRPr b="0" lang="en-US" sz="2400" strike="noStrike" u="none">
                <a:solidFill>
                  <a:srgbClr val="ffffff"/>
                </a:solidFill>
                <a:effectLst/>
                <a:uFillTx/>
                <a:latin typeface="Times New Roman"/>
              </a:endParaRPr>
            </a:p>
          </p:txBody>
        </p:sp>
        <p:sp>
          <p:nvSpPr>
            <p:cNvPr id="1114" name=""/>
            <p:cNvSpPr/>
            <p:nvPr/>
          </p:nvSpPr>
          <p:spPr>
            <a:xfrm rot="367800">
              <a:off x="7155000" y="4212720"/>
              <a:ext cx="1101960" cy="1243440"/>
            </a:xfrm>
            <a:custGeom>
              <a:avLst/>
              <a:gdLst/>
              <a:ahLst/>
              <a:rect l="l" t="t" r="r" b="b"/>
              <a:pathLst>
                <a:path w="693" h="654">
                  <a:moveTo>
                    <a:pt x="634" y="351"/>
                  </a:moveTo>
                  <a:lnTo>
                    <a:pt x="0" y="654"/>
                  </a:lnTo>
                  <a:lnTo>
                    <a:pt x="21" y="241"/>
                  </a:lnTo>
                  <a:lnTo>
                    <a:pt x="693" y="0"/>
                  </a:lnTo>
                  <a:lnTo>
                    <a:pt x="634" y="351"/>
                  </a:lnTo>
                  <a:close/>
                </a:path>
              </a:pathLst>
            </a:custGeom>
            <a:solidFill>
              <a:srgbClr val="7f968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15" name=""/>
            <p:cNvSpPr/>
            <p:nvPr/>
          </p:nvSpPr>
          <p:spPr>
            <a:xfrm rot="367800">
              <a:off x="6707520" y="3346560"/>
              <a:ext cx="1146960" cy="736920"/>
            </a:xfrm>
            <a:custGeom>
              <a:avLst/>
              <a:gdLst/>
              <a:ahLst/>
              <a:rect l="l" t="t" r="r" b="b"/>
              <a:pathLst>
                <a:path w="720" h="387">
                  <a:moveTo>
                    <a:pt x="273" y="13"/>
                  </a:moveTo>
                  <a:lnTo>
                    <a:pt x="273" y="14"/>
                  </a:lnTo>
                  <a:lnTo>
                    <a:pt x="16" y="110"/>
                  </a:lnTo>
                  <a:lnTo>
                    <a:pt x="16" y="110"/>
                  </a:lnTo>
                  <a:lnTo>
                    <a:pt x="15" y="110"/>
                  </a:lnTo>
                  <a:lnTo>
                    <a:pt x="0" y="118"/>
                  </a:lnTo>
                  <a:lnTo>
                    <a:pt x="0" y="122"/>
                  </a:lnTo>
                  <a:lnTo>
                    <a:pt x="1" y="131"/>
                  </a:lnTo>
                  <a:lnTo>
                    <a:pt x="3" y="136"/>
                  </a:lnTo>
                  <a:lnTo>
                    <a:pt x="5" y="141"/>
                  </a:lnTo>
                  <a:lnTo>
                    <a:pt x="9" y="143"/>
                  </a:lnTo>
                  <a:lnTo>
                    <a:pt x="103" y="215"/>
                  </a:lnTo>
                  <a:lnTo>
                    <a:pt x="95" y="226"/>
                  </a:lnTo>
                  <a:lnTo>
                    <a:pt x="87" y="236"/>
                  </a:lnTo>
                  <a:lnTo>
                    <a:pt x="80" y="243"/>
                  </a:lnTo>
                  <a:lnTo>
                    <a:pt x="74" y="247"/>
                  </a:lnTo>
                  <a:lnTo>
                    <a:pt x="70" y="251"/>
                  </a:lnTo>
                  <a:lnTo>
                    <a:pt x="66" y="253"/>
                  </a:lnTo>
                  <a:lnTo>
                    <a:pt x="65" y="254"/>
                  </a:lnTo>
                  <a:lnTo>
                    <a:pt x="64" y="254"/>
                  </a:lnTo>
                  <a:lnTo>
                    <a:pt x="39" y="262"/>
                  </a:lnTo>
                  <a:lnTo>
                    <a:pt x="42" y="263"/>
                  </a:lnTo>
                  <a:lnTo>
                    <a:pt x="51" y="266"/>
                  </a:lnTo>
                  <a:lnTo>
                    <a:pt x="61" y="268"/>
                  </a:lnTo>
                  <a:lnTo>
                    <a:pt x="64" y="269"/>
                  </a:lnTo>
                  <a:lnTo>
                    <a:pt x="68" y="270"/>
                  </a:lnTo>
                  <a:lnTo>
                    <a:pt x="74" y="273"/>
                  </a:lnTo>
                  <a:lnTo>
                    <a:pt x="87" y="275"/>
                  </a:lnTo>
                  <a:lnTo>
                    <a:pt x="103" y="277"/>
                  </a:lnTo>
                  <a:lnTo>
                    <a:pt x="122" y="281"/>
                  </a:lnTo>
                  <a:lnTo>
                    <a:pt x="145" y="284"/>
                  </a:lnTo>
                  <a:lnTo>
                    <a:pt x="169" y="288"/>
                  </a:lnTo>
                  <a:lnTo>
                    <a:pt x="196" y="290"/>
                  </a:lnTo>
                  <a:lnTo>
                    <a:pt x="310" y="378"/>
                  </a:lnTo>
                  <a:lnTo>
                    <a:pt x="312" y="380"/>
                  </a:lnTo>
                  <a:lnTo>
                    <a:pt x="316" y="384"/>
                  </a:lnTo>
                  <a:lnTo>
                    <a:pt x="322" y="386"/>
                  </a:lnTo>
                  <a:lnTo>
                    <a:pt x="329" y="387"/>
                  </a:lnTo>
                  <a:lnTo>
                    <a:pt x="337" y="387"/>
                  </a:lnTo>
                  <a:lnTo>
                    <a:pt x="346" y="386"/>
                  </a:lnTo>
                  <a:lnTo>
                    <a:pt x="353" y="385"/>
                  </a:lnTo>
                  <a:lnTo>
                    <a:pt x="356" y="385"/>
                  </a:lnTo>
                  <a:lnTo>
                    <a:pt x="357" y="385"/>
                  </a:lnTo>
                  <a:lnTo>
                    <a:pt x="358" y="385"/>
                  </a:lnTo>
                  <a:lnTo>
                    <a:pt x="707" y="237"/>
                  </a:lnTo>
                  <a:lnTo>
                    <a:pt x="720" y="218"/>
                  </a:lnTo>
                  <a:lnTo>
                    <a:pt x="702" y="200"/>
                  </a:lnTo>
                  <a:lnTo>
                    <a:pt x="701" y="199"/>
                  </a:lnTo>
                  <a:lnTo>
                    <a:pt x="700" y="199"/>
                  </a:lnTo>
                  <a:lnTo>
                    <a:pt x="369" y="17"/>
                  </a:lnTo>
                  <a:lnTo>
                    <a:pt x="369" y="16"/>
                  </a:lnTo>
                  <a:lnTo>
                    <a:pt x="367" y="16"/>
                  </a:lnTo>
                  <a:lnTo>
                    <a:pt x="349" y="7"/>
                  </a:lnTo>
                  <a:lnTo>
                    <a:pt x="347" y="5"/>
                  </a:lnTo>
                  <a:lnTo>
                    <a:pt x="342" y="2"/>
                  </a:lnTo>
                  <a:lnTo>
                    <a:pt x="338" y="1"/>
                  </a:lnTo>
                  <a:lnTo>
                    <a:pt x="331" y="0"/>
                  </a:lnTo>
                  <a:lnTo>
                    <a:pt x="312" y="0"/>
                  </a:lnTo>
                  <a:lnTo>
                    <a:pt x="311" y="0"/>
                  </a:lnTo>
                  <a:lnTo>
                    <a:pt x="310" y="0"/>
                  </a:lnTo>
                  <a:lnTo>
                    <a:pt x="276" y="13"/>
                  </a:lnTo>
                  <a:lnTo>
                    <a:pt x="273" y="1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16" name=""/>
            <p:cNvSpPr/>
            <p:nvPr/>
          </p:nvSpPr>
          <p:spPr>
            <a:xfrm rot="367800">
              <a:off x="6751440" y="3509640"/>
              <a:ext cx="23040" cy="31320"/>
            </a:xfrm>
            <a:custGeom>
              <a:avLst/>
              <a:gdLst/>
              <a:ahLst/>
              <a:rect l="l" t="t" r="r" b="b"/>
              <a:pathLst>
                <a:path w="15" h="16">
                  <a:moveTo>
                    <a:pt x="0" y="8"/>
                  </a:moveTo>
                  <a:lnTo>
                    <a:pt x="0" y="8"/>
                  </a:lnTo>
                  <a:lnTo>
                    <a:pt x="0" y="8"/>
                  </a:lnTo>
                  <a:lnTo>
                    <a:pt x="0" y="7"/>
                  </a:lnTo>
                  <a:lnTo>
                    <a:pt x="0" y="7"/>
                  </a:lnTo>
                  <a:lnTo>
                    <a:pt x="0" y="6"/>
                  </a:lnTo>
                  <a:lnTo>
                    <a:pt x="5" y="4"/>
                  </a:lnTo>
                  <a:lnTo>
                    <a:pt x="15" y="0"/>
                  </a:lnTo>
                  <a:lnTo>
                    <a:pt x="11" y="16"/>
                  </a:lnTo>
                  <a:lnTo>
                    <a:pt x="1" y="8"/>
                  </a:lnTo>
                  <a:lnTo>
                    <a:pt x="0" y="8"/>
                  </a:lnTo>
                  <a:close/>
                </a:path>
              </a:pathLst>
            </a:custGeom>
            <a:solidFill>
              <a:srgbClr val="a37f3f"/>
            </a:solidFill>
            <a:ln w="0">
              <a:noFill/>
            </a:ln>
          </p:spPr>
          <p:style>
            <a:lnRef idx="0"/>
            <a:fillRef idx="0"/>
            <a:effectRef idx="0"/>
            <a:fontRef idx="minor"/>
          </p:style>
          <p:txBody>
            <a:bodyPr lIns="90000" rIns="90000" tIns="-15480" bIns="-15480" anchor="t">
              <a:noAutofit/>
            </a:bodyPr>
            <a:p>
              <a:endParaRPr b="0" lang="en-US" sz="2400" strike="noStrike" u="none">
                <a:solidFill>
                  <a:srgbClr val="ffffff"/>
                </a:solidFill>
                <a:effectLst/>
                <a:uFillTx/>
                <a:latin typeface="Times New Roman"/>
              </a:endParaRPr>
            </a:p>
          </p:txBody>
        </p:sp>
        <p:sp>
          <p:nvSpPr>
            <p:cNvPr id="1117" name=""/>
            <p:cNvSpPr/>
            <p:nvPr/>
          </p:nvSpPr>
          <p:spPr>
            <a:xfrm rot="367800">
              <a:off x="6846480" y="3547080"/>
              <a:ext cx="504360" cy="300600"/>
            </a:xfrm>
            <a:custGeom>
              <a:avLst/>
              <a:gdLst/>
              <a:ahLst/>
              <a:rect l="l" t="t" r="r" b="b"/>
              <a:pathLst>
                <a:path w="316" h="158">
                  <a:moveTo>
                    <a:pt x="34" y="100"/>
                  </a:moveTo>
                  <a:lnTo>
                    <a:pt x="47" y="75"/>
                  </a:lnTo>
                  <a:lnTo>
                    <a:pt x="52" y="48"/>
                  </a:lnTo>
                  <a:lnTo>
                    <a:pt x="52" y="24"/>
                  </a:lnTo>
                  <a:lnTo>
                    <a:pt x="48" y="4"/>
                  </a:lnTo>
                  <a:lnTo>
                    <a:pt x="56" y="7"/>
                  </a:lnTo>
                  <a:lnTo>
                    <a:pt x="67" y="9"/>
                  </a:lnTo>
                  <a:lnTo>
                    <a:pt x="77" y="11"/>
                  </a:lnTo>
                  <a:lnTo>
                    <a:pt x="91" y="14"/>
                  </a:lnTo>
                  <a:lnTo>
                    <a:pt x="105" y="15"/>
                  </a:lnTo>
                  <a:lnTo>
                    <a:pt x="122" y="16"/>
                  </a:lnTo>
                  <a:lnTo>
                    <a:pt x="139" y="17"/>
                  </a:lnTo>
                  <a:lnTo>
                    <a:pt x="159" y="16"/>
                  </a:lnTo>
                  <a:lnTo>
                    <a:pt x="183" y="14"/>
                  </a:lnTo>
                  <a:lnTo>
                    <a:pt x="206" y="13"/>
                  </a:lnTo>
                  <a:lnTo>
                    <a:pt x="228" y="10"/>
                  </a:lnTo>
                  <a:lnTo>
                    <a:pt x="247" y="8"/>
                  </a:lnTo>
                  <a:lnTo>
                    <a:pt x="266" y="6"/>
                  </a:lnTo>
                  <a:lnTo>
                    <a:pt x="281" y="3"/>
                  </a:lnTo>
                  <a:lnTo>
                    <a:pt x="292" y="1"/>
                  </a:lnTo>
                  <a:lnTo>
                    <a:pt x="301" y="0"/>
                  </a:lnTo>
                  <a:lnTo>
                    <a:pt x="305" y="9"/>
                  </a:lnTo>
                  <a:lnTo>
                    <a:pt x="308" y="22"/>
                  </a:lnTo>
                  <a:lnTo>
                    <a:pt x="312" y="38"/>
                  </a:lnTo>
                  <a:lnTo>
                    <a:pt x="315" y="59"/>
                  </a:lnTo>
                  <a:lnTo>
                    <a:pt x="316" y="85"/>
                  </a:lnTo>
                  <a:lnTo>
                    <a:pt x="315" y="108"/>
                  </a:lnTo>
                  <a:lnTo>
                    <a:pt x="313" y="127"/>
                  </a:lnTo>
                  <a:lnTo>
                    <a:pt x="310" y="138"/>
                  </a:lnTo>
                  <a:lnTo>
                    <a:pt x="307" y="140"/>
                  </a:lnTo>
                  <a:lnTo>
                    <a:pt x="301" y="142"/>
                  </a:lnTo>
                  <a:lnTo>
                    <a:pt x="292" y="145"/>
                  </a:lnTo>
                  <a:lnTo>
                    <a:pt x="279" y="148"/>
                  </a:lnTo>
                  <a:lnTo>
                    <a:pt x="264" y="150"/>
                  </a:lnTo>
                  <a:lnTo>
                    <a:pt x="244" y="153"/>
                  </a:lnTo>
                  <a:lnTo>
                    <a:pt x="220" y="156"/>
                  </a:lnTo>
                  <a:lnTo>
                    <a:pt x="190" y="157"/>
                  </a:lnTo>
                  <a:lnTo>
                    <a:pt x="179" y="157"/>
                  </a:lnTo>
                  <a:lnTo>
                    <a:pt x="170" y="158"/>
                  </a:lnTo>
                  <a:lnTo>
                    <a:pt x="161" y="158"/>
                  </a:lnTo>
                  <a:lnTo>
                    <a:pt x="152" y="158"/>
                  </a:lnTo>
                  <a:lnTo>
                    <a:pt x="143" y="157"/>
                  </a:lnTo>
                  <a:lnTo>
                    <a:pt x="133" y="157"/>
                  </a:lnTo>
                  <a:lnTo>
                    <a:pt x="125" y="157"/>
                  </a:lnTo>
                  <a:lnTo>
                    <a:pt x="116" y="156"/>
                  </a:lnTo>
                  <a:lnTo>
                    <a:pt x="116" y="156"/>
                  </a:lnTo>
                  <a:lnTo>
                    <a:pt x="115" y="156"/>
                  </a:lnTo>
                  <a:lnTo>
                    <a:pt x="97" y="155"/>
                  </a:lnTo>
                  <a:lnTo>
                    <a:pt x="79" y="153"/>
                  </a:lnTo>
                  <a:lnTo>
                    <a:pt x="63" y="151"/>
                  </a:lnTo>
                  <a:lnTo>
                    <a:pt x="47" y="149"/>
                  </a:lnTo>
                  <a:lnTo>
                    <a:pt x="33" y="147"/>
                  </a:lnTo>
                  <a:lnTo>
                    <a:pt x="21" y="144"/>
                  </a:lnTo>
                  <a:lnTo>
                    <a:pt x="9" y="143"/>
                  </a:lnTo>
                  <a:lnTo>
                    <a:pt x="0" y="141"/>
                  </a:lnTo>
                  <a:lnTo>
                    <a:pt x="3" y="137"/>
                  </a:lnTo>
                  <a:lnTo>
                    <a:pt x="7" y="134"/>
                  </a:lnTo>
                  <a:lnTo>
                    <a:pt x="11" y="130"/>
                  </a:lnTo>
                  <a:lnTo>
                    <a:pt x="16" y="126"/>
                  </a:lnTo>
                  <a:lnTo>
                    <a:pt x="19" y="120"/>
                  </a:lnTo>
                  <a:lnTo>
                    <a:pt x="24" y="114"/>
                  </a:lnTo>
                  <a:lnTo>
                    <a:pt x="30" y="107"/>
                  </a:lnTo>
                  <a:lnTo>
                    <a:pt x="34" y="100"/>
                  </a:lnTo>
                  <a:close/>
                </a:path>
              </a:pathLst>
            </a:custGeom>
            <a:solidFill>
              <a:srgbClr val="ffc1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18" name=""/>
            <p:cNvSpPr/>
            <p:nvPr/>
          </p:nvSpPr>
          <p:spPr>
            <a:xfrm rot="367800">
              <a:off x="6775920" y="3399480"/>
              <a:ext cx="963360" cy="611280"/>
            </a:xfrm>
            <a:custGeom>
              <a:avLst/>
              <a:gdLst/>
              <a:ahLst/>
              <a:rect l="l" t="t" r="r" b="b"/>
              <a:pathLst>
                <a:path w="605" h="321">
                  <a:moveTo>
                    <a:pt x="234" y="262"/>
                  </a:moveTo>
                  <a:lnTo>
                    <a:pt x="270" y="260"/>
                  </a:lnTo>
                  <a:lnTo>
                    <a:pt x="300" y="256"/>
                  </a:lnTo>
                  <a:lnTo>
                    <a:pt x="323" y="253"/>
                  </a:lnTo>
                  <a:lnTo>
                    <a:pt x="341" y="249"/>
                  </a:lnTo>
                  <a:lnTo>
                    <a:pt x="352" y="246"/>
                  </a:lnTo>
                  <a:lnTo>
                    <a:pt x="360" y="242"/>
                  </a:lnTo>
                  <a:lnTo>
                    <a:pt x="365" y="240"/>
                  </a:lnTo>
                  <a:lnTo>
                    <a:pt x="366" y="239"/>
                  </a:lnTo>
                  <a:lnTo>
                    <a:pt x="368" y="238"/>
                  </a:lnTo>
                  <a:lnTo>
                    <a:pt x="369" y="234"/>
                  </a:lnTo>
                  <a:lnTo>
                    <a:pt x="371" y="226"/>
                  </a:lnTo>
                  <a:lnTo>
                    <a:pt x="374" y="208"/>
                  </a:lnTo>
                  <a:lnTo>
                    <a:pt x="375" y="180"/>
                  </a:lnTo>
                  <a:lnTo>
                    <a:pt x="374" y="147"/>
                  </a:lnTo>
                  <a:lnTo>
                    <a:pt x="369" y="117"/>
                  </a:lnTo>
                  <a:lnTo>
                    <a:pt x="365" y="95"/>
                  </a:lnTo>
                  <a:lnTo>
                    <a:pt x="360" y="82"/>
                  </a:lnTo>
                  <a:lnTo>
                    <a:pt x="358" y="77"/>
                  </a:lnTo>
                  <a:lnTo>
                    <a:pt x="356" y="72"/>
                  </a:lnTo>
                  <a:lnTo>
                    <a:pt x="350" y="73"/>
                  </a:lnTo>
                  <a:lnTo>
                    <a:pt x="346" y="73"/>
                  </a:lnTo>
                  <a:lnTo>
                    <a:pt x="337" y="74"/>
                  </a:lnTo>
                  <a:lnTo>
                    <a:pt x="323" y="76"/>
                  </a:lnTo>
                  <a:lnTo>
                    <a:pt x="305" y="78"/>
                  </a:lnTo>
                  <a:lnTo>
                    <a:pt x="282" y="81"/>
                  </a:lnTo>
                  <a:lnTo>
                    <a:pt x="258" y="84"/>
                  </a:lnTo>
                  <a:lnTo>
                    <a:pt x="230" y="87"/>
                  </a:lnTo>
                  <a:lnTo>
                    <a:pt x="201" y="89"/>
                  </a:lnTo>
                  <a:lnTo>
                    <a:pt x="175" y="90"/>
                  </a:lnTo>
                  <a:lnTo>
                    <a:pt x="151" y="89"/>
                  </a:lnTo>
                  <a:lnTo>
                    <a:pt x="131" y="87"/>
                  </a:lnTo>
                  <a:lnTo>
                    <a:pt x="114" y="83"/>
                  </a:lnTo>
                  <a:lnTo>
                    <a:pt x="101" y="80"/>
                  </a:lnTo>
                  <a:lnTo>
                    <a:pt x="92" y="76"/>
                  </a:lnTo>
                  <a:lnTo>
                    <a:pt x="86" y="74"/>
                  </a:lnTo>
                  <a:lnTo>
                    <a:pt x="84" y="73"/>
                  </a:lnTo>
                  <a:lnTo>
                    <a:pt x="66" y="65"/>
                  </a:lnTo>
                  <a:lnTo>
                    <a:pt x="67" y="67"/>
                  </a:lnTo>
                  <a:lnTo>
                    <a:pt x="69" y="74"/>
                  </a:lnTo>
                  <a:lnTo>
                    <a:pt x="72" y="80"/>
                  </a:lnTo>
                  <a:lnTo>
                    <a:pt x="73" y="83"/>
                  </a:lnTo>
                  <a:lnTo>
                    <a:pt x="73" y="83"/>
                  </a:lnTo>
                  <a:lnTo>
                    <a:pt x="75" y="92"/>
                  </a:lnTo>
                  <a:lnTo>
                    <a:pt x="78" y="114"/>
                  </a:lnTo>
                  <a:lnTo>
                    <a:pt x="78" y="143"/>
                  </a:lnTo>
                  <a:lnTo>
                    <a:pt x="70" y="173"/>
                  </a:lnTo>
                  <a:lnTo>
                    <a:pt x="0" y="120"/>
                  </a:lnTo>
                  <a:lnTo>
                    <a:pt x="7" y="85"/>
                  </a:lnTo>
                  <a:lnTo>
                    <a:pt x="236" y="0"/>
                  </a:lnTo>
                  <a:lnTo>
                    <a:pt x="320" y="2"/>
                  </a:lnTo>
                  <a:lnTo>
                    <a:pt x="605" y="159"/>
                  </a:lnTo>
                  <a:lnTo>
                    <a:pt x="599" y="218"/>
                  </a:lnTo>
                  <a:lnTo>
                    <a:pt x="353" y="321"/>
                  </a:lnTo>
                  <a:lnTo>
                    <a:pt x="344" y="321"/>
                  </a:lnTo>
                  <a:lnTo>
                    <a:pt x="245" y="308"/>
                  </a:lnTo>
                  <a:lnTo>
                    <a:pt x="237" y="306"/>
                  </a:lnTo>
                  <a:lnTo>
                    <a:pt x="182" y="262"/>
                  </a:lnTo>
                  <a:lnTo>
                    <a:pt x="188" y="262"/>
                  </a:lnTo>
                  <a:lnTo>
                    <a:pt x="195" y="263"/>
                  </a:lnTo>
                  <a:lnTo>
                    <a:pt x="200" y="263"/>
                  </a:lnTo>
                  <a:lnTo>
                    <a:pt x="207" y="263"/>
                  </a:lnTo>
                  <a:lnTo>
                    <a:pt x="214" y="263"/>
                  </a:lnTo>
                  <a:lnTo>
                    <a:pt x="221" y="263"/>
                  </a:lnTo>
                  <a:lnTo>
                    <a:pt x="227" y="262"/>
                  </a:lnTo>
                  <a:lnTo>
                    <a:pt x="234" y="262"/>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19" name=""/>
            <p:cNvSpPr/>
            <p:nvPr/>
          </p:nvSpPr>
          <p:spPr>
            <a:xfrm rot="367800">
              <a:off x="7747920" y="3782520"/>
              <a:ext cx="66960" cy="80640"/>
            </a:xfrm>
            <a:custGeom>
              <a:avLst/>
              <a:gdLst/>
              <a:ahLst/>
              <a:rect l="l" t="t" r="r" b="b"/>
              <a:pathLst>
                <a:path w="42" h="43">
                  <a:moveTo>
                    <a:pt x="5" y="0"/>
                  </a:moveTo>
                  <a:lnTo>
                    <a:pt x="34" y="17"/>
                  </a:lnTo>
                  <a:lnTo>
                    <a:pt x="42" y="24"/>
                  </a:lnTo>
                  <a:lnTo>
                    <a:pt x="40" y="27"/>
                  </a:lnTo>
                  <a:lnTo>
                    <a:pt x="0" y="43"/>
                  </a:lnTo>
                  <a:lnTo>
                    <a:pt x="5" y="0"/>
                  </a:lnTo>
                  <a:close/>
                </a:path>
              </a:pathLst>
            </a:custGeom>
            <a:solidFill>
              <a:srgbClr val="a37f3f"/>
            </a:solidFill>
            <a:ln w="0">
              <a:noFill/>
            </a:ln>
          </p:spPr>
          <p:style>
            <a:lnRef idx="0"/>
            <a:fillRef idx="0"/>
            <a:effectRef idx="0"/>
            <a:fontRef idx="minor"/>
          </p:style>
          <p:txBody>
            <a:bodyPr lIns="90000" rIns="90000" tIns="33840" bIns="33840" anchor="t">
              <a:noAutofit/>
            </a:bodyPr>
            <a:p>
              <a:endParaRPr b="0" lang="en-US" sz="2400" strike="noStrike" u="none">
                <a:solidFill>
                  <a:srgbClr val="ffffff"/>
                </a:solidFill>
                <a:effectLst/>
                <a:uFillTx/>
                <a:latin typeface="Times New Roman"/>
              </a:endParaRPr>
            </a:p>
          </p:txBody>
        </p:sp>
        <p:sp>
          <p:nvSpPr>
            <p:cNvPr id="1120" name=""/>
            <p:cNvSpPr/>
            <p:nvPr/>
          </p:nvSpPr>
          <p:spPr>
            <a:xfrm rot="367800">
              <a:off x="7169760" y="4018320"/>
              <a:ext cx="91800" cy="29160"/>
            </a:xfrm>
            <a:custGeom>
              <a:avLst/>
              <a:gdLst/>
              <a:ahLst/>
              <a:rect l="l" t="t" r="r" b="b"/>
              <a:pathLst>
                <a:path w="57" h="16">
                  <a:moveTo>
                    <a:pt x="45" y="13"/>
                  </a:moveTo>
                  <a:lnTo>
                    <a:pt x="40" y="14"/>
                  </a:lnTo>
                  <a:lnTo>
                    <a:pt x="33" y="15"/>
                  </a:lnTo>
                  <a:lnTo>
                    <a:pt x="26" y="16"/>
                  </a:lnTo>
                  <a:lnTo>
                    <a:pt x="21" y="16"/>
                  </a:lnTo>
                  <a:lnTo>
                    <a:pt x="18" y="16"/>
                  </a:lnTo>
                  <a:lnTo>
                    <a:pt x="17" y="14"/>
                  </a:lnTo>
                  <a:lnTo>
                    <a:pt x="15" y="13"/>
                  </a:lnTo>
                  <a:lnTo>
                    <a:pt x="14" y="11"/>
                  </a:lnTo>
                  <a:lnTo>
                    <a:pt x="14" y="10"/>
                  </a:lnTo>
                  <a:lnTo>
                    <a:pt x="14" y="10"/>
                  </a:lnTo>
                  <a:lnTo>
                    <a:pt x="14" y="9"/>
                  </a:lnTo>
                  <a:lnTo>
                    <a:pt x="13" y="9"/>
                  </a:lnTo>
                  <a:lnTo>
                    <a:pt x="13" y="9"/>
                  </a:lnTo>
                  <a:lnTo>
                    <a:pt x="0" y="0"/>
                  </a:lnTo>
                  <a:lnTo>
                    <a:pt x="57" y="8"/>
                  </a:lnTo>
                  <a:lnTo>
                    <a:pt x="45" y="13"/>
                  </a:lnTo>
                  <a:close/>
                </a:path>
              </a:pathLst>
            </a:custGeom>
            <a:solidFill>
              <a:srgbClr val="a37f3f"/>
            </a:solidFill>
            <a:ln w="0">
              <a:noFill/>
            </a:ln>
          </p:spPr>
          <p:style>
            <a:lnRef idx="0"/>
            <a:fillRef idx="0"/>
            <a:effectRef idx="0"/>
            <a:fontRef idx="minor"/>
          </p:style>
          <p:txBody>
            <a:bodyPr lIns="90000" rIns="90000" tIns="-17640" bIns="-17640" anchor="t">
              <a:noAutofit/>
            </a:bodyPr>
            <a:p>
              <a:endParaRPr b="0" lang="en-US" sz="2400" strike="noStrike" u="none">
                <a:solidFill>
                  <a:srgbClr val="ffffff"/>
                </a:solidFill>
                <a:effectLst/>
                <a:uFillTx/>
                <a:latin typeface="Times New Roman"/>
              </a:endParaRPr>
            </a:p>
          </p:txBody>
        </p:sp>
        <p:sp>
          <p:nvSpPr>
            <p:cNvPr id="1121" name=""/>
            <p:cNvSpPr/>
            <p:nvPr/>
          </p:nvSpPr>
          <p:spPr>
            <a:xfrm rot="367800">
              <a:off x="7220160" y="3358080"/>
              <a:ext cx="66600" cy="13320"/>
            </a:xfrm>
            <a:custGeom>
              <a:avLst/>
              <a:gdLst/>
              <a:ahLst/>
              <a:rect l="l" t="t" r="r" b="b"/>
              <a:pathLst>
                <a:path w="42" h="8">
                  <a:moveTo>
                    <a:pt x="0" y="7"/>
                  </a:moveTo>
                  <a:lnTo>
                    <a:pt x="42" y="8"/>
                  </a:lnTo>
                  <a:lnTo>
                    <a:pt x="39" y="7"/>
                  </a:lnTo>
                  <a:lnTo>
                    <a:pt x="36" y="4"/>
                  </a:lnTo>
                  <a:lnTo>
                    <a:pt x="29" y="1"/>
                  </a:lnTo>
                  <a:lnTo>
                    <a:pt x="22" y="0"/>
                  </a:lnTo>
                  <a:lnTo>
                    <a:pt x="15" y="1"/>
                  </a:lnTo>
                  <a:lnTo>
                    <a:pt x="8" y="4"/>
                  </a:lnTo>
                  <a:lnTo>
                    <a:pt x="2" y="6"/>
                  </a:lnTo>
                  <a:lnTo>
                    <a:pt x="0" y="7"/>
                  </a:lnTo>
                  <a:close/>
                </a:path>
              </a:pathLst>
            </a:custGeom>
            <a:solidFill>
              <a:srgbClr val="a37f3f"/>
            </a:solidFill>
            <a:ln w="0">
              <a:noFill/>
            </a:ln>
          </p:spPr>
          <p:style>
            <a:lnRef idx="0"/>
            <a:fillRef idx="0"/>
            <a:effectRef idx="0"/>
            <a:fontRef idx="minor"/>
          </p:style>
          <p:txBody>
            <a:bodyPr lIns="90000" rIns="90000" tIns="-33480" bIns="-33480" anchor="t">
              <a:noAutofit/>
            </a:bodyPr>
            <a:p>
              <a:endParaRPr b="0" lang="en-US" sz="2400" strike="noStrike" u="none">
                <a:solidFill>
                  <a:srgbClr val="ffffff"/>
                </a:solidFill>
                <a:effectLst/>
                <a:uFillTx/>
                <a:latin typeface="Times New Roman"/>
              </a:endParaRPr>
            </a:p>
          </p:txBody>
        </p:sp>
        <p:sp>
          <p:nvSpPr>
            <p:cNvPr id="1122" name=""/>
            <p:cNvSpPr/>
            <p:nvPr/>
          </p:nvSpPr>
          <p:spPr>
            <a:xfrm rot="367800">
              <a:off x="6921000" y="3581640"/>
              <a:ext cx="68400" cy="200160"/>
            </a:xfrm>
            <a:custGeom>
              <a:avLst/>
              <a:gdLst/>
              <a:ahLst/>
              <a:rect l="l" t="t" r="r" b="b"/>
              <a:pathLst>
                <a:path w="43" h="105">
                  <a:moveTo>
                    <a:pt x="36" y="0"/>
                  </a:moveTo>
                  <a:lnTo>
                    <a:pt x="37" y="7"/>
                  </a:lnTo>
                  <a:lnTo>
                    <a:pt x="38" y="23"/>
                  </a:lnTo>
                  <a:lnTo>
                    <a:pt x="36" y="43"/>
                  </a:lnTo>
                  <a:lnTo>
                    <a:pt x="30" y="62"/>
                  </a:lnTo>
                  <a:lnTo>
                    <a:pt x="20" y="78"/>
                  </a:lnTo>
                  <a:lnTo>
                    <a:pt x="10" y="92"/>
                  </a:lnTo>
                  <a:lnTo>
                    <a:pt x="2" y="101"/>
                  </a:lnTo>
                  <a:lnTo>
                    <a:pt x="0" y="105"/>
                  </a:lnTo>
                  <a:lnTo>
                    <a:pt x="8" y="105"/>
                  </a:lnTo>
                  <a:lnTo>
                    <a:pt x="12" y="101"/>
                  </a:lnTo>
                  <a:lnTo>
                    <a:pt x="20" y="92"/>
                  </a:lnTo>
                  <a:lnTo>
                    <a:pt x="30" y="78"/>
                  </a:lnTo>
                  <a:lnTo>
                    <a:pt x="38" y="58"/>
                  </a:lnTo>
                  <a:lnTo>
                    <a:pt x="41" y="37"/>
                  </a:lnTo>
                  <a:lnTo>
                    <a:pt x="43" y="19"/>
                  </a:lnTo>
                  <a:lnTo>
                    <a:pt x="43" y="7"/>
                  </a:lnTo>
                  <a:lnTo>
                    <a:pt x="41" y="2"/>
                  </a:lnTo>
                  <a:lnTo>
                    <a:pt x="36"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23" name=""/>
            <p:cNvSpPr/>
            <p:nvPr/>
          </p:nvSpPr>
          <p:spPr>
            <a:xfrm rot="367800">
              <a:off x="6980040" y="3593880"/>
              <a:ext cx="68400" cy="198000"/>
            </a:xfrm>
            <a:custGeom>
              <a:avLst/>
              <a:gdLst/>
              <a:ahLst/>
              <a:rect l="l" t="t" r="r" b="b"/>
              <a:pathLst>
                <a:path w="43" h="104">
                  <a:moveTo>
                    <a:pt x="35" y="0"/>
                  </a:moveTo>
                  <a:lnTo>
                    <a:pt x="37" y="7"/>
                  </a:lnTo>
                  <a:lnTo>
                    <a:pt x="38" y="23"/>
                  </a:lnTo>
                  <a:lnTo>
                    <a:pt x="35" y="44"/>
                  </a:lnTo>
                  <a:lnTo>
                    <a:pt x="30" y="62"/>
                  </a:lnTo>
                  <a:lnTo>
                    <a:pt x="19" y="78"/>
                  </a:lnTo>
                  <a:lnTo>
                    <a:pt x="10" y="91"/>
                  </a:lnTo>
                  <a:lnTo>
                    <a:pt x="3" y="100"/>
                  </a:lnTo>
                  <a:lnTo>
                    <a:pt x="0" y="104"/>
                  </a:lnTo>
                  <a:lnTo>
                    <a:pt x="8" y="104"/>
                  </a:lnTo>
                  <a:lnTo>
                    <a:pt x="11" y="100"/>
                  </a:lnTo>
                  <a:lnTo>
                    <a:pt x="20" y="92"/>
                  </a:lnTo>
                  <a:lnTo>
                    <a:pt x="31" y="77"/>
                  </a:lnTo>
                  <a:lnTo>
                    <a:pt x="39" y="58"/>
                  </a:lnTo>
                  <a:lnTo>
                    <a:pt x="42" y="37"/>
                  </a:lnTo>
                  <a:lnTo>
                    <a:pt x="43" y="20"/>
                  </a:lnTo>
                  <a:lnTo>
                    <a:pt x="42" y="7"/>
                  </a:lnTo>
                  <a:lnTo>
                    <a:pt x="41" y="2"/>
                  </a:lnTo>
                  <a:lnTo>
                    <a:pt x="3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24" name=""/>
            <p:cNvSpPr/>
            <p:nvPr/>
          </p:nvSpPr>
          <p:spPr>
            <a:xfrm rot="367800">
              <a:off x="7032960" y="3601440"/>
              <a:ext cx="68400" cy="198720"/>
            </a:xfrm>
            <a:custGeom>
              <a:avLst/>
              <a:gdLst/>
              <a:ahLst/>
              <a:rect l="l" t="t" r="r" b="b"/>
              <a:pathLst>
                <a:path w="43" h="104">
                  <a:moveTo>
                    <a:pt x="35" y="0"/>
                  </a:moveTo>
                  <a:lnTo>
                    <a:pt x="36" y="7"/>
                  </a:lnTo>
                  <a:lnTo>
                    <a:pt x="37" y="23"/>
                  </a:lnTo>
                  <a:lnTo>
                    <a:pt x="35" y="44"/>
                  </a:lnTo>
                  <a:lnTo>
                    <a:pt x="29" y="62"/>
                  </a:lnTo>
                  <a:lnTo>
                    <a:pt x="20" y="79"/>
                  </a:lnTo>
                  <a:lnTo>
                    <a:pt x="11" y="91"/>
                  </a:lnTo>
                  <a:lnTo>
                    <a:pt x="4" y="101"/>
                  </a:lnTo>
                  <a:lnTo>
                    <a:pt x="0" y="104"/>
                  </a:lnTo>
                  <a:lnTo>
                    <a:pt x="8" y="104"/>
                  </a:lnTo>
                  <a:lnTo>
                    <a:pt x="12" y="101"/>
                  </a:lnTo>
                  <a:lnTo>
                    <a:pt x="20" y="91"/>
                  </a:lnTo>
                  <a:lnTo>
                    <a:pt x="30" y="77"/>
                  </a:lnTo>
                  <a:lnTo>
                    <a:pt x="38" y="58"/>
                  </a:lnTo>
                  <a:lnTo>
                    <a:pt x="42" y="37"/>
                  </a:lnTo>
                  <a:lnTo>
                    <a:pt x="43" y="20"/>
                  </a:lnTo>
                  <a:lnTo>
                    <a:pt x="43" y="7"/>
                  </a:lnTo>
                  <a:lnTo>
                    <a:pt x="42" y="2"/>
                  </a:lnTo>
                  <a:lnTo>
                    <a:pt x="3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25" name=""/>
            <p:cNvSpPr/>
            <p:nvPr/>
          </p:nvSpPr>
          <p:spPr>
            <a:xfrm rot="367800">
              <a:off x="7086960" y="3607560"/>
              <a:ext cx="68400" cy="198000"/>
            </a:xfrm>
            <a:custGeom>
              <a:avLst/>
              <a:gdLst/>
              <a:ahLst/>
              <a:rect l="l" t="t" r="r" b="b"/>
              <a:pathLst>
                <a:path w="43" h="104">
                  <a:moveTo>
                    <a:pt x="37" y="0"/>
                  </a:moveTo>
                  <a:lnTo>
                    <a:pt x="38" y="7"/>
                  </a:lnTo>
                  <a:lnTo>
                    <a:pt x="39" y="23"/>
                  </a:lnTo>
                  <a:lnTo>
                    <a:pt x="37" y="44"/>
                  </a:lnTo>
                  <a:lnTo>
                    <a:pt x="30" y="62"/>
                  </a:lnTo>
                  <a:lnTo>
                    <a:pt x="19" y="78"/>
                  </a:lnTo>
                  <a:lnTo>
                    <a:pt x="10" y="91"/>
                  </a:lnTo>
                  <a:lnTo>
                    <a:pt x="3" y="100"/>
                  </a:lnTo>
                  <a:lnTo>
                    <a:pt x="0" y="104"/>
                  </a:lnTo>
                  <a:lnTo>
                    <a:pt x="8" y="104"/>
                  </a:lnTo>
                  <a:lnTo>
                    <a:pt x="11" y="100"/>
                  </a:lnTo>
                  <a:lnTo>
                    <a:pt x="20" y="92"/>
                  </a:lnTo>
                  <a:lnTo>
                    <a:pt x="31" y="77"/>
                  </a:lnTo>
                  <a:lnTo>
                    <a:pt x="39" y="58"/>
                  </a:lnTo>
                  <a:lnTo>
                    <a:pt x="42" y="37"/>
                  </a:lnTo>
                  <a:lnTo>
                    <a:pt x="43" y="20"/>
                  </a:lnTo>
                  <a:lnTo>
                    <a:pt x="43" y="7"/>
                  </a:lnTo>
                  <a:lnTo>
                    <a:pt x="42" y="2"/>
                  </a:lnTo>
                  <a:lnTo>
                    <a:pt x="37"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26" name=""/>
            <p:cNvSpPr/>
            <p:nvPr/>
          </p:nvSpPr>
          <p:spPr>
            <a:xfrm rot="367800">
              <a:off x="7205040" y="3627360"/>
              <a:ext cx="80280" cy="164520"/>
            </a:xfrm>
            <a:custGeom>
              <a:avLst/>
              <a:gdLst/>
              <a:ahLst/>
              <a:rect l="l" t="t" r="r" b="b"/>
              <a:pathLst>
                <a:path w="50" h="86">
                  <a:moveTo>
                    <a:pt x="42" y="41"/>
                  </a:moveTo>
                  <a:lnTo>
                    <a:pt x="41" y="39"/>
                  </a:lnTo>
                  <a:lnTo>
                    <a:pt x="39" y="38"/>
                  </a:lnTo>
                  <a:lnTo>
                    <a:pt x="37" y="37"/>
                  </a:lnTo>
                  <a:lnTo>
                    <a:pt x="36" y="36"/>
                  </a:lnTo>
                  <a:lnTo>
                    <a:pt x="38" y="35"/>
                  </a:lnTo>
                  <a:lnTo>
                    <a:pt x="41" y="35"/>
                  </a:lnTo>
                  <a:lnTo>
                    <a:pt x="42" y="34"/>
                  </a:lnTo>
                  <a:lnTo>
                    <a:pt x="44" y="33"/>
                  </a:lnTo>
                  <a:lnTo>
                    <a:pt x="47" y="30"/>
                  </a:lnTo>
                  <a:lnTo>
                    <a:pt x="47" y="30"/>
                  </a:lnTo>
                  <a:lnTo>
                    <a:pt x="47" y="30"/>
                  </a:lnTo>
                  <a:lnTo>
                    <a:pt x="47" y="30"/>
                  </a:lnTo>
                  <a:lnTo>
                    <a:pt x="47" y="30"/>
                  </a:lnTo>
                  <a:lnTo>
                    <a:pt x="49" y="28"/>
                  </a:lnTo>
                  <a:lnTo>
                    <a:pt x="50" y="24"/>
                  </a:lnTo>
                  <a:lnTo>
                    <a:pt x="49" y="21"/>
                  </a:lnTo>
                  <a:lnTo>
                    <a:pt x="47" y="19"/>
                  </a:lnTo>
                  <a:lnTo>
                    <a:pt x="44" y="15"/>
                  </a:lnTo>
                  <a:lnTo>
                    <a:pt x="43" y="15"/>
                  </a:lnTo>
                  <a:lnTo>
                    <a:pt x="42" y="14"/>
                  </a:lnTo>
                  <a:lnTo>
                    <a:pt x="41" y="14"/>
                  </a:lnTo>
                  <a:lnTo>
                    <a:pt x="39" y="13"/>
                  </a:lnTo>
                  <a:lnTo>
                    <a:pt x="41" y="11"/>
                  </a:lnTo>
                  <a:lnTo>
                    <a:pt x="41" y="7"/>
                  </a:lnTo>
                  <a:lnTo>
                    <a:pt x="41" y="5"/>
                  </a:lnTo>
                  <a:lnTo>
                    <a:pt x="38" y="3"/>
                  </a:lnTo>
                  <a:lnTo>
                    <a:pt x="36" y="1"/>
                  </a:lnTo>
                  <a:lnTo>
                    <a:pt x="33" y="0"/>
                  </a:lnTo>
                  <a:lnTo>
                    <a:pt x="30" y="1"/>
                  </a:lnTo>
                  <a:lnTo>
                    <a:pt x="28" y="3"/>
                  </a:lnTo>
                  <a:lnTo>
                    <a:pt x="26" y="4"/>
                  </a:lnTo>
                  <a:lnTo>
                    <a:pt x="22" y="4"/>
                  </a:lnTo>
                  <a:lnTo>
                    <a:pt x="20" y="5"/>
                  </a:lnTo>
                  <a:lnTo>
                    <a:pt x="19" y="5"/>
                  </a:lnTo>
                  <a:lnTo>
                    <a:pt x="18" y="5"/>
                  </a:lnTo>
                  <a:lnTo>
                    <a:pt x="16" y="6"/>
                  </a:lnTo>
                  <a:lnTo>
                    <a:pt x="15" y="7"/>
                  </a:lnTo>
                  <a:lnTo>
                    <a:pt x="14" y="8"/>
                  </a:lnTo>
                  <a:lnTo>
                    <a:pt x="13" y="11"/>
                  </a:lnTo>
                  <a:lnTo>
                    <a:pt x="13" y="14"/>
                  </a:lnTo>
                  <a:lnTo>
                    <a:pt x="15" y="16"/>
                  </a:lnTo>
                  <a:lnTo>
                    <a:pt x="18" y="19"/>
                  </a:lnTo>
                  <a:lnTo>
                    <a:pt x="19" y="19"/>
                  </a:lnTo>
                  <a:lnTo>
                    <a:pt x="20" y="21"/>
                  </a:lnTo>
                  <a:lnTo>
                    <a:pt x="23" y="22"/>
                  </a:lnTo>
                  <a:lnTo>
                    <a:pt x="26" y="23"/>
                  </a:lnTo>
                  <a:lnTo>
                    <a:pt x="24" y="24"/>
                  </a:lnTo>
                  <a:lnTo>
                    <a:pt x="24" y="24"/>
                  </a:lnTo>
                  <a:lnTo>
                    <a:pt x="24" y="24"/>
                  </a:lnTo>
                  <a:lnTo>
                    <a:pt x="24" y="24"/>
                  </a:lnTo>
                  <a:lnTo>
                    <a:pt x="19" y="28"/>
                  </a:lnTo>
                  <a:lnTo>
                    <a:pt x="16" y="30"/>
                  </a:lnTo>
                  <a:lnTo>
                    <a:pt x="15" y="33"/>
                  </a:lnTo>
                  <a:lnTo>
                    <a:pt x="15" y="36"/>
                  </a:lnTo>
                  <a:lnTo>
                    <a:pt x="16" y="38"/>
                  </a:lnTo>
                  <a:lnTo>
                    <a:pt x="19" y="42"/>
                  </a:lnTo>
                  <a:lnTo>
                    <a:pt x="19" y="42"/>
                  </a:lnTo>
                  <a:lnTo>
                    <a:pt x="19" y="42"/>
                  </a:lnTo>
                  <a:lnTo>
                    <a:pt x="19" y="42"/>
                  </a:lnTo>
                  <a:lnTo>
                    <a:pt x="19" y="43"/>
                  </a:lnTo>
                  <a:lnTo>
                    <a:pt x="18" y="43"/>
                  </a:lnTo>
                  <a:lnTo>
                    <a:pt x="15" y="43"/>
                  </a:lnTo>
                  <a:lnTo>
                    <a:pt x="14" y="43"/>
                  </a:lnTo>
                  <a:lnTo>
                    <a:pt x="12" y="43"/>
                  </a:lnTo>
                  <a:lnTo>
                    <a:pt x="4" y="46"/>
                  </a:lnTo>
                  <a:lnTo>
                    <a:pt x="3" y="48"/>
                  </a:lnTo>
                  <a:lnTo>
                    <a:pt x="1" y="49"/>
                  </a:lnTo>
                  <a:lnTo>
                    <a:pt x="0" y="51"/>
                  </a:lnTo>
                  <a:lnTo>
                    <a:pt x="0" y="53"/>
                  </a:lnTo>
                  <a:lnTo>
                    <a:pt x="0" y="56"/>
                  </a:lnTo>
                  <a:lnTo>
                    <a:pt x="0" y="57"/>
                  </a:lnTo>
                  <a:lnTo>
                    <a:pt x="0" y="59"/>
                  </a:lnTo>
                  <a:lnTo>
                    <a:pt x="1" y="60"/>
                  </a:lnTo>
                  <a:lnTo>
                    <a:pt x="3" y="61"/>
                  </a:lnTo>
                  <a:lnTo>
                    <a:pt x="5" y="63"/>
                  </a:lnTo>
                  <a:lnTo>
                    <a:pt x="11" y="68"/>
                  </a:lnTo>
                  <a:lnTo>
                    <a:pt x="16" y="73"/>
                  </a:lnTo>
                  <a:lnTo>
                    <a:pt x="22" y="79"/>
                  </a:lnTo>
                  <a:lnTo>
                    <a:pt x="28" y="83"/>
                  </a:lnTo>
                  <a:lnTo>
                    <a:pt x="30" y="86"/>
                  </a:lnTo>
                  <a:lnTo>
                    <a:pt x="34" y="86"/>
                  </a:lnTo>
                  <a:lnTo>
                    <a:pt x="37" y="86"/>
                  </a:lnTo>
                  <a:lnTo>
                    <a:pt x="39" y="83"/>
                  </a:lnTo>
                  <a:lnTo>
                    <a:pt x="41" y="80"/>
                  </a:lnTo>
                  <a:lnTo>
                    <a:pt x="41" y="78"/>
                  </a:lnTo>
                  <a:lnTo>
                    <a:pt x="41" y="74"/>
                  </a:lnTo>
                  <a:lnTo>
                    <a:pt x="38" y="72"/>
                  </a:lnTo>
                  <a:lnTo>
                    <a:pt x="35" y="68"/>
                  </a:lnTo>
                  <a:lnTo>
                    <a:pt x="31" y="65"/>
                  </a:lnTo>
                  <a:lnTo>
                    <a:pt x="27" y="61"/>
                  </a:lnTo>
                  <a:lnTo>
                    <a:pt x="23" y="58"/>
                  </a:lnTo>
                  <a:lnTo>
                    <a:pt x="31" y="57"/>
                  </a:lnTo>
                  <a:lnTo>
                    <a:pt x="37" y="57"/>
                  </a:lnTo>
                  <a:lnTo>
                    <a:pt x="41" y="56"/>
                  </a:lnTo>
                  <a:lnTo>
                    <a:pt x="42" y="56"/>
                  </a:lnTo>
                  <a:lnTo>
                    <a:pt x="44" y="56"/>
                  </a:lnTo>
                  <a:lnTo>
                    <a:pt x="46" y="53"/>
                  </a:lnTo>
                  <a:lnTo>
                    <a:pt x="47" y="52"/>
                  </a:lnTo>
                  <a:lnTo>
                    <a:pt x="49" y="49"/>
                  </a:lnTo>
                  <a:lnTo>
                    <a:pt x="49" y="46"/>
                  </a:lnTo>
                  <a:lnTo>
                    <a:pt x="47" y="43"/>
                  </a:lnTo>
                  <a:lnTo>
                    <a:pt x="45" y="42"/>
                  </a:lnTo>
                  <a:lnTo>
                    <a:pt x="42" y="41"/>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27" name=""/>
            <p:cNvSpPr/>
            <p:nvPr/>
          </p:nvSpPr>
          <p:spPr>
            <a:xfrm rot="367800">
              <a:off x="6377040" y="2902320"/>
              <a:ext cx="626400" cy="593280"/>
            </a:xfrm>
            <a:custGeom>
              <a:avLst/>
              <a:gdLst/>
              <a:ahLst/>
              <a:rect l="l" t="t" r="r" b="b"/>
              <a:pathLst>
                <a:path w="393" h="312">
                  <a:moveTo>
                    <a:pt x="390" y="172"/>
                  </a:moveTo>
                  <a:lnTo>
                    <a:pt x="391" y="170"/>
                  </a:lnTo>
                  <a:lnTo>
                    <a:pt x="392" y="166"/>
                  </a:lnTo>
                  <a:lnTo>
                    <a:pt x="392" y="164"/>
                  </a:lnTo>
                  <a:lnTo>
                    <a:pt x="392" y="161"/>
                  </a:lnTo>
                  <a:lnTo>
                    <a:pt x="391" y="160"/>
                  </a:lnTo>
                  <a:lnTo>
                    <a:pt x="390" y="158"/>
                  </a:lnTo>
                  <a:lnTo>
                    <a:pt x="389" y="157"/>
                  </a:lnTo>
                  <a:lnTo>
                    <a:pt x="388" y="156"/>
                  </a:lnTo>
                  <a:lnTo>
                    <a:pt x="384" y="155"/>
                  </a:lnTo>
                  <a:lnTo>
                    <a:pt x="381" y="155"/>
                  </a:lnTo>
                  <a:lnTo>
                    <a:pt x="376" y="155"/>
                  </a:lnTo>
                  <a:lnTo>
                    <a:pt x="373" y="156"/>
                  </a:lnTo>
                  <a:lnTo>
                    <a:pt x="373" y="154"/>
                  </a:lnTo>
                  <a:lnTo>
                    <a:pt x="372" y="150"/>
                  </a:lnTo>
                  <a:lnTo>
                    <a:pt x="370" y="147"/>
                  </a:lnTo>
                  <a:lnTo>
                    <a:pt x="369" y="145"/>
                  </a:lnTo>
                  <a:lnTo>
                    <a:pt x="366" y="143"/>
                  </a:lnTo>
                  <a:lnTo>
                    <a:pt x="360" y="143"/>
                  </a:lnTo>
                  <a:lnTo>
                    <a:pt x="355" y="143"/>
                  </a:lnTo>
                  <a:lnTo>
                    <a:pt x="351" y="145"/>
                  </a:lnTo>
                  <a:lnTo>
                    <a:pt x="350" y="143"/>
                  </a:lnTo>
                  <a:lnTo>
                    <a:pt x="350" y="141"/>
                  </a:lnTo>
                  <a:lnTo>
                    <a:pt x="349" y="140"/>
                  </a:lnTo>
                  <a:lnTo>
                    <a:pt x="347" y="139"/>
                  </a:lnTo>
                  <a:lnTo>
                    <a:pt x="346" y="138"/>
                  </a:lnTo>
                  <a:lnTo>
                    <a:pt x="343" y="136"/>
                  </a:lnTo>
                  <a:lnTo>
                    <a:pt x="336" y="138"/>
                  </a:lnTo>
                  <a:lnTo>
                    <a:pt x="327" y="141"/>
                  </a:lnTo>
                  <a:lnTo>
                    <a:pt x="314" y="133"/>
                  </a:lnTo>
                  <a:lnTo>
                    <a:pt x="315" y="131"/>
                  </a:lnTo>
                  <a:lnTo>
                    <a:pt x="317" y="128"/>
                  </a:lnTo>
                  <a:lnTo>
                    <a:pt x="317" y="126"/>
                  </a:lnTo>
                  <a:lnTo>
                    <a:pt x="317" y="124"/>
                  </a:lnTo>
                  <a:lnTo>
                    <a:pt x="316" y="121"/>
                  </a:lnTo>
                  <a:lnTo>
                    <a:pt x="314" y="120"/>
                  </a:lnTo>
                  <a:lnTo>
                    <a:pt x="313" y="118"/>
                  </a:lnTo>
                  <a:lnTo>
                    <a:pt x="311" y="117"/>
                  </a:lnTo>
                  <a:lnTo>
                    <a:pt x="312" y="114"/>
                  </a:lnTo>
                  <a:lnTo>
                    <a:pt x="314" y="112"/>
                  </a:lnTo>
                  <a:lnTo>
                    <a:pt x="315" y="110"/>
                  </a:lnTo>
                  <a:lnTo>
                    <a:pt x="316" y="108"/>
                  </a:lnTo>
                  <a:lnTo>
                    <a:pt x="317" y="105"/>
                  </a:lnTo>
                  <a:lnTo>
                    <a:pt x="317" y="103"/>
                  </a:lnTo>
                  <a:lnTo>
                    <a:pt x="317" y="102"/>
                  </a:lnTo>
                  <a:lnTo>
                    <a:pt x="316" y="101"/>
                  </a:lnTo>
                  <a:lnTo>
                    <a:pt x="315" y="99"/>
                  </a:lnTo>
                  <a:lnTo>
                    <a:pt x="314" y="98"/>
                  </a:lnTo>
                  <a:lnTo>
                    <a:pt x="312" y="97"/>
                  </a:lnTo>
                  <a:lnTo>
                    <a:pt x="311" y="97"/>
                  </a:lnTo>
                  <a:lnTo>
                    <a:pt x="311" y="96"/>
                  </a:lnTo>
                  <a:lnTo>
                    <a:pt x="312" y="95"/>
                  </a:lnTo>
                  <a:lnTo>
                    <a:pt x="312" y="95"/>
                  </a:lnTo>
                  <a:lnTo>
                    <a:pt x="312" y="94"/>
                  </a:lnTo>
                  <a:lnTo>
                    <a:pt x="280" y="94"/>
                  </a:lnTo>
                  <a:lnTo>
                    <a:pt x="278" y="96"/>
                  </a:lnTo>
                  <a:lnTo>
                    <a:pt x="278" y="98"/>
                  </a:lnTo>
                  <a:lnTo>
                    <a:pt x="280" y="99"/>
                  </a:lnTo>
                  <a:lnTo>
                    <a:pt x="281" y="102"/>
                  </a:lnTo>
                  <a:lnTo>
                    <a:pt x="282" y="103"/>
                  </a:lnTo>
                  <a:lnTo>
                    <a:pt x="284" y="105"/>
                  </a:lnTo>
                  <a:lnTo>
                    <a:pt x="286" y="106"/>
                  </a:lnTo>
                  <a:lnTo>
                    <a:pt x="289" y="108"/>
                  </a:lnTo>
                  <a:lnTo>
                    <a:pt x="284" y="109"/>
                  </a:lnTo>
                  <a:lnTo>
                    <a:pt x="285" y="110"/>
                  </a:lnTo>
                  <a:lnTo>
                    <a:pt x="257" y="88"/>
                  </a:lnTo>
                  <a:lnTo>
                    <a:pt x="258" y="87"/>
                  </a:lnTo>
                  <a:lnTo>
                    <a:pt x="260" y="87"/>
                  </a:lnTo>
                  <a:lnTo>
                    <a:pt x="261" y="86"/>
                  </a:lnTo>
                  <a:lnTo>
                    <a:pt x="262" y="86"/>
                  </a:lnTo>
                  <a:lnTo>
                    <a:pt x="262" y="86"/>
                  </a:lnTo>
                  <a:lnTo>
                    <a:pt x="262" y="84"/>
                  </a:lnTo>
                  <a:lnTo>
                    <a:pt x="262" y="84"/>
                  </a:lnTo>
                  <a:lnTo>
                    <a:pt x="263" y="84"/>
                  </a:lnTo>
                  <a:lnTo>
                    <a:pt x="263" y="84"/>
                  </a:lnTo>
                  <a:lnTo>
                    <a:pt x="263" y="84"/>
                  </a:lnTo>
                  <a:lnTo>
                    <a:pt x="263" y="86"/>
                  </a:lnTo>
                  <a:lnTo>
                    <a:pt x="263" y="86"/>
                  </a:lnTo>
                  <a:lnTo>
                    <a:pt x="263" y="87"/>
                  </a:lnTo>
                  <a:lnTo>
                    <a:pt x="266" y="88"/>
                  </a:lnTo>
                  <a:lnTo>
                    <a:pt x="267" y="90"/>
                  </a:lnTo>
                  <a:lnTo>
                    <a:pt x="270" y="91"/>
                  </a:lnTo>
                  <a:lnTo>
                    <a:pt x="273" y="91"/>
                  </a:lnTo>
                  <a:lnTo>
                    <a:pt x="275" y="91"/>
                  </a:lnTo>
                  <a:lnTo>
                    <a:pt x="277" y="93"/>
                  </a:lnTo>
                  <a:lnTo>
                    <a:pt x="280" y="93"/>
                  </a:lnTo>
                  <a:lnTo>
                    <a:pt x="280" y="93"/>
                  </a:lnTo>
                  <a:lnTo>
                    <a:pt x="280" y="93"/>
                  </a:lnTo>
                  <a:lnTo>
                    <a:pt x="280" y="94"/>
                  </a:lnTo>
                  <a:lnTo>
                    <a:pt x="280" y="94"/>
                  </a:lnTo>
                  <a:lnTo>
                    <a:pt x="312" y="94"/>
                  </a:lnTo>
                  <a:lnTo>
                    <a:pt x="313" y="91"/>
                  </a:lnTo>
                  <a:lnTo>
                    <a:pt x="313" y="88"/>
                  </a:lnTo>
                  <a:lnTo>
                    <a:pt x="313" y="84"/>
                  </a:lnTo>
                  <a:lnTo>
                    <a:pt x="313" y="82"/>
                  </a:lnTo>
                  <a:lnTo>
                    <a:pt x="312" y="80"/>
                  </a:lnTo>
                  <a:lnTo>
                    <a:pt x="311" y="79"/>
                  </a:lnTo>
                  <a:lnTo>
                    <a:pt x="309" y="78"/>
                  </a:lnTo>
                  <a:lnTo>
                    <a:pt x="308" y="76"/>
                  </a:lnTo>
                  <a:lnTo>
                    <a:pt x="307" y="76"/>
                  </a:lnTo>
                  <a:lnTo>
                    <a:pt x="307" y="75"/>
                  </a:lnTo>
                  <a:lnTo>
                    <a:pt x="306" y="75"/>
                  </a:lnTo>
                  <a:lnTo>
                    <a:pt x="305" y="75"/>
                  </a:lnTo>
                  <a:lnTo>
                    <a:pt x="304" y="72"/>
                  </a:lnTo>
                  <a:lnTo>
                    <a:pt x="303" y="69"/>
                  </a:lnTo>
                  <a:lnTo>
                    <a:pt x="301" y="66"/>
                  </a:lnTo>
                  <a:lnTo>
                    <a:pt x="299" y="65"/>
                  </a:lnTo>
                  <a:lnTo>
                    <a:pt x="297" y="64"/>
                  </a:lnTo>
                  <a:lnTo>
                    <a:pt x="294" y="64"/>
                  </a:lnTo>
                  <a:lnTo>
                    <a:pt x="291" y="64"/>
                  </a:lnTo>
                  <a:lnTo>
                    <a:pt x="289" y="65"/>
                  </a:lnTo>
                  <a:lnTo>
                    <a:pt x="289" y="63"/>
                  </a:lnTo>
                  <a:lnTo>
                    <a:pt x="288" y="60"/>
                  </a:lnTo>
                  <a:lnTo>
                    <a:pt x="288" y="59"/>
                  </a:lnTo>
                  <a:lnTo>
                    <a:pt x="286" y="57"/>
                  </a:lnTo>
                  <a:lnTo>
                    <a:pt x="283" y="54"/>
                  </a:lnTo>
                  <a:lnTo>
                    <a:pt x="280" y="52"/>
                  </a:lnTo>
                  <a:lnTo>
                    <a:pt x="276" y="52"/>
                  </a:lnTo>
                  <a:lnTo>
                    <a:pt x="273" y="52"/>
                  </a:lnTo>
                  <a:lnTo>
                    <a:pt x="271" y="46"/>
                  </a:lnTo>
                  <a:lnTo>
                    <a:pt x="270" y="41"/>
                  </a:lnTo>
                  <a:lnTo>
                    <a:pt x="268" y="35"/>
                  </a:lnTo>
                  <a:lnTo>
                    <a:pt x="265" y="29"/>
                  </a:lnTo>
                  <a:lnTo>
                    <a:pt x="260" y="23"/>
                  </a:lnTo>
                  <a:lnTo>
                    <a:pt x="253" y="17"/>
                  </a:lnTo>
                  <a:lnTo>
                    <a:pt x="244" y="12"/>
                  </a:lnTo>
                  <a:lnTo>
                    <a:pt x="232" y="6"/>
                  </a:lnTo>
                  <a:lnTo>
                    <a:pt x="224" y="2"/>
                  </a:lnTo>
                  <a:lnTo>
                    <a:pt x="216" y="1"/>
                  </a:lnTo>
                  <a:lnTo>
                    <a:pt x="206" y="0"/>
                  </a:lnTo>
                  <a:lnTo>
                    <a:pt x="194" y="0"/>
                  </a:lnTo>
                  <a:lnTo>
                    <a:pt x="182" y="1"/>
                  </a:lnTo>
                  <a:lnTo>
                    <a:pt x="169" y="2"/>
                  </a:lnTo>
                  <a:lnTo>
                    <a:pt x="155" y="5"/>
                  </a:lnTo>
                  <a:lnTo>
                    <a:pt x="142" y="8"/>
                  </a:lnTo>
                  <a:lnTo>
                    <a:pt x="128" y="12"/>
                  </a:lnTo>
                  <a:lnTo>
                    <a:pt x="114" y="16"/>
                  </a:lnTo>
                  <a:lnTo>
                    <a:pt x="99" y="21"/>
                  </a:lnTo>
                  <a:lnTo>
                    <a:pt x="85" y="27"/>
                  </a:lnTo>
                  <a:lnTo>
                    <a:pt x="73" y="32"/>
                  </a:lnTo>
                  <a:lnTo>
                    <a:pt x="60" y="39"/>
                  </a:lnTo>
                  <a:lnTo>
                    <a:pt x="48" y="46"/>
                  </a:lnTo>
                  <a:lnTo>
                    <a:pt x="38" y="53"/>
                  </a:lnTo>
                  <a:lnTo>
                    <a:pt x="21" y="69"/>
                  </a:lnTo>
                  <a:lnTo>
                    <a:pt x="9" y="88"/>
                  </a:lnTo>
                  <a:lnTo>
                    <a:pt x="2" y="106"/>
                  </a:lnTo>
                  <a:lnTo>
                    <a:pt x="0" y="124"/>
                  </a:lnTo>
                  <a:lnTo>
                    <a:pt x="0" y="140"/>
                  </a:lnTo>
                  <a:lnTo>
                    <a:pt x="1" y="153"/>
                  </a:lnTo>
                  <a:lnTo>
                    <a:pt x="2" y="161"/>
                  </a:lnTo>
                  <a:lnTo>
                    <a:pt x="4" y="164"/>
                  </a:lnTo>
                  <a:lnTo>
                    <a:pt x="4" y="165"/>
                  </a:lnTo>
                  <a:lnTo>
                    <a:pt x="5" y="166"/>
                  </a:lnTo>
                  <a:lnTo>
                    <a:pt x="7" y="168"/>
                  </a:lnTo>
                  <a:lnTo>
                    <a:pt x="10" y="170"/>
                  </a:lnTo>
                  <a:lnTo>
                    <a:pt x="17" y="172"/>
                  </a:lnTo>
                  <a:lnTo>
                    <a:pt x="27" y="175"/>
                  </a:lnTo>
                  <a:lnTo>
                    <a:pt x="31" y="205"/>
                  </a:lnTo>
                  <a:lnTo>
                    <a:pt x="44" y="213"/>
                  </a:lnTo>
                  <a:lnTo>
                    <a:pt x="48" y="227"/>
                  </a:lnTo>
                  <a:lnTo>
                    <a:pt x="48" y="228"/>
                  </a:lnTo>
                  <a:lnTo>
                    <a:pt x="50" y="229"/>
                  </a:lnTo>
                  <a:lnTo>
                    <a:pt x="53" y="230"/>
                  </a:lnTo>
                  <a:lnTo>
                    <a:pt x="56" y="232"/>
                  </a:lnTo>
                  <a:lnTo>
                    <a:pt x="61" y="233"/>
                  </a:lnTo>
                  <a:lnTo>
                    <a:pt x="66" y="233"/>
                  </a:lnTo>
                  <a:lnTo>
                    <a:pt x="69" y="232"/>
                  </a:lnTo>
                  <a:lnTo>
                    <a:pt x="71" y="231"/>
                  </a:lnTo>
                  <a:lnTo>
                    <a:pt x="73" y="231"/>
                  </a:lnTo>
                  <a:lnTo>
                    <a:pt x="73" y="230"/>
                  </a:lnTo>
                  <a:lnTo>
                    <a:pt x="165" y="288"/>
                  </a:lnTo>
                  <a:lnTo>
                    <a:pt x="163" y="288"/>
                  </a:lnTo>
                  <a:lnTo>
                    <a:pt x="168" y="304"/>
                  </a:lnTo>
                  <a:lnTo>
                    <a:pt x="169" y="304"/>
                  </a:lnTo>
                  <a:lnTo>
                    <a:pt x="170" y="305"/>
                  </a:lnTo>
                  <a:lnTo>
                    <a:pt x="173" y="307"/>
                  </a:lnTo>
                  <a:lnTo>
                    <a:pt x="177" y="310"/>
                  </a:lnTo>
                  <a:lnTo>
                    <a:pt x="182" y="311"/>
                  </a:lnTo>
                  <a:lnTo>
                    <a:pt x="185" y="310"/>
                  </a:lnTo>
                  <a:lnTo>
                    <a:pt x="188" y="309"/>
                  </a:lnTo>
                  <a:lnTo>
                    <a:pt x="191" y="307"/>
                  </a:lnTo>
                  <a:lnTo>
                    <a:pt x="193" y="305"/>
                  </a:lnTo>
                  <a:lnTo>
                    <a:pt x="204" y="312"/>
                  </a:lnTo>
                  <a:lnTo>
                    <a:pt x="365" y="239"/>
                  </a:lnTo>
                  <a:lnTo>
                    <a:pt x="374" y="205"/>
                  </a:lnTo>
                  <a:lnTo>
                    <a:pt x="378" y="201"/>
                  </a:lnTo>
                  <a:lnTo>
                    <a:pt x="385" y="195"/>
                  </a:lnTo>
                  <a:lnTo>
                    <a:pt x="391" y="188"/>
                  </a:lnTo>
                  <a:lnTo>
                    <a:pt x="393" y="180"/>
                  </a:lnTo>
                  <a:lnTo>
                    <a:pt x="393" y="177"/>
                  </a:lnTo>
                  <a:lnTo>
                    <a:pt x="392" y="175"/>
                  </a:lnTo>
                  <a:lnTo>
                    <a:pt x="391" y="173"/>
                  </a:lnTo>
                  <a:lnTo>
                    <a:pt x="390" y="17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28" name=""/>
            <p:cNvSpPr/>
            <p:nvPr/>
          </p:nvSpPr>
          <p:spPr>
            <a:xfrm rot="367800">
              <a:off x="6909840" y="3200760"/>
              <a:ext cx="12960" cy="23400"/>
            </a:xfrm>
            <a:custGeom>
              <a:avLst/>
              <a:gdLst/>
              <a:ahLst/>
              <a:rect l="l" t="t" r="r" b="b"/>
              <a:pathLst>
                <a:path w="9" h="12">
                  <a:moveTo>
                    <a:pt x="8" y="0"/>
                  </a:moveTo>
                  <a:lnTo>
                    <a:pt x="9" y="2"/>
                  </a:lnTo>
                  <a:lnTo>
                    <a:pt x="9" y="4"/>
                  </a:lnTo>
                  <a:lnTo>
                    <a:pt x="9" y="5"/>
                  </a:lnTo>
                  <a:lnTo>
                    <a:pt x="9" y="7"/>
                  </a:lnTo>
                  <a:lnTo>
                    <a:pt x="9" y="12"/>
                  </a:lnTo>
                  <a:lnTo>
                    <a:pt x="0" y="4"/>
                  </a:lnTo>
                  <a:lnTo>
                    <a:pt x="2" y="3"/>
                  </a:lnTo>
                  <a:lnTo>
                    <a:pt x="4" y="2"/>
                  </a:lnTo>
                  <a:lnTo>
                    <a:pt x="6" y="0"/>
                  </a:lnTo>
                  <a:lnTo>
                    <a:pt x="8" y="0"/>
                  </a:lnTo>
                  <a:close/>
                </a:path>
              </a:pathLst>
            </a:custGeom>
            <a:solidFill>
              <a:srgbClr val="bfb52d"/>
            </a:solidFill>
            <a:ln w="0">
              <a:noFill/>
            </a:ln>
          </p:spPr>
          <p:style>
            <a:lnRef idx="0"/>
            <a:fillRef idx="0"/>
            <a:effectRef idx="0"/>
            <a:fontRef idx="minor"/>
          </p:style>
          <p:txBody>
            <a:bodyPr lIns="90000" rIns="90000" tIns="-23400" bIns="-23400" anchor="t">
              <a:noAutofit/>
            </a:bodyPr>
            <a:p>
              <a:endParaRPr b="0" lang="en-US" sz="2400" strike="noStrike" u="none">
                <a:solidFill>
                  <a:srgbClr val="ffffff"/>
                </a:solidFill>
                <a:effectLst/>
                <a:uFillTx/>
                <a:latin typeface="Times New Roman"/>
              </a:endParaRPr>
            </a:p>
          </p:txBody>
        </p:sp>
        <p:sp>
          <p:nvSpPr>
            <p:cNvPr id="1129" name=""/>
            <p:cNvSpPr/>
            <p:nvPr/>
          </p:nvSpPr>
          <p:spPr>
            <a:xfrm rot="367800">
              <a:off x="6539040" y="3020400"/>
              <a:ext cx="425520" cy="387000"/>
            </a:xfrm>
            <a:custGeom>
              <a:avLst/>
              <a:gdLst/>
              <a:ahLst/>
              <a:rect l="l" t="t" r="r" b="b"/>
              <a:pathLst>
                <a:path w="268" h="203">
                  <a:moveTo>
                    <a:pt x="267" y="128"/>
                  </a:moveTo>
                  <a:lnTo>
                    <a:pt x="268" y="133"/>
                  </a:lnTo>
                  <a:lnTo>
                    <a:pt x="268" y="135"/>
                  </a:lnTo>
                  <a:lnTo>
                    <a:pt x="107" y="203"/>
                  </a:lnTo>
                  <a:lnTo>
                    <a:pt x="1" y="99"/>
                  </a:lnTo>
                  <a:lnTo>
                    <a:pt x="4" y="92"/>
                  </a:lnTo>
                  <a:lnTo>
                    <a:pt x="6" y="82"/>
                  </a:lnTo>
                  <a:lnTo>
                    <a:pt x="6" y="69"/>
                  </a:lnTo>
                  <a:lnTo>
                    <a:pt x="3" y="54"/>
                  </a:lnTo>
                  <a:lnTo>
                    <a:pt x="1" y="53"/>
                  </a:lnTo>
                  <a:lnTo>
                    <a:pt x="1" y="51"/>
                  </a:lnTo>
                  <a:lnTo>
                    <a:pt x="1" y="50"/>
                  </a:lnTo>
                  <a:lnTo>
                    <a:pt x="0" y="48"/>
                  </a:lnTo>
                  <a:lnTo>
                    <a:pt x="11" y="43"/>
                  </a:lnTo>
                  <a:lnTo>
                    <a:pt x="12" y="28"/>
                  </a:lnTo>
                  <a:lnTo>
                    <a:pt x="23" y="24"/>
                  </a:lnTo>
                  <a:lnTo>
                    <a:pt x="26" y="35"/>
                  </a:lnTo>
                  <a:lnTo>
                    <a:pt x="78" y="16"/>
                  </a:lnTo>
                  <a:lnTo>
                    <a:pt x="78" y="5"/>
                  </a:lnTo>
                  <a:lnTo>
                    <a:pt x="90" y="0"/>
                  </a:lnTo>
                  <a:lnTo>
                    <a:pt x="93" y="10"/>
                  </a:lnTo>
                  <a:lnTo>
                    <a:pt x="114" y="5"/>
                  </a:lnTo>
                  <a:lnTo>
                    <a:pt x="123" y="22"/>
                  </a:lnTo>
                  <a:lnTo>
                    <a:pt x="134" y="22"/>
                  </a:lnTo>
                  <a:lnTo>
                    <a:pt x="267" y="128"/>
                  </a:lnTo>
                  <a:close/>
                </a:path>
              </a:pathLst>
            </a:custGeom>
            <a:solidFill>
              <a:srgbClr val="c6c65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30" name=""/>
            <p:cNvSpPr/>
            <p:nvPr/>
          </p:nvSpPr>
          <p:spPr>
            <a:xfrm rot="367800">
              <a:off x="6393240" y="3147840"/>
              <a:ext cx="141840" cy="47160"/>
            </a:xfrm>
            <a:custGeom>
              <a:avLst/>
              <a:gdLst/>
              <a:ahLst/>
              <a:rect l="l" t="t" r="r" b="b"/>
              <a:pathLst>
                <a:path w="89" h="24">
                  <a:moveTo>
                    <a:pt x="85" y="11"/>
                  </a:moveTo>
                  <a:lnTo>
                    <a:pt x="84" y="12"/>
                  </a:lnTo>
                  <a:lnTo>
                    <a:pt x="83" y="13"/>
                  </a:lnTo>
                  <a:lnTo>
                    <a:pt x="80" y="15"/>
                  </a:lnTo>
                  <a:lnTo>
                    <a:pt x="76" y="17"/>
                  </a:lnTo>
                  <a:lnTo>
                    <a:pt x="70" y="18"/>
                  </a:lnTo>
                  <a:lnTo>
                    <a:pt x="64" y="20"/>
                  </a:lnTo>
                  <a:lnTo>
                    <a:pt x="55" y="23"/>
                  </a:lnTo>
                  <a:lnTo>
                    <a:pt x="46" y="24"/>
                  </a:lnTo>
                  <a:lnTo>
                    <a:pt x="37" y="24"/>
                  </a:lnTo>
                  <a:lnTo>
                    <a:pt x="29" y="24"/>
                  </a:lnTo>
                  <a:lnTo>
                    <a:pt x="22" y="23"/>
                  </a:lnTo>
                  <a:lnTo>
                    <a:pt x="15" y="21"/>
                  </a:lnTo>
                  <a:lnTo>
                    <a:pt x="11" y="20"/>
                  </a:lnTo>
                  <a:lnTo>
                    <a:pt x="7" y="18"/>
                  </a:lnTo>
                  <a:lnTo>
                    <a:pt x="4" y="17"/>
                  </a:lnTo>
                  <a:lnTo>
                    <a:pt x="1" y="16"/>
                  </a:lnTo>
                  <a:lnTo>
                    <a:pt x="1" y="15"/>
                  </a:lnTo>
                  <a:lnTo>
                    <a:pt x="1" y="12"/>
                  </a:lnTo>
                  <a:lnTo>
                    <a:pt x="0" y="9"/>
                  </a:lnTo>
                  <a:lnTo>
                    <a:pt x="0" y="5"/>
                  </a:lnTo>
                  <a:lnTo>
                    <a:pt x="5" y="6"/>
                  </a:lnTo>
                  <a:lnTo>
                    <a:pt x="9" y="8"/>
                  </a:lnTo>
                  <a:lnTo>
                    <a:pt x="16" y="9"/>
                  </a:lnTo>
                  <a:lnTo>
                    <a:pt x="22" y="10"/>
                  </a:lnTo>
                  <a:lnTo>
                    <a:pt x="29" y="11"/>
                  </a:lnTo>
                  <a:lnTo>
                    <a:pt x="37" y="11"/>
                  </a:lnTo>
                  <a:lnTo>
                    <a:pt x="45" y="11"/>
                  </a:lnTo>
                  <a:lnTo>
                    <a:pt x="53" y="10"/>
                  </a:lnTo>
                  <a:lnTo>
                    <a:pt x="60" y="9"/>
                  </a:lnTo>
                  <a:lnTo>
                    <a:pt x="66" y="8"/>
                  </a:lnTo>
                  <a:lnTo>
                    <a:pt x="72" y="6"/>
                  </a:lnTo>
                  <a:lnTo>
                    <a:pt x="76" y="5"/>
                  </a:lnTo>
                  <a:lnTo>
                    <a:pt x="80" y="4"/>
                  </a:lnTo>
                  <a:lnTo>
                    <a:pt x="83" y="2"/>
                  </a:lnTo>
                  <a:lnTo>
                    <a:pt x="87" y="1"/>
                  </a:lnTo>
                  <a:lnTo>
                    <a:pt x="89" y="0"/>
                  </a:lnTo>
                  <a:lnTo>
                    <a:pt x="88" y="4"/>
                  </a:lnTo>
                  <a:lnTo>
                    <a:pt x="87" y="8"/>
                  </a:lnTo>
                  <a:lnTo>
                    <a:pt x="85" y="10"/>
                  </a:lnTo>
                  <a:lnTo>
                    <a:pt x="85" y="11"/>
                  </a:lnTo>
                  <a:close/>
                </a:path>
              </a:pathLst>
            </a:custGeom>
            <a:solidFill>
              <a:srgbClr val="84b52d"/>
            </a:solidFill>
            <a:ln w="0">
              <a:noFill/>
            </a:ln>
          </p:spPr>
          <p:style>
            <a:lnRef idx="0"/>
            <a:fillRef idx="0"/>
            <a:effectRef idx="0"/>
            <a:fontRef idx="minor"/>
          </p:style>
          <p:txBody>
            <a:bodyPr lIns="90000" rIns="90000" tIns="360" bIns="360" anchor="t">
              <a:noAutofit/>
            </a:bodyPr>
            <a:p>
              <a:endParaRPr b="0" lang="en-US" sz="2400" strike="noStrike" u="none">
                <a:solidFill>
                  <a:srgbClr val="ffffff"/>
                </a:solidFill>
                <a:effectLst/>
                <a:uFillTx/>
                <a:latin typeface="Times New Roman"/>
              </a:endParaRPr>
            </a:p>
          </p:txBody>
        </p:sp>
        <p:sp>
          <p:nvSpPr>
            <p:cNvPr id="1131" name=""/>
            <p:cNvSpPr/>
            <p:nvPr/>
          </p:nvSpPr>
          <p:spPr>
            <a:xfrm rot="367800">
              <a:off x="6847920" y="3121920"/>
              <a:ext cx="28080" cy="45360"/>
            </a:xfrm>
            <a:custGeom>
              <a:avLst/>
              <a:gdLst/>
              <a:ahLst/>
              <a:rect l="l" t="t" r="r" b="b"/>
              <a:pathLst>
                <a:path w="18" h="24">
                  <a:moveTo>
                    <a:pt x="0" y="10"/>
                  </a:moveTo>
                  <a:lnTo>
                    <a:pt x="15" y="4"/>
                  </a:lnTo>
                  <a:lnTo>
                    <a:pt x="6" y="0"/>
                  </a:lnTo>
                  <a:lnTo>
                    <a:pt x="5" y="0"/>
                  </a:lnTo>
                  <a:lnTo>
                    <a:pt x="5" y="0"/>
                  </a:lnTo>
                  <a:lnTo>
                    <a:pt x="5" y="0"/>
                  </a:lnTo>
                  <a:lnTo>
                    <a:pt x="5" y="0"/>
                  </a:lnTo>
                  <a:lnTo>
                    <a:pt x="7" y="0"/>
                  </a:lnTo>
                  <a:lnTo>
                    <a:pt x="9" y="0"/>
                  </a:lnTo>
                  <a:lnTo>
                    <a:pt x="12" y="0"/>
                  </a:lnTo>
                  <a:lnTo>
                    <a:pt x="13" y="0"/>
                  </a:lnTo>
                  <a:lnTo>
                    <a:pt x="14" y="0"/>
                  </a:lnTo>
                  <a:lnTo>
                    <a:pt x="16" y="0"/>
                  </a:lnTo>
                  <a:lnTo>
                    <a:pt x="17" y="0"/>
                  </a:lnTo>
                  <a:lnTo>
                    <a:pt x="18" y="1"/>
                  </a:lnTo>
                  <a:lnTo>
                    <a:pt x="16" y="5"/>
                  </a:lnTo>
                  <a:lnTo>
                    <a:pt x="13" y="7"/>
                  </a:lnTo>
                  <a:lnTo>
                    <a:pt x="12" y="9"/>
                  </a:lnTo>
                  <a:lnTo>
                    <a:pt x="10" y="10"/>
                  </a:lnTo>
                  <a:lnTo>
                    <a:pt x="6" y="14"/>
                  </a:lnTo>
                  <a:lnTo>
                    <a:pt x="7" y="14"/>
                  </a:lnTo>
                  <a:lnTo>
                    <a:pt x="9" y="15"/>
                  </a:lnTo>
                  <a:lnTo>
                    <a:pt x="10" y="16"/>
                  </a:lnTo>
                  <a:lnTo>
                    <a:pt x="12" y="16"/>
                  </a:lnTo>
                  <a:lnTo>
                    <a:pt x="14" y="17"/>
                  </a:lnTo>
                  <a:lnTo>
                    <a:pt x="15" y="20"/>
                  </a:lnTo>
                  <a:lnTo>
                    <a:pt x="17" y="21"/>
                  </a:lnTo>
                  <a:lnTo>
                    <a:pt x="18" y="22"/>
                  </a:lnTo>
                  <a:lnTo>
                    <a:pt x="18" y="23"/>
                  </a:lnTo>
                  <a:lnTo>
                    <a:pt x="18" y="23"/>
                  </a:lnTo>
                  <a:lnTo>
                    <a:pt x="17" y="23"/>
                  </a:lnTo>
                  <a:lnTo>
                    <a:pt x="17" y="24"/>
                  </a:lnTo>
                  <a:lnTo>
                    <a:pt x="0" y="10"/>
                  </a:lnTo>
                  <a:close/>
                </a:path>
              </a:pathLst>
            </a:custGeom>
            <a:solidFill>
              <a:srgbClr val="bfb52d"/>
            </a:solidFill>
            <a:ln w="0">
              <a:noFill/>
            </a:ln>
          </p:spPr>
          <p:style>
            <a:lnRef idx="0"/>
            <a:fillRef idx="0"/>
            <a:effectRef idx="0"/>
            <a:fontRef idx="minor"/>
          </p:style>
          <p:txBody>
            <a:bodyPr lIns="90000" rIns="90000" tIns="-1440" bIns="-1440" anchor="t">
              <a:noAutofit/>
            </a:bodyPr>
            <a:p>
              <a:endParaRPr b="0" lang="en-US" sz="2400" strike="noStrike" u="none">
                <a:solidFill>
                  <a:srgbClr val="ffffff"/>
                </a:solidFill>
                <a:effectLst/>
                <a:uFillTx/>
                <a:latin typeface="Times New Roman"/>
              </a:endParaRPr>
            </a:p>
          </p:txBody>
        </p:sp>
        <p:sp>
          <p:nvSpPr>
            <p:cNvPr id="1132" name=""/>
            <p:cNvSpPr/>
            <p:nvPr/>
          </p:nvSpPr>
          <p:spPr>
            <a:xfrm rot="367800">
              <a:off x="6821280" y="3034080"/>
              <a:ext cx="54720" cy="84600"/>
            </a:xfrm>
            <a:custGeom>
              <a:avLst/>
              <a:gdLst/>
              <a:ahLst/>
              <a:rect l="l" t="t" r="r" b="b"/>
              <a:pathLst>
                <a:path w="35" h="44">
                  <a:moveTo>
                    <a:pt x="10" y="1"/>
                  </a:moveTo>
                  <a:lnTo>
                    <a:pt x="11" y="3"/>
                  </a:lnTo>
                  <a:lnTo>
                    <a:pt x="11" y="5"/>
                  </a:lnTo>
                  <a:lnTo>
                    <a:pt x="11" y="7"/>
                  </a:lnTo>
                  <a:lnTo>
                    <a:pt x="11" y="9"/>
                  </a:lnTo>
                  <a:lnTo>
                    <a:pt x="8" y="19"/>
                  </a:lnTo>
                  <a:lnTo>
                    <a:pt x="10" y="18"/>
                  </a:lnTo>
                  <a:lnTo>
                    <a:pt x="13" y="16"/>
                  </a:lnTo>
                  <a:lnTo>
                    <a:pt x="15" y="15"/>
                  </a:lnTo>
                  <a:lnTo>
                    <a:pt x="16" y="14"/>
                  </a:lnTo>
                  <a:lnTo>
                    <a:pt x="19" y="13"/>
                  </a:lnTo>
                  <a:lnTo>
                    <a:pt x="21" y="13"/>
                  </a:lnTo>
                  <a:lnTo>
                    <a:pt x="23" y="12"/>
                  </a:lnTo>
                  <a:lnTo>
                    <a:pt x="24" y="12"/>
                  </a:lnTo>
                  <a:lnTo>
                    <a:pt x="26" y="13"/>
                  </a:lnTo>
                  <a:lnTo>
                    <a:pt x="27" y="15"/>
                  </a:lnTo>
                  <a:lnTo>
                    <a:pt x="28" y="18"/>
                  </a:lnTo>
                  <a:lnTo>
                    <a:pt x="28" y="21"/>
                  </a:lnTo>
                  <a:lnTo>
                    <a:pt x="29" y="26"/>
                  </a:lnTo>
                  <a:lnTo>
                    <a:pt x="30" y="26"/>
                  </a:lnTo>
                  <a:lnTo>
                    <a:pt x="31" y="24"/>
                  </a:lnTo>
                  <a:lnTo>
                    <a:pt x="33" y="23"/>
                  </a:lnTo>
                  <a:lnTo>
                    <a:pt x="34" y="23"/>
                  </a:lnTo>
                  <a:lnTo>
                    <a:pt x="34" y="23"/>
                  </a:lnTo>
                  <a:lnTo>
                    <a:pt x="35" y="23"/>
                  </a:lnTo>
                  <a:lnTo>
                    <a:pt x="35" y="24"/>
                  </a:lnTo>
                  <a:lnTo>
                    <a:pt x="35" y="26"/>
                  </a:lnTo>
                  <a:lnTo>
                    <a:pt x="35" y="28"/>
                  </a:lnTo>
                  <a:lnTo>
                    <a:pt x="34" y="31"/>
                  </a:lnTo>
                  <a:lnTo>
                    <a:pt x="33" y="34"/>
                  </a:lnTo>
                  <a:lnTo>
                    <a:pt x="30" y="37"/>
                  </a:lnTo>
                  <a:lnTo>
                    <a:pt x="24" y="44"/>
                  </a:lnTo>
                  <a:lnTo>
                    <a:pt x="22" y="43"/>
                  </a:lnTo>
                  <a:lnTo>
                    <a:pt x="19" y="42"/>
                  </a:lnTo>
                  <a:lnTo>
                    <a:pt x="16" y="41"/>
                  </a:lnTo>
                  <a:lnTo>
                    <a:pt x="15" y="39"/>
                  </a:lnTo>
                  <a:lnTo>
                    <a:pt x="16" y="37"/>
                  </a:lnTo>
                  <a:lnTo>
                    <a:pt x="18" y="36"/>
                  </a:lnTo>
                  <a:lnTo>
                    <a:pt x="20" y="34"/>
                  </a:lnTo>
                  <a:lnTo>
                    <a:pt x="21" y="31"/>
                  </a:lnTo>
                  <a:lnTo>
                    <a:pt x="28" y="24"/>
                  </a:lnTo>
                  <a:lnTo>
                    <a:pt x="27" y="24"/>
                  </a:lnTo>
                  <a:lnTo>
                    <a:pt x="23" y="24"/>
                  </a:lnTo>
                  <a:lnTo>
                    <a:pt x="19" y="24"/>
                  </a:lnTo>
                  <a:lnTo>
                    <a:pt x="18" y="24"/>
                  </a:lnTo>
                  <a:lnTo>
                    <a:pt x="16" y="24"/>
                  </a:lnTo>
                  <a:lnTo>
                    <a:pt x="13" y="24"/>
                  </a:lnTo>
                  <a:lnTo>
                    <a:pt x="7" y="24"/>
                  </a:lnTo>
                  <a:lnTo>
                    <a:pt x="1" y="23"/>
                  </a:lnTo>
                  <a:lnTo>
                    <a:pt x="1" y="23"/>
                  </a:lnTo>
                  <a:lnTo>
                    <a:pt x="1" y="22"/>
                  </a:lnTo>
                  <a:lnTo>
                    <a:pt x="0" y="22"/>
                  </a:lnTo>
                  <a:lnTo>
                    <a:pt x="0" y="22"/>
                  </a:lnTo>
                  <a:lnTo>
                    <a:pt x="0" y="22"/>
                  </a:lnTo>
                  <a:lnTo>
                    <a:pt x="0" y="21"/>
                  </a:lnTo>
                  <a:lnTo>
                    <a:pt x="0" y="20"/>
                  </a:lnTo>
                  <a:lnTo>
                    <a:pt x="1" y="19"/>
                  </a:lnTo>
                  <a:lnTo>
                    <a:pt x="0" y="19"/>
                  </a:lnTo>
                  <a:lnTo>
                    <a:pt x="1" y="18"/>
                  </a:lnTo>
                  <a:lnTo>
                    <a:pt x="3" y="15"/>
                  </a:lnTo>
                  <a:lnTo>
                    <a:pt x="4" y="14"/>
                  </a:lnTo>
                  <a:lnTo>
                    <a:pt x="4" y="14"/>
                  </a:lnTo>
                  <a:lnTo>
                    <a:pt x="4" y="0"/>
                  </a:lnTo>
                  <a:lnTo>
                    <a:pt x="6" y="0"/>
                  </a:lnTo>
                  <a:lnTo>
                    <a:pt x="7" y="0"/>
                  </a:lnTo>
                  <a:lnTo>
                    <a:pt x="10" y="0"/>
                  </a:lnTo>
                  <a:lnTo>
                    <a:pt x="10" y="1"/>
                  </a:lnTo>
                  <a:close/>
                </a:path>
              </a:pathLst>
            </a:custGeom>
            <a:solidFill>
              <a:srgbClr val="bfb52d"/>
            </a:solidFill>
            <a:ln w="0">
              <a:noFill/>
            </a:ln>
          </p:spPr>
          <p:style>
            <a:lnRef idx="0"/>
            <a:fillRef idx="0"/>
            <a:effectRef idx="0"/>
            <a:fontRef idx="minor"/>
          </p:style>
          <p:txBody>
            <a:bodyPr lIns="90000" rIns="90000" tIns="37800" bIns="37800" anchor="t">
              <a:noAutofit/>
            </a:bodyPr>
            <a:p>
              <a:endParaRPr b="0" lang="en-US" sz="2400" strike="noStrike" u="none">
                <a:solidFill>
                  <a:srgbClr val="ffffff"/>
                </a:solidFill>
                <a:effectLst/>
                <a:uFillTx/>
                <a:latin typeface="Times New Roman"/>
              </a:endParaRPr>
            </a:p>
          </p:txBody>
        </p:sp>
        <p:sp>
          <p:nvSpPr>
            <p:cNvPr id="1133" name=""/>
            <p:cNvSpPr/>
            <p:nvPr/>
          </p:nvSpPr>
          <p:spPr>
            <a:xfrm rot="367800">
              <a:off x="6405480" y="2905920"/>
              <a:ext cx="410760" cy="265320"/>
            </a:xfrm>
            <a:custGeom>
              <a:avLst/>
              <a:gdLst/>
              <a:ahLst/>
              <a:rect l="l" t="t" r="r" b="b"/>
              <a:pathLst>
                <a:path w="258" h="140">
                  <a:moveTo>
                    <a:pt x="35" y="52"/>
                  </a:moveTo>
                  <a:lnTo>
                    <a:pt x="45" y="44"/>
                  </a:lnTo>
                  <a:lnTo>
                    <a:pt x="56" y="37"/>
                  </a:lnTo>
                  <a:lnTo>
                    <a:pt x="69" y="31"/>
                  </a:lnTo>
                  <a:lnTo>
                    <a:pt x="82" y="26"/>
                  </a:lnTo>
                  <a:lnTo>
                    <a:pt x="96" y="20"/>
                  </a:lnTo>
                  <a:lnTo>
                    <a:pt x="109" y="15"/>
                  </a:lnTo>
                  <a:lnTo>
                    <a:pt x="123" y="11"/>
                  </a:lnTo>
                  <a:lnTo>
                    <a:pt x="137" y="7"/>
                  </a:lnTo>
                  <a:lnTo>
                    <a:pt x="150" y="5"/>
                  </a:lnTo>
                  <a:lnTo>
                    <a:pt x="162" y="3"/>
                  </a:lnTo>
                  <a:lnTo>
                    <a:pt x="175" y="0"/>
                  </a:lnTo>
                  <a:lnTo>
                    <a:pt x="186" y="0"/>
                  </a:lnTo>
                  <a:lnTo>
                    <a:pt x="197" y="0"/>
                  </a:lnTo>
                  <a:lnTo>
                    <a:pt x="206" y="1"/>
                  </a:lnTo>
                  <a:lnTo>
                    <a:pt x="214" y="3"/>
                  </a:lnTo>
                  <a:lnTo>
                    <a:pt x="221" y="5"/>
                  </a:lnTo>
                  <a:lnTo>
                    <a:pt x="231" y="11"/>
                  </a:lnTo>
                  <a:lnTo>
                    <a:pt x="240" y="16"/>
                  </a:lnTo>
                  <a:lnTo>
                    <a:pt x="246" y="22"/>
                  </a:lnTo>
                  <a:lnTo>
                    <a:pt x="251" y="27"/>
                  </a:lnTo>
                  <a:lnTo>
                    <a:pt x="254" y="33"/>
                  </a:lnTo>
                  <a:lnTo>
                    <a:pt x="255" y="38"/>
                  </a:lnTo>
                  <a:lnTo>
                    <a:pt x="257" y="43"/>
                  </a:lnTo>
                  <a:lnTo>
                    <a:pt x="257" y="49"/>
                  </a:lnTo>
                  <a:lnTo>
                    <a:pt x="258" y="64"/>
                  </a:lnTo>
                  <a:lnTo>
                    <a:pt x="255" y="66"/>
                  </a:lnTo>
                  <a:lnTo>
                    <a:pt x="254" y="67"/>
                  </a:lnTo>
                  <a:lnTo>
                    <a:pt x="252" y="70"/>
                  </a:lnTo>
                  <a:lnTo>
                    <a:pt x="250" y="71"/>
                  </a:lnTo>
                  <a:lnTo>
                    <a:pt x="249" y="72"/>
                  </a:lnTo>
                  <a:lnTo>
                    <a:pt x="246" y="72"/>
                  </a:lnTo>
                  <a:lnTo>
                    <a:pt x="244" y="73"/>
                  </a:lnTo>
                  <a:lnTo>
                    <a:pt x="242" y="73"/>
                  </a:lnTo>
                  <a:lnTo>
                    <a:pt x="229" y="64"/>
                  </a:lnTo>
                  <a:lnTo>
                    <a:pt x="221" y="64"/>
                  </a:lnTo>
                  <a:lnTo>
                    <a:pt x="211" y="45"/>
                  </a:lnTo>
                  <a:lnTo>
                    <a:pt x="192" y="51"/>
                  </a:lnTo>
                  <a:lnTo>
                    <a:pt x="189" y="39"/>
                  </a:lnTo>
                  <a:lnTo>
                    <a:pt x="163" y="49"/>
                  </a:lnTo>
                  <a:lnTo>
                    <a:pt x="163" y="60"/>
                  </a:lnTo>
                  <a:lnTo>
                    <a:pt x="124" y="74"/>
                  </a:lnTo>
                  <a:lnTo>
                    <a:pt x="123" y="65"/>
                  </a:lnTo>
                  <a:lnTo>
                    <a:pt x="97" y="71"/>
                  </a:lnTo>
                  <a:lnTo>
                    <a:pt x="96" y="88"/>
                  </a:lnTo>
                  <a:lnTo>
                    <a:pt x="90" y="91"/>
                  </a:lnTo>
                  <a:lnTo>
                    <a:pt x="89" y="88"/>
                  </a:lnTo>
                  <a:lnTo>
                    <a:pt x="86" y="86"/>
                  </a:lnTo>
                  <a:lnTo>
                    <a:pt x="85" y="82"/>
                  </a:lnTo>
                  <a:lnTo>
                    <a:pt x="83" y="80"/>
                  </a:lnTo>
                  <a:lnTo>
                    <a:pt x="86" y="76"/>
                  </a:lnTo>
                  <a:lnTo>
                    <a:pt x="92" y="72"/>
                  </a:lnTo>
                  <a:lnTo>
                    <a:pt x="100" y="66"/>
                  </a:lnTo>
                  <a:lnTo>
                    <a:pt x="108" y="59"/>
                  </a:lnTo>
                  <a:lnTo>
                    <a:pt x="119" y="53"/>
                  </a:lnTo>
                  <a:lnTo>
                    <a:pt x="129" y="46"/>
                  </a:lnTo>
                  <a:lnTo>
                    <a:pt x="140" y="42"/>
                  </a:lnTo>
                  <a:lnTo>
                    <a:pt x="152" y="37"/>
                  </a:lnTo>
                  <a:lnTo>
                    <a:pt x="161" y="35"/>
                  </a:lnTo>
                  <a:lnTo>
                    <a:pt x="170" y="34"/>
                  </a:lnTo>
                  <a:lnTo>
                    <a:pt x="180" y="33"/>
                  </a:lnTo>
                  <a:lnTo>
                    <a:pt x="189" y="31"/>
                  </a:lnTo>
                  <a:lnTo>
                    <a:pt x="197" y="30"/>
                  </a:lnTo>
                  <a:lnTo>
                    <a:pt x="203" y="29"/>
                  </a:lnTo>
                  <a:lnTo>
                    <a:pt x="207" y="29"/>
                  </a:lnTo>
                  <a:lnTo>
                    <a:pt x="208" y="29"/>
                  </a:lnTo>
                  <a:lnTo>
                    <a:pt x="207" y="29"/>
                  </a:lnTo>
                  <a:lnTo>
                    <a:pt x="205" y="29"/>
                  </a:lnTo>
                  <a:lnTo>
                    <a:pt x="201" y="28"/>
                  </a:lnTo>
                  <a:lnTo>
                    <a:pt x="194" y="28"/>
                  </a:lnTo>
                  <a:lnTo>
                    <a:pt x="186" y="29"/>
                  </a:lnTo>
                  <a:lnTo>
                    <a:pt x="177" y="29"/>
                  </a:lnTo>
                  <a:lnTo>
                    <a:pt x="165" y="31"/>
                  </a:lnTo>
                  <a:lnTo>
                    <a:pt x="150" y="34"/>
                  </a:lnTo>
                  <a:lnTo>
                    <a:pt x="136" y="37"/>
                  </a:lnTo>
                  <a:lnTo>
                    <a:pt x="124" y="42"/>
                  </a:lnTo>
                  <a:lnTo>
                    <a:pt x="113" y="48"/>
                  </a:lnTo>
                  <a:lnTo>
                    <a:pt x="102" y="55"/>
                  </a:lnTo>
                  <a:lnTo>
                    <a:pt x="94" y="60"/>
                  </a:lnTo>
                  <a:lnTo>
                    <a:pt x="86" y="66"/>
                  </a:lnTo>
                  <a:lnTo>
                    <a:pt x="81" y="72"/>
                  </a:lnTo>
                  <a:lnTo>
                    <a:pt x="77" y="75"/>
                  </a:lnTo>
                  <a:lnTo>
                    <a:pt x="75" y="74"/>
                  </a:lnTo>
                  <a:lnTo>
                    <a:pt x="74" y="73"/>
                  </a:lnTo>
                  <a:lnTo>
                    <a:pt x="73" y="72"/>
                  </a:lnTo>
                  <a:lnTo>
                    <a:pt x="71" y="72"/>
                  </a:lnTo>
                  <a:lnTo>
                    <a:pt x="69" y="80"/>
                  </a:lnTo>
                  <a:lnTo>
                    <a:pt x="69" y="80"/>
                  </a:lnTo>
                  <a:lnTo>
                    <a:pt x="71" y="81"/>
                  </a:lnTo>
                  <a:lnTo>
                    <a:pt x="75" y="85"/>
                  </a:lnTo>
                  <a:lnTo>
                    <a:pt x="82" y="93"/>
                  </a:lnTo>
                  <a:lnTo>
                    <a:pt x="88" y="106"/>
                  </a:lnTo>
                  <a:lnTo>
                    <a:pt x="90" y="112"/>
                  </a:lnTo>
                  <a:lnTo>
                    <a:pt x="91" y="118"/>
                  </a:lnTo>
                  <a:lnTo>
                    <a:pt x="91" y="123"/>
                  </a:lnTo>
                  <a:lnTo>
                    <a:pt x="91" y="127"/>
                  </a:lnTo>
                  <a:lnTo>
                    <a:pt x="91" y="127"/>
                  </a:lnTo>
                  <a:lnTo>
                    <a:pt x="91" y="127"/>
                  </a:lnTo>
                  <a:lnTo>
                    <a:pt x="91" y="127"/>
                  </a:lnTo>
                  <a:lnTo>
                    <a:pt x="89" y="128"/>
                  </a:lnTo>
                  <a:lnTo>
                    <a:pt x="86" y="130"/>
                  </a:lnTo>
                  <a:lnTo>
                    <a:pt x="83" y="132"/>
                  </a:lnTo>
                  <a:lnTo>
                    <a:pt x="77" y="134"/>
                  </a:lnTo>
                  <a:lnTo>
                    <a:pt x="70" y="135"/>
                  </a:lnTo>
                  <a:lnTo>
                    <a:pt x="62" y="138"/>
                  </a:lnTo>
                  <a:lnTo>
                    <a:pt x="53" y="139"/>
                  </a:lnTo>
                  <a:lnTo>
                    <a:pt x="45" y="140"/>
                  </a:lnTo>
                  <a:lnTo>
                    <a:pt x="36" y="140"/>
                  </a:lnTo>
                  <a:lnTo>
                    <a:pt x="29" y="140"/>
                  </a:lnTo>
                  <a:lnTo>
                    <a:pt x="21" y="139"/>
                  </a:lnTo>
                  <a:lnTo>
                    <a:pt x="14" y="138"/>
                  </a:lnTo>
                  <a:lnTo>
                    <a:pt x="8" y="135"/>
                  </a:lnTo>
                  <a:lnTo>
                    <a:pt x="4" y="134"/>
                  </a:lnTo>
                  <a:lnTo>
                    <a:pt x="0" y="133"/>
                  </a:lnTo>
                  <a:lnTo>
                    <a:pt x="0" y="125"/>
                  </a:lnTo>
                  <a:lnTo>
                    <a:pt x="0" y="115"/>
                  </a:lnTo>
                  <a:lnTo>
                    <a:pt x="2" y="104"/>
                  </a:lnTo>
                  <a:lnTo>
                    <a:pt x="5" y="94"/>
                  </a:lnTo>
                  <a:lnTo>
                    <a:pt x="9" y="83"/>
                  </a:lnTo>
                  <a:lnTo>
                    <a:pt x="15" y="72"/>
                  </a:lnTo>
                  <a:lnTo>
                    <a:pt x="24" y="61"/>
                  </a:lnTo>
                  <a:lnTo>
                    <a:pt x="35" y="52"/>
                  </a:lnTo>
                  <a:close/>
                </a:path>
              </a:pathLst>
            </a:custGeom>
            <a:solidFill>
              <a:srgbClr val="bfb52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34" name=""/>
            <p:cNvSpPr/>
            <p:nvPr/>
          </p:nvSpPr>
          <p:spPr>
            <a:xfrm rot="367800">
              <a:off x="6422040" y="3198600"/>
              <a:ext cx="268920" cy="259200"/>
            </a:xfrm>
            <a:custGeom>
              <a:avLst/>
              <a:gdLst/>
              <a:ahLst/>
              <a:rect l="l" t="t" r="r" b="b"/>
              <a:pathLst>
                <a:path w="169" h="136">
                  <a:moveTo>
                    <a:pt x="21" y="13"/>
                  </a:moveTo>
                  <a:lnTo>
                    <a:pt x="29" y="12"/>
                  </a:lnTo>
                  <a:lnTo>
                    <a:pt x="38" y="11"/>
                  </a:lnTo>
                  <a:lnTo>
                    <a:pt x="43" y="8"/>
                  </a:lnTo>
                  <a:lnTo>
                    <a:pt x="49" y="7"/>
                  </a:lnTo>
                  <a:lnTo>
                    <a:pt x="54" y="5"/>
                  </a:lnTo>
                  <a:lnTo>
                    <a:pt x="57" y="4"/>
                  </a:lnTo>
                  <a:lnTo>
                    <a:pt x="61" y="1"/>
                  </a:lnTo>
                  <a:lnTo>
                    <a:pt x="63" y="0"/>
                  </a:lnTo>
                  <a:lnTo>
                    <a:pt x="169" y="104"/>
                  </a:lnTo>
                  <a:lnTo>
                    <a:pt x="165" y="136"/>
                  </a:lnTo>
                  <a:lnTo>
                    <a:pt x="3" y="35"/>
                  </a:lnTo>
                  <a:lnTo>
                    <a:pt x="0" y="13"/>
                  </a:lnTo>
                  <a:lnTo>
                    <a:pt x="4" y="13"/>
                  </a:lnTo>
                  <a:lnTo>
                    <a:pt x="9" y="13"/>
                  </a:lnTo>
                  <a:lnTo>
                    <a:pt x="15" y="13"/>
                  </a:lnTo>
                  <a:lnTo>
                    <a:pt x="21" y="13"/>
                  </a:lnTo>
                  <a:close/>
                </a:path>
              </a:pathLst>
            </a:custGeom>
            <a:solidFill>
              <a:srgbClr val="bfb52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35" name=""/>
            <p:cNvSpPr/>
            <p:nvPr/>
          </p:nvSpPr>
          <p:spPr>
            <a:xfrm rot="367800">
              <a:off x="6453720" y="3287520"/>
              <a:ext cx="14760" cy="13680"/>
            </a:xfrm>
            <a:custGeom>
              <a:avLst/>
              <a:gdLst/>
              <a:ahLst/>
              <a:rect l="l" t="t" r="r" b="b"/>
              <a:pathLst>
                <a:path w="10" h="7">
                  <a:moveTo>
                    <a:pt x="7" y="7"/>
                  </a:moveTo>
                  <a:lnTo>
                    <a:pt x="6" y="7"/>
                  </a:lnTo>
                  <a:lnTo>
                    <a:pt x="4" y="6"/>
                  </a:lnTo>
                  <a:lnTo>
                    <a:pt x="2" y="6"/>
                  </a:lnTo>
                  <a:lnTo>
                    <a:pt x="1" y="5"/>
                  </a:lnTo>
                  <a:lnTo>
                    <a:pt x="0" y="0"/>
                  </a:lnTo>
                  <a:lnTo>
                    <a:pt x="10" y="7"/>
                  </a:lnTo>
                  <a:lnTo>
                    <a:pt x="9" y="7"/>
                  </a:lnTo>
                  <a:lnTo>
                    <a:pt x="9" y="7"/>
                  </a:lnTo>
                  <a:lnTo>
                    <a:pt x="8" y="7"/>
                  </a:lnTo>
                  <a:lnTo>
                    <a:pt x="7" y="7"/>
                  </a:lnTo>
                  <a:close/>
                </a:path>
              </a:pathLst>
            </a:custGeom>
            <a:solidFill>
              <a:srgbClr val="8c8c8c"/>
            </a:solidFill>
            <a:ln w="0">
              <a:noFill/>
            </a:ln>
          </p:spPr>
          <p:style>
            <a:lnRef idx="0"/>
            <a:fillRef idx="0"/>
            <a:effectRef idx="0"/>
            <a:fontRef idx="minor"/>
          </p:style>
          <p:txBody>
            <a:bodyPr lIns="90000" rIns="90000" tIns="-33120" bIns="-33120" anchor="t">
              <a:noAutofit/>
            </a:bodyPr>
            <a:p>
              <a:endParaRPr b="0" lang="en-US" sz="2400" strike="noStrike" u="none">
                <a:solidFill>
                  <a:srgbClr val="ffffff"/>
                </a:solidFill>
                <a:effectLst/>
                <a:uFillTx/>
                <a:latin typeface="Times New Roman"/>
              </a:endParaRPr>
            </a:p>
          </p:txBody>
        </p:sp>
        <p:sp>
          <p:nvSpPr>
            <p:cNvPr id="1136" name=""/>
            <p:cNvSpPr/>
            <p:nvPr/>
          </p:nvSpPr>
          <p:spPr>
            <a:xfrm rot="367800">
              <a:off x="6630480" y="3456000"/>
              <a:ext cx="18360" cy="15480"/>
            </a:xfrm>
            <a:custGeom>
              <a:avLst/>
              <a:gdLst/>
              <a:ahLst/>
              <a:rect l="l" t="t" r="r" b="b"/>
              <a:pathLst>
                <a:path w="11" h="9">
                  <a:moveTo>
                    <a:pt x="8" y="9"/>
                  </a:moveTo>
                  <a:lnTo>
                    <a:pt x="7" y="9"/>
                  </a:lnTo>
                  <a:lnTo>
                    <a:pt x="4" y="8"/>
                  </a:lnTo>
                  <a:lnTo>
                    <a:pt x="3" y="6"/>
                  </a:lnTo>
                  <a:lnTo>
                    <a:pt x="1" y="5"/>
                  </a:lnTo>
                  <a:lnTo>
                    <a:pt x="0" y="0"/>
                  </a:lnTo>
                  <a:lnTo>
                    <a:pt x="11" y="6"/>
                  </a:lnTo>
                  <a:lnTo>
                    <a:pt x="10" y="8"/>
                  </a:lnTo>
                  <a:lnTo>
                    <a:pt x="10" y="8"/>
                  </a:lnTo>
                  <a:lnTo>
                    <a:pt x="9" y="9"/>
                  </a:lnTo>
                  <a:lnTo>
                    <a:pt x="8" y="9"/>
                  </a:lnTo>
                  <a:close/>
                </a:path>
              </a:pathLst>
            </a:custGeom>
            <a:solidFill>
              <a:srgbClr val="8c8c8c"/>
            </a:solidFill>
            <a:ln w="0">
              <a:noFill/>
            </a:ln>
          </p:spPr>
          <p:style>
            <a:lnRef idx="0"/>
            <a:fillRef idx="0"/>
            <a:effectRef idx="0"/>
            <a:fontRef idx="minor"/>
          </p:style>
          <p:txBody>
            <a:bodyPr lIns="90000" rIns="90000" tIns="-31320" bIns="-31320" anchor="t">
              <a:noAutofit/>
            </a:bodyPr>
            <a:p>
              <a:endParaRPr b="0" lang="en-US" sz="2400" strike="noStrike" u="none">
                <a:solidFill>
                  <a:srgbClr val="ffffff"/>
                </a:solidFill>
                <a:effectLst/>
                <a:uFillTx/>
                <a:latin typeface="Times New Roman"/>
              </a:endParaRPr>
            </a:p>
          </p:txBody>
        </p:sp>
        <p:sp>
          <p:nvSpPr>
            <p:cNvPr id="1137" name=""/>
            <p:cNvSpPr/>
            <p:nvPr/>
          </p:nvSpPr>
          <p:spPr>
            <a:xfrm rot="367800">
              <a:off x="6692400" y="3303000"/>
              <a:ext cx="250560" cy="186480"/>
            </a:xfrm>
            <a:custGeom>
              <a:avLst/>
              <a:gdLst/>
              <a:ahLst/>
              <a:rect l="l" t="t" r="r" b="b"/>
              <a:pathLst>
                <a:path w="158" h="98">
                  <a:moveTo>
                    <a:pt x="150" y="31"/>
                  </a:moveTo>
                  <a:lnTo>
                    <a:pt x="0" y="98"/>
                  </a:lnTo>
                  <a:lnTo>
                    <a:pt x="4" y="67"/>
                  </a:lnTo>
                  <a:lnTo>
                    <a:pt x="158" y="0"/>
                  </a:lnTo>
                  <a:lnTo>
                    <a:pt x="150" y="31"/>
                  </a:lnTo>
                  <a:close/>
                </a:path>
              </a:pathLst>
            </a:custGeom>
            <a:solidFill>
              <a:srgbClr val="756b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38" name=""/>
            <p:cNvSpPr/>
            <p:nvPr/>
          </p:nvSpPr>
          <p:spPr>
            <a:xfrm rot="367800">
              <a:off x="6921000" y="3222000"/>
              <a:ext cx="64800" cy="78840"/>
            </a:xfrm>
            <a:custGeom>
              <a:avLst/>
              <a:gdLst/>
              <a:ahLst/>
              <a:rect l="l" t="t" r="r" b="b"/>
              <a:pathLst>
                <a:path w="41" h="41">
                  <a:moveTo>
                    <a:pt x="33" y="41"/>
                  </a:moveTo>
                  <a:lnTo>
                    <a:pt x="33" y="41"/>
                  </a:lnTo>
                  <a:lnTo>
                    <a:pt x="32" y="30"/>
                  </a:lnTo>
                  <a:lnTo>
                    <a:pt x="0" y="5"/>
                  </a:lnTo>
                  <a:lnTo>
                    <a:pt x="1" y="4"/>
                  </a:lnTo>
                  <a:lnTo>
                    <a:pt x="2" y="4"/>
                  </a:lnTo>
                  <a:lnTo>
                    <a:pt x="5" y="3"/>
                  </a:lnTo>
                  <a:lnTo>
                    <a:pt x="5" y="3"/>
                  </a:lnTo>
                  <a:lnTo>
                    <a:pt x="9" y="2"/>
                  </a:lnTo>
                  <a:lnTo>
                    <a:pt x="14" y="0"/>
                  </a:lnTo>
                  <a:lnTo>
                    <a:pt x="17" y="0"/>
                  </a:lnTo>
                  <a:lnTo>
                    <a:pt x="19" y="0"/>
                  </a:lnTo>
                  <a:lnTo>
                    <a:pt x="21" y="2"/>
                  </a:lnTo>
                  <a:lnTo>
                    <a:pt x="21" y="4"/>
                  </a:lnTo>
                  <a:lnTo>
                    <a:pt x="21" y="6"/>
                  </a:lnTo>
                  <a:lnTo>
                    <a:pt x="21" y="10"/>
                  </a:lnTo>
                  <a:lnTo>
                    <a:pt x="19" y="17"/>
                  </a:lnTo>
                  <a:lnTo>
                    <a:pt x="21" y="17"/>
                  </a:lnTo>
                  <a:lnTo>
                    <a:pt x="23" y="15"/>
                  </a:lnTo>
                  <a:lnTo>
                    <a:pt x="24" y="14"/>
                  </a:lnTo>
                  <a:lnTo>
                    <a:pt x="25" y="14"/>
                  </a:lnTo>
                  <a:lnTo>
                    <a:pt x="30" y="13"/>
                  </a:lnTo>
                  <a:lnTo>
                    <a:pt x="34" y="12"/>
                  </a:lnTo>
                  <a:lnTo>
                    <a:pt x="38" y="12"/>
                  </a:lnTo>
                  <a:lnTo>
                    <a:pt x="40" y="12"/>
                  </a:lnTo>
                  <a:lnTo>
                    <a:pt x="40" y="15"/>
                  </a:lnTo>
                  <a:lnTo>
                    <a:pt x="39" y="18"/>
                  </a:lnTo>
                  <a:lnTo>
                    <a:pt x="36" y="21"/>
                  </a:lnTo>
                  <a:lnTo>
                    <a:pt x="33" y="25"/>
                  </a:lnTo>
                  <a:lnTo>
                    <a:pt x="33" y="28"/>
                  </a:lnTo>
                  <a:lnTo>
                    <a:pt x="34" y="28"/>
                  </a:lnTo>
                  <a:lnTo>
                    <a:pt x="38" y="28"/>
                  </a:lnTo>
                  <a:lnTo>
                    <a:pt x="40" y="29"/>
                  </a:lnTo>
                  <a:lnTo>
                    <a:pt x="41" y="29"/>
                  </a:lnTo>
                  <a:lnTo>
                    <a:pt x="41" y="29"/>
                  </a:lnTo>
                  <a:lnTo>
                    <a:pt x="41" y="29"/>
                  </a:lnTo>
                  <a:lnTo>
                    <a:pt x="41" y="29"/>
                  </a:lnTo>
                  <a:lnTo>
                    <a:pt x="41" y="29"/>
                  </a:lnTo>
                  <a:lnTo>
                    <a:pt x="40" y="32"/>
                  </a:lnTo>
                  <a:lnTo>
                    <a:pt x="39" y="35"/>
                  </a:lnTo>
                  <a:lnTo>
                    <a:pt x="37" y="39"/>
                  </a:lnTo>
                  <a:lnTo>
                    <a:pt x="33" y="41"/>
                  </a:lnTo>
                  <a:close/>
                </a:path>
              </a:pathLst>
            </a:custGeom>
            <a:solidFill>
              <a:srgbClr val="bfb52d"/>
            </a:solidFill>
            <a:ln w="0">
              <a:noFill/>
            </a:ln>
          </p:spPr>
          <p:style>
            <a:lnRef idx="0"/>
            <a:fillRef idx="0"/>
            <a:effectRef idx="0"/>
            <a:fontRef idx="minor"/>
          </p:style>
          <p:txBody>
            <a:bodyPr lIns="90000" rIns="90000" tIns="32040" bIns="32040" anchor="t">
              <a:noAutofit/>
            </a:bodyPr>
            <a:p>
              <a:endParaRPr b="0" lang="en-US" sz="2400" strike="noStrike" u="none">
                <a:solidFill>
                  <a:srgbClr val="ffffff"/>
                </a:solidFill>
                <a:effectLst/>
                <a:uFillTx/>
                <a:latin typeface="Times New Roman"/>
              </a:endParaRPr>
            </a:p>
          </p:txBody>
        </p:sp>
        <p:sp>
          <p:nvSpPr>
            <p:cNvPr id="1139" name=""/>
            <p:cNvSpPr/>
            <p:nvPr/>
          </p:nvSpPr>
          <p:spPr>
            <a:xfrm rot="367800">
              <a:off x="6640920" y="3128040"/>
              <a:ext cx="110160" cy="74160"/>
            </a:xfrm>
            <a:custGeom>
              <a:avLst/>
              <a:gdLst/>
              <a:ahLst/>
              <a:rect l="l" t="t" r="r" b="b"/>
              <a:pathLst>
                <a:path w="69" h="39">
                  <a:moveTo>
                    <a:pt x="26" y="39"/>
                  </a:moveTo>
                  <a:lnTo>
                    <a:pt x="69" y="21"/>
                  </a:lnTo>
                  <a:lnTo>
                    <a:pt x="43" y="0"/>
                  </a:lnTo>
                  <a:lnTo>
                    <a:pt x="0" y="15"/>
                  </a:lnTo>
                  <a:lnTo>
                    <a:pt x="26" y="39"/>
                  </a:lnTo>
                  <a:close/>
                </a:path>
              </a:pathLst>
            </a:custGeom>
            <a:solidFill>
              <a:srgbClr val="000000"/>
            </a:solidFill>
            <a:ln w="0">
              <a:noFill/>
            </a:ln>
          </p:spPr>
          <p:style>
            <a:lnRef idx="0"/>
            <a:fillRef idx="0"/>
            <a:effectRef idx="0"/>
            <a:fontRef idx="minor"/>
          </p:style>
          <p:txBody>
            <a:bodyPr lIns="90000" rIns="90000" tIns="27360" bIns="27360" anchor="t">
              <a:noAutofit/>
            </a:bodyPr>
            <a:p>
              <a:endParaRPr b="0" lang="en-US" sz="2400" strike="noStrike" u="none">
                <a:solidFill>
                  <a:srgbClr val="ffffff"/>
                </a:solidFill>
                <a:effectLst/>
                <a:uFillTx/>
                <a:latin typeface="Times New Roman"/>
              </a:endParaRPr>
            </a:p>
          </p:txBody>
        </p:sp>
        <p:sp>
          <p:nvSpPr>
            <p:cNvPr id="1140" name=""/>
            <p:cNvSpPr/>
            <p:nvPr/>
          </p:nvSpPr>
          <p:spPr>
            <a:xfrm rot="367800">
              <a:off x="6664320" y="3145680"/>
              <a:ext cx="60120" cy="37080"/>
            </a:xfrm>
            <a:custGeom>
              <a:avLst/>
              <a:gdLst/>
              <a:ahLst/>
              <a:rect l="l" t="t" r="r" b="b"/>
              <a:pathLst>
                <a:path w="38" h="20">
                  <a:moveTo>
                    <a:pt x="38" y="10"/>
                  </a:moveTo>
                  <a:lnTo>
                    <a:pt x="13" y="20"/>
                  </a:lnTo>
                  <a:lnTo>
                    <a:pt x="0" y="10"/>
                  </a:lnTo>
                  <a:lnTo>
                    <a:pt x="26" y="0"/>
                  </a:lnTo>
                  <a:lnTo>
                    <a:pt x="38" y="10"/>
                  </a:lnTo>
                  <a:close/>
                </a:path>
              </a:pathLst>
            </a:custGeom>
            <a:solidFill>
              <a:srgbClr val="b7ffff"/>
            </a:solidFill>
            <a:ln w="0">
              <a:noFill/>
            </a:ln>
          </p:spPr>
          <p:style>
            <a:lnRef idx="0"/>
            <a:fillRef idx="0"/>
            <a:effectRef idx="0"/>
            <a:fontRef idx="minor"/>
          </p:style>
          <p:txBody>
            <a:bodyPr lIns="90000" rIns="90000" tIns="-9720" bIns="-9720" anchor="t">
              <a:noAutofit/>
            </a:bodyPr>
            <a:p>
              <a:endParaRPr b="0" lang="en-US" sz="2400" strike="noStrike" u="none">
                <a:solidFill>
                  <a:srgbClr val="ffffff"/>
                </a:solidFill>
                <a:effectLst/>
                <a:uFillTx/>
                <a:latin typeface="Times New Roman"/>
              </a:endParaRPr>
            </a:p>
          </p:txBody>
        </p:sp>
        <p:sp>
          <p:nvSpPr>
            <p:cNvPr id="1141" name=""/>
            <p:cNvSpPr/>
            <p:nvPr/>
          </p:nvSpPr>
          <p:spPr>
            <a:xfrm rot="367800">
              <a:off x="6679440" y="3175200"/>
              <a:ext cx="120240" cy="94320"/>
            </a:xfrm>
            <a:custGeom>
              <a:avLst/>
              <a:gdLst/>
              <a:ahLst/>
              <a:rect l="l" t="t" r="r" b="b"/>
              <a:pathLst>
                <a:path w="76" h="49">
                  <a:moveTo>
                    <a:pt x="0" y="21"/>
                  </a:moveTo>
                  <a:lnTo>
                    <a:pt x="29" y="49"/>
                  </a:lnTo>
                  <a:lnTo>
                    <a:pt x="76" y="27"/>
                  </a:lnTo>
                  <a:lnTo>
                    <a:pt x="42" y="0"/>
                  </a:lnTo>
                  <a:lnTo>
                    <a:pt x="0" y="21"/>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42" name=""/>
            <p:cNvSpPr/>
            <p:nvPr/>
          </p:nvSpPr>
          <p:spPr>
            <a:xfrm rot="367800">
              <a:off x="6701040" y="3195000"/>
              <a:ext cx="75240" cy="54720"/>
            </a:xfrm>
            <a:custGeom>
              <a:avLst/>
              <a:gdLst/>
              <a:ahLst/>
              <a:rect l="l" t="t" r="r" b="b"/>
              <a:pathLst>
                <a:path w="47" h="29">
                  <a:moveTo>
                    <a:pt x="47" y="15"/>
                  </a:moveTo>
                  <a:lnTo>
                    <a:pt x="16" y="29"/>
                  </a:lnTo>
                  <a:lnTo>
                    <a:pt x="0" y="13"/>
                  </a:lnTo>
                  <a:lnTo>
                    <a:pt x="27" y="0"/>
                  </a:lnTo>
                  <a:lnTo>
                    <a:pt x="47" y="15"/>
                  </a:lnTo>
                  <a:close/>
                </a:path>
              </a:pathLst>
            </a:custGeom>
            <a:solidFill>
              <a:srgbClr val="b7ffff"/>
            </a:solidFill>
            <a:ln w="0">
              <a:noFill/>
            </a:ln>
          </p:spPr>
          <p:style>
            <a:lnRef idx="0"/>
            <a:fillRef idx="0"/>
            <a:effectRef idx="0"/>
            <a:fontRef idx="minor"/>
          </p:style>
          <p:txBody>
            <a:bodyPr lIns="90000" rIns="90000" tIns="7920" bIns="7920" anchor="t">
              <a:noAutofit/>
            </a:bodyPr>
            <a:p>
              <a:endParaRPr b="0" lang="en-US" sz="2400" strike="noStrike" u="none">
                <a:solidFill>
                  <a:srgbClr val="ffffff"/>
                </a:solidFill>
                <a:effectLst/>
                <a:uFillTx/>
                <a:latin typeface="Times New Roman"/>
              </a:endParaRPr>
            </a:p>
          </p:txBody>
        </p:sp>
        <p:sp>
          <p:nvSpPr>
            <p:cNvPr id="1143" name=""/>
            <p:cNvSpPr/>
            <p:nvPr/>
          </p:nvSpPr>
          <p:spPr>
            <a:xfrm rot="367800">
              <a:off x="6752880" y="3157560"/>
              <a:ext cx="103320" cy="74160"/>
            </a:xfrm>
            <a:custGeom>
              <a:avLst/>
              <a:gdLst/>
              <a:ahLst/>
              <a:rect l="l" t="t" r="r" b="b"/>
              <a:pathLst>
                <a:path w="65" h="39">
                  <a:moveTo>
                    <a:pt x="0" y="14"/>
                  </a:moveTo>
                  <a:lnTo>
                    <a:pt x="32" y="39"/>
                  </a:lnTo>
                  <a:lnTo>
                    <a:pt x="65" y="24"/>
                  </a:lnTo>
                  <a:lnTo>
                    <a:pt x="32" y="0"/>
                  </a:lnTo>
                  <a:lnTo>
                    <a:pt x="0" y="14"/>
                  </a:lnTo>
                  <a:close/>
                </a:path>
              </a:pathLst>
            </a:custGeom>
            <a:solidFill>
              <a:srgbClr val="000000"/>
            </a:solidFill>
            <a:ln w="0">
              <a:noFill/>
            </a:ln>
          </p:spPr>
          <p:style>
            <a:lnRef idx="0"/>
            <a:fillRef idx="0"/>
            <a:effectRef idx="0"/>
            <a:fontRef idx="minor"/>
          </p:style>
          <p:txBody>
            <a:bodyPr lIns="90000" rIns="90000" tIns="27360" bIns="27360" anchor="t">
              <a:noAutofit/>
            </a:bodyPr>
            <a:p>
              <a:endParaRPr b="0" lang="en-US" sz="2400" strike="noStrike" u="none">
                <a:solidFill>
                  <a:srgbClr val="ffffff"/>
                </a:solidFill>
                <a:effectLst/>
                <a:uFillTx/>
                <a:latin typeface="Times New Roman"/>
              </a:endParaRPr>
            </a:p>
          </p:txBody>
        </p:sp>
        <p:sp>
          <p:nvSpPr>
            <p:cNvPr id="1144" name=""/>
            <p:cNvSpPr/>
            <p:nvPr/>
          </p:nvSpPr>
          <p:spPr>
            <a:xfrm rot="367800">
              <a:off x="6777360" y="3174840"/>
              <a:ext cx="53280" cy="39600"/>
            </a:xfrm>
            <a:custGeom>
              <a:avLst/>
              <a:gdLst/>
              <a:ahLst/>
              <a:rect l="l" t="t" r="r" b="b"/>
              <a:pathLst>
                <a:path w="34" h="21">
                  <a:moveTo>
                    <a:pt x="34" y="14"/>
                  </a:moveTo>
                  <a:lnTo>
                    <a:pt x="18" y="21"/>
                  </a:lnTo>
                  <a:lnTo>
                    <a:pt x="0" y="6"/>
                  </a:lnTo>
                  <a:lnTo>
                    <a:pt x="16" y="0"/>
                  </a:lnTo>
                  <a:lnTo>
                    <a:pt x="34" y="14"/>
                  </a:lnTo>
                  <a:close/>
                </a:path>
              </a:pathLst>
            </a:custGeom>
            <a:solidFill>
              <a:srgbClr val="b7ffff"/>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1145" name=""/>
            <p:cNvSpPr/>
            <p:nvPr/>
          </p:nvSpPr>
          <p:spPr>
            <a:xfrm rot="367800">
              <a:off x="6622200" y="3208680"/>
              <a:ext cx="95040" cy="82800"/>
            </a:xfrm>
            <a:custGeom>
              <a:avLst/>
              <a:gdLst/>
              <a:ahLst/>
              <a:rect l="l" t="t" r="r" b="b"/>
              <a:pathLst>
                <a:path w="60" h="44">
                  <a:moveTo>
                    <a:pt x="60" y="29"/>
                  </a:moveTo>
                  <a:lnTo>
                    <a:pt x="33" y="0"/>
                  </a:lnTo>
                  <a:lnTo>
                    <a:pt x="0" y="15"/>
                  </a:lnTo>
                  <a:lnTo>
                    <a:pt x="28" y="44"/>
                  </a:lnTo>
                  <a:lnTo>
                    <a:pt x="60" y="29"/>
                  </a:lnTo>
                  <a:close/>
                </a:path>
              </a:pathLst>
            </a:custGeom>
            <a:solidFill>
              <a:srgbClr val="000000"/>
            </a:solidFill>
            <a:ln w="0">
              <a:noFill/>
            </a:ln>
          </p:spPr>
          <p:style>
            <a:lnRef idx="0"/>
            <a:fillRef idx="0"/>
            <a:effectRef idx="0"/>
            <a:fontRef idx="minor"/>
          </p:style>
          <p:txBody>
            <a:bodyPr lIns="90000" rIns="90000" tIns="36000" bIns="36000" anchor="t">
              <a:noAutofit/>
            </a:bodyPr>
            <a:p>
              <a:endParaRPr b="0" lang="en-US" sz="2400" strike="noStrike" u="none">
                <a:solidFill>
                  <a:srgbClr val="ffffff"/>
                </a:solidFill>
                <a:effectLst/>
                <a:uFillTx/>
                <a:latin typeface="Times New Roman"/>
              </a:endParaRPr>
            </a:p>
          </p:txBody>
        </p:sp>
        <p:sp>
          <p:nvSpPr>
            <p:cNvPr id="1146" name=""/>
            <p:cNvSpPr/>
            <p:nvPr/>
          </p:nvSpPr>
          <p:spPr>
            <a:xfrm rot="367800">
              <a:off x="6643800" y="3228480"/>
              <a:ext cx="51840" cy="47160"/>
            </a:xfrm>
            <a:custGeom>
              <a:avLst/>
              <a:gdLst/>
              <a:ahLst/>
              <a:rect l="l" t="t" r="r" b="b"/>
              <a:pathLst>
                <a:path w="32" h="25">
                  <a:moveTo>
                    <a:pt x="0" y="7"/>
                  </a:moveTo>
                  <a:lnTo>
                    <a:pt x="16" y="0"/>
                  </a:lnTo>
                  <a:lnTo>
                    <a:pt x="32" y="16"/>
                  </a:lnTo>
                  <a:lnTo>
                    <a:pt x="16" y="25"/>
                  </a:lnTo>
                  <a:lnTo>
                    <a:pt x="0" y="7"/>
                  </a:lnTo>
                  <a:close/>
                </a:path>
              </a:pathLst>
            </a:custGeom>
            <a:solidFill>
              <a:srgbClr val="b7ffff"/>
            </a:solidFill>
            <a:ln w="0">
              <a:noFill/>
            </a:ln>
          </p:spPr>
          <p:style>
            <a:lnRef idx="0"/>
            <a:fillRef idx="0"/>
            <a:effectRef idx="0"/>
            <a:fontRef idx="minor"/>
          </p:style>
          <p:txBody>
            <a:bodyPr lIns="90000" rIns="90000" tIns="360" bIns="360" anchor="t">
              <a:noAutofit/>
            </a:bodyPr>
            <a:p>
              <a:endParaRPr b="0" lang="en-US" sz="2400" strike="noStrike" u="none">
                <a:solidFill>
                  <a:srgbClr val="ffffff"/>
                </a:solidFill>
                <a:effectLst/>
                <a:uFillTx/>
                <a:latin typeface="Times New Roman"/>
              </a:endParaRPr>
            </a:p>
          </p:txBody>
        </p:sp>
        <p:sp>
          <p:nvSpPr>
            <p:cNvPr id="1147" name=""/>
            <p:cNvSpPr/>
            <p:nvPr/>
          </p:nvSpPr>
          <p:spPr>
            <a:xfrm rot="367800">
              <a:off x="6720840" y="3238200"/>
              <a:ext cx="132120" cy="99720"/>
            </a:xfrm>
            <a:custGeom>
              <a:avLst/>
              <a:gdLst/>
              <a:ahLst/>
              <a:rect l="l" t="t" r="r" b="b"/>
              <a:pathLst>
                <a:path w="83" h="53">
                  <a:moveTo>
                    <a:pt x="48" y="0"/>
                  </a:moveTo>
                  <a:lnTo>
                    <a:pt x="0" y="22"/>
                  </a:lnTo>
                  <a:lnTo>
                    <a:pt x="31" y="53"/>
                  </a:lnTo>
                  <a:lnTo>
                    <a:pt x="83" y="27"/>
                  </a:lnTo>
                  <a:lnTo>
                    <a:pt x="48"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48" name=""/>
            <p:cNvSpPr/>
            <p:nvPr/>
          </p:nvSpPr>
          <p:spPr>
            <a:xfrm rot="367800">
              <a:off x="6742800" y="3254040"/>
              <a:ext cx="86400" cy="66600"/>
            </a:xfrm>
            <a:custGeom>
              <a:avLst/>
              <a:gdLst/>
              <a:ahLst/>
              <a:rect l="l" t="t" r="r" b="b"/>
              <a:pathLst>
                <a:path w="54" h="35">
                  <a:moveTo>
                    <a:pt x="0" y="15"/>
                  </a:moveTo>
                  <a:lnTo>
                    <a:pt x="33" y="0"/>
                  </a:lnTo>
                  <a:lnTo>
                    <a:pt x="54" y="16"/>
                  </a:lnTo>
                  <a:lnTo>
                    <a:pt x="18" y="35"/>
                  </a:lnTo>
                  <a:lnTo>
                    <a:pt x="0" y="15"/>
                  </a:lnTo>
                  <a:close/>
                </a:path>
              </a:pathLst>
            </a:custGeom>
            <a:solidFill>
              <a:srgbClr val="b7ffff"/>
            </a:solidFill>
            <a:ln w="0">
              <a:noFill/>
            </a:ln>
          </p:spPr>
          <p:style>
            <a:lnRef idx="0"/>
            <a:fillRef idx="0"/>
            <a:effectRef idx="0"/>
            <a:fontRef idx="minor"/>
          </p:style>
          <p:txBody>
            <a:bodyPr lIns="90000" rIns="90000" tIns="19800" bIns="19800" anchor="t">
              <a:noAutofit/>
            </a:bodyPr>
            <a:p>
              <a:endParaRPr b="0" lang="en-US" sz="2400" strike="noStrike" u="none">
                <a:solidFill>
                  <a:srgbClr val="ffffff"/>
                </a:solidFill>
                <a:effectLst/>
                <a:uFillTx/>
                <a:latin typeface="Times New Roman"/>
              </a:endParaRPr>
            </a:p>
          </p:txBody>
        </p:sp>
        <p:sp>
          <p:nvSpPr>
            <p:cNvPr id="1149" name=""/>
            <p:cNvSpPr/>
            <p:nvPr/>
          </p:nvSpPr>
          <p:spPr>
            <a:xfrm rot="367800">
              <a:off x="6581880" y="3150000"/>
              <a:ext cx="93240" cy="72360"/>
            </a:xfrm>
            <a:custGeom>
              <a:avLst/>
              <a:gdLst/>
              <a:ahLst/>
              <a:rect l="l" t="t" r="r" b="b"/>
              <a:pathLst>
                <a:path w="58" h="39">
                  <a:moveTo>
                    <a:pt x="58" y="24"/>
                  </a:moveTo>
                  <a:lnTo>
                    <a:pt x="33" y="0"/>
                  </a:lnTo>
                  <a:lnTo>
                    <a:pt x="0" y="12"/>
                  </a:lnTo>
                  <a:lnTo>
                    <a:pt x="26" y="39"/>
                  </a:lnTo>
                  <a:lnTo>
                    <a:pt x="58" y="24"/>
                  </a:lnTo>
                  <a:close/>
                </a:path>
              </a:pathLst>
            </a:custGeom>
            <a:solidFill>
              <a:srgbClr val="000000"/>
            </a:solidFill>
            <a:ln w="0">
              <a:noFill/>
            </a:ln>
          </p:spPr>
          <p:style>
            <a:lnRef idx="0"/>
            <a:fillRef idx="0"/>
            <a:effectRef idx="0"/>
            <a:fontRef idx="minor"/>
          </p:style>
          <p:txBody>
            <a:bodyPr lIns="90000" rIns="90000" tIns="25560" bIns="25560" anchor="t">
              <a:noAutofit/>
            </a:bodyPr>
            <a:p>
              <a:endParaRPr b="0" lang="en-US" sz="2400" strike="noStrike" u="none">
                <a:solidFill>
                  <a:srgbClr val="ffffff"/>
                </a:solidFill>
                <a:effectLst/>
                <a:uFillTx/>
                <a:latin typeface="Times New Roman"/>
              </a:endParaRPr>
            </a:p>
          </p:txBody>
        </p:sp>
        <p:sp>
          <p:nvSpPr>
            <p:cNvPr id="1150" name=""/>
            <p:cNvSpPr/>
            <p:nvPr/>
          </p:nvSpPr>
          <p:spPr>
            <a:xfrm rot="367800">
              <a:off x="6605280" y="3163320"/>
              <a:ext cx="48240" cy="41400"/>
            </a:xfrm>
            <a:custGeom>
              <a:avLst/>
              <a:gdLst/>
              <a:ahLst/>
              <a:rect l="l" t="t" r="r" b="b"/>
              <a:pathLst>
                <a:path w="31" h="21">
                  <a:moveTo>
                    <a:pt x="0" y="7"/>
                  </a:moveTo>
                  <a:lnTo>
                    <a:pt x="18" y="0"/>
                  </a:lnTo>
                  <a:lnTo>
                    <a:pt x="31" y="14"/>
                  </a:lnTo>
                  <a:lnTo>
                    <a:pt x="14" y="21"/>
                  </a:lnTo>
                  <a:lnTo>
                    <a:pt x="0" y="7"/>
                  </a:lnTo>
                  <a:close/>
                </a:path>
              </a:pathLst>
            </a:custGeom>
            <a:solidFill>
              <a:srgbClr val="b7ffff"/>
            </a:solidFill>
            <a:ln w="0">
              <a:noFill/>
            </a:ln>
          </p:spPr>
          <p:style>
            <a:lnRef idx="0"/>
            <a:fillRef idx="0"/>
            <a:effectRef idx="0"/>
            <a:fontRef idx="minor"/>
          </p:style>
          <p:txBody>
            <a:bodyPr lIns="90000" rIns="90000" tIns="-5400" bIns="-5400" anchor="t">
              <a:noAutofit/>
            </a:bodyPr>
            <a:p>
              <a:endParaRPr b="0" lang="en-US" sz="2400" strike="noStrike" u="none">
                <a:solidFill>
                  <a:srgbClr val="ffffff"/>
                </a:solidFill>
                <a:effectLst/>
                <a:uFillTx/>
                <a:latin typeface="Times New Roman"/>
              </a:endParaRPr>
            </a:p>
          </p:txBody>
        </p:sp>
        <p:sp>
          <p:nvSpPr>
            <p:cNvPr id="1151" name=""/>
            <p:cNvSpPr/>
            <p:nvPr/>
          </p:nvSpPr>
          <p:spPr>
            <a:xfrm rot="367800">
              <a:off x="6664320" y="3273480"/>
              <a:ext cx="98640" cy="86400"/>
            </a:xfrm>
            <a:custGeom>
              <a:avLst/>
              <a:gdLst/>
              <a:ahLst/>
              <a:rect l="l" t="t" r="r" b="b"/>
              <a:pathLst>
                <a:path w="62" h="46">
                  <a:moveTo>
                    <a:pt x="33" y="0"/>
                  </a:moveTo>
                  <a:lnTo>
                    <a:pt x="0" y="14"/>
                  </a:lnTo>
                  <a:lnTo>
                    <a:pt x="33" y="46"/>
                  </a:lnTo>
                  <a:lnTo>
                    <a:pt x="62" y="31"/>
                  </a:lnTo>
                  <a:lnTo>
                    <a:pt x="33" y="0"/>
                  </a:lnTo>
                  <a:close/>
                </a:path>
              </a:pathLst>
            </a:custGeom>
            <a:solidFill>
              <a:srgbClr val="000000"/>
            </a:solidFill>
            <a:ln w="0">
              <a:noFill/>
            </a:ln>
          </p:spPr>
          <p:style>
            <a:lnRef idx="0"/>
            <a:fillRef idx="0"/>
            <a:effectRef idx="0"/>
            <a:fontRef idx="minor"/>
          </p:style>
          <p:txBody>
            <a:bodyPr lIns="90000" rIns="90000" tIns="39600" bIns="39600" anchor="t">
              <a:noAutofit/>
            </a:bodyPr>
            <a:p>
              <a:endParaRPr b="0" lang="en-US" sz="2400" strike="noStrike" u="none">
                <a:solidFill>
                  <a:srgbClr val="ffffff"/>
                </a:solidFill>
                <a:effectLst/>
                <a:uFillTx/>
                <a:latin typeface="Times New Roman"/>
              </a:endParaRPr>
            </a:p>
          </p:txBody>
        </p:sp>
        <p:sp>
          <p:nvSpPr>
            <p:cNvPr id="1152" name=""/>
            <p:cNvSpPr/>
            <p:nvPr/>
          </p:nvSpPr>
          <p:spPr>
            <a:xfrm rot="367800">
              <a:off x="6685920" y="3291120"/>
              <a:ext cx="56520" cy="52920"/>
            </a:xfrm>
            <a:custGeom>
              <a:avLst/>
              <a:gdLst/>
              <a:ahLst/>
              <a:rect l="l" t="t" r="r" b="b"/>
              <a:pathLst>
                <a:path w="36" h="28">
                  <a:moveTo>
                    <a:pt x="0" y="8"/>
                  </a:moveTo>
                  <a:lnTo>
                    <a:pt x="16" y="0"/>
                  </a:lnTo>
                  <a:lnTo>
                    <a:pt x="36" y="20"/>
                  </a:lnTo>
                  <a:lnTo>
                    <a:pt x="20" y="28"/>
                  </a:lnTo>
                  <a:lnTo>
                    <a:pt x="0" y="8"/>
                  </a:lnTo>
                  <a:close/>
                </a:path>
              </a:pathLst>
            </a:custGeom>
            <a:solidFill>
              <a:srgbClr val="b7ffff"/>
            </a:solidFill>
            <a:ln w="0">
              <a:noFill/>
            </a:ln>
          </p:spPr>
          <p:style>
            <a:lnRef idx="0"/>
            <a:fillRef idx="0"/>
            <a:effectRef idx="0"/>
            <a:fontRef idx="minor"/>
          </p:style>
          <p:txBody>
            <a:bodyPr lIns="90000" rIns="90000" tIns="6120" bIns="6120" anchor="t">
              <a:noAutofit/>
            </a:bodyPr>
            <a:p>
              <a:endParaRPr b="0" lang="en-US" sz="2400" strike="noStrike" u="none">
                <a:solidFill>
                  <a:srgbClr val="ffffff"/>
                </a:solidFill>
                <a:effectLst/>
                <a:uFillTx/>
                <a:latin typeface="Times New Roman"/>
              </a:endParaRPr>
            </a:p>
          </p:txBody>
        </p:sp>
        <p:sp>
          <p:nvSpPr>
            <p:cNvPr id="1153" name=""/>
            <p:cNvSpPr/>
            <p:nvPr/>
          </p:nvSpPr>
          <p:spPr>
            <a:xfrm rot="367800">
              <a:off x="6714360" y="3110400"/>
              <a:ext cx="95040" cy="66600"/>
            </a:xfrm>
            <a:custGeom>
              <a:avLst/>
              <a:gdLst/>
              <a:ahLst/>
              <a:rect l="l" t="t" r="r" b="b"/>
              <a:pathLst>
                <a:path w="60" h="35">
                  <a:moveTo>
                    <a:pt x="0" y="13"/>
                  </a:moveTo>
                  <a:lnTo>
                    <a:pt x="27" y="35"/>
                  </a:lnTo>
                  <a:lnTo>
                    <a:pt x="60" y="20"/>
                  </a:lnTo>
                  <a:lnTo>
                    <a:pt x="36" y="0"/>
                  </a:lnTo>
                  <a:lnTo>
                    <a:pt x="0" y="13"/>
                  </a:lnTo>
                  <a:close/>
                </a:path>
              </a:pathLst>
            </a:custGeom>
            <a:solidFill>
              <a:srgbClr val="000000"/>
            </a:solidFill>
            <a:ln w="0">
              <a:noFill/>
            </a:ln>
          </p:spPr>
          <p:style>
            <a:lnRef idx="0"/>
            <a:fillRef idx="0"/>
            <a:effectRef idx="0"/>
            <a:fontRef idx="minor"/>
          </p:style>
          <p:txBody>
            <a:bodyPr lIns="90000" rIns="90000" tIns="19800" bIns="19800" anchor="t">
              <a:noAutofit/>
            </a:bodyPr>
            <a:p>
              <a:endParaRPr b="0" lang="en-US" sz="2400" strike="noStrike" u="none">
                <a:solidFill>
                  <a:srgbClr val="ffffff"/>
                </a:solidFill>
                <a:effectLst/>
                <a:uFillTx/>
                <a:latin typeface="Times New Roman"/>
              </a:endParaRPr>
            </a:p>
          </p:txBody>
        </p:sp>
        <p:sp>
          <p:nvSpPr>
            <p:cNvPr id="1154" name=""/>
            <p:cNvSpPr/>
            <p:nvPr/>
          </p:nvSpPr>
          <p:spPr>
            <a:xfrm rot="367800">
              <a:off x="6804360" y="3216240"/>
              <a:ext cx="105120" cy="82080"/>
            </a:xfrm>
            <a:custGeom>
              <a:avLst/>
              <a:gdLst/>
              <a:ahLst/>
              <a:rect l="l" t="t" r="r" b="b"/>
              <a:pathLst>
                <a:path w="66" h="43">
                  <a:moveTo>
                    <a:pt x="0" y="15"/>
                  </a:moveTo>
                  <a:lnTo>
                    <a:pt x="35" y="43"/>
                  </a:lnTo>
                  <a:lnTo>
                    <a:pt x="66" y="26"/>
                  </a:lnTo>
                  <a:lnTo>
                    <a:pt x="33" y="0"/>
                  </a:lnTo>
                  <a:lnTo>
                    <a:pt x="0" y="15"/>
                  </a:lnTo>
                  <a:close/>
                </a:path>
              </a:pathLst>
            </a:custGeom>
            <a:solidFill>
              <a:srgbClr val="000000"/>
            </a:solidFill>
            <a:ln w="0">
              <a:noFill/>
            </a:ln>
          </p:spPr>
          <p:style>
            <a:lnRef idx="0"/>
            <a:fillRef idx="0"/>
            <a:effectRef idx="0"/>
            <a:fontRef idx="minor"/>
          </p:style>
          <p:txBody>
            <a:bodyPr lIns="90000" rIns="90000" tIns="35280" bIns="35280" anchor="t">
              <a:noAutofit/>
            </a:bodyPr>
            <a:p>
              <a:endParaRPr b="0" lang="en-US" sz="2400" strike="noStrike" u="none">
                <a:solidFill>
                  <a:srgbClr val="ffffff"/>
                </a:solidFill>
                <a:effectLst/>
                <a:uFillTx/>
                <a:latin typeface="Times New Roman"/>
              </a:endParaRPr>
            </a:p>
          </p:txBody>
        </p:sp>
        <p:sp>
          <p:nvSpPr>
            <p:cNvPr id="1155" name=""/>
            <p:cNvSpPr/>
            <p:nvPr/>
          </p:nvSpPr>
          <p:spPr>
            <a:xfrm rot="367800">
              <a:off x="6827760" y="3232440"/>
              <a:ext cx="56520" cy="43200"/>
            </a:xfrm>
            <a:custGeom>
              <a:avLst/>
              <a:gdLst/>
              <a:ahLst/>
              <a:rect l="l" t="t" r="r" b="b"/>
              <a:pathLst>
                <a:path w="36" h="23">
                  <a:moveTo>
                    <a:pt x="36" y="16"/>
                  </a:moveTo>
                  <a:lnTo>
                    <a:pt x="20" y="23"/>
                  </a:lnTo>
                  <a:lnTo>
                    <a:pt x="0" y="8"/>
                  </a:lnTo>
                  <a:lnTo>
                    <a:pt x="16" y="0"/>
                  </a:lnTo>
                  <a:lnTo>
                    <a:pt x="36" y="16"/>
                  </a:lnTo>
                  <a:close/>
                </a:path>
              </a:pathLst>
            </a:custGeom>
            <a:solidFill>
              <a:srgbClr val="b7ffff"/>
            </a:solidFill>
            <a:ln w="0">
              <a:noFill/>
            </a:ln>
          </p:spPr>
          <p:style>
            <a:lnRef idx="0"/>
            <a:fillRef idx="0"/>
            <a:effectRef idx="0"/>
            <a:fontRef idx="minor"/>
          </p:style>
          <p:txBody>
            <a:bodyPr lIns="90000" rIns="90000" tIns="-3600" bIns="-3600" anchor="t">
              <a:noAutofit/>
            </a:bodyPr>
            <a:p>
              <a:endParaRPr b="0" lang="en-US" sz="2400" strike="noStrike" u="none">
                <a:solidFill>
                  <a:srgbClr val="ffffff"/>
                </a:solidFill>
                <a:effectLst/>
                <a:uFillTx/>
                <a:latin typeface="Times New Roman"/>
              </a:endParaRPr>
            </a:p>
          </p:txBody>
        </p:sp>
        <p:sp>
          <p:nvSpPr>
            <p:cNvPr id="1156" name=""/>
            <p:cNvSpPr/>
            <p:nvPr/>
          </p:nvSpPr>
          <p:spPr>
            <a:xfrm rot="367800">
              <a:off x="6739200" y="3125880"/>
              <a:ext cx="46440" cy="33120"/>
            </a:xfrm>
            <a:custGeom>
              <a:avLst/>
              <a:gdLst/>
              <a:ahLst/>
              <a:rect l="l" t="t" r="r" b="b"/>
              <a:pathLst>
                <a:path w="29" h="17">
                  <a:moveTo>
                    <a:pt x="29" y="9"/>
                  </a:moveTo>
                  <a:lnTo>
                    <a:pt x="12" y="17"/>
                  </a:lnTo>
                  <a:lnTo>
                    <a:pt x="0" y="7"/>
                  </a:lnTo>
                  <a:lnTo>
                    <a:pt x="19" y="0"/>
                  </a:lnTo>
                  <a:lnTo>
                    <a:pt x="29" y="9"/>
                  </a:lnTo>
                  <a:close/>
                </a:path>
              </a:pathLst>
            </a:custGeom>
            <a:solidFill>
              <a:srgbClr val="b7ffff"/>
            </a:solidFill>
            <a:ln w="0">
              <a:noFill/>
            </a:ln>
          </p:spPr>
          <p:style>
            <a:lnRef idx="0"/>
            <a:fillRef idx="0"/>
            <a:effectRef idx="0"/>
            <a:fontRef idx="minor"/>
          </p:style>
          <p:txBody>
            <a:bodyPr lIns="90000" rIns="90000" tIns="-13680" bIns="-13680" anchor="t">
              <a:noAutofit/>
            </a:bodyPr>
            <a:p>
              <a:endParaRPr b="0" lang="en-US" sz="2400" strike="noStrike" u="none">
                <a:solidFill>
                  <a:srgbClr val="ffffff"/>
                </a:solidFill>
                <a:effectLst/>
                <a:uFillTx/>
                <a:latin typeface="Times New Roman"/>
              </a:endParaRPr>
            </a:p>
          </p:txBody>
        </p:sp>
        <p:grpSp>
          <p:nvGrpSpPr>
            <p:cNvPr id="1157" name=""/>
            <p:cNvGrpSpPr/>
            <p:nvPr/>
          </p:nvGrpSpPr>
          <p:grpSpPr>
            <a:xfrm>
              <a:off x="4419720" y="1758600"/>
              <a:ext cx="1202040" cy="1875960"/>
              <a:chOff x="4419720" y="1758600"/>
              <a:chExt cx="1202040" cy="1875960"/>
            </a:xfrm>
          </p:grpSpPr>
          <p:sp>
            <p:nvSpPr>
              <p:cNvPr id="1158" name=""/>
              <p:cNvSpPr/>
              <p:nvPr/>
            </p:nvSpPr>
            <p:spPr>
              <a:xfrm>
                <a:off x="4440600" y="1761840"/>
                <a:ext cx="1080000" cy="1852920"/>
              </a:xfrm>
              <a:custGeom>
                <a:avLst/>
                <a:gdLst/>
                <a:ahLst/>
                <a:rect l="l" t="t" r="r" b="b"/>
                <a:pathLst>
                  <a:path w="1942" h="3190">
                    <a:moveTo>
                      <a:pt x="554" y="255"/>
                    </a:moveTo>
                    <a:lnTo>
                      <a:pt x="568" y="345"/>
                    </a:lnTo>
                    <a:lnTo>
                      <a:pt x="588" y="355"/>
                    </a:lnTo>
                    <a:lnTo>
                      <a:pt x="584" y="454"/>
                    </a:lnTo>
                    <a:lnTo>
                      <a:pt x="631" y="452"/>
                    </a:lnTo>
                    <a:lnTo>
                      <a:pt x="628" y="481"/>
                    </a:lnTo>
                    <a:lnTo>
                      <a:pt x="574" y="501"/>
                    </a:lnTo>
                    <a:lnTo>
                      <a:pt x="520" y="528"/>
                    </a:lnTo>
                    <a:lnTo>
                      <a:pt x="469" y="561"/>
                    </a:lnTo>
                    <a:lnTo>
                      <a:pt x="424" y="598"/>
                    </a:lnTo>
                    <a:lnTo>
                      <a:pt x="409" y="672"/>
                    </a:lnTo>
                    <a:lnTo>
                      <a:pt x="410" y="772"/>
                    </a:lnTo>
                    <a:lnTo>
                      <a:pt x="424" y="893"/>
                    </a:lnTo>
                    <a:lnTo>
                      <a:pt x="443" y="1029"/>
                    </a:lnTo>
                    <a:lnTo>
                      <a:pt x="474" y="1312"/>
                    </a:lnTo>
                    <a:lnTo>
                      <a:pt x="476" y="1446"/>
                    </a:lnTo>
                    <a:lnTo>
                      <a:pt x="459" y="1569"/>
                    </a:lnTo>
                    <a:lnTo>
                      <a:pt x="481" y="1572"/>
                    </a:lnTo>
                    <a:lnTo>
                      <a:pt x="459" y="1616"/>
                    </a:lnTo>
                    <a:lnTo>
                      <a:pt x="471" y="1661"/>
                    </a:lnTo>
                    <a:lnTo>
                      <a:pt x="440" y="1703"/>
                    </a:lnTo>
                    <a:lnTo>
                      <a:pt x="423" y="1720"/>
                    </a:lnTo>
                    <a:lnTo>
                      <a:pt x="406" y="1734"/>
                    </a:lnTo>
                    <a:lnTo>
                      <a:pt x="370" y="1761"/>
                    </a:lnTo>
                    <a:lnTo>
                      <a:pt x="335" y="1792"/>
                    </a:lnTo>
                    <a:lnTo>
                      <a:pt x="328" y="1874"/>
                    </a:lnTo>
                    <a:lnTo>
                      <a:pt x="336" y="1915"/>
                    </a:lnTo>
                    <a:lnTo>
                      <a:pt x="352" y="1951"/>
                    </a:lnTo>
                    <a:lnTo>
                      <a:pt x="311" y="1973"/>
                    </a:lnTo>
                    <a:lnTo>
                      <a:pt x="265" y="2002"/>
                    </a:lnTo>
                    <a:lnTo>
                      <a:pt x="222" y="2035"/>
                    </a:lnTo>
                    <a:lnTo>
                      <a:pt x="190" y="2070"/>
                    </a:lnTo>
                    <a:lnTo>
                      <a:pt x="221" y="2216"/>
                    </a:lnTo>
                    <a:lnTo>
                      <a:pt x="245" y="2362"/>
                    </a:lnTo>
                    <a:lnTo>
                      <a:pt x="275" y="2659"/>
                    </a:lnTo>
                    <a:lnTo>
                      <a:pt x="412" y="2646"/>
                    </a:lnTo>
                    <a:lnTo>
                      <a:pt x="382" y="2703"/>
                    </a:lnTo>
                    <a:lnTo>
                      <a:pt x="355" y="2763"/>
                    </a:lnTo>
                    <a:lnTo>
                      <a:pt x="312" y="2885"/>
                    </a:lnTo>
                    <a:lnTo>
                      <a:pt x="339" y="2942"/>
                    </a:lnTo>
                    <a:lnTo>
                      <a:pt x="312" y="2994"/>
                    </a:lnTo>
                    <a:lnTo>
                      <a:pt x="231" y="2999"/>
                    </a:lnTo>
                    <a:lnTo>
                      <a:pt x="156" y="3024"/>
                    </a:lnTo>
                    <a:lnTo>
                      <a:pt x="83" y="3058"/>
                    </a:lnTo>
                    <a:lnTo>
                      <a:pt x="47" y="3078"/>
                    </a:lnTo>
                    <a:lnTo>
                      <a:pt x="10" y="3096"/>
                    </a:lnTo>
                    <a:lnTo>
                      <a:pt x="0" y="3136"/>
                    </a:lnTo>
                    <a:lnTo>
                      <a:pt x="28" y="3153"/>
                    </a:lnTo>
                    <a:lnTo>
                      <a:pt x="100" y="3132"/>
                    </a:lnTo>
                    <a:lnTo>
                      <a:pt x="177" y="3113"/>
                    </a:lnTo>
                    <a:lnTo>
                      <a:pt x="339" y="3089"/>
                    </a:lnTo>
                    <a:lnTo>
                      <a:pt x="656" y="3091"/>
                    </a:lnTo>
                    <a:lnTo>
                      <a:pt x="679" y="3046"/>
                    </a:lnTo>
                    <a:lnTo>
                      <a:pt x="700" y="3004"/>
                    </a:lnTo>
                    <a:lnTo>
                      <a:pt x="723" y="2964"/>
                    </a:lnTo>
                    <a:lnTo>
                      <a:pt x="745" y="2925"/>
                    </a:lnTo>
                    <a:lnTo>
                      <a:pt x="766" y="2888"/>
                    </a:lnTo>
                    <a:lnTo>
                      <a:pt x="787" y="2853"/>
                    </a:lnTo>
                    <a:lnTo>
                      <a:pt x="809" y="2817"/>
                    </a:lnTo>
                    <a:lnTo>
                      <a:pt x="830" y="2781"/>
                    </a:lnTo>
                    <a:lnTo>
                      <a:pt x="850" y="2746"/>
                    </a:lnTo>
                    <a:lnTo>
                      <a:pt x="870" y="2709"/>
                    </a:lnTo>
                    <a:lnTo>
                      <a:pt x="907" y="2633"/>
                    </a:lnTo>
                    <a:lnTo>
                      <a:pt x="941" y="2550"/>
                    </a:lnTo>
                    <a:lnTo>
                      <a:pt x="972" y="2458"/>
                    </a:lnTo>
                    <a:lnTo>
                      <a:pt x="1045" y="2462"/>
                    </a:lnTo>
                    <a:lnTo>
                      <a:pt x="1066" y="2516"/>
                    </a:lnTo>
                    <a:lnTo>
                      <a:pt x="1092" y="2566"/>
                    </a:lnTo>
                    <a:lnTo>
                      <a:pt x="1120" y="2613"/>
                    </a:lnTo>
                    <a:lnTo>
                      <a:pt x="1151" y="2659"/>
                    </a:lnTo>
                    <a:lnTo>
                      <a:pt x="1181" y="2704"/>
                    </a:lnTo>
                    <a:lnTo>
                      <a:pt x="1210" y="2753"/>
                    </a:lnTo>
                    <a:lnTo>
                      <a:pt x="1257" y="2860"/>
                    </a:lnTo>
                    <a:lnTo>
                      <a:pt x="1299" y="2894"/>
                    </a:lnTo>
                    <a:lnTo>
                      <a:pt x="1322" y="2915"/>
                    </a:lnTo>
                    <a:lnTo>
                      <a:pt x="1345" y="2938"/>
                    </a:lnTo>
                    <a:lnTo>
                      <a:pt x="1383" y="2988"/>
                    </a:lnTo>
                    <a:lnTo>
                      <a:pt x="1409" y="3036"/>
                    </a:lnTo>
                    <a:lnTo>
                      <a:pt x="1241" y="3065"/>
                    </a:lnTo>
                    <a:lnTo>
                      <a:pt x="1159" y="3105"/>
                    </a:lnTo>
                    <a:lnTo>
                      <a:pt x="1133" y="3133"/>
                    </a:lnTo>
                    <a:lnTo>
                      <a:pt x="1122" y="3168"/>
                    </a:lnTo>
                    <a:lnTo>
                      <a:pt x="1151" y="3190"/>
                    </a:lnTo>
                    <a:lnTo>
                      <a:pt x="1372" y="3175"/>
                    </a:lnTo>
                    <a:lnTo>
                      <a:pt x="1516" y="3143"/>
                    </a:lnTo>
                    <a:lnTo>
                      <a:pt x="1560" y="3108"/>
                    </a:lnTo>
                    <a:lnTo>
                      <a:pt x="1585" y="3051"/>
                    </a:lnTo>
                    <a:lnTo>
                      <a:pt x="1592" y="2967"/>
                    </a:lnTo>
                    <a:lnTo>
                      <a:pt x="1581" y="2850"/>
                    </a:lnTo>
                    <a:lnTo>
                      <a:pt x="1558" y="2693"/>
                    </a:lnTo>
                    <a:lnTo>
                      <a:pt x="1536" y="2536"/>
                    </a:lnTo>
                    <a:lnTo>
                      <a:pt x="1511" y="2381"/>
                    </a:lnTo>
                    <a:lnTo>
                      <a:pt x="1490" y="2224"/>
                    </a:lnTo>
                    <a:lnTo>
                      <a:pt x="1459" y="1911"/>
                    </a:lnTo>
                    <a:lnTo>
                      <a:pt x="1453" y="1596"/>
                    </a:lnTo>
                    <a:lnTo>
                      <a:pt x="1466" y="1446"/>
                    </a:lnTo>
                    <a:lnTo>
                      <a:pt x="1490" y="1298"/>
                    </a:lnTo>
                    <a:lnTo>
                      <a:pt x="1526" y="1003"/>
                    </a:lnTo>
                    <a:lnTo>
                      <a:pt x="1518" y="953"/>
                    </a:lnTo>
                    <a:lnTo>
                      <a:pt x="1500" y="872"/>
                    </a:lnTo>
                    <a:lnTo>
                      <a:pt x="1477" y="786"/>
                    </a:lnTo>
                    <a:lnTo>
                      <a:pt x="1459" y="729"/>
                    </a:lnTo>
                    <a:lnTo>
                      <a:pt x="1403" y="694"/>
                    </a:lnTo>
                    <a:lnTo>
                      <a:pt x="1375" y="672"/>
                    </a:lnTo>
                    <a:lnTo>
                      <a:pt x="1348" y="650"/>
                    </a:lnTo>
                    <a:lnTo>
                      <a:pt x="1322" y="627"/>
                    </a:lnTo>
                    <a:lnTo>
                      <a:pt x="1297" y="604"/>
                    </a:lnTo>
                    <a:lnTo>
                      <a:pt x="1271" y="580"/>
                    </a:lnTo>
                    <a:lnTo>
                      <a:pt x="1247" y="558"/>
                    </a:lnTo>
                    <a:lnTo>
                      <a:pt x="1298" y="544"/>
                    </a:lnTo>
                    <a:lnTo>
                      <a:pt x="1361" y="544"/>
                    </a:lnTo>
                    <a:lnTo>
                      <a:pt x="1473" y="568"/>
                    </a:lnTo>
                    <a:lnTo>
                      <a:pt x="1641" y="481"/>
                    </a:lnTo>
                    <a:lnTo>
                      <a:pt x="1827" y="566"/>
                    </a:lnTo>
                    <a:lnTo>
                      <a:pt x="1942" y="461"/>
                    </a:lnTo>
                    <a:lnTo>
                      <a:pt x="1924" y="422"/>
                    </a:lnTo>
                    <a:lnTo>
                      <a:pt x="1900" y="383"/>
                    </a:lnTo>
                    <a:lnTo>
                      <a:pt x="1874" y="346"/>
                    </a:lnTo>
                    <a:lnTo>
                      <a:pt x="1847" y="310"/>
                    </a:lnTo>
                    <a:lnTo>
                      <a:pt x="1760" y="316"/>
                    </a:lnTo>
                    <a:lnTo>
                      <a:pt x="1668" y="290"/>
                    </a:lnTo>
                    <a:lnTo>
                      <a:pt x="1619" y="276"/>
                    </a:lnTo>
                    <a:lnTo>
                      <a:pt x="1571" y="266"/>
                    </a:lnTo>
                    <a:lnTo>
                      <a:pt x="1473" y="275"/>
                    </a:lnTo>
                    <a:lnTo>
                      <a:pt x="1452" y="292"/>
                    </a:lnTo>
                    <a:lnTo>
                      <a:pt x="1430" y="310"/>
                    </a:lnTo>
                    <a:lnTo>
                      <a:pt x="1409" y="329"/>
                    </a:lnTo>
                    <a:lnTo>
                      <a:pt x="1386" y="346"/>
                    </a:lnTo>
                    <a:lnTo>
                      <a:pt x="1365" y="363"/>
                    </a:lnTo>
                    <a:lnTo>
                      <a:pt x="1342" y="379"/>
                    </a:lnTo>
                    <a:lnTo>
                      <a:pt x="1297" y="412"/>
                    </a:lnTo>
                    <a:lnTo>
                      <a:pt x="1241" y="397"/>
                    </a:lnTo>
                    <a:lnTo>
                      <a:pt x="1183" y="385"/>
                    </a:lnTo>
                    <a:lnTo>
                      <a:pt x="1124" y="382"/>
                    </a:lnTo>
                    <a:lnTo>
                      <a:pt x="1072" y="397"/>
                    </a:lnTo>
                    <a:lnTo>
                      <a:pt x="1090" y="281"/>
                    </a:lnTo>
                    <a:lnTo>
                      <a:pt x="1085" y="219"/>
                    </a:lnTo>
                    <a:lnTo>
                      <a:pt x="1069" y="159"/>
                    </a:lnTo>
                    <a:lnTo>
                      <a:pt x="1043" y="105"/>
                    </a:lnTo>
                    <a:lnTo>
                      <a:pt x="1028" y="80"/>
                    </a:lnTo>
                    <a:lnTo>
                      <a:pt x="1008" y="58"/>
                    </a:lnTo>
                    <a:lnTo>
                      <a:pt x="986" y="38"/>
                    </a:lnTo>
                    <a:lnTo>
                      <a:pt x="962" y="21"/>
                    </a:lnTo>
                    <a:lnTo>
                      <a:pt x="905" y="0"/>
                    </a:lnTo>
                    <a:lnTo>
                      <a:pt x="843" y="17"/>
                    </a:lnTo>
                    <a:lnTo>
                      <a:pt x="784" y="37"/>
                    </a:lnTo>
                    <a:lnTo>
                      <a:pt x="718" y="58"/>
                    </a:lnTo>
                    <a:lnTo>
                      <a:pt x="651" y="82"/>
                    </a:lnTo>
                    <a:lnTo>
                      <a:pt x="591" y="104"/>
                    </a:lnTo>
                    <a:lnTo>
                      <a:pt x="521" y="131"/>
                    </a:lnTo>
                    <a:lnTo>
                      <a:pt x="508" y="228"/>
                    </a:lnTo>
                    <a:lnTo>
                      <a:pt x="554" y="255"/>
                    </a:lnTo>
                    <a:lnTo>
                      <a:pt x="554" y="255"/>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59" name=""/>
              <p:cNvSpPr/>
              <p:nvPr/>
            </p:nvSpPr>
            <p:spPr>
              <a:xfrm>
                <a:off x="4775760" y="1882800"/>
                <a:ext cx="146520" cy="155160"/>
              </a:xfrm>
              <a:custGeom>
                <a:avLst/>
                <a:gdLst/>
                <a:ahLst/>
                <a:rect l="l" t="t" r="r" b="b"/>
                <a:pathLst>
                  <a:path w="265" h="266">
                    <a:moveTo>
                      <a:pt x="37" y="4"/>
                    </a:moveTo>
                    <a:lnTo>
                      <a:pt x="97" y="95"/>
                    </a:lnTo>
                    <a:lnTo>
                      <a:pt x="143" y="95"/>
                    </a:lnTo>
                    <a:lnTo>
                      <a:pt x="170" y="18"/>
                    </a:lnTo>
                    <a:lnTo>
                      <a:pt x="207" y="0"/>
                    </a:lnTo>
                    <a:lnTo>
                      <a:pt x="229" y="31"/>
                    </a:lnTo>
                    <a:lnTo>
                      <a:pt x="231" y="151"/>
                    </a:lnTo>
                    <a:lnTo>
                      <a:pt x="245" y="214"/>
                    </a:lnTo>
                    <a:lnTo>
                      <a:pt x="265" y="266"/>
                    </a:lnTo>
                    <a:lnTo>
                      <a:pt x="64" y="258"/>
                    </a:lnTo>
                    <a:lnTo>
                      <a:pt x="60" y="184"/>
                    </a:lnTo>
                    <a:lnTo>
                      <a:pt x="6" y="239"/>
                    </a:lnTo>
                    <a:lnTo>
                      <a:pt x="29" y="124"/>
                    </a:lnTo>
                    <a:lnTo>
                      <a:pt x="0" y="91"/>
                    </a:lnTo>
                    <a:lnTo>
                      <a:pt x="12" y="44"/>
                    </a:lnTo>
                    <a:lnTo>
                      <a:pt x="23" y="20"/>
                    </a:lnTo>
                    <a:lnTo>
                      <a:pt x="37" y="4"/>
                    </a:lnTo>
                    <a:lnTo>
                      <a:pt x="37" y="4"/>
                    </a:lnTo>
                    <a:close/>
                  </a:path>
                </a:pathLst>
              </a:custGeom>
              <a:solidFill>
                <a:srgbClr val="ffd9c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60" name=""/>
              <p:cNvSpPr/>
              <p:nvPr/>
            </p:nvSpPr>
            <p:spPr>
              <a:xfrm>
                <a:off x="4745520" y="1776960"/>
                <a:ext cx="285840" cy="261000"/>
              </a:xfrm>
              <a:custGeom>
                <a:avLst/>
                <a:gdLst/>
                <a:ahLst/>
                <a:rect l="l" t="t" r="r" b="b"/>
                <a:pathLst>
                  <a:path w="515" h="452">
                    <a:moveTo>
                      <a:pt x="14" y="197"/>
                    </a:moveTo>
                    <a:lnTo>
                      <a:pt x="37" y="165"/>
                    </a:lnTo>
                    <a:lnTo>
                      <a:pt x="128" y="174"/>
                    </a:lnTo>
                    <a:lnTo>
                      <a:pt x="114" y="207"/>
                    </a:lnTo>
                    <a:lnTo>
                      <a:pt x="141" y="215"/>
                    </a:lnTo>
                    <a:lnTo>
                      <a:pt x="141" y="271"/>
                    </a:lnTo>
                    <a:lnTo>
                      <a:pt x="178" y="266"/>
                    </a:lnTo>
                    <a:lnTo>
                      <a:pt x="177" y="222"/>
                    </a:lnTo>
                    <a:lnTo>
                      <a:pt x="187" y="178"/>
                    </a:lnTo>
                    <a:lnTo>
                      <a:pt x="251" y="184"/>
                    </a:lnTo>
                    <a:lnTo>
                      <a:pt x="273" y="211"/>
                    </a:lnTo>
                    <a:lnTo>
                      <a:pt x="263" y="346"/>
                    </a:lnTo>
                    <a:lnTo>
                      <a:pt x="272" y="378"/>
                    </a:lnTo>
                    <a:lnTo>
                      <a:pt x="286" y="406"/>
                    </a:lnTo>
                    <a:lnTo>
                      <a:pt x="306" y="432"/>
                    </a:lnTo>
                    <a:lnTo>
                      <a:pt x="333" y="452"/>
                    </a:lnTo>
                    <a:lnTo>
                      <a:pt x="443" y="450"/>
                    </a:lnTo>
                    <a:lnTo>
                      <a:pt x="492" y="399"/>
                    </a:lnTo>
                    <a:lnTo>
                      <a:pt x="515" y="252"/>
                    </a:lnTo>
                    <a:lnTo>
                      <a:pt x="512" y="174"/>
                    </a:lnTo>
                    <a:lnTo>
                      <a:pt x="497" y="105"/>
                    </a:lnTo>
                    <a:lnTo>
                      <a:pt x="406" y="17"/>
                    </a:lnTo>
                    <a:lnTo>
                      <a:pt x="329" y="0"/>
                    </a:lnTo>
                    <a:lnTo>
                      <a:pt x="234" y="46"/>
                    </a:lnTo>
                    <a:lnTo>
                      <a:pt x="188" y="80"/>
                    </a:lnTo>
                    <a:lnTo>
                      <a:pt x="151" y="114"/>
                    </a:lnTo>
                    <a:lnTo>
                      <a:pt x="19" y="128"/>
                    </a:lnTo>
                    <a:lnTo>
                      <a:pt x="0" y="165"/>
                    </a:lnTo>
                    <a:lnTo>
                      <a:pt x="14" y="197"/>
                    </a:lnTo>
                    <a:lnTo>
                      <a:pt x="14" y="197"/>
                    </a:lnTo>
                    <a:close/>
                  </a:path>
                </a:pathLst>
              </a:custGeom>
              <a:solidFill>
                <a:srgbClr val="c2b9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61" name=""/>
              <p:cNvSpPr/>
              <p:nvPr/>
            </p:nvSpPr>
            <p:spPr>
              <a:xfrm>
                <a:off x="5038200" y="1940760"/>
                <a:ext cx="479520" cy="155520"/>
              </a:xfrm>
              <a:custGeom>
                <a:avLst/>
                <a:gdLst/>
                <a:ahLst/>
                <a:rect l="l" t="t" r="r" b="b"/>
                <a:pathLst>
                  <a:path w="862" h="269">
                    <a:moveTo>
                      <a:pt x="0" y="180"/>
                    </a:moveTo>
                    <a:lnTo>
                      <a:pt x="183" y="252"/>
                    </a:lnTo>
                    <a:lnTo>
                      <a:pt x="406" y="258"/>
                    </a:lnTo>
                    <a:lnTo>
                      <a:pt x="419" y="240"/>
                    </a:lnTo>
                    <a:lnTo>
                      <a:pt x="438" y="225"/>
                    </a:lnTo>
                    <a:lnTo>
                      <a:pt x="489" y="207"/>
                    </a:lnTo>
                    <a:lnTo>
                      <a:pt x="596" y="177"/>
                    </a:lnTo>
                    <a:lnTo>
                      <a:pt x="670" y="218"/>
                    </a:lnTo>
                    <a:lnTo>
                      <a:pt x="708" y="245"/>
                    </a:lnTo>
                    <a:lnTo>
                      <a:pt x="739" y="269"/>
                    </a:lnTo>
                    <a:lnTo>
                      <a:pt x="862" y="151"/>
                    </a:lnTo>
                    <a:lnTo>
                      <a:pt x="816" y="89"/>
                    </a:lnTo>
                    <a:lnTo>
                      <a:pt x="779" y="19"/>
                    </a:lnTo>
                    <a:lnTo>
                      <a:pt x="616" y="29"/>
                    </a:lnTo>
                    <a:lnTo>
                      <a:pt x="456" y="0"/>
                    </a:lnTo>
                    <a:lnTo>
                      <a:pt x="352" y="46"/>
                    </a:lnTo>
                    <a:lnTo>
                      <a:pt x="305" y="76"/>
                    </a:lnTo>
                    <a:lnTo>
                      <a:pt x="256" y="101"/>
                    </a:lnTo>
                    <a:lnTo>
                      <a:pt x="165" y="107"/>
                    </a:lnTo>
                    <a:lnTo>
                      <a:pt x="64" y="116"/>
                    </a:lnTo>
                    <a:lnTo>
                      <a:pt x="0" y="180"/>
                    </a:lnTo>
                    <a:lnTo>
                      <a:pt x="0" y="180"/>
                    </a:lnTo>
                    <a:close/>
                  </a:path>
                </a:pathLst>
              </a:custGeom>
              <a:solidFill>
                <a:srgbClr val="e866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62" name=""/>
              <p:cNvSpPr/>
              <p:nvPr/>
            </p:nvSpPr>
            <p:spPr>
              <a:xfrm>
                <a:off x="4742280" y="2696760"/>
                <a:ext cx="124560" cy="76320"/>
              </a:xfrm>
              <a:custGeom>
                <a:avLst/>
                <a:gdLst/>
                <a:ahLst/>
                <a:rect l="l" t="t" r="r" b="b"/>
                <a:pathLst>
                  <a:path w="223" h="132">
                    <a:moveTo>
                      <a:pt x="0" y="32"/>
                    </a:moveTo>
                    <a:lnTo>
                      <a:pt x="17" y="68"/>
                    </a:lnTo>
                    <a:lnTo>
                      <a:pt x="168" y="132"/>
                    </a:lnTo>
                    <a:lnTo>
                      <a:pt x="223" y="59"/>
                    </a:lnTo>
                    <a:lnTo>
                      <a:pt x="27" y="0"/>
                    </a:lnTo>
                    <a:lnTo>
                      <a:pt x="0" y="32"/>
                    </a:lnTo>
                    <a:lnTo>
                      <a:pt x="0" y="32"/>
                    </a:lnTo>
                    <a:lnTo>
                      <a:pt x="0" y="32"/>
                    </a:lnTo>
                    <a:close/>
                  </a:path>
                </a:pathLst>
              </a:custGeom>
              <a:solidFill>
                <a:srgbClr val="c7c7e6"/>
              </a:solidFill>
              <a:ln w="0">
                <a:noFill/>
              </a:ln>
            </p:spPr>
            <p:style>
              <a:lnRef idx="0"/>
              <a:fillRef idx="0"/>
              <a:effectRef idx="0"/>
              <a:fontRef idx="minor"/>
            </p:style>
            <p:txBody>
              <a:bodyPr lIns="90000" rIns="90000" tIns="29520" bIns="29520" anchor="t">
                <a:noAutofit/>
              </a:bodyPr>
              <a:p>
                <a:endParaRPr b="0" lang="en-US" sz="2400" strike="noStrike" u="none">
                  <a:solidFill>
                    <a:srgbClr val="ffffff"/>
                  </a:solidFill>
                  <a:effectLst/>
                  <a:uFillTx/>
                  <a:latin typeface="Times New Roman"/>
                </a:endParaRPr>
              </a:p>
            </p:txBody>
          </p:sp>
          <p:sp>
            <p:nvSpPr>
              <p:cNvPr id="1163" name=""/>
              <p:cNvSpPr/>
              <p:nvPr/>
            </p:nvSpPr>
            <p:spPr>
              <a:xfrm>
                <a:off x="4674240" y="2742840"/>
                <a:ext cx="136800" cy="96120"/>
              </a:xfrm>
              <a:custGeom>
                <a:avLst/>
                <a:gdLst/>
                <a:ahLst/>
                <a:rect l="l" t="t" r="r" b="b"/>
                <a:pathLst>
                  <a:path w="246" h="165">
                    <a:moveTo>
                      <a:pt x="91" y="0"/>
                    </a:moveTo>
                    <a:lnTo>
                      <a:pt x="246" y="23"/>
                    </a:lnTo>
                    <a:lnTo>
                      <a:pt x="242" y="95"/>
                    </a:lnTo>
                    <a:lnTo>
                      <a:pt x="225" y="117"/>
                    </a:lnTo>
                    <a:lnTo>
                      <a:pt x="199" y="137"/>
                    </a:lnTo>
                    <a:lnTo>
                      <a:pt x="171" y="152"/>
                    </a:lnTo>
                    <a:lnTo>
                      <a:pt x="147" y="161"/>
                    </a:lnTo>
                    <a:lnTo>
                      <a:pt x="27" y="165"/>
                    </a:lnTo>
                    <a:lnTo>
                      <a:pt x="0" y="124"/>
                    </a:lnTo>
                    <a:lnTo>
                      <a:pt x="29" y="102"/>
                    </a:lnTo>
                    <a:lnTo>
                      <a:pt x="56" y="82"/>
                    </a:lnTo>
                    <a:lnTo>
                      <a:pt x="73" y="43"/>
                    </a:lnTo>
                    <a:lnTo>
                      <a:pt x="91" y="0"/>
                    </a:lnTo>
                    <a:lnTo>
                      <a:pt x="91" y="0"/>
                    </a:lnTo>
                    <a:close/>
                  </a:path>
                </a:pathLst>
              </a:custGeom>
              <a:solidFill>
                <a:srgbClr val="ffd9c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64" name=""/>
              <p:cNvSpPr/>
              <p:nvPr/>
            </p:nvSpPr>
            <p:spPr>
              <a:xfrm>
                <a:off x="4616640" y="2037960"/>
                <a:ext cx="868680" cy="1562760"/>
              </a:xfrm>
              <a:custGeom>
                <a:avLst/>
                <a:gdLst/>
                <a:ahLst/>
                <a:rect l="l" t="t" r="r" b="b"/>
                <a:pathLst>
                  <a:path w="1564" h="2692">
                    <a:moveTo>
                      <a:pt x="235" y="141"/>
                    </a:moveTo>
                    <a:lnTo>
                      <a:pt x="137" y="207"/>
                    </a:lnTo>
                    <a:lnTo>
                      <a:pt x="131" y="282"/>
                    </a:lnTo>
                    <a:lnTo>
                      <a:pt x="151" y="368"/>
                    </a:lnTo>
                    <a:lnTo>
                      <a:pt x="167" y="409"/>
                    </a:lnTo>
                    <a:lnTo>
                      <a:pt x="187" y="449"/>
                    </a:lnTo>
                    <a:lnTo>
                      <a:pt x="207" y="483"/>
                    </a:lnTo>
                    <a:lnTo>
                      <a:pt x="228" y="510"/>
                    </a:lnTo>
                    <a:lnTo>
                      <a:pt x="222" y="1011"/>
                    </a:lnTo>
                    <a:lnTo>
                      <a:pt x="282" y="1065"/>
                    </a:lnTo>
                    <a:lnTo>
                      <a:pt x="222" y="1125"/>
                    </a:lnTo>
                    <a:lnTo>
                      <a:pt x="427" y="1199"/>
                    </a:lnTo>
                    <a:lnTo>
                      <a:pt x="387" y="1266"/>
                    </a:lnTo>
                    <a:lnTo>
                      <a:pt x="347" y="1251"/>
                    </a:lnTo>
                    <a:lnTo>
                      <a:pt x="340" y="1412"/>
                    </a:lnTo>
                    <a:lnTo>
                      <a:pt x="458" y="1422"/>
                    </a:lnTo>
                    <a:lnTo>
                      <a:pt x="517" y="1444"/>
                    </a:lnTo>
                    <a:lnTo>
                      <a:pt x="561" y="1478"/>
                    </a:lnTo>
                    <a:lnTo>
                      <a:pt x="559" y="1652"/>
                    </a:lnTo>
                    <a:lnTo>
                      <a:pt x="548" y="1744"/>
                    </a:lnTo>
                    <a:lnTo>
                      <a:pt x="532" y="1837"/>
                    </a:lnTo>
                    <a:lnTo>
                      <a:pt x="512" y="1928"/>
                    </a:lnTo>
                    <a:lnTo>
                      <a:pt x="487" y="2018"/>
                    </a:lnTo>
                    <a:lnTo>
                      <a:pt x="460" y="2102"/>
                    </a:lnTo>
                    <a:lnTo>
                      <a:pt x="444" y="2142"/>
                    </a:lnTo>
                    <a:lnTo>
                      <a:pt x="429" y="2182"/>
                    </a:lnTo>
                    <a:lnTo>
                      <a:pt x="402" y="2195"/>
                    </a:lnTo>
                    <a:lnTo>
                      <a:pt x="367" y="2200"/>
                    </a:lnTo>
                    <a:lnTo>
                      <a:pt x="288" y="2196"/>
                    </a:lnTo>
                    <a:lnTo>
                      <a:pt x="208" y="2179"/>
                    </a:lnTo>
                    <a:lnTo>
                      <a:pt x="145" y="2159"/>
                    </a:lnTo>
                    <a:lnTo>
                      <a:pt x="118" y="2213"/>
                    </a:lnTo>
                    <a:lnTo>
                      <a:pt x="103" y="2243"/>
                    </a:lnTo>
                    <a:lnTo>
                      <a:pt x="89" y="2272"/>
                    </a:lnTo>
                    <a:lnTo>
                      <a:pt x="60" y="2330"/>
                    </a:lnTo>
                    <a:lnTo>
                      <a:pt x="43" y="2389"/>
                    </a:lnTo>
                    <a:lnTo>
                      <a:pt x="108" y="2463"/>
                    </a:lnTo>
                    <a:lnTo>
                      <a:pt x="16" y="2542"/>
                    </a:lnTo>
                    <a:lnTo>
                      <a:pt x="0" y="2605"/>
                    </a:lnTo>
                    <a:lnTo>
                      <a:pt x="201" y="2591"/>
                    </a:lnTo>
                    <a:lnTo>
                      <a:pt x="305" y="2688"/>
                    </a:lnTo>
                    <a:lnTo>
                      <a:pt x="379" y="2684"/>
                    </a:lnTo>
                    <a:lnTo>
                      <a:pt x="429" y="2601"/>
                    </a:lnTo>
                    <a:lnTo>
                      <a:pt x="410" y="2517"/>
                    </a:lnTo>
                    <a:lnTo>
                      <a:pt x="441" y="2484"/>
                    </a:lnTo>
                    <a:lnTo>
                      <a:pt x="467" y="2451"/>
                    </a:lnTo>
                    <a:lnTo>
                      <a:pt x="491" y="2418"/>
                    </a:lnTo>
                    <a:lnTo>
                      <a:pt x="512" y="2384"/>
                    </a:lnTo>
                    <a:lnTo>
                      <a:pt x="547" y="2317"/>
                    </a:lnTo>
                    <a:lnTo>
                      <a:pt x="574" y="2249"/>
                    </a:lnTo>
                    <a:lnTo>
                      <a:pt x="598" y="2179"/>
                    </a:lnTo>
                    <a:lnTo>
                      <a:pt x="619" y="2108"/>
                    </a:lnTo>
                    <a:lnTo>
                      <a:pt x="643" y="2032"/>
                    </a:lnTo>
                    <a:lnTo>
                      <a:pt x="672" y="1954"/>
                    </a:lnTo>
                    <a:lnTo>
                      <a:pt x="685" y="1978"/>
                    </a:lnTo>
                    <a:lnTo>
                      <a:pt x="699" y="2001"/>
                    </a:lnTo>
                    <a:lnTo>
                      <a:pt x="733" y="2041"/>
                    </a:lnTo>
                    <a:lnTo>
                      <a:pt x="751" y="2058"/>
                    </a:lnTo>
                    <a:lnTo>
                      <a:pt x="771" y="2075"/>
                    </a:lnTo>
                    <a:lnTo>
                      <a:pt x="791" y="2092"/>
                    </a:lnTo>
                    <a:lnTo>
                      <a:pt x="813" y="2108"/>
                    </a:lnTo>
                    <a:lnTo>
                      <a:pt x="855" y="2139"/>
                    </a:lnTo>
                    <a:lnTo>
                      <a:pt x="898" y="2171"/>
                    </a:lnTo>
                    <a:lnTo>
                      <a:pt x="939" y="2206"/>
                    </a:lnTo>
                    <a:lnTo>
                      <a:pt x="976" y="2246"/>
                    </a:lnTo>
                    <a:lnTo>
                      <a:pt x="998" y="2361"/>
                    </a:lnTo>
                    <a:lnTo>
                      <a:pt x="1062" y="2393"/>
                    </a:lnTo>
                    <a:lnTo>
                      <a:pt x="1062" y="2438"/>
                    </a:lnTo>
                    <a:lnTo>
                      <a:pt x="1158" y="2490"/>
                    </a:lnTo>
                    <a:lnTo>
                      <a:pt x="1171" y="2550"/>
                    </a:lnTo>
                    <a:lnTo>
                      <a:pt x="1126" y="2609"/>
                    </a:lnTo>
                    <a:lnTo>
                      <a:pt x="1230" y="2676"/>
                    </a:lnTo>
                    <a:lnTo>
                      <a:pt x="1291" y="2661"/>
                    </a:lnTo>
                    <a:lnTo>
                      <a:pt x="1365" y="2656"/>
                    </a:lnTo>
                    <a:lnTo>
                      <a:pt x="1437" y="2666"/>
                    </a:lnTo>
                    <a:lnTo>
                      <a:pt x="1496" y="2692"/>
                    </a:lnTo>
                    <a:lnTo>
                      <a:pt x="1564" y="2595"/>
                    </a:lnTo>
                    <a:lnTo>
                      <a:pt x="1533" y="2552"/>
                    </a:lnTo>
                    <a:lnTo>
                      <a:pt x="1503" y="2503"/>
                    </a:lnTo>
                    <a:lnTo>
                      <a:pt x="1470" y="2444"/>
                    </a:lnTo>
                    <a:lnTo>
                      <a:pt x="1439" y="2380"/>
                    </a:lnTo>
                    <a:lnTo>
                      <a:pt x="1407" y="2312"/>
                    </a:lnTo>
                    <a:lnTo>
                      <a:pt x="1376" y="2238"/>
                    </a:lnTo>
                    <a:lnTo>
                      <a:pt x="1346" y="2162"/>
                    </a:lnTo>
                    <a:lnTo>
                      <a:pt x="1318" y="2084"/>
                    </a:lnTo>
                    <a:lnTo>
                      <a:pt x="1289" y="2004"/>
                    </a:lnTo>
                    <a:lnTo>
                      <a:pt x="1264" y="1925"/>
                    </a:lnTo>
                    <a:lnTo>
                      <a:pt x="1239" y="1848"/>
                    </a:lnTo>
                    <a:lnTo>
                      <a:pt x="1217" y="1773"/>
                    </a:lnTo>
                    <a:lnTo>
                      <a:pt x="1198" y="1702"/>
                    </a:lnTo>
                    <a:lnTo>
                      <a:pt x="1181" y="1635"/>
                    </a:lnTo>
                    <a:lnTo>
                      <a:pt x="1158" y="1518"/>
                    </a:lnTo>
                    <a:lnTo>
                      <a:pt x="1197" y="1539"/>
                    </a:lnTo>
                    <a:lnTo>
                      <a:pt x="1249" y="1554"/>
                    </a:lnTo>
                    <a:lnTo>
                      <a:pt x="1349" y="1551"/>
                    </a:lnTo>
                    <a:lnTo>
                      <a:pt x="1359" y="1515"/>
                    </a:lnTo>
                    <a:lnTo>
                      <a:pt x="1340" y="1458"/>
                    </a:lnTo>
                    <a:lnTo>
                      <a:pt x="1316" y="1404"/>
                    </a:lnTo>
                    <a:lnTo>
                      <a:pt x="1289" y="1348"/>
                    </a:lnTo>
                    <a:lnTo>
                      <a:pt x="1259" y="1296"/>
                    </a:lnTo>
                    <a:lnTo>
                      <a:pt x="1227" y="1243"/>
                    </a:lnTo>
                    <a:lnTo>
                      <a:pt x="1195" y="1190"/>
                    </a:lnTo>
                    <a:lnTo>
                      <a:pt x="1164" y="1137"/>
                    </a:lnTo>
                    <a:lnTo>
                      <a:pt x="1136" y="1086"/>
                    </a:lnTo>
                    <a:lnTo>
                      <a:pt x="1146" y="1006"/>
                    </a:lnTo>
                    <a:lnTo>
                      <a:pt x="1163" y="899"/>
                    </a:lnTo>
                    <a:lnTo>
                      <a:pt x="1191" y="639"/>
                    </a:lnTo>
                    <a:lnTo>
                      <a:pt x="1185" y="388"/>
                    </a:lnTo>
                    <a:lnTo>
                      <a:pt x="1174" y="337"/>
                    </a:lnTo>
                    <a:lnTo>
                      <a:pt x="1158" y="292"/>
                    </a:lnTo>
                    <a:lnTo>
                      <a:pt x="1136" y="257"/>
                    </a:lnTo>
                    <a:lnTo>
                      <a:pt x="1123" y="243"/>
                    </a:lnTo>
                    <a:lnTo>
                      <a:pt x="1107" y="230"/>
                    </a:lnTo>
                    <a:lnTo>
                      <a:pt x="1079" y="211"/>
                    </a:lnTo>
                    <a:lnTo>
                      <a:pt x="1050" y="191"/>
                    </a:lnTo>
                    <a:lnTo>
                      <a:pt x="1020" y="171"/>
                    </a:lnTo>
                    <a:lnTo>
                      <a:pt x="989" y="150"/>
                    </a:lnTo>
                    <a:lnTo>
                      <a:pt x="958" y="130"/>
                    </a:lnTo>
                    <a:lnTo>
                      <a:pt x="925" y="110"/>
                    </a:lnTo>
                    <a:lnTo>
                      <a:pt x="892" y="92"/>
                    </a:lnTo>
                    <a:lnTo>
                      <a:pt x="858" y="73"/>
                    </a:lnTo>
                    <a:lnTo>
                      <a:pt x="824" y="56"/>
                    </a:lnTo>
                    <a:lnTo>
                      <a:pt x="787" y="40"/>
                    </a:lnTo>
                    <a:lnTo>
                      <a:pt x="712" y="16"/>
                    </a:lnTo>
                    <a:lnTo>
                      <a:pt x="632" y="3"/>
                    </a:lnTo>
                    <a:lnTo>
                      <a:pt x="547" y="0"/>
                    </a:lnTo>
                    <a:lnTo>
                      <a:pt x="712" y="74"/>
                    </a:lnTo>
                    <a:lnTo>
                      <a:pt x="474" y="42"/>
                    </a:lnTo>
                    <a:lnTo>
                      <a:pt x="365" y="87"/>
                    </a:lnTo>
                    <a:lnTo>
                      <a:pt x="286" y="60"/>
                    </a:lnTo>
                    <a:lnTo>
                      <a:pt x="208" y="84"/>
                    </a:lnTo>
                    <a:lnTo>
                      <a:pt x="171" y="109"/>
                    </a:lnTo>
                    <a:lnTo>
                      <a:pt x="143" y="134"/>
                    </a:lnTo>
                    <a:lnTo>
                      <a:pt x="235" y="141"/>
                    </a:lnTo>
                    <a:lnTo>
                      <a:pt x="235" y="141"/>
                    </a:lnTo>
                    <a:close/>
                  </a:path>
                </a:pathLst>
              </a:custGeom>
              <a:solidFill>
                <a:srgbClr val="7fb8d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65" name=""/>
              <p:cNvSpPr/>
              <p:nvPr/>
            </p:nvSpPr>
            <p:spPr>
              <a:xfrm>
                <a:off x="4462920" y="3517560"/>
                <a:ext cx="370440" cy="88200"/>
              </a:xfrm>
              <a:custGeom>
                <a:avLst/>
                <a:gdLst/>
                <a:ahLst/>
                <a:rect l="l" t="t" r="r" b="b"/>
                <a:pathLst>
                  <a:path w="666" h="151">
                    <a:moveTo>
                      <a:pt x="4" y="105"/>
                    </a:moveTo>
                    <a:lnTo>
                      <a:pt x="0" y="138"/>
                    </a:lnTo>
                    <a:lnTo>
                      <a:pt x="95" y="149"/>
                    </a:lnTo>
                    <a:lnTo>
                      <a:pt x="197" y="151"/>
                    </a:lnTo>
                    <a:lnTo>
                      <a:pt x="392" y="111"/>
                    </a:lnTo>
                    <a:lnTo>
                      <a:pt x="438" y="146"/>
                    </a:lnTo>
                    <a:lnTo>
                      <a:pt x="647" y="142"/>
                    </a:lnTo>
                    <a:lnTo>
                      <a:pt x="666" y="87"/>
                    </a:lnTo>
                    <a:lnTo>
                      <a:pt x="526" y="67"/>
                    </a:lnTo>
                    <a:lnTo>
                      <a:pt x="456" y="37"/>
                    </a:lnTo>
                    <a:lnTo>
                      <a:pt x="401" y="0"/>
                    </a:lnTo>
                    <a:lnTo>
                      <a:pt x="291" y="45"/>
                    </a:lnTo>
                    <a:lnTo>
                      <a:pt x="264" y="4"/>
                    </a:lnTo>
                    <a:lnTo>
                      <a:pt x="219" y="8"/>
                    </a:lnTo>
                    <a:lnTo>
                      <a:pt x="151" y="69"/>
                    </a:lnTo>
                    <a:lnTo>
                      <a:pt x="169" y="27"/>
                    </a:lnTo>
                    <a:lnTo>
                      <a:pt x="81" y="55"/>
                    </a:lnTo>
                    <a:lnTo>
                      <a:pt x="38" y="78"/>
                    </a:lnTo>
                    <a:lnTo>
                      <a:pt x="4" y="105"/>
                    </a:lnTo>
                    <a:lnTo>
                      <a:pt x="4" y="105"/>
                    </a:lnTo>
                    <a:close/>
                  </a:path>
                </a:pathLst>
              </a:custGeom>
              <a:solidFill>
                <a:srgbClr val="a56343"/>
              </a:solidFill>
              <a:ln w="0">
                <a:noFill/>
              </a:ln>
            </p:spPr>
            <p:style>
              <a:lnRef idx="0"/>
              <a:fillRef idx="0"/>
              <a:effectRef idx="0"/>
              <a:fontRef idx="minor"/>
            </p:style>
            <p:txBody>
              <a:bodyPr lIns="90000" rIns="90000" tIns="41400" bIns="41400" anchor="t">
                <a:noAutofit/>
              </a:bodyPr>
              <a:p>
                <a:endParaRPr b="0" lang="en-US" sz="2400" strike="noStrike" u="none">
                  <a:solidFill>
                    <a:srgbClr val="ffffff"/>
                  </a:solidFill>
                  <a:effectLst/>
                  <a:uFillTx/>
                  <a:latin typeface="Times New Roman"/>
                </a:endParaRPr>
              </a:p>
            </p:txBody>
          </p:sp>
          <p:sp>
            <p:nvSpPr>
              <p:cNvPr id="1166" name=""/>
              <p:cNvSpPr/>
              <p:nvPr/>
            </p:nvSpPr>
            <p:spPr>
              <a:xfrm>
                <a:off x="5074920" y="3542040"/>
                <a:ext cx="385920" cy="82080"/>
              </a:xfrm>
              <a:custGeom>
                <a:avLst/>
                <a:gdLst/>
                <a:ahLst/>
                <a:rect l="l" t="t" r="r" b="b"/>
                <a:pathLst>
                  <a:path w="693" h="142">
                    <a:moveTo>
                      <a:pt x="0" y="101"/>
                    </a:moveTo>
                    <a:lnTo>
                      <a:pt x="30" y="114"/>
                    </a:lnTo>
                    <a:lnTo>
                      <a:pt x="73" y="124"/>
                    </a:lnTo>
                    <a:lnTo>
                      <a:pt x="183" y="137"/>
                    </a:lnTo>
                    <a:lnTo>
                      <a:pt x="369" y="142"/>
                    </a:lnTo>
                    <a:lnTo>
                      <a:pt x="402" y="128"/>
                    </a:lnTo>
                    <a:lnTo>
                      <a:pt x="437" y="111"/>
                    </a:lnTo>
                    <a:lnTo>
                      <a:pt x="493" y="138"/>
                    </a:lnTo>
                    <a:lnTo>
                      <a:pt x="652" y="124"/>
                    </a:lnTo>
                    <a:lnTo>
                      <a:pt x="693" y="74"/>
                    </a:lnTo>
                    <a:lnTo>
                      <a:pt x="625" y="83"/>
                    </a:lnTo>
                    <a:lnTo>
                      <a:pt x="552" y="46"/>
                    </a:lnTo>
                    <a:lnTo>
                      <a:pt x="397" y="78"/>
                    </a:lnTo>
                    <a:lnTo>
                      <a:pt x="288" y="0"/>
                    </a:lnTo>
                    <a:lnTo>
                      <a:pt x="238" y="17"/>
                    </a:lnTo>
                    <a:lnTo>
                      <a:pt x="187" y="28"/>
                    </a:lnTo>
                    <a:lnTo>
                      <a:pt x="141" y="97"/>
                    </a:lnTo>
                    <a:lnTo>
                      <a:pt x="123" y="28"/>
                    </a:lnTo>
                    <a:lnTo>
                      <a:pt x="57" y="57"/>
                    </a:lnTo>
                    <a:lnTo>
                      <a:pt x="0" y="101"/>
                    </a:lnTo>
                    <a:lnTo>
                      <a:pt x="0" y="101"/>
                    </a:lnTo>
                    <a:close/>
                  </a:path>
                </a:pathLst>
              </a:custGeom>
              <a:solidFill>
                <a:srgbClr val="a56343"/>
              </a:solidFill>
              <a:ln w="0">
                <a:noFill/>
              </a:ln>
            </p:spPr>
            <p:style>
              <a:lnRef idx="0"/>
              <a:fillRef idx="0"/>
              <a:effectRef idx="0"/>
              <a:fontRef idx="minor"/>
            </p:style>
            <p:txBody>
              <a:bodyPr lIns="90000" rIns="90000" tIns="35280" bIns="35280" anchor="t">
                <a:noAutofit/>
              </a:bodyPr>
              <a:p>
                <a:endParaRPr b="0" lang="en-US" sz="2400" strike="noStrike" u="none">
                  <a:solidFill>
                    <a:srgbClr val="ffffff"/>
                  </a:solidFill>
                  <a:effectLst/>
                  <a:uFillTx/>
                  <a:latin typeface="Times New Roman"/>
                </a:endParaRPr>
              </a:p>
            </p:txBody>
          </p:sp>
          <p:sp>
            <p:nvSpPr>
              <p:cNvPr id="1167" name=""/>
              <p:cNvSpPr/>
              <p:nvPr/>
            </p:nvSpPr>
            <p:spPr>
              <a:xfrm>
                <a:off x="4569840" y="2890440"/>
                <a:ext cx="241200" cy="407520"/>
              </a:xfrm>
              <a:custGeom>
                <a:avLst/>
                <a:gdLst/>
                <a:ahLst/>
                <a:rect l="l" t="t" r="r" b="b"/>
                <a:pathLst>
                  <a:path w="432" h="704">
                    <a:moveTo>
                      <a:pt x="368" y="0"/>
                    </a:moveTo>
                    <a:lnTo>
                      <a:pt x="432" y="78"/>
                    </a:lnTo>
                    <a:lnTo>
                      <a:pt x="421" y="333"/>
                    </a:lnTo>
                    <a:lnTo>
                      <a:pt x="412" y="462"/>
                    </a:lnTo>
                    <a:lnTo>
                      <a:pt x="397" y="584"/>
                    </a:lnTo>
                    <a:lnTo>
                      <a:pt x="318" y="704"/>
                    </a:lnTo>
                    <a:lnTo>
                      <a:pt x="72" y="700"/>
                    </a:lnTo>
                    <a:lnTo>
                      <a:pt x="50" y="426"/>
                    </a:lnTo>
                    <a:lnTo>
                      <a:pt x="28" y="289"/>
                    </a:lnTo>
                    <a:lnTo>
                      <a:pt x="15" y="222"/>
                    </a:lnTo>
                    <a:lnTo>
                      <a:pt x="0" y="157"/>
                    </a:lnTo>
                    <a:lnTo>
                      <a:pt x="15" y="141"/>
                    </a:lnTo>
                    <a:lnTo>
                      <a:pt x="34" y="127"/>
                    </a:lnTo>
                    <a:lnTo>
                      <a:pt x="77" y="100"/>
                    </a:lnTo>
                    <a:lnTo>
                      <a:pt x="124" y="74"/>
                    </a:lnTo>
                    <a:lnTo>
                      <a:pt x="173" y="51"/>
                    </a:lnTo>
                    <a:lnTo>
                      <a:pt x="225" y="33"/>
                    </a:lnTo>
                    <a:lnTo>
                      <a:pt x="276" y="17"/>
                    </a:lnTo>
                    <a:lnTo>
                      <a:pt x="368" y="0"/>
                    </a:lnTo>
                    <a:lnTo>
                      <a:pt x="368" y="0"/>
                    </a:lnTo>
                    <a:close/>
                  </a:path>
                </a:pathLst>
              </a:custGeom>
              <a:solidFill>
                <a:srgbClr val="f0ca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68" name=""/>
              <p:cNvSpPr/>
              <p:nvPr/>
            </p:nvSpPr>
            <p:spPr>
              <a:xfrm>
                <a:off x="4762440" y="2772000"/>
                <a:ext cx="163440" cy="552600"/>
              </a:xfrm>
              <a:custGeom>
                <a:avLst/>
                <a:gdLst/>
                <a:ahLst/>
                <a:rect l="l" t="t" r="r" b="b"/>
                <a:pathLst>
                  <a:path w="293" h="952">
                    <a:moveTo>
                      <a:pt x="0" y="22"/>
                    </a:moveTo>
                    <a:lnTo>
                      <a:pt x="18" y="68"/>
                    </a:lnTo>
                    <a:lnTo>
                      <a:pt x="45" y="60"/>
                    </a:lnTo>
                    <a:lnTo>
                      <a:pt x="45" y="138"/>
                    </a:lnTo>
                    <a:lnTo>
                      <a:pt x="142" y="179"/>
                    </a:lnTo>
                    <a:lnTo>
                      <a:pt x="61" y="203"/>
                    </a:lnTo>
                    <a:lnTo>
                      <a:pt x="66" y="564"/>
                    </a:lnTo>
                    <a:lnTo>
                      <a:pt x="46" y="765"/>
                    </a:lnTo>
                    <a:lnTo>
                      <a:pt x="28" y="849"/>
                    </a:lnTo>
                    <a:lnTo>
                      <a:pt x="15" y="883"/>
                    </a:lnTo>
                    <a:lnTo>
                      <a:pt x="0" y="910"/>
                    </a:lnTo>
                    <a:lnTo>
                      <a:pt x="86" y="952"/>
                    </a:lnTo>
                    <a:lnTo>
                      <a:pt x="165" y="924"/>
                    </a:lnTo>
                    <a:lnTo>
                      <a:pt x="207" y="808"/>
                    </a:lnTo>
                    <a:lnTo>
                      <a:pt x="244" y="625"/>
                    </a:lnTo>
                    <a:lnTo>
                      <a:pt x="273" y="437"/>
                    </a:lnTo>
                    <a:lnTo>
                      <a:pt x="293" y="303"/>
                    </a:lnTo>
                    <a:lnTo>
                      <a:pt x="283" y="241"/>
                    </a:lnTo>
                    <a:lnTo>
                      <a:pt x="271" y="172"/>
                    </a:lnTo>
                    <a:lnTo>
                      <a:pt x="105" y="129"/>
                    </a:lnTo>
                    <a:lnTo>
                      <a:pt x="105" y="45"/>
                    </a:lnTo>
                    <a:lnTo>
                      <a:pt x="37" y="0"/>
                    </a:lnTo>
                    <a:lnTo>
                      <a:pt x="0" y="22"/>
                    </a:lnTo>
                    <a:lnTo>
                      <a:pt x="0" y="22"/>
                    </a:lnTo>
                    <a:close/>
                  </a:path>
                </a:pathLst>
              </a:custGeom>
              <a:solidFill>
                <a:srgbClr val="b87d4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69" name=""/>
              <p:cNvSpPr/>
              <p:nvPr/>
            </p:nvSpPr>
            <p:spPr>
              <a:xfrm>
                <a:off x="4635360" y="2806920"/>
                <a:ext cx="51120" cy="69480"/>
              </a:xfrm>
              <a:custGeom>
                <a:avLst/>
                <a:gdLst/>
                <a:ahLst/>
                <a:rect l="l" t="t" r="r" b="b"/>
                <a:pathLst>
                  <a:path w="91" h="119">
                    <a:moveTo>
                      <a:pt x="37" y="0"/>
                    </a:moveTo>
                    <a:lnTo>
                      <a:pt x="68" y="55"/>
                    </a:lnTo>
                    <a:lnTo>
                      <a:pt x="91" y="115"/>
                    </a:lnTo>
                    <a:lnTo>
                      <a:pt x="18" y="119"/>
                    </a:lnTo>
                    <a:lnTo>
                      <a:pt x="0" y="55"/>
                    </a:lnTo>
                    <a:lnTo>
                      <a:pt x="37" y="0"/>
                    </a:lnTo>
                    <a:lnTo>
                      <a:pt x="37" y="0"/>
                    </a:lnTo>
                    <a:close/>
                  </a:path>
                </a:pathLst>
              </a:custGeom>
              <a:solidFill>
                <a:srgbClr val="b87d4d"/>
              </a:solidFill>
              <a:ln w="0">
                <a:noFill/>
              </a:ln>
            </p:spPr>
            <p:style>
              <a:lnRef idx="0"/>
              <a:fillRef idx="0"/>
              <a:effectRef idx="0"/>
              <a:fontRef idx="minor"/>
            </p:style>
            <p:txBody>
              <a:bodyPr lIns="90000" rIns="90000" tIns="22680" bIns="22680" anchor="t">
                <a:noAutofit/>
              </a:bodyPr>
              <a:p>
                <a:endParaRPr b="0" lang="en-US" sz="2400" strike="noStrike" u="none">
                  <a:solidFill>
                    <a:srgbClr val="ffffff"/>
                  </a:solidFill>
                  <a:effectLst/>
                  <a:uFillTx/>
                  <a:latin typeface="Times New Roman"/>
                </a:endParaRPr>
              </a:p>
            </p:txBody>
          </p:sp>
          <p:sp>
            <p:nvSpPr>
              <p:cNvPr id="1170" name=""/>
              <p:cNvSpPr/>
              <p:nvPr/>
            </p:nvSpPr>
            <p:spPr>
              <a:xfrm>
                <a:off x="4822560" y="2141640"/>
                <a:ext cx="88920" cy="595440"/>
              </a:xfrm>
              <a:custGeom>
                <a:avLst/>
                <a:gdLst/>
                <a:ahLst/>
                <a:rect l="l" t="t" r="r" b="b"/>
                <a:pathLst>
                  <a:path w="159" h="1026">
                    <a:moveTo>
                      <a:pt x="17" y="5"/>
                    </a:moveTo>
                    <a:lnTo>
                      <a:pt x="47" y="80"/>
                    </a:lnTo>
                    <a:lnTo>
                      <a:pt x="74" y="151"/>
                    </a:lnTo>
                    <a:lnTo>
                      <a:pt x="99" y="218"/>
                    </a:lnTo>
                    <a:lnTo>
                      <a:pt x="119" y="283"/>
                    </a:lnTo>
                    <a:lnTo>
                      <a:pt x="149" y="418"/>
                    </a:lnTo>
                    <a:lnTo>
                      <a:pt x="159" y="572"/>
                    </a:lnTo>
                    <a:lnTo>
                      <a:pt x="135" y="870"/>
                    </a:lnTo>
                    <a:lnTo>
                      <a:pt x="112" y="985"/>
                    </a:lnTo>
                    <a:lnTo>
                      <a:pt x="108" y="1008"/>
                    </a:lnTo>
                    <a:lnTo>
                      <a:pt x="92" y="1026"/>
                    </a:lnTo>
                    <a:lnTo>
                      <a:pt x="68" y="1026"/>
                    </a:lnTo>
                    <a:lnTo>
                      <a:pt x="48" y="1012"/>
                    </a:lnTo>
                    <a:lnTo>
                      <a:pt x="48" y="988"/>
                    </a:lnTo>
                    <a:lnTo>
                      <a:pt x="55" y="974"/>
                    </a:lnTo>
                    <a:lnTo>
                      <a:pt x="69" y="860"/>
                    </a:lnTo>
                    <a:lnTo>
                      <a:pt x="94" y="570"/>
                    </a:lnTo>
                    <a:lnTo>
                      <a:pt x="91" y="418"/>
                    </a:lnTo>
                    <a:lnTo>
                      <a:pt x="78" y="285"/>
                    </a:lnTo>
                    <a:lnTo>
                      <a:pt x="65" y="221"/>
                    </a:lnTo>
                    <a:lnTo>
                      <a:pt x="49" y="154"/>
                    </a:lnTo>
                    <a:lnTo>
                      <a:pt x="27" y="86"/>
                    </a:lnTo>
                    <a:lnTo>
                      <a:pt x="0" y="12"/>
                    </a:lnTo>
                    <a:lnTo>
                      <a:pt x="5" y="0"/>
                    </a:lnTo>
                    <a:lnTo>
                      <a:pt x="17" y="5"/>
                    </a:lnTo>
                    <a:lnTo>
                      <a:pt x="17" y="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71" name=""/>
              <p:cNvSpPr/>
              <p:nvPr/>
            </p:nvSpPr>
            <p:spPr>
              <a:xfrm>
                <a:off x="4721040" y="2675520"/>
                <a:ext cx="155880" cy="64800"/>
              </a:xfrm>
              <a:custGeom>
                <a:avLst/>
                <a:gdLst/>
                <a:ahLst/>
                <a:rect l="l" t="t" r="r" b="b"/>
                <a:pathLst>
                  <a:path w="280" h="113">
                    <a:moveTo>
                      <a:pt x="11" y="0"/>
                    </a:moveTo>
                    <a:lnTo>
                      <a:pt x="142" y="17"/>
                    </a:lnTo>
                    <a:lnTo>
                      <a:pt x="265" y="56"/>
                    </a:lnTo>
                    <a:lnTo>
                      <a:pt x="280" y="75"/>
                    </a:lnTo>
                    <a:lnTo>
                      <a:pt x="278" y="97"/>
                    </a:lnTo>
                    <a:lnTo>
                      <a:pt x="260" y="113"/>
                    </a:lnTo>
                    <a:lnTo>
                      <a:pt x="236" y="110"/>
                    </a:lnTo>
                    <a:lnTo>
                      <a:pt x="178" y="80"/>
                    </a:lnTo>
                    <a:lnTo>
                      <a:pt x="127" y="54"/>
                    </a:lnTo>
                    <a:lnTo>
                      <a:pt x="73" y="33"/>
                    </a:lnTo>
                    <a:lnTo>
                      <a:pt x="7" y="17"/>
                    </a:lnTo>
                    <a:lnTo>
                      <a:pt x="0" y="7"/>
                    </a:lnTo>
                    <a:lnTo>
                      <a:pt x="11" y="0"/>
                    </a:lnTo>
                    <a:lnTo>
                      <a:pt x="11" y="0"/>
                    </a:lnTo>
                    <a:close/>
                  </a:path>
                </a:pathLst>
              </a:custGeom>
              <a:solidFill>
                <a:srgbClr val="000000"/>
              </a:solidFill>
              <a:ln w="0">
                <a:noFill/>
              </a:ln>
            </p:spPr>
            <p:style>
              <a:lnRef idx="0"/>
              <a:fillRef idx="0"/>
              <a:effectRef idx="0"/>
              <a:fontRef idx="minor"/>
            </p:style>
            <p:txBody>
              <a:bodyPr lIns="90000" rIns="90000" tIns="18000" bIns="18000" anchor="t">
                <a:noAutofit/>
              </a:bodyPr>
              <a:p>
                <a:endParaRPr b="0" lang="en-US" sz="2400" strike="noStrike" u="none">
                  <a:solidFill>
                    <a:srgbClr val="ffffff"/>
                  </a:solidFill>
                  <a:effectLst/>
                  <a:uFillTx/>
                  <a:latin typeface="Times New Roman"/>
                </a:endParaRPr>
              </a:p>
            </p:txBody>
          </p:sp>
          <p:sp>
            <p:nvSpPr>
              <p:cNvPr id="1172" name=""/>
              <p:cNvSpPr/>
              <p:nvPr/>
            </p:nvSpPr>
            <p:spPr>
              <a:xfrm>
                <a:off x="4682160" y="2688480"/>
                <a:ext cx="147960" cy="83160"/>
              </a:xfrm>
              <a:custGeom>
                <a:avLst/>
                <a:gdLst/>
                <a:ahLst/>
                <a:rect l="l" t="t" r="r" b="b"/>
                <a:pathLst>
                  <a:path w="266" h="144">
                    <a:moveTo>
                      <a:pt x="47" y="3"/>
                    </a:moveTo>
                    <a:lnTo>
                      <a:pt x="76" y="22"/>
                    </a:lnTo>
                    <a:lnTo>
                      <a:pt x="103" y="39"/>
                    </a:lnTo>
                    <a:lnTo>
                      <a:pt x="154" y="69"/>
                    </a:lnTo>
                    <a:lnTo>
                      <a:pt x="205" y="97"/>
                    </a:lnTo>
                    <a:lnTo>
                      <a:pt x="262" y="129"/>
                    </a:lnTo>
                    <a:lnTo>
                      <a:pt x="266" y="141"/>
                    </a:lnTo>
                    <a:lnTo>
                      <a:pt x="254" y="144"/>
                    </a:lnTo>
                    <a:lnTo>
                      <a:pt x="191" y="119"/>
                    </a:lnTo>
                    <a:lnTo>
                      <a:pt x="133" y="103"/>
                    </a:lnTo>
                    <a:lnTo>
                      <a:pt x="15" y="56"/>
                    </a:lnTo>
                    <a:lnTo>
                      <a:pt x="0" y="36"/>
                    </a:lnTo>
                    <a:lnTo>
                      <a:pt x="5" y="13"/>
                    </a:lnTo>
                    <a:lnTo>
                      <a:pt x="23" y="0"/>
                    </a:lnTo>
                    <a:lnTo>
                      <a:pt x="47" y="3"/>
                    </a:lnTo>
                    <a:lnTo>
                      <a:pt x="47" y="3"/>
                    </a:lnTo>
                    <a:close/>
                  </a:path>
                </a:pathLst>
              </a:custGeom>
              <a:solidFill>
                <a:srgbClr val="000000"/>
              </a:solidFill>
              <a:ln w="0">
                <a:noFill/>
              </a:ln>
            </p:spPr>
            <p:style>
              <a:lnRef idx="0"/>
              <a:fillRef idx="0"/>
              <a:effectRef idx="0"/>
              <a:fontRef idx="minor"/>
            </p:style>
            <p:txBody>
              <a:bodyPr lIns="90000" rIns="90000" tIns="36360" bIns="36360" anchor="t">
                <a:noAutofit/>
              </a:bodyPr>
              <a:p>
                <a:endParaRPr b="0" lang="en-US" sz="2400" strike="noStrike" u="none">
                  <a:solidFill>
                    <a:srgbClr val="ffffff"/>
                  </a:solidFill>
                  <a:effectLst/>
                  <a:uFillTx/>
                  <a:latin typeface="Times New Roman"/>
                </a:endParaRPr>
              </a:p>
            </p:txBody>
          </p:sp>
          <p:sp>
            <p:nvSpPr>
              <p:cNvPr id="1173" name=""/>
              <p:cNvSpPr/>
              <p:nvPr/>
            </p:nvSpPr>
            <p:spPr>
              <a:xfrm>
                <a:off x="4653000" y="2031120"/>
                <a:ext cx="583920" cy="633960"/>
              </a:xfrm>
              <a:custGeom>
                <a:avLst/>
                <a:gdLst/>
                <a:ahLst/>
                <a:rect l="l" t="t" r="r" b="b"/>
                <a:pathLst>
                  <a:path w="1050" h="1093">
                    <a:moveTo>
                      <a:pt x="73" y="1083"/>
                    </a:moveTo>
                    <a:lnTo>
                      <a:pt x="88" y="925"/>
                    </a:lnTo>
                    <a:lnTo>
                      <a:pt x="81" y="781"/>
                    </a:lnTo>
                    <a:lnTo>
                      <a:pt x="59" y="637"/>
                    </a:lnTo>
                    <a:lnTo>
                      <a:pt x="30" y="480"/>
                    </a:lnTo>
                    <a:lnTo>
                      <a:pt x="6" y="292"/>
                    </a:lnTo>
                    <a:lnTo>
                      <a:pt x="0" y="158"/>
                    </a:lnTo>
                    <a:lnTo>
                      <a:pt x="24" y="118"/>
                    </a:lnTo>
                    <a:lnTo>
                      <a:pt x="56" y="84"/>
                    </a:lnTo>
                    <a:lnTo>
                      <a:pt x="104" y="54"/>
                    </a:lnTo>
                    <a:lnTo>
                      <a:pt x="152" y="33"/>
                    </a:lnTo>
                    <a:lnTo>
                      <a:pt x="199" y="17"/>
                    </a:lnTo>
                    <a:lnTo>
                      <a:pt x="248" y="7"/>
                    </a:lnTo>
                    <a:lnTo>
                      <a:pt x="464" y="0"/>
                    </a:lnTo>
                    <a:lnTo>
                      <a:pt x="632" y="10"/>
                    </a:lnTo>
                    <a:lnTo>
                      <a:pt x="778" y="46"/>
                    </a:lnTo>
                    <a:lnTo>
                      <a:pt x="847" y="74"/>
                    </a:lnTo>
                    <a:lnTo>
                      <a:pt x="912" y="112"/>
                    </a:lnTo>
                    <a:lnTo>
                      <a:pt x="946" y="135"/>
                    </a:lnTo>
                    <a:lnTo>
                      <a:pt x="978" y="161"/>
                    </a:lnTo>
                    <a:lnTo>
                      <a:pt x="1010" y="189"/>
                    </a:lnTo>
                    <a:lnTo>
                      <a:pt x="1043" y="221"/>
                    </a:lnTo>
                    <a:lnTo>
                      <a:pt x="1050" y="236"/>
                    </a:lnTo>
                    <a:lnTo>
                      <a:pt x="1043" y="249"/>
                    </a:lnTo>
                    <a:lnTo>
                      <a:pt x="1016" y="249"/>
                    </a:lnTo>
                    <a:lnTo>
                      <a:pt x="985" y="219"/>
                    </a:lnTo>
                    <a:lnTo>
                      <a:pt x="955" y="192"/>
                    </a:lnTo>
                    <a:lnTo>
                      <a:pt x="925" y="168"/>
                    </a:lnTo>
                    <a:lnTo>
                      <a:pt x="896" y="147"/>
                    </a:lnTo>
                    <a:lnTo>
                      <a:pt x="867" y="127"/>
                    </a:lnTo>
                    <a:lnTo>
                      <a:pt x="838" y="110"/>
                    </a:lnTo>
                    <a:lnTo>
                      <a:pt x="778" y="83"/>
                    </a:lnTo>
                    <a:lnTo>
                      <a:pt x="716" y="64"/>
                    </a:lnTo>
                    <a:lnTo>
                      <a:pt x="649" y="51"/>
                    </a:lnTo>
                    <a:lnTo>
                      <a:pt x="494" y="43"/>
                    </a:lnTo>
                    <a:lnTo>
                      <a:pt x="272" y="41"/>
                    </a:lnTo>
                    <a:lnTo>
                      <a:pt x="171" y="58"/>
                    </a:lnTo>
                    <a:lnTo>
                      <a:pt x="73" y="104"/>
                    </a:lnTo>
                    <a:lnTo>
                      <a:pt x="30" y="164"/>
                    </a:lnTo>
                    <a:lnTo>
                      <a:pt x="36" y="288"/>
                    </a:lnTo>
                    <a:lnTo>
                      <a:pt x="60" y="476"/>
                    </a:lnTo>
                    <a:lnTo>
                      <a:pt x="88" y="634"/>
                    </a:lnTo>
                    <a:lnTo>
                      <a:pt x="107" y="781"/>
                    </a:lnTo>
                    <a:lnTo>
                      <a:pt x="111" y="928"/>
                    </a:lnTo>
                    <a:lnTo>
                      <a:pt x="93" y="1087"/>
                    </a:lnTo>
                    <a:lnTo>
                      <a:pt x="81" y="1093"/>
                    </a:lnTo>
                    <a:lnTo>
                      <a:pt x="73" y="1083"/>
                    </a:lnTo>
                    <a:lnTo>
                      <a:pt x="73" y="108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74" name=""/>
              <p:cNvSpPr/>
              <p:nvPr/>
            </p:nvSpPr>
            <p:spPr>
              <a:xfrm>
                <a:off x="5175000" y="2234520"/>
                <a:ext cx="196560" cy="682560"/>
              </a:xfrm>
              <a:custGeom>
                <a:avLst/>
                <a:gdLst/>
                <a:ahLst/>
                <a:rect l="l" t="t" r="r" b="b"/>
                <a:pathLst>
                  <a:path w="354" h="1176">
                    <a:moveTo>
                      <a:pt x="105" y="13"/>
                    </a:moveTo>
                    <a:lnTo>
                      <a:pt x="109" y="95"/>
                    </a:lnTo>
                    <a:lnTo>
                      <a:pt x="101" y="231"/>
                    </a:lnTo>
                    <a:lnTo>
                      <a:pt x="95" y="290"/>
                    </a:lnTo>
                    <a:lnTo>
                      <a:pt x="78" y="338"/>
                    </a:lnTo>
                    <a:lnTo>
                      <a:pt x="51" y="509"/>
                    </a:lnTo>
                    <a:lnTo>
                      <a:pt x="58" y="563"/>
                    </a:lnTo>
                    <a:lnTo>
                      <a:pt x="79" y="632"/>
                    </a:lnTo>
                    <a:lnTo>
                      <a:pt x="105" y="690"/>
                    </a:lnTo>
                    <a:lnTo>
                      <a:pt x="119" y="719"/>
                    </a:lnTo>
                    <a:lnTo>
                      <a:pt x="136" y="747"/>
                    </a:lnTo>
                    <a:lnTo>
                      <a:pt x="153" y="777"/>
                    </a:lnTo>
                    <a:lnTo>
                      <a:pt x="173" y="810"/>
                    </a:lnTo>
                    <a:lnTo>
                      <a:pt x="199" y="841"/>
                    </a:lnTo>
                    <a:lnTo>
                      <a:pt x="222" y="868"/>
                    </a:lnTo>
                    <a:lnTo>
                      <a:pt x="270" y="925"/>
                    </a:lnTo>
                    <a:lnTo>
                      <a:pt x="298" y="987"/>
                    </a:lnTo>
                    <a:lnTo>
                      <a:pt x="321" y="1044"/>
                    </a:lnTo>
                    <a:lnTo>
                      <a:pt x="354" y="1165"/>
                    </a:lnTo>
                    <a:lnTo>
                      <a:pt x="348" y="1176"/>
                    </a:lnTo>
                    <a:lnTo>
                      <a:pt x="337" y="1169"/>
                    </a:lnTo>
                    <a:lnTo>
                      <a:pt x="317" y="1109"/>
                    </a:lnTo>
                    <a:lnTo>
                      <a:pt x="304" y="1083"/>
                    </a:lnTo>
                    <a:lnTo>
                      <a:pt x="289" y="1061"/>
                    </a:lnTo>
                    <a:lnTo>
                      <a:pt x="257" y="1012"/>
                    </a:lnTo>
                    <a:lnTo>
                      <a:pt x="225" y="957"/>
                    </a:lnTo>
                    <a:lnTo>
                      <a:pt x="175" y="900"/>
                    </a:lnTo>
                    <a:lnTo>
                      <a:pt x="128" y="841"/>
                    </a:lnTo>
                    <a:lnTo>
                      <a:pt x="106" y="807"/>
                    </a:lnTo>
                    <a:lnTo>
                      <a:pt x="89" y="774"/>
                    </a:lnTo>
                    <a:lnTo>
                      <a:pt x="59" y="713"/>
                    </a:lnTo>
                    <a:lnTo>
                      <a:pt x="15" y="575"/>
                    </a:lnTo>
                    <a:lnTo>
                      <a:pt x="0" y="506"/>
                    </a:lnTo>
                    <a:lnTo>
                      <a:pt x="11" y="446"/>
                    </a:lnTo>
                    <a:lnTo>
                      <a:pt x="28" y="394"/>
                    </a:lnTo>
                    <a:lnTo>
                      <a:pt x="58" y="281"/>
                    </a:lnTo>
                    <a:lnTo>
                      <a:pt x="85" y="59"/>
                    </a:lnTo>
                    <a:lnTo>
                      <a:pt x="81" y="10"/>
                    </a:lnTo>
                    <a:lnTo>
                      <a:pt x="85" y="2"/>
                    </a:lnTo>
                    <a:lnTo>
                      <a:pt x="94" y="0"/>
                    </a:lnTo>
                    <a:lnTo>
                      <a:pt x="105" y="13"/>
                    </a:lnTo>
                    <a:lnTo>
                      <a:pt x="105" y="1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75" name=""/>
              <p:cNvSpPr/>
              <p:nvPr/>
            </p:nvSpPr>
            <p:spPr>
              <a:xfrm>
                <a:off x="5231880" y="2200680"/>
                <a:ext cx="61920" cy="474480"/>
              </a:xfrm>
              <a:custGeom>
                <a:avLst/>
                <a:gdLst/>
                <a:ahLst/>
                <a:rect l="l" t="t" r="r" b="b"/>
                <a:pathLst>
                  <a:path w="111" h="818">
                    <a:moveTo>
                      <a:pt x="54" y="6"/>
                    </a:moveTo>
                    <a:lnTo>
                      <a:pt x="107" y="205"/>
                    </a:lnTo>
                    <a:lnTo>
                      <a:pt x="111" y="389"/>
                    </a:lnTo>
                    <a:lnTo>
                      <a:pt x="88" y="577"/>
                    </a:lnTo>
                    <a:lnTo>
                      <a:pt x="64" y="789"/>
                    </a:lnTo>
                    <a:lnTo>
                      <a:pt x="53" y="812"/>
                    </a:lnTo>
                    <a:lnTo>
                      <a:pt x="30" y="818"/>
                    </a:lnTo>
                    <a:lnTo>
                      <a:pt x="0" y="784"/>
                    </a:lnTo>
                    <a:lnTo>
                      <a:pt x="37" y="13"/>
                    </a:lnTo>
                    <a:lnTo>
                      <a:pt x="43" y="0"/>
                    </a:lnTo>
                    <a:lnTo>
                      <a:pt x="54" y="6"/>
                    </a:lnTo>
                    <a:lnTo>
                      <a:pt x="54" y="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76" name=""/>
              <p:cNvSpPr/>
              <p:nvPr/>
            </p:nvSpPr>
            <p:spPr>
              <a:xfrm>
                <a:off x="4986720" y="2679120"/>
                <a:ext cx="191160" cy="267840"/>
              </a:xfrm>
              <a:custGeom>
                <a:avLst/>
                <a:gdLst/>
                <a:ahLst/>
                <a:rect l="l" t="t" r="r" b="b"/>
                <a:pathLst>
                  <a:path w="342" h="463">
                    <a:moveTo>
                      <a:pt x="246" y="4"/>
                    </a:moveTo>
                    <a:lnTo>
                      <a:pt x="305" y="209"/>
                    </a:lnTo>
                    <a:lnTo>
                      <a:pt x="324" y="272"/>
                    </a:lnTo>
                    <a:lnTo>
                      <a:pt x="340" y="330"/>
                    </a:lnTo>
                    <a:lnTo>
                      <a:pt x="342" y="386"/>
                    </a:lnTo>
                    <a:lnTo>
                      <a:pt x="332" y="411"/>
                    </a:lnTo>
                    <a:lnTo>
                      <a:pt x="315" y="437"/>
                    </a:lnTo>
                    <a:lnTo>
                      <a:pt x="303" y="446"/>
                    </a:lnTo>
                    <a:lnTo>
                      <a:pt x="199" y="463"/>
                    </a:lnTo>
                    <a:lnTo>
                      <a:pt x="92" y="457"/>
                    </a:lnTo>
                    <a:lnTo>
                      <a:pt x="48" y="440"/>
                    </a:lnTo>
                    <a:lnTo>
                      <a:pt x="28" y="426"/>
                    </a:lnTo>
                    <a:lnTo>
                      <a:pt x="5" y="414"/>
                    </a:lnTo>
                    <a:lnTo>
                      <a:pt x="0" y="403"/>
                    </a:lnTo>
                    <a:lnTo>
                      <a:pt x="11" y="397"/>
                    </a:lnTo>
                    <a:lnTo>
                      <a:pt x="96" y="402"/>
                    </a:lnTo>
                    <a:lnTo>
                      <a:pt x="190" y="407"/>
                    </a:lnTo>
                    <a:lnTo>
                      <a:pt x="278" y="394"/>
                    </a:lnTo>
                    <a:lnTo>
                      <a:pt x="298" y="353"/>
                    </a:lnTo>
                    <a:lnTo>
                      <a:pt x="298" y="310"/>
                    </a:lnTo>
                    <a:lnTo>
                      <a:pt x="277" y="216"/>
                    </a:lnTo>
                    <a:lnTo>
                      <a:pt x="257" y="112"/>
                    </a:lnTo>
                    <a:lnTo>
                      <a:pt x="229" y="11"/>
                    </a:lnTo>
                    <a:lnTo>
                      <a:pt x="234" y="0"/>
                    </a:lnTo>
                    <a:lnTo>
                      <a:pt x="246" y="4"/>
                    </a:lnTo>
                    <a:lnTo>
                      <a:pt x="246" y="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77" name=""/>
              <p:cNvSpPr/>
              <p:nvPr/>
            </p:nvSpPr>
            <p:spPr>
              <a:xfrm>
                <a:off x="5160240" y="2889360"/>
                <a:ext cx="198000" cy="55440"/>
              </a:xfrm>
              <a:custGeom>
                <a:avLst/>
                <a:gdLst/>
                <a:ahLst/>
                <a:rect l="l" t="t" r="r" b="b"/>
                <a:pathLst>
                  <a:path w="356" h="95">
                    <a:moveTo>
                      <a:pt x="17" y="7"/>
                    </a:moveTo>
                    <a:lnTo>
                      <a:pt x="107" y="0"/>
                    </a:lnTo>
                    <a:lnTo>
                      <a:pt x="194" y="14"/>
                    </a:lnTo>
                    <a:lnTo>
                      <a:pt x="300" y="58"/>
                    </a:lnTo>
                    <a:lnTo>
                      <a:pt x="347" y="78"/>
                    </a:lnTo>
                    <a:lnTo>
                      <a:pt x="356" y="88"/>
                    </a:lnTo>
                    <a:lnTo>
                      <a:pt x="346" y="95"/>
                    </a:lnTo>
                    <a:lnTo>
                      <a:pt x="285" y="95"/>
                    </a:lnTo>
                    <a:lnTo>
                      <a:pt x="179" y="51"/>
                    </a:lnTo>
                    <a:lnTo>
                      <a:pt x="93" y="49"/>
                    </a:lnTo>
                    <a:lnTo>
                      <a:pt x="2" y="69"/>
                    </a:lnTo>
                    <a:lnTo>
                      <a:pt x="0" y="38"/>
                    </a:lnTo>
                    <a:lnTo>
                      <a:pt x="9" y="17"/>
                    </a:lnTo>
                    <a:lnTo>
                      <a:pt x="17" y="7"/>
                    </a:lnTo>
                    <a:lnTo>
                      <a:pt x="17" y="7"/>
                    </a:lnTo>
                    <a:close/>
                  </a:path>
                </a:pathLst>
              </a:custGeom>
              <a:solidFill>
                <a:srgbClr val="000000"/>
              </a:solidFill>
              <a:ln w="0">
                <a:noFill/>
              </a:ln>
            </p:spPr>
            <p:style>
              <a:lnRef idx="0"/>
              <a:fillRef idx="0"/>
              <a:effectRef idx="0"/>
              <a:fontRef idx="minor"/>
            </p:style>
            <p:txBody>
              <a:bodyPr lIns="90000" rIns="90000" tIns="8640" bIns="8640" anchor="t">
                <a:noAutofit/>
              </a:bodyPr>
              <a:p>
                <a:endParaRPr b="0" lang="en-US" sz="2400" strike="noStrike" u="none">
                  <a:solidFill>
                    <a:srgbClr val="ffffff"/>
                  </a:solidFill>
                  <a:effectLst/>
                  <a:uFillTx/>
                  <a:latin typeface="Times New Roman"/>
                </a:endParaRPr>
              </a:p>
            </p:txBody>
          </p:sp>
          <p:sp>
            <p:nvSpPr>
              <p:cNvPr id="1178" name=""/>
              <p:cNvSpPr/>
              <p:nvPr/>
            </p:nvSpPr>
            <p:spPr>
              <a:xfrm>
                <a:off x="5023800" y="1903680"/>
                <a:ext cx="448200" cy="142560"/>
              </a:xfrm>
              <a:custGeom>
                <a:avLst/>
                <a:gdLst/>
                <a:ahLst/>
                <a:rect l="l" t="t" r="r" b="b"/>
                <a:pathLst>
                  <a:path w="807" h="247">
                    <a:moveTo>
                      <a:pt x="0" y="214"/>
                    </a:moveTo>
                    <a:lnTo>
                      <a:pt x="27" y="163"/>
                    </a:lnTo>
                    <a:lnTo>
                      <a:pt x="46" y="144"/>
                    </a:lnTo>
                    <a:lnTo>
                      <a:pt x="71" y="134"/>
                    </a:lnTo>
                    <a:lnTo>
                      <a:pt x="154" y="143"/>
                    </a:lnTo>
                    <a:lnTo>
                      <a:pt x="192" y="149"/>
                    </a:lnTo>
                    <a:lnTo>
                      <a:pt x="233" y="142"/>
                    </a:lnTo>
                    <a:lnTo>
                      <a:pt x="282" y="136"/>
                    </a:lnTo>
                    <a:lnTo>
                      <a:pt x="333" y="86"/>
                    </a:lnTo>
                    <a:lnTo>
                      <a:pt x="356" y="56"/>
                    </a:lnTo>
                    <a:lnTo>
                      <a:pt x="377" y="28"/>
                    </a:lnTo>
                    <a:lnTo>
                      <a:pt x="390" y="15"/>
                    </a:lnTo>
                    <a:lnTo>
                      <a:pt x="403" y="5"/>
                    </a:lnTo>
                    <a:lnTo>
                      <a:pt x="434" y="0"/>
                    </a:lnTo>
                    <a:lnTo>
                      <a:pt x="512" y="8"/>
                    </a:lnTo>
                    <a:lnTo>
                      <a:pt x="623" y="36"/>
                    </a:lnTo>
                    <a:lnTo>
                      <a:pt x="674" y="52"/>
                    </a:lnTo>
                    <a:lnTo>
                      <a:pt x="736" y="57"/>
                    </a:lnTo>
                    <a:lnTo>
                      <a:pt x="781" y="53"/>
                    </a:lnTo>
                    <a:lnTo>
                      <a:pt x="798" y="55"/>
                    </a:lnTo>
                    <a:lnTo>
                      <a:pt x="807" y="67"/>
                    </a:lnTo>
                    <a:lnTo>
                      <a:pt x="805" y="83"/>
                    </a:lnTo>
                    <a:lnTo>
                      <a:pt x="791" y="95"/>
                    </a:lnTo>
                    <a:lnTo>
                      <a:pt x="736" y="103"/>
                    </a:lnTo>
                    <a:lnTo>
                      <a:pt x="670" y="95"/>
                    </a:lnTo>
                    <a:lnTo>
                      <a:pt x="616" y="72"/>
                    </a:lnTo>
                    <a:lnTo>
                      <a:pt x="562" y="47"/>
                    </a:lnTo>
                    <a:lnTo>
                      <a:pt x="497" y="32"/>
                    </a:lnTo>
                    <a:lnTo>
                      <a:pt x="430" y="40"/>
                    </a:lnTo>
                    <a:lnTo>
                      <a:pt x="378" y="79"/>
                    </a:lnTo>
                    <a:lnTo>
                      <a:pt x="340" y="132"/>
                    </a:lnTo>
                    <a:lnTo>
                      <a:pt x="320" y="156"/>
                    </a:lnTo>
                    <a:lnTo>
                      <a:pt x="294" y="174"/>
                    </a:lnTo>
                    <a:lnTo>
                      <a:pt x="258" y="183"/>
                    </a:lnTo>
                    <a:lnTo>
                      <a:pt x="212" y="187"/>
                    </a:lnTo>
                    <a:lnTo>
                      <a:pt x="174" y="171"/>
                    </a:lnTo>
                    <a:lnTo>
                      <a:pt x="134" y="153"/>
                    </a:lnTo>
                    <a:lnTo>
                      <a:pt x="87" y="150"/>
                    </a:lnTo>
                    <a:lnTo>
                      <a:pt x="41" y="189"/>
                    </a:lnTo>
                    <a:lnTo>
                      <a:pt x="10" y="247"/>
                    </a:lnTo>
                    <a:lnTo>
                      <a:pt x="0" y="214"/>
                    </a:lnTo>
                    <a:lnTo>
                      <a:pt x="0" y="21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79" name=""/>
              <p:cNvSpPr/>
              <p:nvPr/>
            </p:nvSpPr>
            <p:spPr>
              <a:xfrm>
                <a:off x="5139360" y="1963800"/>
                <a:ext cx="386640" cy="144000"/>
              </a:xfrm>
              <a:custGeom>
                <a:avLst/>
                <a:gdLst/>
                <a:ahLst/>
                <a:rect l="l" t="t" r="r" b="b"/>
                <a:pathLst>
                  <a:path w="695" h="248">
                    <a:moveTo>
                      <a:pt x="637" y="10"/>
                    </a:moveTo>
                    <a:lnTo>
                      <a:pt x="664" y="66"/>
                    </a:lnTo>
                    <a:lnTo>
                      <a:pt x="695" y="114"/>
                    </a:lnTo>
                    <a:lnTo>
                      <a:pt x="691" y="128"/>
                    </a:lnTo>
                    <a:lnTo>
                      <a:pt x="661" y="141"/>
                    </a:lnTo>
                    <a:lnTo>
                      <a:pt x="604" y="208"/>
                    </a:lnTo>
                    <a:lnTo>
                      <a:pt x="577" y="237"/>
                    </a:lnTo>
                    <a:lnTo>
                      <a:pt x="539" y="248"/>
                    </a:lnTo>
                    <a:lnTo>
                      <a:pt x="522" y="239"/>
                    </a:lnTo>
                    <a:lnTo>
                      <a:pt x="498" y="217"/>
                    </a:lnTo>
                    <a:lnTo>
                      <a:pt x="472" y="198"/>
                    </a:lnTo>
                    <a:lnTo>
                      <a:pt x="417" y="178"/>
                    </a:lnTo>
                    <a:lnTo>
                      <a:pt x="355" y="175"/>
                    </a:lnTo>
                    <a:lnTo>
                      <a:pt x="290" y="190"/>
                    </a:lnTo>
                    <a:lnTo>
                      <a:pt x="261" y="202"/>
                    </a:lnTo>
                    <a:lnTo>
                      <a:pt x="249" y="220"/>
                    </a:lnTo>
                    <a:lnTo>
                      <a:pt x="233" y="232"/>
                    </a:lnTo>
                    <a:lnTo>
                      <a:pt x="195" y="248"/>
                    </a:lnTo>
                    <a:lnTo>
                      <a:pt x="148" y="231"/>
                    </a:lnTo>
                    <a:lnTo>
                      <a:pt x="104" y="218"/>
                    </a:lnTo>
                    <a:lnTo>
                      <a:pt x="10" y="215"/>
                    </a:lnTo>
                    <a:lnTo>
                      <a:pt x="0" y="208"/>
                    </a:lnTo>
                    <a:lnTo>
                      <a:pt x="7" y="198"/>
                    </a:lnTo>
                    <a:lnTo>
                      <a:pt x="104" y="188"/>
                    </a:lnTo>
                    <a:lnTo>
                      <a:pt x="197" y="208"/>
                    </a:lnTo>
                    <a:lnTo>
                      <a:pt x="239" y="177"/>
                    </a:lnTo>
                    <a:lnTo>
                      <a:pt x="274" y="154"/>
                    </a:lnTo>
                    <a:lnTo>
                      <a:pt x="353" y="135"/>
                    </a:lnTo>
                    <a:lnTo>
                      <a:pt x="424" y="134"/>
                    </a:lnTo>
                    <a:lnTo>
                      <a:pt x="491" y="155"/>
                    </a:lnTo>
                    <a:lnTo>
                      <a:pt x="549" y="198"/>
                    </a:lnTo>
                    <a:lnTo>
                      <a:pt x="603" y="171"/>
                    </a:lnTo>
                    <a:lnTo>
                      <a:pt x="627" y="148"/>
                    </a:lnTo>
                    <a:lnTo>
                      <a:pt x="653" y="125"/>
                    </a:lnTo>
                    <a:lnTo>
                      <a:pt x="673" y="117"/>
                    </a:lnTo>
                    <a:lnTo>
                      <a:pt x="602" y="27"/>
                    </a:lnTo>
                    <a:lnTo>
                      <a:pt x="602" y="10"/>
                    </a:lnTo>
                    <a:lnTo>
                      <a:pt x="611" y="0"/>
                    </a:lnTo>
                    <a:lnTo>
                      <a:pt x="637" y="10"/>
                    </a:lnTo>
                    <a:lnTo>
                      <a:pt x="637"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80" name=""/>
              <p:cNvSpPr/>
              <p:nvPr/>
            </p:nvSpPr>
            <p:spPr>
              <a:xfrm>
                <a:off x="4716720" y="1758600"/>
                <a:ext cx="339120" cy="273600"/>
              </a:xfrm>
              <a:custGeom>
                <a:avLst/>
                <a:gdLst/>
                <a:ahLst/>
                <a:rect l="l" t="t" r="r" b="b"/>
                <a:pathLst>
                  <a:path w="610" h="473">
                    <a:moveTo>
                      <a:pt x="0" y="168"/>
                    </a:moveTo>
                    <a:lnTo>
                      <a:pt x="9" y="138"/>
                    </a:lnTo>
                    <a:lnTo>
                      <a:pt x="21" y="119"/>
                    </a:lnTo>
                    <a:lnTo>
                      <a:pt x="54" y="101"/>
                    </a:lnTo>
                    <a:lnTo>
                      <a:pt x="141" y="97"/>
                    </a:lnTo>
                    <a:lnTo>
                      <a:pt x="191" y="78"/>
                    </a:lnTo>
                    <a:lnTo>
                      <a:pt x="235" y="50"/>
                    </a:lnTo>
                    <a:lnTo>
                      <a:pt x="277" y="20"/>
                    </a:lnTo>
                    <a:lnTo>
                      <a:pt x="327" y="0"/>
                    </a:lnTo>
                    <a:lnTo>
                      <a:pt x="434" y="4"/>
                    </a:lnTo>
                    <a:lnTo>
                      <a:pt x="524" y="62"/>
                    </a:lnTo>
                    <a:lnTo>
                      <a:pt x="559" y="105"/>
                    </a:lnTo>
                    <a:lnTo>
                      <a:pt x="586" y="155"/>
                    </a:lnTo>
                    <a:lnTo>
                      <a:pt x="610" y="265"/>
                    </a:lnTo>
                    <a:lnTo>
                      <a:pt x="606" y="322"/>
                    </a:lnTo>
                    <a:lnTo>
                      <a:pt x="592" y="376"/>
                    </a:lnTo>
                    <a:lnTo>
                      <a:pt x="578" y="404"/>
                    </a:lnTo>
                    <a:lnTo>
                      <a:pt x="562" y="427"/>
                    </a:lnTo>
                    <a:lnTo>
                      <a:pt x="524" y="471"/>
                    </a:lnTo>
                    <a:lnTo>
                      <a:pt x="511" y="473"/>
                    </a:lnTo>
                    <a:lnTo>
                      <a:pt x="509" y="460"/>
                    </a:lnTo>
                    <a:lnTo>
                      <a:pt x="534" y="413"/>
                    </a:lnTo>
                    <a:lnTo>
                      <a:pt x="549" y="359"/>
                    </a:lnTo>
                    <a:lnTo>
                      <a:pt x="565" y="265"/>
                    </a:lnTo>
                    <a:lnTo>
                      <a:pt x="559" y="216"/>
                    </a:lnTo>
                    <a:lnTo>
                      <a:pt x="545" y="169"/>
                    </a:lnTo>
                    <a:lnTo>
                      <a:pt x="522" y="125"/>
                    </a:lnTo>
                    <a:lnTo>
                      <a:pt x="491" y="88"/>
                    </a:lnTo>
                    <a:lnTo>
                      <a:pt x="474" y="72"/>
                    </a:lnTo>
                    <a:lnTo>
                      <a:pt x="455" y="58"/>
                    </a:lnTo>
                    <a:lnTo>
                      <a:pt x="414" y="37"/>
                    </a:lnTo>
                    <a:lnTo>
                      <a:pt x="323" y="34"/>
                    </a:lnTo>
                    <a:lnTo>
                      <a:pt x="239" y="78"/>
                    </a:lnTo>
                    <a:lnTo>
                      <a:pt x="202" y="102"/>
                    </a:lnTo>
                    <a:lnTo>
                      <a:pt x="155" y="118"/>
                    </a:lnTo>
                    <a:lnTo>
                      <a:pt x="70" y="126"/>
                    </a:lnTo>
                    <a:lnTo>
                      <a:pt x="36" y="141"/>
                    </a:lnTo>
                    <a:lnTo>
                      <a:pt x="18" y="171"/>
                    </a:lnTo>
                    <a:lnTo>
                      <a:pt x="7" y="178"/>
                    </a:lnTo>
                    <a:lnTo>
                      <a:pt x="0" y="168"/>
                    </a:lnTo>
                    <a:lnTo>
                      <a:pt x="0" y="16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81" name=""/>
              <p:cNvSpPr/>
              <p:nvPr/>
            </p:nvSpPr>
            <p:spPr>
              <a:xfrm>
                <a:off x="4788000" y="1878120"/>
                <a:ext cx="57600" cy="62640"/>
              </a:xfrm>
              <a:custGeom>
                <a:avLst/>
                <a:gdLst/>
                <a:ahLst/>
                <a:rect l="l" t="t" r="r" b="b"/>
                <a:pathLst>
                  <a:path w="104" h="109">
                    <a:moveTo>
                      <a:pt x="13" y="0"/>
                    </a:moveTo>
                    <a:lnTo>
                      <a:pt x="63" y="82"/>
                    </a:lnTo>
                    <a:lnTo>
                      <a:pt x="95" y="77"/>
                    </a:lnTo>
                    <a:lnTo>
                      <a:pt x="104" y="87"/>
                    </a:lnTo>
                    <a:lnTo>
                      <a:pt x="95" y="96"/>
                    </a:lnTo>
                    <a:lnTo>
                      <a:pt x="73" y="104"/>
                    </a:lnTo>
                    <a:lnTo>
                      <a:pt x="53" y="109"/>
                    </a:lnTo>
                    <a:lnTo>
                      <a:pt x="24" y="63"/>
                    </a:lnTo>
                    <a:lnTo>
                      <a:pt x="0" y="15"/>
                    </a:lnTo>
                    <a:lnTo>
                      <a:pt x="0" y="2"/>
                    </a:lnTo>
                    <a:lnTo>
                      <a:pt x="13" y="0"/>
                    </a:lnTo>
                    <a:lnTo>
                      <a:pt x="13" y="0"/>
                    </a:lnTo>
                    <a:close/>
                  </a:path>
                </a:pathLst>
              </a:custGeom>
              <a:solidFill>
                <a:srgbClr val="000000"/>
              </a:solidFill>
              <a:ln w="0">
                <a:noFill/>
              </a:ln>
            </p:spPr>
            <p:style>
              <a:lnRef idx="0"/>
              <a:fillRef idx="0"/>
              <a:effectRef idx="0"/>
              <a:fontRef idx="minor"/>
            </p:style>
            <p:txBody>
              <a:bodyPr lIns="90000" rIns="90000" tIns="15840" bIns="15840" anchor="t">
                <a:noAutofit/>
              </a:bodyPr>
              <a:p>
                <a:endParaRPr b="0" lang="en-US" sz="2400" strike="noStrike" u="none">
                  <a:solidFill>
                    <a:srgbClr val="ffffff"/>
                  </a:solidFill>
                  <a:effectLst/>
                  <a:uFillTx/>
                  <a:latin typeface="Times New Roman"/>
                </a:endParaRPr>
              </a:p>
            </p:txBody>
          </p:sp>
          <p:sp>
            <p:nvSpPr>
              <p:cNvPr id="1182" name=""/>
              <p:cNvSpPr/>
              <p:nvPr/>
            </p:nvSpPr>
            <p:spPr>
              <a:xfrm>
                <a:off x="4836600" y="1870920"/>
                <a:ext cx="75600" cy="105840"/>
              </a:xfrm>
              <a:custGeom>
                <a:avLst/>
                <a:gdLst/>
                <a:ahLst/>
                <a:rect l="l" t="t" r="r" b="b"/>
                <a:pathLst>
                  <a:path w="137" h="181">
                    <a:moveTo>
                      <a:pt x="0" y="77"/>
                    </a:moveTo>
                    <a:lnTo>
                      <a:pt x="3" y="48"/>
                    </a:lnTo>
                    <a:lnTo>
                      <a:pt x="16" y="24"/>
                    </a:lnTo>
                    <a:lnTo>
                      <a:pt x="34" y="7"/>
                    </a:lnTo>
                    <a:lnTo>
                      <a:pt x="60" y="0"/>
                    </a:lnTo>
                    <a:lnTo>
                      <a:pt x="94" y="8"/>
                    </a:lnTo>
                    <a:lnTo>
                      <a:pt x="120" y="33"/>
                    </a:lnTo>
                    <a:lnTo>
                      <a:pt x="137" y="107"/>
                    </a:lnTo>
                    <a:lnTo>
                      <a:pt x="123" y="142"/>
                    </a:lnTo>
                    <a:lnTo>
                      <a:pt x="101" y="177"/>
                    </a:lnTo>
                    <a:lnTo>
                      <a:pt x="90" y="181"/>
                    </a:lnTo>
                    <a:lnTo>
                      <a:pt x="86" y="168"/>
                    </a:lnTo>
                    <a:lnTo>
                      <a:pt x="93" y="101"/>
                    </a:lnTo>
                    <a:lnTo>
                      <a:pt x="106" y="77"/>
                    </a:lnTo>
                    <a:lnTo>
                      <a:pt x="101" y="50"/>
                    </a:lnTo>
                    <a:lnTo>
                      <a:pt x="84" y="27"/>
                    </a:lnTo>
                    <a:lnTo>
                      <a:pt x="60" y="17"/>
                    </a:lnTo>
                    <a:lnTo>
                      <a:pt x="29" y="37"/>
                    </a:lnTo>
                    <a:lnTo>
                      <a:pt x="17" y="77"/>
                    </a:lnTo>
                    <a:lnTo>
                      <a:pt x="9" y="85"/>
                    </a:lnTo>
                    <a:lnTo>
                      <a:pt x="0" y="77"/>
                    </a:lnTo>
                    <a:lnTo>
                      <a:pt x="0" y="7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83" name=""/>
              <p:cNvSpPr/>
              <p:nvPr/>
            </p:nvSpPr>
            <p:spPr>
              <a:xfrm>
                <a:off x="4893480" y="1985040"/>
                <a:ext cx="46440" cy="59040"/>
              </a:xfrm>
              <a:custGeom>
                <a:avLst/>
                <a:gdLst/>
                <a:ahLst/>
                <a:rect l="l" t="t" r="r" b="b"/>
                <a:pathLst>
                  <a:path w="82" h="103">
                    <a:moveTo>
                      <a:pt x="17" y="7"/>
                    </a:moveTo>
                    <a:lnTo>
                      <a:pt x="28" y="43"/>
                    </a:lnTo>
                    <a:lnTo>
                      <a:pt x="49" y="71"/>
                    </a:lnTo>
                    <a:lnTo>
                      <a:pt x="77" y="86"/>
                    </a:lnTo>
                    <a:lnTo>
                      <a:pt x="82" y="96"/>
                    </a:lnTo>
                    <a:lnTo>
                      <a:pt x="71" y="103"/>
                    </a:lnTo>
                    <a:lnTo>
                      <a:pt x="37" y="96"/>
                    </a:lnTo>
                    <a:lnTo>
                      <a:pt x="11" y="57"/>
                    </a:lnTo>
                    <a:lnTo>
                      <a:pt x="0" y="10"/>
                    </a:lnTo>
                    <a:lnTo>
                      <a:pt x="7" y="0"/>
                    </a:lnTo>
                    <a:lnTo>
                      <a:pt x="17" y="7"/>
                    </a:lnTo>
                    <a:lnTo>
                      <a:pt x="17" y="7"/>
                    </a:lnTo>
                    <a:close/>
                  </a:path>
                </a:pathLst>
              </a:custGeom>
              <a:solidFill>
                <a:srgbClr val="000000"/>
              </a:solidFill>
              <a:ln w="0">
                <a:noFill/>
              </a:ln>
            </p:spPr>
            <p:style>
              <a:lnRef idx="0"/>
              <a:fillRef idx="0"/>
              <a:effectRef idx="0"/>
              <a:fontRef idx="minor"/>
            </p:style>
            <p:txBody>
              <a:bodyPr lIns="90000" rIns="90000" tIns="12240" bIns="12240" anchor="t">
                <a:noAutofit/>
              </a:bodyPr>
              <a:p>
                <a:endParaRPr b="0" lang="en-US" sz="2400" strike="noStrike" u="none">
                  <a:solidFill>
                    <a:srgbClr val="ffffff"/>
                  </a:solidFill>
                  <a:effectLst/>
                  <a:uFillTx/>
                  <a:latin typeface="Times New Roman"/>
                </a:endParaRPr>
              </a:p>
            </p:txBody>
          </p:sp>
          <p:sp>
            <p:nvSpPr>
              <p:cNvPr id="1184" name=""/>
              <p:cNvSpPr/>
              <p:nvPr/>
            </p:nvSpPr>
            <p:spPr>
              <a:xfrm>
                <a:off x="4711320" y="1870920"/>
                <a:ext cx="39960" cy="52200"/>
              </a:xfrm>
              <a:custGeom>
                <a:avLst/>
                <a:gdLst/>
                <a:ahLst/>
                <a:rect l="l" t="t" r="r" b="b"/>
                <a:pathLst>
                  <a:path w="73" h="90">
                    <a:moveTo>
                      <a:pt x="17" y="9"/>
                    </a:moveTo>
                    <a:lnTo>
                      <a:pt x="33" y="40"/>
                    </a:lnTo>
                    <a:lnTo>
                      <a:pt x="64" y="56"/>
                    </a:lnTo>
                    <a:lnTo>
                      <a:pt x="73" y="73"/>
                    </a:lnTo>
                    <a:lnTo>
                      <a:pt x="64" y="90"/>
                    </a:lnTo>
                    <a:lnTo>
                      <a:pt x="21" y="63"/>
                    </a:lnTo>
                    <a:lnTo>
                      <a:pt x="0" y="12"/>
                    </a:lnTo>
                    <a:lnTo>
                      <a:pt x="7" y="0"/>
                    </a:lnTo>
                    <a:lnTo>
                      <a:pt x="17" y="9"/>
                    </a:lnTo>
                    <a:lnTo>
                      <a:pt x="17" y="9"/>
                    </a:lnTo>
                    <a:close/>
                  </a:path>
                </a:pathLst>
              </a:custGeom>
              <a:solidFill>
                <a:srgbClr val="000000"/>
              </a:solidFill>
              <a:ln w="0">
                <a:noFill/>
              </a:ln>
            </p:spPr>
            <p:style>
              <a:lnRef idx="0"/>
              <a:fillRef idx="0"/>
              <a:effectRef idx="0"/>
              <a:fontRef idx="minor"/>
            </p:style>
            <p:txBody>
              <a:bodyPr lIns="90000" rIns="90000" tIns="5400" bIns="5400" anchor="t">
                <a:noAutofit/>
              </a:bodyPr>
              <a:p>
                <a:endParaRPr b="0" lang="en-US" sz="2400" strike="noStrike" u="none">
                  <a:solidFill>
                    <a:srgbClr val="ffffff"/>
                  </a:solidFill>
                  <a:effectLst/>
                  <a:uFillTx/>
                  <a:latin typeface="Times New Roman"/>
                </a:endParaRPr>
              </a:p>
            </p:txBody>
          </p:sp>
          <p:sp>
            <p:nvSpPr>
              <p:cNvPr id="1185" name=""/>
              <p:cNvSpPr/>
              <p:nvPr/>
            </p:nvSpPr>
            <p:spPr>
              <a:xfrm>
                <a:off x="4744440" y="1884960"/>
                <a:ext cx="25200" cy="97560"/>
              </a:xfrm>
              <a:custGeom>
                <a:avLst/>
                <a:gdLst/>
                <a:ahLst/>
                <a:rect l="l" t="t" r="r" b="b"/>
                <a:pathLst>
                  <a:path w="47" h="168">
                    <a:moveTo>
                      <a:pt x="20" y="8"/>
                    </a:moveTo>
                    <a:lnTo>
                      <a:pt x="23" y="71"/>
                    </a:lnTo>
                    <a:lnTo>
                      <a:pt x="18" y="131"/>
                    </a:lnTo>
                    <a:lnTo>
                      <a:pt x="41" y="144"/>
                    </a:lnTo>
                    <a:lnTo>
                      <a:pt x="47" y="155"/>
                    </a:lnTo>
                    <a:lnTo>
                      <a:pt x="35" y="168"/>
                    </a:lnTo>
                    <a:lnTo>
                      <a:pt x="8" y="149"/>
                    </a:lnTo>
                    <a:lnTo>
                      <a:pt x="0" y="139"/>
                    </a:lnTo>
                    <a:lnTo>
                      <a:pt x="1" y="11"/>
                    </a:lnTo>
                    <a:lnTo>
                      <a:pt x="10" y="0"/>
                    </a:lnTo>
                    <a:lnTo>
                      <a:pt x="20" y="8"/>
                    </a:lnTo>
                    <a:lnTo>
                      <a:pt x="20" y="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86" name=""/>
              <p:cNvSpPr/>
              <p:nvPr/>
            </p:nvSpPr>
            <p:spPr>
              <a:xfrm>
                <a:off x="4753440" y="1954440"/>
                <a:ext cx="29880" cy="81360"/>
              </a:xfrm>
              <a:custGeom>
                <a:avLst/>
                <a:gdLst/>
                <a:ahLst/>
                <a:rect l="l" t="t" r="r" b="b"/>
                <a:pathLst>
                  <a:path w="54" h="140">
                    <a:moveTo>
                      <a:pt x="30" y="10"/>
                    </a:moveTo>
                    <a:lnTo>
                      <a:pt x="20" y="119"/>
                    </a:lnTo>
                    <a:lnTo>
                      <a:pt x="45" y="122"/>
                    </a:lnTo>
                    <a:lnTo>
                      <a:pt x="54" y="130"/>
                    </a:lnTo>
                    <a:lnTo>
                      <a:pt x="45" y="140"/>
                    </a:lnTo>
                    <a:lnTo>
                      <a:pt x="7" y="134"/>
                    </a:lnTo>
                    <a:lnTo>
                      <a:pt x="0" y="123"/>
                    </a:lnTo>
                    <a:lnTo>
                      <a:pt x="11" y="10"/>
                    </a:lnTo>
                    <a:lnTo>
                      <a:pt x="21" y="0"/>
                    </a:lnTo>
                    <a:lnTo>
                      <a:pt x="30" y="10"/>
                    </a:lnTo>
                    <a:lnTo>
                      <a:pt x="30" y="10"/>
                    </a:lnTo>
                    <a:close/>
                  </a:path>
                </a:pathLst>
              </a:custGeom>
              <a:solidFill>
                <a:srgbClr val="000000"/>
              </a:solidFill>
              <a:ln w="0">
                <a:noFill/>
              </a:ln>
            </p:spPr>
            <p:style>
              <a:lnRef idx="0"/>
              <a:fillRef idx="0"/>
              <a:effectRef idx="0"/>
              <a:fontRef idx="minor"/>
            </p:style>
            <p:txBody>
              <a:bodyPr lIns="90000" rIns="90000" tIns="34560" bIns="34560" anchor="t">
                <a:noAutofit/>
              </a:bodyPr>
              <a:p>
                <a:endParaRPr b="0" lang="en-US" sz="2400" strike="noStrike" u="none">
                  <a:solidFill>
                    <a:srgbClr val="ffffff"/>
                  </a:solidFill>
                  <a:effectLst/>
                  <a:uFillTx/>
                  <a:latin typeface="Times New Roman"/>
                </a:endParaRPr>
              </a:p>
            </p:txBody>
          </p:sp>
          <p:sp>
            <p:nvSpPr>
              <p:cNvPr id="1187" name=""/>
              <p:cNvSpPr/>
              <p:nvPr/>
            </p:nvSpPr>
            <p:spPr>
              <a:xfrm>
                <a:off x="4779000" y="1978920"/>
                <a:ext cx="20880" cy="71640"/>
              </a:xfrm>
              <a:custGeom>
                <a:avLst/>
                <a:gdLst/>
                <a:ahLst/>
                <a:rect l="l" t="t" r="r" b="b"/>
                <a:pathLst>
                  <a:path w="39" h="124">
                    <a:moveTo>
                      <a:pt x="39" y="10"/>
                    </a:moveTo>
                    <a:lnTo>
                      <a:pt x="35" y="37"/>
                    </a:lnTo>
                    <a:lnTo>
                      <a:pt x="19" y="116"/>
                    </a:lnTo>
                    <a:lnTo>
                      <a:pt x="9" y="124"/>
                    </a:lnTo>
                    <a:lnTo>
                      <a:pt x="0" y="114"/>
                    </a:lnTo>
                    <a:lnTo>
                      <a:pt x="12" y="34"/>
                    </a:lnTo>
                    <a:lnTo>
                      <a:pt x="20" y="7"/>
                    </a:lnTo>
                    <a:lnTo>
                      <a:pt x="30" y="0"/>
                    </a:lnTo>
                    <a:lnTo>
                      <a:pt x="39" y="10"/>
                    </a:lnTo>
                    <a:lnTo>
                      <a:pt x="39" y="10"/>
                    </a:lnTo>
                    <a:close/>
                  </a:path>
                </a:pathLst>
              </a:custGeom>
              <a:solidFill>
                <a:srgbClr val="000000"/>
              </a:solidFill>
              <a:ln w="0">
                <a:noFill/>
              </a:ln>
            </p:spPr>
            <p:style>
              <a:lnRef idx="0"/>
              <a:fillRef idx="0"/>
              <a:effectRef idx="0"/>
              <a:fontRef idx="minor"/>
            </p:style>
            <p:txBody>
              <a:bodyPr lIns="90000" rIns="90000" tIns="24840" bIns="24840" anchor="t">
                <a:noAutofit/>
              </a:bodyPr>
              <a:p>
                <a:endParaRPr b="0" lang="en-US" sz="2400" strike="noStrike" u="none">
                  <a:solidFill>
                    <a:srgbClr val="ffffff"/>
                  </a:solidFill>
                  <a:effectLst/>
                  <a:uFillTx/>
                  <a:latin typeface="Times New Roman"/>
                </a:endParaRPr>
              </a:p>
            </p:txBody>
          </p:sp>
          <p:sp>
            <p:nvSpPr>
              <p:cNvPr id="1188" name=""/>
              <p:cNvSpPr/>
              <p:nvPr/>
            </p:nvSpPr>
            <p:spPr>
              <a:xfrm>
                <a:off x="4649760" y="2734920"/>
                <a:ext cx="43200" cy="103320"/>
              </a:xfrm>
              <a:custGeom>
                <a:avLst/>
                <a:gdLst/>
                <a:ahLst/>
                <a:rect l="l" t="t" r="r" b="b"/>
                <a:pathLst>
                  <a:path w="80" h="178">
                    <a:moveTo>
                      <a:pt x="80" y="12"/>
                    </a:moveTo>
                    <a:lnTo>
                      <a:pt x="44" y="67"/>
                    </a:lnTo>
                    <a:lnTo>
                      <a:pt x="40" y="125"/>
                    </a:lnTo>
                    <a:lnTo>
                      <a:pt x="50" y="156"/>
                    </a:lnTo>
                    <a:lnTo>
                      <a:pt x="48" y="171"/>
                    </a:lnTo>
                    <a:lnTo>
                      <a:pt x="37" y="178"/>
                    </a:lnTo>
                    <a:lnTo>
                      <a:pt x="14" y="165"/>
                    </a:lnTo>
                    <a:lnTo>
                      <a:pt x="3" y="136"/>
                    </a:lnTo>
                    <a:lnTo>
                      <a:pt x="0" y="99"/>
                    </a:lnTo>
                    <a:lnTo>
                      <a:pt x="14" y="67"/>
                    </a:lnTo>
                    <a:lnTo>
                      <a:pt x="38" y="35"/>
                    </a:lnTo>
                    <a:lnTo>
                      <a:pt x="64" y="2"/>
                    </a:lnTo>
                    <a:lnTo>
                      <a:pt x="77" y="0"/>
                    </a:lnTo>
                    <a:lnTo>
                      <a:pt x="80" y="12"/>
                    </a:lnTo>
                    <a:lnTo>
                      <a:pt x="80" y="1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89" name=""/>
              <p:cNvSpPr/>
              <p:nvPr/>
            </p:nvSpPr>
            <p:spPr>
              <a:xfrm>
                <a:off x="4616640" y="2791800"/>
                <a:ext cx="20880" cy="56520"/>
              </a:xfrm>
              <a:custGeom>
                <a:avLst/>
                <a:gdLst/>
                <a:ahLst/>
                <a:rect l="l" t="t" r="r" b="b"/>
                <a:pathLst>
                  <a:path w="39" h="99">
                    <a:moveTo>
                      <a:pt x="39" y="13"/>
                    </a:moveTo>
                    <a:lnTo>
                      <a:pt x="20" y="49"/>
                    </a:lnTo>
                    <a:lnTo>
                      <a:pt x="19" y="89"/>
                    </a:lnTo>
                    <a:lnTo>
                      <a:pt x="10" y="99"/>
                    </a:lnTo>
                    <a:lnTo>
                      <a:pt x="0" y="90"/>
                    </a:lnTo>
                    <a:lnTo>
                      <a:pt x="3" y="42"/>
                    </a:lnTo>
                    <a:lnTo>
                      <a:pt x="12" y="22"/>
                    </a:lnTo>
                    <a:lnTo>
                      <a:pt x="26" y="2"/>
                    </a:lnTo>
                    <a:lnTo>
                      <a:pt x="39" y="0"/>
                    </a:lnTo>
                    <a:lnTo>
                      <a:pt x="39" y="13"/>
                    </a:lnTo>
                    <a:lnTo>
                      <a:pt x="39" y="13"/>
                    </a:lnTo>
                    <a:close/>
                  </a:path>
                </a:pathLst>
              </a:custGeom>
              <a:solidFill>
                <a:srgbClr val="000000"/>
              </a:solidFill>
              <a:ln w="0">
                <a:noFill/>
              </a:ln>
            </p:spPr>
            <p:style>
              <a:lnRef idx="0"/>
              <a:fillRef idx="0"/>
              <a:effectRef idx="0"/>
              <a:fontRef idx="minor"/>
            </p:style>
            <p:txBody>
              <a:bodyPr lIns="90000" rIns="90000" tIns="9720" bIns="9720" anchor="t">
                <a:noAutofit/>
              </a:bodyPr>
              <a:p>
                <a:endParaRPr b="0" lang="en-US" sz="2400" strike="noStrike" u="none">
                  <a:solidFill>
                    <a:srgbClr val="ffffff"/>
                  </a:solidFill>
                  <a:effectLst/>
                  <a:uFillTx/>
                  <a:latin typeface="Times New Roman"/>
                </a:endParaRPr>
              </a:p>
            </p:txBody>
          </p:sp>
          <p:sp>
            <p:nvSpPr>
              <p:cNvPr id="1190" name=""/>
              <p:cNvSpPr/>
              <p:nvPr/>
            </p:nvSpPr>
            <p:spPr>
              <a:xfrm>
                <a:off x="4739760" y="2760480"/>
                <a:ext cx="35640" cy="52200"/>
              </a:xfrm>
              <a:custGeom>
                <a:avLst/>
                <a:gdLst/>
                <a:ahLst/>
                <a:rect l="l" t="t" r="r" b="b"/>
                <a:pathLst>
                  <a:path w="66" h="90">
                    <a:moveTo>
                      <a:pt x="66" y="11"/>
                    </a:moveTo>
                    <a:lnTo>
                      <a:pt x="44" y="52"/>
                    </a:lnTo>
                    <a:lnTo>
                      <a:pt x="63" y="75"/>
                    </a:lnTo>
                    <a:lnTo>
                      <a:pt x="64" y="88"/>
                    </a:lnTo>
                    <a:lnTo>
                      <a:pt x="51" y="90"/>
                    </a:lnTo>
                    <a:lnTo>
                      <a:pt x="7" y="62"/>
                    </a:lnTo>
                    <a:lnTo>
                      <a:pt x="0" y="47"/>
                    </a:lnTo>
                    <a:lnTo>
                      <a:pt x="10" y="34"/>
                    </a:lnTo>
                    <a:lnTo>
                      <a:pt x="49" y="5"/>
                    </a:lnTo>
                    <a:lnTo>
                      <a:pt x="60" y="0"/>
                    </a:lnTo>
                    <a:lnTo>
                      <a:pt x="66" y="11"/>
                    </a:lnTo>
                    <a:lnTo>
                      <a:pt x="66" y="11"/>
                    </a:lnTo>
                    <a:close/>
                  </a:path>
                </a:pathLst>
              </a:custGeom>
              <a:solidFill>
                <a:srgbClr val="000000"/>
              </a:solidFill>
              <a:ln w="0">
                <a:noFill/>
              </a:ln>
            </p:spPr>
            <p:style>
              <a:lnRef idx="0"/>
              <a:fillRef idx="0"/>
              <a:effectRef idx="0"/>
              <a:fontRef idx="minor"/>
            </p:style>
            <p:txBody>
              <a:bodyPr lIns="90000" rIns="90000" tIns="5400" bIns="5400" anchor="t">
                <a:noAutofit/>
              </a:bodyPr>
              <a:p>
                <a:endParaRPr b="0" lang="en-US" sz="2400" strike="noStrike" u="none">
                  <a:solidFill>
                    <a:srgbClr val="ffffff"/>
                  </a:solidFill>
                  <a:effectLst/>
                  <a:uFillTx/>
                  <a:latin typeface="Times New Roman"/>
                </a:endParaRPr>
              </a:p>
            </p:txBody>
          </p:sp>
          <p:sp>
            <p:nvSpPr>
              <p:cNvPr id="1191" name=""/>
              <p:cNvSpPr/>
              <p:nvPr/>
            </p:nvSpPr>
            <p:spPr>
              <a:xfrm>
                <a:off x="4777920" y="2770920"/>
                <a:ext cx="50040" cy="69480"/>
              </a:xfrm>
              <a:custGeom>
                <a:avLst/>
                <a:gdLst/>
                <a:ahLst/>
                <a:rect l="l" t="t" r="r" b="b"/>
                <a:pathLst>
                  <a:path w="89" h="120">
                    <a:moveTo>
                      <a:pt x="11" y="0"/>
                    </a:moveTo>
                    <a:lnTo>
                      <a:pt x="66" y="28"/>
                    </a:lnTo>
                    <a:lnTo>
                      <a:pt x="89" y="80"/>
                    </a:lnTo>
                    <a:lnTo>
                      <a:pt x="72" y="111"/>
                    </a:lnTo>
                    <a:lnTo>
                      <a:pt x="62" y="120"/>
                    </a:lnTo>
                    <a:lnTo>
                      <a:pt x="54" y="108"/>
                    </a:lnTo>
                    <a:lnTo>
                      <a:pt x="52" y="74"/>
                    </a:lnTo>
                    <a:lnTo>
                      <a:pt x="41" y="38"/>
                    </a:lnTo>
                    <a:lnTo>
                      <a:pt x="25" y="25"/>
                    </a:lnTo>
                    <a:lnTo>
                      <a:pt x="5" y="17"/>
                    </a:lnTo>
                    <a:lnTo>
                      <a:pt x="0" y="6"/>
                    </a:lnTo>
                    <a:lnTo>
                      <a:pt x="11" y="0"/>
                    </a:lnTo>
                    <a:lnTo>
                      <a:pt x="11" y="0"/>
                    </a:lnTo>
                    <a:close/>
                  </a:path>
                </a:pathLst>
              </a:custGeom>
              <a:solidFill>
                <a:srgbClr val="000000"/>
              </a:solidFill>
              <a:ln w="0">
                <a:noFill/>
              </a:ln>
            </p:spPr>
            <p:style>
              <a:lnRef idx="0"/>
              <a:fillRef idx="0"/>
              <a:effectRef idx="0"/>
              <a:fontRef idx="minor"/>
            </p:style>
            <p:txBody>
              <a:bodyPr lIns="90000" rIns="90000" tIns="22680" bIns="22680" anchor="t">
                <a:noAutofit/>
              </a:bodyPr>
              <a:p>
                <a:endParaRPr b="0" lang="en-US" sz="2400" strike="noStrike" u="none">
                  <a:solidFill>
                    <a:srgbClr val="ffffff"/>
                  </a:solidFill>
                  <a:effectLst/>
                  <a:uFillTx/>
                  <a:latin typeface="Times New Roman"/>
                </a:endParaRPr>
              </a:p>
            </p:txBody>
          </p:sp>
          <p:sp>
            <p:nvSpPr>
              <p:cNvPr id="1192" name=""/>
              <p:cNvSpPr/>
              <p:nvPr/>
            </p:nvSpPr>
            <p:spPr>
              <a:xfrm>
                <a:off x="4539960" y="2849760"/>
                <a:ext cx="250920" cy="107640"/>
              </a:xfrm>
              <a:custGeom>
                <a:avLst/>
                <a:gdLst/>
                <a:ahLst/>
                <a:rect l="l" t="t" r="r" b="b"/>
                <a:pathLst>
                  <a:path w="451" h="187">
                    <a:moveTo>
                      <a:pt x="1" y="173"/>
                    </a:moveTo>
                    <a:lnTo>
                      <a:pt x="27" y="153"/>
                    </a:lnTo>
                    <a:lnTo>
                      <a:pt x="52" y="133"/>
                    </a:lnTo>
                    <a:lnTo>
                      <a:pt x="78" y="116"/>
                    </a:lnTo>
                    <a:lnTo>
                      <a:pt x="104" y="100"/>
                    </a:lnTo>
                    <a:lnTo>
                      <a:pt x="152" y="73"/>
                    </a:lnTo>
                    <a:lnTo>
                      <a:pt x="202" y="52"/>
                    </a:lnTo>
                    <a:lnTo>
                      <a:pt x="254" y="34"/>
                    </a:lnTo>
                    <a:lnTo>
                      <a:pt x="308" y="20"/>
                    </a:lnTo>
                    <a:lnTo>
                      <a:pt x="432" y="0"/>
                    </a:lnTo>
                    <a:lnTo>
                      <a:pt x="451" y="14"/>
                    </a:lnTo>
                    <a:lnTo>
                      <a:pt x="437" y="33"/>
                    </a:lnTo>
                    <a:lnTo>
                      <a:pt x="210" y="76"/>
                    </a:lnTo>
                    <a:lnTo>
                      <a:pt x="112" y="118"/>
                    </a:lnTo>
                    <a:lnTo>
                      <a:pt x="64" y="148"/>
                    </a:lnTo>
                    <a:lnTo>
                      <a:pt x="38" y="167"/>
                    </a:lnTo>
                    <a:lnTo>
                      <a:pt x="13" y="187"/>
                    </a:lnTo>
                    <a:lnTo>
                      <a:pt x="0" y="185"/>
                    </a:lnTo>
                    <a:lnTo>
                      <a:pt x="1" y="173"/>
                    </a:lnTo>
                    <a:lnTo>
                      <a:pt x="1" y="17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93" name=""/>
              <p:cNvSpPr/>
              <p:nvPr/>
            </p:nvSpPr>
            <p:spPr>
              <a:xfrm>
                <a:off x="4825800" y="2848680"/>
                <a:ext cx="108720" cy="464400"/>
              </a:xfrm>
              <a:custGeom>
                <a:avLst/>
                <a:gdLst/>
                <a:ahLst/>
                <a:rect l="l" t="t" r="r" b="b"/>
                <a:pathLst>
                  <a:path w="197" h="801">
                    <a:moveTo>
                      <a:pt x="12" y="0"/>
                    </a:moveTo>
                    <a:lnTo>
                      <a:pt x="138" y="25"/>
                    </a:lnTo>
                    <a:lnTo>
                      <a:pt x="182" y="54"/>
                    </a:lnTo>
                    <a:lnTo>
                      <a:pt x="197" y="102"/>
                    </a:lnTo>
                    <a:lnTo>
                      <a:pt x="192" y="347"/>
                    </a:lnTo>
                    <a:lnTo>
                      <a:pt x="178" y="461"/>
                    </a:lnTo>
                    <a:lnTo>
                      <a:pt x="165" y="521"/>
                    </a:lnTo>
                    <a:lnTo>
                      <a:pt x="147" y="587"/>
                    </a:lnTo>
                    <a:lnTo>
                      <a:pt x="130" y="640"/>
                    </a:lnTo>
                    <a:lnTo>
                      <a:pt x="111" y="685"/>
                    </a:lnTo>
                    <a:lnTo>
                      <a:pt x="93" y="731"/>
                    </a:lnTo>
                    <a:lnTo>
                      <a:pt x="73" y="782"/>
                    </a:lnTo>
                    <a:lnTo>
                      <a:pt x="56" y="801"/>
                    </a:lnTo>
                    <a:lnTo>
                      <a:pt x="33" y="801"/>
                    </a:lnTo>
                    <a:lnTo>
                      <a:pt x="15" y="761"/>
                    </a:lnTo>
                    <a:lnTo>
                      <a:pt x="34" y="709"/>
                    </a:lnTo>
                    <a:lnTo>
                      <a:pt x="54" y="665"/>
                    </a:lnTo>
                    <a:lnTo>
                      <a:pt x="90" y="570"/>
                    </a:lnTo>
                    <a:lnTo>
                      <a:pt x="144" y="339"/>
                    </a:lnTo>
                    <a:lnTo>
                      <a:pt x="158" y="101"/>
                    </a:lnTo>
                    <a:lnTo>
                      <a:pt x="145" y="61"/>
                    </a:lnTo>
                    <a:lnTo>
                      <a:pt x="130" y="48"/>
                    </a:lnTo>
                    <a:lnTo>
                      <a:pt x="110" y="40"/>
                    </a:lnTo>
                    <a:lnTo>
                      <a:pt x="7" y="18"/>
                    </a:lnTo>
                    <a:lnTo>
                      <a:pt x="0" y="7"/>
                    </a:lnTo>
                    <a:lnTo>
                      <a:pt x="12" y="0"/>
                    </a:lnTo>
                    <a:lnTo>
                      <a:pt x="1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94" name=""/>
              <p:cNvSpPr/>
              <p:nvPr/>
            </p:nvSpPr>
            <p:spPr>
              <a:xfrm>
                <a:off x="4751280" y="2886120"/>
                <a:ext cx="60840" cy="415440"/>
              </a:xfrm>
              <a:custGeom>
                <a:avLst/>
                <a:gdLst/>
                <a:ahLst/>
                <a:rect l="l" t="t" r="r" b="b"/>
                <a:pathLst>
                  <a:path w="109" h="717">
                    <a:moveTo>
                      <a:pt x="88" y="7"/>
                    </a:moveTo>
                    <a:lnTo>
                      <a:pt x="109" y="168"/>
                    </a:lnTo>
                    <a:lnTo>
                      <a:pt x="99" y="330"/>
                    </a:lnTo>
                    <a:lnTo>
                      <a:pt x="89" y="521"/>
                    </a:lnTo>
                    <a:lnTo>
                      <a:pt x="76" y="608"/>
                    </a:lnTo>
                    <a:lnTo>
                      <a:pt x="64" y="654"/>
                    </a:lnTo>
                    <a:lnTo>
                      <a:pt x="44" y="702"/>
                    </a:lnTo>
                    <a:lnTo>
                      <a:pt x="28" y="717"/>
                    </a:lnTo>
                    <a:lnTo>
                      <a:pt x="11" y="714"/>
                    </a:lnTo>
                    <a:lnTo>
                      <a:pt x="0" y="682"/>
                    </a:lnTo>
                    <a:lnTo>
                      <a:pt x="32" y="593"/>
                    </a:lnTo>
                    <a:lnTo>
                      <a:pt x="49" y="509"/>
                    </a:lnTo>
                    <a:lnTo>
                      <a:pt x="64" y="326"/>
                    </a:lnTo>
                    <a:lnTo>
                      <a:pt x="82" y="168"/>
                    </a:lnTo>
                    <a:lnTo>
                      <a:pt x="69" y="11"/>
                    </a:lnTo>
                    <a:lnTo>
                      <a:pt x="76" y="0"/>
                    </a:lnTo>
                    <a:lnTo>
                      <a:pt x="88" y="7"/>
                    </a:lnTo>
                    <a:lnTo>
                      <a:pt x="88" y="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95" name=""/>
              <p:cNvSpPr/>
              <p:nvPr/>
            </p:nvSpPr>
            <p:spPr>
              <a:xfrm>
                <a:off x="4532040" y="2970360"/>
                <a:ext cx="67680" cy="328320"/>
              </a:xfrm>
              <a:custGeom>
                <a:avLst/>
                <a:gdLst/>
                <a:ahLst/>
                <a:rect l="l" t="t" r="r" b="b"/>
                <a:pathLst>
                  <a:path w="122" h="565">
                    <a:moveTo>
                      <a:pt x="36" y="15"/>
                    </a:moveTo>
                    <a:lnTo>
                      <a:pt x="51" y="108"/>
                    </a:lnTo>
                    <a:lnTo>
                      <a:pt x="68" y="189"/>
                    </a:lnTo>
                    <a:lnTo>
                      <a:pt x="93" y="363"/>
                    </a:lnTo>
                    <a:lnTo>
                      <a:pt x="122" y="551"/>
                    </a:lnTo>
                    <a:lnTo>
                      <a:pt x="112" y="565"/>
                    </a:lnTo>
                    <a:lnTo>
                      <a:pt x="98" y="557"/>
                    </a:lnTo>
                    <a:lnTo>
                      <a:pt x="74" y="366"/>
                    </a:lnTo>
                    <a:lnTo>
                      <a:pt x="63" y="273"/>
                    </a:lnTo>
                    <a:lnTo>
                      <a:pt x="41" y="193"/>
                    </a:lnTo>
                    <a:lnTo>
                      <a:pt x="0" y="21"/>
                    </a:lnTo>
                    <a:lnTo>
                      <a:pt x="4" y="7"/>
                    </a:lnTo>
                    <a:lnTo>
                      <a:pt x="16" y="0"/>
                    </a:lnTo>
                    <a:lnTo>
                      <a:pt x="36" y="15"/>
                    </a:lnTo>
                    <a:lnTo>
                      <a:pt x="36" y="1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96" name=""/>
              <p:cNvSpPr/>
              <p:nvPr/>
            </p:nvSpPr>
            <p:spPr>
              <a:xfrm>
                <a:off x="4622040" y="3283920"/>
                <a:ext cx="194400" cy="42840"/>
              </a:xfrm>
              <a:custGeom>
                <a:avLst/>
                <a:gdLst/>
                <a:ahLst/>
                <a:rect l="l" t="t" r="r" b="b"/>
                <a:pathLst>
                  <a:path w="348" h="76">
                    <a:moveTo>
                      <a:pt x="8" y="0"/>
                    </a:moveTo>
                    <a:lnTo>
                      <a:pt x="162" y="3"/>
                    </a:lnTo>
                    <a:lnTo>
                      <a:pt x="311" y="40"/>
                    </a:lnTo>
                    <a:lnTo>
                      <a:pt x="340" y="52"/>
                    </a:lnTo>
                    <a:lnTo>
                      <a:pt x="348" y="66"/>
                    </a:lnTo>
                    <a:lnTo>
                      <a:pt x="334" y="76"/>
                    </a:lnTo>
                    <a:lnTo>
                      <a:pt x="301" y="72"/>
                    </a:lnTo>
                    <a:lnTo>
                      <a:pt x="226" y="46"/>
                    </a:lnTo>
                    <a:lnTo>
                      <a:pt x="158" y="29"/>
                    </a:lnTo>
                    <a:lnTo>
                      <a:pt x="8" y="17"/>
                    </a:lnTo>
                    <a:lnTo>
                      <a:pt x="0" y="9"/>
                    </a:lnTo>
                    <a:lnTo>
                      <a:pt x="8" y="0"/>
                    </a:lnTo>
                    <a:lnTo>
                      <a:pt x="8" y="0"/>
                    </a:lnTo>
                    <a:close/>
                  </a:path>
                </a:pathLst>
              </a:custGeom>
              <a:solidFill>
                <a:srgbClr val="000000"/>
              </a:solidFill>
              <a:ln w="0">
                <a:noFill/>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Times New Roman"/>
                </a:endParaRPr>
              </a:p>
            </p:txBody>
          </p:sp>
          <p:sp>
            <p:nvSpPr>
              <p:cNvPr id="1197" name=""/>
              <p:cNvSpPr/>
              <p:nvPr/>
            </p:nvSpPr>
            <p:spPr>
              <a:xfrm>
                <a:off x="4818960" y="3005640"/>
                <a:ext cx="218880" cy="590760"/>
              </a:xfrm>
              <a:custGeom>
                <a:avLst/>
                <a:gdLst/>
                <a:ahLst/>
                <a:rect l="l" t="t" r="r" b="b"/>
                <a:pathLst>
                  <a:path w="394" h="1017">
                    <a:moveTo>
                      <a:pt x="394" y="11"/>
                    </a:moveTo>
                    <a:lnTo>
                      <a:pt x="344" y="145"/>
                    </a:lnTo>
                    <a:lnTo>
                      <a:pt x="305" y="257"/>
                    </a:lnTo>
                    <a:lnTo>
                      <a:pt x="320" y="289"/>
                    </a:lnTo>
                    <a:lnTo>
                      <a:pt x="337" y="322"/>
                    </a:lnTo>
                    <a:lnTo>
                      <a:pt x="332" y="337"/>
                    </a:lnTo>
                    <a:lnTo>
                      <a:pt x="303" y="387"/>
                    </a:lnTo>
                    <a:lnTo>
                      <a:pt x="268" y="434"/>
                    </a:lnTo>
                    <a:lnTo>
                      <a:pt x="258" y="527"/>
                    </a:lnTo>
                    <a:lnTo>
                      <a:pt x="239" y="575"/>
                    </a:lnTo>
                    <a:lnTo>
                      <a:pt x="204" y="615"/>
                    </a:lnTo>
                    <a:lnTo>
                      <a:pt x="189" y="638"/>
                    </a:lnTo>
                    <a:lnTo>
                      <a:pt x="177" y="692"/>
                    </a:lnTo>
                    <a:lnTo>
                      <a:pt x="166" y="715"/>
                    </a:lnTo>
                    <a:lnTo>
                      <a:pt x="149" y="738"/>
                    </a:lnTo>
                    <a:lnTo>
                      <a:pt x="56" y="850"/>
                    </a:lnTo>
                    <a:lnTo>
                      <a:pt x="69" y="876"/>
                    </a:lnTo>
                    <a:lnTo>
                      <a:pt x="76" y="916"/>
                    </a:lnTo>
                    <a:lnTo>
                      <a:pt x="59" y="961"/>
                    </a:lnTo>
                    <a:lnTo>
                      <a:pt x="15" y="1014"/>
                    </a:lnTo>
                    <a:lnTo>
                      <a:pt x="2" y="1017"/>
                    </a:lnTo>
                    <a:lnTo>
                      <a:pt x="0" y="1004"/>
                    </a:lnTo>
                    <a:lnTo>
                      <a:pt x="22" y="941"/>
                    </a:lnTo>
                    <a:lnTo>
                      <a:pt x="55" y="892"/>
                    </a:lnTo>
                    <a:lnTo>
                      <a:pt x="19" y="846"/>
                    </a:lnTo>
                    <a:lnTo>
                      <a:pt x="41" y="807"/>
                    </a:lnTo>
                    <a:lnTo>
                      <a:pt x="65" y="776"/>
                    </a:lnTo>
                    <a:lnTo>
                      <a:pt x="91" y="746"/>
                    </a:lnTo>
                    <a:lnTo>
                      <a:pt x="118" y="712"/>
                    </a:lnTo>
                    <a:lnTo>
                      <a:pt x="163" y="634"/>
                    </a:lnTo>
                    <a:lnTo>
                      <a:pt x="179" y="592"/>
                    </a:lnTo>
                    <a:lnTo>
                      <a:pt x="209" y="552"/>
                    </a:lnTo>
                    <a:lnTo>
                      <a:pt x="227" y="504"/>
                    </a:lnTo>
                    <a:lnTo>
                      <a:pt x="217" y="446"/>
                    </a:lnTo>
                    <a:lnTo>
                      <a:pt x="209" y="387"/>
                    </a:lnTo>
                    <a:lnTo>
                      <a:pt x="274" y="317"/>
                    </a:lnTo>
                    <a:lnTo>
                      <a:pt x="248" y="259"/>
                    </a:lnTo>
                    <a:lnTo>
                      <a:pt x="256" y="222"/>
                    </a:lnTo>
                    <a:lnTo>
                      <a:pt x="273" y="193"/>
                    </a:lnTo>
                    <a:lnTo>
                      <a:pt x="313" y="132"/>
                    </a:lnTo>
                    <a:lnTo>
                      <a:pt x="345" y="68"/>
                    </a:lnTo>
                    <a:lnTo>
                      <a:pt x="378" y="4"/>
                    </a:lnTo>
                    <a:lnTo>
                      <a:pt x="389" y="0"/>
                    </a:lnTo>
                    <a:lnTo>
                      <a:pt x="394" y="11"/>
                    </a:lnTo>
                    <a:lnTo>
                      <a:pt x="394" y="11"/>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98" name=""/>
              <p:cNvSpPr/>
              <p:nvPr/>
            </p:nvSpPr>
            <p:spPr>
              <a:xfrm>
                <a:off x="4600800" y="3288960"/>
                <a:ext cx="74520" cy="245880"/>
              </a:xfrm>
              <a:custGeom>
                <a:avLst/>
                <a:gdLst/>
                <a:ahLst/>
                <a:rect l="l" t="t" r="r" b="b"/>
                <a:pathLst>
                  <a:path w="134" h="423">
                    <a:moveTo>
                      <a:pt x="134" y="6"/>
                    </a:moveTo>
                    <a:lnTo>
                      <a:pt x="101" y="70"/>
                    </a:lnTo>
                    <a:lnTo>
                      <a:pt x="73" y="128"/>
                    </a:lnTo>
                    <a:lnTo>
                      <a:pt x="43" y="256"/>
                    </a:lnTo>
                    <a:lnTo>
                      <a:pt x="79" y="285"/>
                    </a:lnTo>
                    <a:lnTo>
                      <a:pt x="77" y="309"/>
                    </a:lnTo>
                    <a:lnTo>
                      <a:pt x="37" y="363"/>
                    </a:lnTo>
                    <a:lnTo>
                      <a:pt x="24" y="413"/>
                    </a:lnTo>
                    <a:lnTo>
                      <a:pt x="16" y="423"/>
                    </a:lnTo>
                    <a:lnTo>
                      <a:pt x="7" y="413"/>
                    </a:lnTo>
                    <a:lnTo>
                      <a:pt x="0" y="352"/>
                    </a:lnTo>
                    <a:lnTo>
                      <a:pt x="17" y="322"/>
                    </a:lnTo>
                    <a:lnTo>
                      <a:pt x="39" y="295"/>
                    </a:lnTo>
                    <a:lnTo>
                      <a:pt x="22" y="263"/>
                    </a:lnTo>
                    <a:lnTo>
                      <a:pt x="26" y="195"/>
                    </a:lnTo>
                    <a:lnTo>
                      <a:pt x="39" y="134"/>
                    </a:lnTo>
                    <a:lnTo>
                      <a:pt x="59" y="75"/>
                    </a:lnTo>
                    <a:lnTo>
                      <a:pt x="88" y="11"/>
                    </a:lnTo>
                    <a:lnTo>
                      <a:pt x="116" y="0"/>
                    </a:lnTo>
                    <a:lnTo>
                      <a:pt x="134" y="6"/>
                    </a:lnTo>
                    <a:lnTo>
                      <a:pt x="134" y="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99" name=""/>
              <p:cNvSpPr/>
              <p:nvPr/>
            </p:nvSpPr>
            <p:spPr>
              <a:xfrm>
                <a:off x="4700880" y="3307320"/>
                <a:ext cx="88920" cy="212400"/>
              </a:xfrm>
              <a:custGeom>
                <a:avLst/>
                <a:gdLst/>
                <a:ahLst/>
                <a:rect l="l" t="t" r="r" b="b"/>
                <a:pathLst>
                  <a:path w="159" h="366">
                    <a:moveTo>
                      <a:pt x="98" y="12"/>
                    </a:moveTo>
                    <a:lnTo>
                      <a:pt x="60" y="105"/>
                    </a:lnTo>
                    <a:lnTo>
                      <a:pt x="54" y="152"/>
                    </a:lnTo>
                    <a:lnTo>
                      <a:pt x="68" y="169"/>
                    </a:lnTo>
                    <a:lnTo>
                      <a:pt x="90" y="185"/>
                    </a:lnTo>
                    <a:lnTo>
                      <a:pt x="117" y="219"/>
                    </a:lnTo>
                    <a:lnTo>
                      <a:pt x="111" y="235"/>
                    </a:lnTo>
                    <a:lnTo>
                      <a:pt x="100" y="249"/>
                    </a:lnTo>
                    <a:lnTo>
                      <a:pt x="75" y="272"/>
                    </a:lnTo>
                    <a:lnTo>
                      <a:pt x="85" y="273"/>
                    </a:lnTo>
                    <a:lnTo>
                      <a:pt x="121" y="309"/>
                    </a:lnTo>
                    <a:lnTo>
                      <a:pt x="138" y="326"/>
                    </a:lnTo>
                    <a:lnTo>
                      <a:pt x="156" y="342"/>
                    </a:lnTo>
                    <a:lnTo>
                      <a:pt x="159" y="363"/>
                    </a:lnTo>
                    <a:lnTo>
                      <a:pt x="138" y="366"/>
                    </a:lnTo>
                    <a:lnTo>
                      <a:pt x="65" y="319"/>
                    </a:lnTo>
                    <a:lnTo>
                      <a:pt x="17" y="306"/>
                    </a:lnTo>
                    <a:lnTo>
                      <a:pt x="0" y="289"/>
                    </a:lnTo>
                    <a:lnTo>
                      <a:pt x="13" y="268"/>
                    </a:lnTo>
                    <a:lnTo>
                      <a:pt x="80" y="219"/>
                    </a:lnTo>
                    <a:lnTo>
                      <a:pt x="73" y="205"/>
                    </a:lnTo>
                    <a:lnTo>
                      <a:pt x="54" y="196"/>
                    </a:lnTo>
                    <a:lnTo>
                      <a:pt x="20" y="175"/>
                    </a:lnTo>
                    <a:lnTo>
                      <a:pt x="26" y="139"/>
                    </a:lnTo>
                    <a:lnTo>
                      <a:pt x="41" y="102"/>
                    </a:lnTo>
                    <a:lnTo>
                      <a:pt x="58" y="51"/>
                    </a:lnTo>
                    <a:lnTo>
                      <a:pt x="82" y="4"/>
                    </a:lnTo>
                    <a:lnTo>
                      <a:pt x="94" y="0"/>
                    </a:lnTo>
                    <a:lnTo>
                      <a:pt x="98" y="12"/>
                    </a:lnTo>
                    <a:lnTo>
                      <a:pt x="98" y="1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00" name=""/>
              <p:cNvSpPr/>
              <p:nvPr/>
            </p:nvSpPr>
            <p:spPr>
              <a:xfrm>
                <a:off x="4986000" y="3124080"/>
                <a:ext cx="250200" cy="402840"/>
              </a:xfrm>
              <a:custGeom>
                <a:avLst/>
                <a:gdLst/>
                <a:ahLst/>
                <a:rect l="l" t="t" r="r" b="b"/>
                <a:pathLst>
                  <a:path w="451" h="694">
                    <a:moveTo>
                      <a:pt x="13" y="0"/>
                    </a:moveTo>
                    <a:lnTo>
                      <a:pt x="38" y="72"/>
                    </a:lnTo>
                    <a:lnTo>
                      <a:pt x="57" y="113"/>
                    </a:lnTo>
                    <a:lnTo>
                      <a:pt x="79" y="154"/>
                    </a:lnTo>
                    <a:lnTo>
                      <a:pt x="102" y="196"/>
                    </a:lnTo>
                    <a:lnTo>
                      <a:pt x="125" y="234"/>
                    </a:lnTo>
                    <a:lnTo>
                      <a:pt x="148" y="268"/>
                    </a:lnTo>
                    <a:lnTo>
                      <a:pt x="169" y="295"/>
                    </a:lnTo>
                    <a:lnTo>
                      <a:pt x="269" y="411"/>
                    </a:lnTo>
                    <a:lnTo>
                      <a:pt x="279" y="492"/>
                    </a:lnTo>
                    <a:lnTo>
                      <a:pt x="340" y="529"/>
                    </a:lnTo>
                    <a:lnTo>
                      <a:pt x="351" y="559"/>
                    </a:lnTo>
                    <a:lnTo>
                      <a:pt x="418" y="604"/>
                    </a:lnTo>
                    <a:lnTo>
                      <a:pt x="425" y="647"/>
                    </a:lnTo>
                    <a:lnTo>
                      <a:pt x="432" y="666"/>
                    </a:lnTo>
                    <a:lnTo>
                      <a:pt x="448" y="679"/>
                    </a:lnTo>
                    <a:lnTo>
                      <a:pt x="451" y="691"/>
                    </a:lnTo>
                    <a:lnTo>
                      <a:pt x="438" y="694"/>
                    </a:lnTo>
                    <a:lnTo>
                      <a:pt x="364" y="617"/>
                    </a:lnTo>
                    <a:lnTo>
                      <a:pt x="334" y="602"/>
                    </a:lnTo>
                    <a:lnTo>
                      <a:pt x="303" y="573"/>
                    </a:lnTo>
                    <a:lnTo>
                      <a:pt x="291" y="535"/>
                    </a:lnTo>
                    <a:lnTo>
                      <a:pt x="279" y="520"/>
                    </a:lnTo>
                    <a:lnTo>
                      <a:pt x="260" y="512"/>
                    </a:lnTo>
                    <a:lnTo>
                      <a:pt x="247" y="485"/>
                    </a:lnTo>
                    <a:lnTo>
                      <a:pt x="246" y="451"/>
                    </a:lnTo>
                    <a:lnTo>
                      <a:pt x="233" y="408"/>
                    </a:lnTo>
                    <a:lnTo>
                      <a:pt x="212" y="374"/>
                    </a:lnTo>
                    <a:lnTo>
                      <a:pt x="185" y="342"/>
                    </a:lnTo>
                    <a:lnTo>
                      <a:pt x="155" y="307"/>
                    </a:lnTo>
                    <a:lnTo>
                      <a:pt x="114" y="262"/>
                    </a:lnTo>
                    <a:lnTo>
                      <a:pt x="75" y="221"/>
                    </a:lnTo>
                    <a:lnTo>
                      <a:pt x="41" y="177"/>
                    </a:lnTo>
                    <a:lnTo>
                      <a:pt x="13" y="124"/>
                    </a:lnTo>
                    <a:lnTo>
                      <a:pt x="0" y="30"/>
                    </a:lnTo>
                    <a:lnTo>
                      <a:pt x="7" y="2"/>
                    </a:lnTo>
                    <a:lnTo>
                      <a:pt x="13" y="0"/>
                    </a:lnTo>
                    <a:lnTo>
                      <a:pt x="13"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01" name=""/>
              <p:cNvSpPr/>
              <p:nvPr/>
            </p:nvSpPr>
            <p:spPr>
              <a:xfrm>
                <a:off x="5259600" y="2939040"/>
                <a:ext cx="228960" cy="667440"/>
              </a:xfrm>
              <a:custGeom>
                <a:avLst/>
                <a:gdLst/>
                <a:ahLst/>
                <a:rect l="l" t="t" r="r" b="b"/>
                <a:pathLst>
                  <a:path w="411" h="1149">
                    <a:moveTo>
                      <a:pt x="18" y="8"/>
                    </a:moveTo>
                    <a:lnTo>
                      <a:pt x="31" y="88"/>
                    </a:lnTo>
                    <a:lnTo>
                      <a:pt x="54" y="155"/>
                    </a:lnTo>
                    <a:lnTo>
                      <a:pt x="84" y="220"/>
                    </a:lnTo>
                    <a:lnTo>
                      <a:pt x="112" y="296"/>
                    </a:lnTo>
                    <a:lnTo>
                      <a:pt x="142" y="389"/>
                    </a:lnTo>
                    <a:lnTo>
                      <a:pt x="166" y="471"/>
                    </a:lnTo>
                    <a:lnTo>
                      <a:pt x="191" y="555"/>
                    </a:lnTo>
                    <a:lnTo>
                      <a:pt x="220" y="651"/>
                    </a:lnTo>
                    <a:lnTo>
                      <a:pt x="235" y="691"/>
                    </a:lnTo>
                    <a:lnTo>
                      <a:pt x="252" y="723"/>
                    </a:lnTo>
                    <a:lnTo>
                      <a:pt x="287" y="796"/>
                    </a:lnTo>
                    <a:lnTo>
                      <a:pt x="302" y="839"/>
                    </a:lnTo>
                    <a:lnTo>
                      <a:pt x="324" y="872"/>
                    </a:lnTo>
                    <a:lnTo>
                      <a:pt x="361" y="923"/>
                    </a:lnTo>
                    <a:lnTo>
                      <a:pt x="367" y="949"/>
                    </a:lnTo>
                    <a:lnTo>
                      <a:pt x="380" y="970"/>
                    </a:lnTo>
                    <a:lnTo>
                      <a:pt x="411" y="1013"/>
                    </a:lnTo>
                    <a:lnTo>
                      <a:pt x="397" y="1080"/>
                    </a:lnTo>
                    <a:lnTo>
                      <a:pt x="383" y="1110"/>
                    </a:lnTo>
                    <a:lnTo>
                      <a:pt x="366" y="1140"/>
                    </a:lnTo>
                    <a:lnTo>
                      <a:pt x="331" y="1149"/>
                    </a:lnTo>
                    <a:lnTo>
                      <a:pt x="319" y="1147"/>
                    </a:lnTo>
                    <a:lnTo>
                      <a:pt x="323" y="1134"/>
                    </a:lnTo>
                    <a:lnTo>
                      <a:pt x="331" y="1110"/>
                    </a:lnTo>
                    <a:lnTo>
                      <a:pt x="388" y="1018"/>
                    </a:lnTo>
                    <a:lnTo>
                      <a:pt x="307" y="934"/>
                    </a:lnTo>
                    <a:lnTo>
                      <a:pt x="290" y="916"/>
                    </a:lnTo>
                    <a:lnTo>
                      <a:pt x="256" y="873"/>
                    </a:lnTo>
                    <a:lnTo>
                      <a:pt x="236" y="816"/>
                    </a:lnTo>
                    <a:lnTo>
                      <a:pt x="203" y="741"/>
                    </a:lnTo>
                    <a:lnTo>
                      <a:pt x="174" y="665"/>
                    </a:lnTo>
                    <a:lnTo>
                      <a:pt x="129" y="484"/>
                    </a:lnTo>
                    <a:lnTo>
                      <a:pt x="111" y="400"/>
                    </a:lnTo>
                    <a:lnTo>
                      <a:pt x="84" y="306"/>
                    </a:lnTo>
                    <a:lnTo>
                      <a:pt x="55" y="228"/>
                    </a:lnTo>
                    <a:lnTo>
                      <a:pt x="30" y="161"/>
                    </a:lnTo>
                    <a:lnTo>
                      <a:pt x="0" y="10"/>
                    </a:lnTo>
                    <a:lnTo>
                      <a:pt x="8" y="0"/>
                    </a:lnTo>
                    <a:lnTo>
                      <a:pt x="18" y="8"/>
                    </a:lnTo>
                    <a:lnTo>
                      <a:pt x="18" y="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02" name=""/>
              <p:cNvSpPr/>
              <p:nvPr/>
            </p:nvSpPr>
            <p:spPr>
              <a:xfrm>
                <a:off x="5236200" y="3542040"/>
                <a:ext cx="168840" cy="47520"/>
              </a:xfrm>
              <a:custGeom>
                <a:avLst/>
                <a:gdLst/>
                <a:ahLst/>
                <a:rect l="l" t="t" r="r" b="b"/>
                <a:pathLst>
                  <a:path w="305" h="83">
                    <a:moveTo>
                      <a:pt x="13" y="0"/>
                    </a:moveTo>
                    <a:lnTo>
                      <a:pt x="44" y="24"/>
                    </a:lnTo>
                    <a:lnTo>
                      <a:pt x="73" y="44"/>
                    </a:lnTo>
                    <a:lnTo>
                      <a:pt x="106" y="57"/>
                    </a:lnTo>
                    <a:lnTo>
                      <a:pt x="144" y="60"/>
                    </a:lnTo>
                    <a:lnTo>
                      <a:pt x="195" y="36"/>
                    </a:lnTo>
                    <a:lnTo>
                      <a:pt x="218" y="21"/>
                    </a:lnTo>
                    <a:lnTo>
                      <a:pt x="246" y="17"/>
                    </a:lnTo>
                    <a:lnTo>
                      <a:pt x="271" y="33"/>
                    </a:lnTo>
                    <a:lnTo>
                      <a:pt x="296" y="46"/>
                    </a:lnTo>
                    <a:lnTo>
                      <a:pt x="305" y="55"/>
                    </a:lnTo>
                    <a:lnTo>
                      <a:pt x="295" y="64"/>
                    </a:lnTo>
                    <a:lnTo>
                      <a:pt x="236" y="51"/>
                    </a:lnTo>
                    <a:lnTo>
                      <a:pt x="181" y="65"/>
                    </a:lnTo>
                    <a:lnTo>
                      <a:pt x="124" y="83"/>
                    </a:lnTo>
                    <a:lnTo>
                      <a:pt x="59" y="64"/>
                    </a:lnTo>
                    <a:lnTo>
                      <a:pt x="32" y="41"/>
                    </a:lnTo>
                    <a:lnTo>
                      <a:pt x="2" y="16"/>
                    </a:lnTo>
                    <a:lnTo>
                      <a:pt x="0" y="3"/>
                    </a:lnTo>
                    <a:lnTo>
                      <a:pt x="13" y="0"/>
                    </a:lnTo>
                    <a:lnTo>
                      <a:pt x="13" y="0"/>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Times New Roman"/>
                </a:endParaRPr>
              </a:p>
            </p:txBody>
          </p:sp>
          <p:sp>
            <p:nvSpPr>
              <p:cNvPr id="1203" name=""/>
              <p:cNvSpPr/>
              <p:nvPr/>
            </p:nvSpPr>
            <p:spPr>
              <a:xfrm>
                <a:off x="5068080" y="3513960"/>
                <a:ext cx="137880" cy="69480"/>
              </a:xfrm>
              <a:custGeom>
                <a:avLst/>
                <a:gdLst/>
                <a:ahLst/>
                <a:rect l="l" t="t" r="r" b="b"/>
                <a:pathLst>
                  <a:path w="249" h="120">
                    <a:moveTo>
                      <a:pt x="0" y="107"/>
                    </a:moveTo>
                    <a:lnTo>
                      <a:pt x="28" y="71"/>
                    </a:lnTo>
                    <a:lnTo>
                      <a:pt x="64" y="41"/>
                    </a:lnTo>
                    <a:lnTo>
                      <a:pt x="121" y="17"/>
                    </a:lnTo>
                    <a:lnTo>
                      <a:pt x="240" y="0"/>
                    </a:lnTo>
                    <a:lnTo>
                      <a:pt x="249" y="8"/>
                    </a:lnTo>
                    <a:lnTo>
                      <a:pt x="242" y="18"/>
                    </a:lnTo>
                    <a:lnTo>
                      <a:pt x="126" y="37"/>
                    </a:lnTo>
                    <a:lnTo>
                      <a:pt x="75" y="60"/>
                    </a:lnTo>
                    <a:lnTo>
                      <a:pt x="15" y="117"/>
                    </a:lnTo>
                    <a:lnTo>
                      <a:pt x="3" y="120"/>
                    </a:lnTo>
                    <a:lnTo>
                      <a:pt x="0" y="107"/>
                    </a:lnTo>
                    <a:lnTo>
                      <a:pt x="0" y="107"/>
                    </a:lnTo>
                    <a:close/>
                  </a:path>
                </a:pathLst>
              </a:custGeom>
              <a:solidFill>
                <a:srgbClr val="000000"/>
              </a:solidFill>
              <a:ln w="0">
                <a:noFill/>
              </a:ln>
            </p:spPr>
            <p:style>
              <a:lnRef idx="0"/>
              <a:fillRef idx="0"/>
              <a:effectRef idx="0"/>
              <a:fontRef idx="minor"/>
            </p:style>
            <p:txBody>
              <a:bodyPr lIns="90000" rIns="90000" tIns="22680" bIns="22680" anchor="t">
                <a:noAutofit/>
              </a:bodyPr>
              <a:p>
                <a:endParaRPr b="0" lang="en-US" sz="2400" strike="noStrike" u="none">
                  <a:solidFill>
                    <a:srgbClr val="ffffff"/>
                  </a:solidFill>
                  <a:effectLst/>
                  <a:uFillTx/>
                  <a:latin typeface="Times New Roman"/>
                </a:endParaRPr>
              </a:p>
            </p:txBody>
          </p:sp>
          <p:sp>
            <p:nvSpPr>
              <p:cNvPr id="1204" name=""/>
              <p:cNvSpPr/>
              <p:nvPr/>
            </p:nvSpPr>
            <p:spPr>
              <a:xfrm>
                <a:off x="5119200" y="3519720"/>
                <a:ext cx="62280" cy="81360"/>
              </a:xfrm>
              <a:custGeom>
                <a:avLst/>
                <a:gdLst/>
                <a:ahLst/>
                <a:rect l="l" t="t" r="r" b="b"/>
                <a:pathLst>
                  <a:path w="111" h="142">
                    <a:moveTo>
                      <a:pt x="0" y="113"/>
                    </a:moveTo>
                    <a:lnTo>
                      <a:pt x="10" y="75"/>
                    </a:lnTo>
                    <a:lnTo>
                      <a:pt x="33" y="46"/>
                    </a:lnTo>
                    <a:lnTo>
                      <a:pt x="64" y="23"/>
                    </a:lnTo>
                    <a:lnTo>
                      <a:pt x="98" y="0"/>
                    </a:lnTo>
                    <a:lnTo>
                      <a:pt x="111" y="2"/>
                    </a:lnTo>
                    <a:lnTo>
                      <a:pt x="110" y="15"/>
                    </a:lnTo>
                    <a:lnTo>
                      <a:pt x="70" y="57"/>
                    </a:lnTo>
                    <a:lnTo>
                      <a:pt x="56" y="114"/>
                    </a:lnTo>
                    <a:lnTo>
                      <a:pt x="47" y="136"/>
                    </a:lnTo>
                    <a:lnTo>
                      <a:pt x="27" y="142"/>
                    </a:lnTo>
                    <a:lnTo>
                      <a:pt x="0" y="113"/>
                    </a:lnTo>
                    <a:lnTo>
                      <a:pt x="0" y="113"/>
                    </a:lnTo>
                    <a:close/>
                  </a:path>
                </a:pathLst>
              </a:custGeom>
              <a:solidFill>
                <a:srgbClr val="000000"/>
              </a:solidFill>
              <a:ln w="0">
                <a:noFill/>
              </a:ln>
            </p:spPr>
            <p:style>
              <a:lnRef idx="0"/>
              <a:fillRef idx="0"/>
              <a:effectRef idx="0"/>
              <a:fontRef idx="minor"/>
            </p:style>
            <p:txBody>
              <a:bodyPr lIns="90000" rIns="90000" tIns="34560" bIns="34560" anchor="t">
                <a:noAutofit/>
              </a:bodyPr>
              <a:p>
                <a:endParaRPr b="0" lang="en-US" sz="2400" strike="noStrike" u="none">
                  <a:solidFill>
                    <a:srgbClr val="ffffff"/>
                  </a:solidFill>
                  <a:effectLst/>
                  <a:uFillTx/>
                  <a:latin typeface="Times New Roman"/>
                </a:endParaRPr>
              </a:p>
            </p:txBody>
          </p:sp>
          <p:sp>
            <p:nvSpPr>
              <p:cNvPr id="1205" name=""/>
              <p:cNvSpPr/>
              <p:nvPr/>
            </p:nvSpPr>
            <p:spPr>
              <a:xfrm>
                <a:off x="5077080" y="3589560"/>
                <a:ext cx="290160" cy="33480"/>
              </a:xfrm>
              <a:custGeom>
                <a:avLst/>
                <a:gdLst/>
                <a:ahLst/>
                <a:rect l="l" t="t" r="r" b="b"/>
                <a:pathLst>
                  <a:path w="522" h="58">
                    <a:moveTo>
                      <a:pt x="10" y="14"/>
                    </a:moveTo>
                    <a:lnTo>
                      <a:pt x="148" y="28"/>
                    </a:lnTo>
                    <a:lnTo>
                      <a:pt x="286" y="28"/>
                    </a:lnTo>
                    <a:lnTo>
                      <a:pt x="394" y="15"/>
                    </a:lnTo>
                    <a:lnTo>
                      <a:pt x="451" y="0"/>
                    </a:lnTo>
                    <a:lnTo>
                      <a:pt x="474" y="11"/>
                    </a:lnTo>
                    <a:lnTo>
                      <a:pt x="493" y="27"/>
                    </a:lnTo>
                    <a:lnTo>
                      <a:pt x="514" y="37"/>
                    </a:lnTo>
                    <a:lnTo>
                      <a:pt x="522" y="47"/>
                    </a:lnTo>
                    <a:lnTo>
                      <a:pt x="512" y="55"/>
                    </a:lnTo>
                    <a:lnTo>
                      <a:pt x="456" y="42"/>
                    </a:lnTo>
                    <a:lnTo>
                      <a:pt x="446" y="28"/>
                    </a:lnTo>
                    <a:lnTo>
                      <a:pt x="406" y="49"/>
                    </a:lnTo>
                    <a:lnTo>
                      <a:pt x="336" y="58"/>
                    </a:lnTo>
                    <a:lnTo>
                      <a:pt x="266" y="57"/>
                    </a:lnTo>
                    <a:lnTo>
                      <a:pt x="137" y="51"/>
                    </a:lnTo>
                    <a:lnTo>
                      <a:pt x="9" y="32"/>
                    </a:lnTo>
                    <a:lnTo>
                      <a:pt x="0" y="22"/>
                    </a:lnTo>
                    <a:lnTo>
                      <a:pt x="10" y="14"/>
                    </a:lnTo>
                    <a:lnTo>
                      <a:pt x="10" y="14"/>
                    </a:lnTo>
                    <a:close/>
                  </a:path>
                </a:pathLst>
              </a:custGeom>
              <a:solidFill>
                <a:srgbClr val="000000"/>
              </a:solidFill>
              <a:ln w="0">
                <a:noFill/>
              </a:ln>
            </p:spPr>
            <p:style>
              <a:lnRef idx="0"/>
              <a:fillRef idx="0"/>
              <a:effectRef idx="0"/>
              <a:fontRef idx="minor"/>
            </p:style>
            <p:txBody>
              <a:bodyPr lIns="90000" rIns="90000" tIns="-13320" bIns="-13320" anchor="t">
                <a:noAutofit/>
              </a:bodyPr>
              <a:p>
                <a:endParaRPr b="0" lang="en-US" sz="2400" strike="noStrike" u="none">
                  <a:solidFill>
                    <a:srgbClr val="ffffff"/>
                  </a:solidFill>
                  <a:effectLst/>
                  <a:uFillTx/>
                  <a:latin typeface="Times New Roman"/>
                </a:endParaRPr>
              </a:p>
            </p:txBody>
          </p:sp>
          <p:sp>
            <p:nvSpPr>
              <p:cNvPr id="1206" name=""/>
              <p:cNvSpPr/>
              <p:nvPr/>
            </p:nvSpPr>
            <p:spPr>
              <a:xfrm>
                <a:off x="4438440" y="3493080"/>
                <a:ext cx="182520" cy="78840"/>
              </a:xfrm>
              <a:custGeom>
                <a:avLst/>
                <a:gdLst/>
                <a:ahLst/>
                <a:rect l="l" t="t" r="r" b="b"/>
                <a:pathLst>
                  <a:path w="327" h="135">
                    <a:moveTo>
                      <a:pt x="318" y="18"/>
                    </a:moveTo>
                    <a:lnTo>
                      <a:pt x="213" y="28"/>
                    </a:lnTo>
                    <a:lnTo>
                      <a:pt x="113" y="61"/>
                    </a:lnTo>
                    <a:lnTo>
                      <a:pt x="55" y="101"/>
                    </a:lnTo>
                    <a:lnTo>
                      <a:pt x="14" y="134"/>
                    </a:lnTo>
                    <a:lnTo>
                      <a:pt x="1" y="135"/>
                    </a:lnTo>
                    <a:lnTo>
                      <a:pt x="0" y="122"/>
                    </a:lnTo>
                    <a:lnTo>
                      <a:pt x="31" y="80"/>
                    </a:lnTo>
                    <a:lnTo>
                      <a:pt x="59" y="55"/>
                    </a:lnTo>
                    <a:lnTo>
                      <a:pt x="89" y="34"/>
                    </a:lnTo>
                    <a:lnTo>
                      <a:pt x="146" y="14"/>
                    </a:lnTo>
                    <a:lnTo>
                      <a:pt x="200" y="4"/>
                    </a:lnTo>
                    <a:lnTo>
                      <a:pt x="317" y="0"/>
                    </a:lnTo>
                    <a:lnTo>
                      <a:pt x="327" y="8"/>
                    </a:lnTo>
                    <a:lnTo>
                      <a:pt x="318" y="18"/>
                    </a:lnTo>
                    <a:lnTo>
                      <a:pt x="318" y="18"/>
                    </a:lnTo>
                    <a:close/>
                  </a:path>
                </a:pathLst>
              </a:custGeom>
              <a:solidFill>
                <a:srgbClr val="000000"/>
              </a:solidFill>
              <a:ln w="0">
                <a:noFill/>
              </a:ln>
            </p:spPr>
            <p:style>
              <a:lnRef idx="0"/>
              <a:fillRef idx="0"/>
              <a:effectRef idx="0"/>
              <a:fontRef idx="minor"/>
            </p:style>
            <p:txBody>
              <a:bodyPr lIns="90000" rIns="90000" tIns="32040" bIns="32040" anchor="t">
                <a:noAutofit/>
              </a:bodyPr>
              <a:p>
                <a:endParaRPr b="0" lang="en-US" sz="2400" strike="noStrike" u="none">
                  <a:solidFill>
                    <a:srgbClr val="ffffff"/>
                  </a:solidFill>
                  <a:effectLst/>
                  <a:uFillTx/>
                  <a:latin typeface="Times New Roman"/>
                </a:endParaRPr>
              </a:p>
            </p:txBody>
          </p:sp>
          <p:sp>
            <p:nvSpPr>
              <p:cNvPr id="1207" name=""/>
              <p:cNvSpPr/>
              <p:nvPr/>
            </p:nvSpPr>
            <p:spPr>
              <a:xfrm>
                <a:off x="4520880" y="3517560"/>
                <a:ext cx="41040" cy="54720"/>
              </a:xfrm>
              <a:custGeom>
                <a:avLst/>
                <a:gdLst/>
                <a:ahLst/>
                <a:rect l="l" t="t" r="r" b="b"/>
                <a:pathLst>
                  <a:path w="76" h="96">
                    <a:moveTo>
                      <a:pt x="76" y="14"/>
                    </a:moveTo>
                    <a:lnTo>
                      <a:pt x="39" y="84"/>
                    </a:lnTo>
                    <a:lnTo>
                      <a:pt x="26" y="96"/>
                    </a:lnTo>
                    <a:lnTo>
                      <a:pt x="12" y="94"/>
                    </a:lnTo>
                    <a:lnTo>
                      <a:pt x="0" y="67"/>
                    </a:lnTo>
                    <a:lnTo>
                      <a:pt x="29" y="30"/>
                    </a:lnTo>
                    <a:lnTo>
                      <a:pt x="64" y="0"/>
                    </a:lnTo>
                    <a:lnTo>
                      <a:pt x="76" y="14"/>
                    </a:lnTo>
                    <a:lnTo>
                      <a:pt x="76" y="14"/>
                    </a:lnTo>
                    <a:close/>
                  </a:path>
                </a:pathLst>
              </a:custGeom>
              <a:solidFill>
                <a:srgbClr val="000000"/>
              </a:solidFill>
              <a:ln w="0">
                <a:noFill/>
              </a:ln>
            </p:spPr>
            <p:style>
              <a:lnRef idx="0"/>
              <a:fillRef idx="0"/>
              <a:effectRef idx="0"/>
              <a:fontRef idx="minor"/>
            </p:style>
            <p:txBody>
              <a:bodyPr lIns="90000" rIns="90000" tIns="7920" bIns="7920" anchor="t">
                <a:noAutofit/>
              </a:bodyPr>
              <a:p>
                <a:endParaRPr b="0" lang="en-US" sz="2400" strike="noStrike" u="none">
                  <a:solidFill>
                    <a:srgbClr val="ffffff"/>
                  </a:solidFill>
                  <a:effectLst/>
                  <a:uFillTx/>
                  <a:latin typeface="Times New Roman"/>
                </a:endParaRPr>
              </a:p>
            </p:txBody>
          </p:sp>
          <p:sp>
            <p:nvSpPr>
              <p:cNvPr id="1208" name=""/>
              <p:cNvSpPr/>
              <p:nvPr/>
            </p:nvSpPr>
            <p:spPr>
              <a:xfrm>
                <a:off x="4419720" y="3570840"/>
                <a:ext cx="307080" cy="37080"/>
              </a:xfrm>
              <a:custGeom>
                <a:avLst/>
                <a:gdLst/>
                <a:ahLst/>
                <a:rect l="l" t="t" r="r" b="b"/>
                <a:pathLst>
                  <a:path w="553" h="64">
                    <a:moveTo>
                      <a:pt x="21" y="13"/>
                    </a:moveTo>
                    <a:lnTo>
                      <a:pt x="219" y="33"/>
                    </a:lnTo>
                    <a:lnTo>
                      <a:pt x="316" y="38"/>
                    </a:lnTo>
                    <a:lnTo>
                      <a:pt x="410" y="20"/>
                    </a:lnTo>
                    <a:lnTo>
                      <a:pt x="440" y="7"/>
                    </a:lnTo>
                    <a:lnTo>
                      <a:pt x="472" y="0"/>
                    </a:lnTo>
                    <a:lnTo>
                      <a:pt x="526" y="17"/>
                    </a:lnTo>
                    <a:lnTo>
                      <a:pt x="545" y="34"/>
                    </a:lnTo>
                    <a:lnTo>
                      <a:pt x="553" y="54"/>
                    </a:lnTo>
                    <a:lnTo>
                      <a:pt x="535" y="62"/>
                    </a:lnTo>
                    <a:lnTo>
                      <a:pt x="498" y="55"/>
                    </a:lnTo>
                    <a:lnTo>
                      <a:pt x="487" y="45"/>
                    </a:lnTo>
                    <a:lnTo>
                      <a:pt x="461" y="33"/>
                    </a:lnTo>
                    <a:lnTo>
                      <a:pt x="430" y="41"/>
                    </a:lnTo>
                    <a:lnTo>
                      <a:pt x="334" y="62"/>
                    </a:lnTo>
                    <a:lnTo>
                      <a:pt x="233" y="64"/>
                    </a:lnTo>
                    <a:lnTo>
                      <a:pt x="19" y="44"/>
                    </a:lnTo>
                    <a:lnTo>
                      <a:pt x="0" y="28"/>
                    </a:lnTo>
                    <a:lnTo>
                      <a:pt x="6" y="18"/>
                    </a:lnTo>
                    <a:lnTo>
                      <a:pt x="21" y="13"/>
                    </a:lnTo>
                    <a:lnTo>
                      <a:pt x="21" y="13"/>
                    </a:lnTo>
                    <a:close/>
                  </a:path>
                </a:pathLst>
              </a:custGeom>
              <a:solidFill>
                <a:srgbClr val="000000"/>
              </a:solidFill>
              <a:ln w="0">
                <a:noFill/>
              </a:ln>
            </p:spPr>
            <p:style>
              <a:lnRef idx="0"/>
              <a:fillRef idx="0"/>
              <a:effectRef idx="0"/>
              <a:fontRef idx="minor"/>
            </p:style>
            <p:txBody>
              <a:bodyPr lIns="90000" rIns="90000" tIns="-9720" bIns="-9720" anchor="t">
                <a:noAutofit/>
              </a:bodyPr>
              <a:p>
                <a:endParaRPr b="0" lang="en-US" sz="2400" strike="noStrike" u="none">
                  <a:solidFill>
                    <a:srgbClr val="ffffff"/>
                  </a:solidFill>
                  <a:effectLst/>
                  <a:uFillTx/>
                  <a:latin typeface="Times New Roman"/>
                </a:endParaRPr>
              </a:p>
            </p:txBody>
          </p:sp>
          <p:sp>
            <p:nvSpPr>
              <p:cNvPr id="1209" name=""/>
              <p:cNvSpPr/>
              <p:nvPr/>
            </p:nvSpPr>
            <p:spPr>
              <a:xfrm>
                <a:off x="4756680" y="2102040"/>
                <a:ext cx="101880" cy="495720"/>
              </a:xfrm>
              <a:custGeom>
                <a:avLst/>
                <a:gdLst/>
                <a:ahLst/>
                <a:rect l="l" t="t" r="r" b="b"/>
                <a:pathLst>
                  <a:path w="183" h="855">
                    <a:moveTo>
                      <a:pt x="54" y="13"/>
                    </a:moveTo>
                    <a:lnTo>
                      <a:pt x="32" y="61"/>
                    </a:lnTo>
                    <a:lnTo>
                      <a:pt x="62" y="94"/>
                    </a:lnTo>
                    <a:lnTo>
                      <a:pt x="85" y="130"/>
                    </a:lnTo>
                    <a:lnTo>
                      <a:pt x="65" y="154"/>
                    </a:lnTo>
                    <a:lnTo>
                      <a:pt x="49" y="177"/>
                    </a:lnTo>
                    <a:lnTo>
                      <a:pt x="61" y="192"/>
                    </a:lnTo>
                    <a:lnTo>
                      <a:pt x="79" y="200"/>
                    </a:lnTo>
                    <a:lnTo>
                      <a:pt x="118" y="218"/>
                    </a:lnTo>
                    <a:lnTo>
                      <a:pt x="125" y="249"/>
                    </a:lnTo>
                    <a:lnTo>
                      <a:pt x="123" y="284"/>
                    </a:lnTo>
                    <a:lnTo>
                      <a:pt x="133" y="319"/>
                    </a:lnTo>
                    <a:lnTo>
                      <a:pt x="152" y="349"/>
                    </a:lnTo>
                    <a:lnTo>
                      <a:pt x="183" y="416"/>
                    </a:lnTo>
                    <a:lnTo>
                      <a:pt x="156" y="579"/>
                    </a:lnTo>
                    <a:lnTo>
                      <a:pt x="167" y="650"/>
                    </a:lnTo>
                    <a:lnTo>
                      <a:pt x="165" y="711"/>
                    </a:lnTo>
                    <a:lnTo>
                      <a:pt x="142" y="846"/>
                    </a:lnTo>
                    <a:lnTo>
                      <a:pt x="130" y="855"/>
                    </a:lnTo>
                    <a:lnTo>
                      <a:pt x="123" y="845"/>
                    </a:lnTo>
                    <a:lnTo>
                      <a:pt x="138" y="714"/>
                    </a:lnTo>
                    <a:lnTo>
                      <a:pt x="136" y="653"/>
                    </a:lnTo>
                    <a:lnTo>
                      <a:pt x="123" y="584"/>
                    </a:lnTo>
                    <a:lnTo>
                      <a:pt x="136" y="416"/>
                    </a:lnTo>
                    <a:lnTo>
                      <a:pt x="115" y="351"/>
                    </a:lnTo>
                    <a:lnTo>
                      <a:pt x="96" y="285"/>
                    </a:lnTo>
                    <a:lnTo>
                      <a:pt x="98" y="241"/>
                    </a:lnTo>
                    <a:lnTo>
                      <a:pt x="78" y="227"/>
                    </a:lnTo>
                    <a:lnTo>
                      <a:pt x="49" y="217"/>
                    </a:lnTo>
                    <a:lnTo>
                      <a:pt x="8" y="188"/>
                    </a:lnTo>
                    <a:lnTo>
                      <a:pt x="12" y="172"/>
                    </a:lnTo>
                    <a:lnTo>
                      <a:pt x="28" y="157"/>
                    </a:lnTo>
                    <a:lnTo>
                      <a:pt x="51" y="124"/>
                    </a:lnTo>
                    <a:lnTo>
                      <a:pt x="44" y="108"/>
                    </a:lnTo>
                    <a:lnTo>
                      <a:pt x="28" y="96"/>
                    </a:lnTo>
                    <a:lnTo>
                      <a:pt x="0" y="70"/>
                    </a:lnTo>
                    <a:lnTo>
                      <a:pt x="0" y="51"/>
                    </a:lnTo>
                    <a:lnTo>
                      <a:pt x="11" y="34"/>
                    </a:lnTo>
                    <a:lnTo>
                      <a:pt x="38" y="3"/>
                    </a:lnTo>
                    <a:lnTo>
                      <a:pt x="51" y="0"/>
                    </a:lnTo>
                    <a:lnTo>
                      <a:pt x="54" y="13"/>
                    </a:lnTo>
                    <a:lnTo>
                      <a:pt x="54" y="1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10" name=""/>
              <p:cNvSpPr/>
              <p:nvPr/>
            </p:nvSpPr>
            <p:spPr>
              <a:xfrm>
                <a:off x="5107320" y="3005640"/>
                <a:ext cx="231120" cy="523440"/>
              </a:xfrm>
              <a:custGeom>
                <a:avLst/>
                <a:gdLst/>
                <a:ahLst/>
                <a:rect l="l" t="t" r="r" b="b"/>
                <a:pathLst>
                  <a:path w="415" h="904">
                    <a:moveTo>
                      <a:pt x="18" y="7"/>
                    </a:moveTo>
                    <a:lnTo>
                      <a:pt x="27" y="30"/>
                    </a:lnTo>
                    <a:lnTo>
                      <a:pt x="40" y="47"/>
                    </a:lnTo>
                    <a:lnTo>
                      <a:pt x="72" y="70"/>
                    </a:lnTo>
                    <a:lnTo>
                      <a:pt x="119" y="133"/>
                    </a:lnTo>
                    <a:lnTo>
                      <a:pt x="109" y="234"/>
                    </a:lnTo>
                    <a:lnTo>
                      <a:pt x="129" y="255"/>
                    </a:lnTo>
                    <a:lnTo>
                      <a:pt x="156" y="272"/>
                    </a:lnTo>
                    <a:lnTo>
                      <a:pt x="205" y="311"/>
                    </a:lnTo>
                    <a:lnTo>
                      <a:pt x="209" y="345"/>
                    </a:lnTo>
                    <a:lnTo>
                      <a:pt x="198" y="378"/>
                    </a:lnTo>
                    <a:lnTo>
                      <a:pt x="172" y="449"/>
                    </a:lnTo>
                    <a:lnTo>
                      <a:pt x="189" y="480"/>
                    </a:lnTo>
                    <a:lnTo>
                      <a:pt x="217" y="500"/>
                    </a:lnTo>
                    <a:lnTo>
                      <a:pt x="266" y="550"/>
                    </a:lnTo>
                    <a:lnTo>
                      <a:pt x="270" y="657"/>
                    </a:lnTo>
                    <a:lnTo>
                      <a:pt x="300" y="693"/>
                    </a:lnTo>
                    <a:lnTo>
                      <a:pt x="334" y="724"/>
                    </a:lnTo>
                    <a:lnTo>
                      <a:pt x="377" y="804"/>
                    </a:lnTo>
                    <a:lnTo>
                      <a:pt x="392" y="847"/>
                    </a:lnTo>
                    <a:lnTo>
                      <a:pt x="415" y="891"/>
                    </a:lnTo>
                    <a:lnTo>
                      <a:pt x="412" y="904"/>
                    </a:lnTo>
                    <a:lnTo>
                      <a:pt x="400" y="901"/>
                    </a:lnTo>
                    <a:lnTo>
                      <a:pt x="374" y="861"/>
                    </a:lnTo>
                    <a:lnTo>
                      <a:pt x="350" y="827"/>
                    </a:lnTo>
                    <a:lnTo>
                      <a:pt x="326" y="794"/>
                    </a:lnTo>
                    <a:lnTo>
                      <a:pt x="296" y="760"/>
                    </a:lnTo>
                    <a:lnTo>
                      <a:pt x="273" y="740"/>
                    </a:lnTo>
                    <a:lnTo>
                      <a:pt x="247" y="724"/>
                    </a:lnTo>
                    <a:lnTo>
                      <a:pt x="205" y="684"/>
                    </a:lnTo>
                    <a:lnTo>
                      <a:pt x="196" y="557"/>
                    </a:lnTo>
                    <a:lnTo>
                      <a:pt x="183" y="527"/>
                    </a:lnTo>
                    <a:lnTo>
                      <a:pt x="165" y="505"/>
                    </a:lnTo>
                    <a:lnTo>
                      <a:pt x="136" y="452"/>
                    </a:lnTo>
                    <a:lnTo>
                      <a:pt x="146" y="316"/>
                    </a:lnTo>
                    <a:lnTo>
                      <a:pt x="131" y="296"/>
                    </a:lnTo>
                    <a:lnTo>
                      <a:pt x="111" y="284"/>
                    </a:lnTo>
                    <a:lnTo>
                      <a:pt x="75" y="251"/>
                    </a:lnTo>
                    <a:lnTo>
                      <a:pt x="77" y="212"/>
                    </a:lnTo>
                    <a:lnTo>
                      <a:pt x="87" y="171"/>
                    </a:lnTo>
                    <a:lnTo>
                      <a:pt x="72" y="125"/>
                    </a:lnTo>
                    <a:lnTo>
                      <a:pt x="47" y="91"/>
                    </a:lnTo>
                    <a:lnTo>
                      <a:pt x="0" y="12"/>
                    </a:lnTo>
                    <a:lnTo>
                      <a:pt x="7" y="0"/>
                    </a:lnTo>
                    <a:lnTo>
                      <a:pt x="18" y="7"/>
                    </a:lnTo>
                    <a:lnTo>
                      <a:pt x="18" y="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11" name=""/>
              <p:cNvSpPr/>
              <p:nvPr/>
            </p:nvSpPr>
            <p:spPr>
              <a:xfrm>
                <a:off x="4823280" y="2886840"/>
                <a:ext cx="51120" cy="362160"/>
              </a:xfrm>
              <a:custGeom>
                <a:avLst/>
                <a:gdLst/>
                <a:ahLst/>
                <a:rect l="l" t="t" r="r" b="b"/>
                <a:pathLst>
                  <a:path w="93" h="624">
                    <a:moveTo>
                      <a:pt x="80" y="9"/>
                    </a:moveTo>
                    <a:lnTo>
                      <a:pt x="93" y="198"/>
                    </a:lnTo>
                    <a:lnTo>
                      <a:pt x="81" y="358"/>
                    </a:lnTo>
                    <a:lnTo>
                      <a:pt x="75" y="404"/>
                    </a:lnTo>
                    <a:lnTo>
                      <a:pt x="64" y="461"/>
                    </a:lnTo>
                    <a:lnTo>
                      <a:pt x="46" y="509"/>
                    </a:lnTo>
                    <a:lnTo>
                      <a:pt x="19" y="614"/>
                    </a:lnTo>
                    <a:lnTo>
                      <a:pt x="9" y="624"/>
                    </a:lnTo>
                    <a:lnTo>
                      <a:pt x="0" y="614"/>
                    </a:lnTo>
                    <a:lnTo>
                      <a:pt x="13" y="506"/>
                    </a:lnTo>
                    <a:lnTo>
                      <a:pt x="31" y="398"/>
                    </a:lnTo>
                    <a:lnTo>
                      <a:pt x="36" y="355"/>
                    </a:lnTo>
                    <a:lnTo>
                      <a:pt x="47" y="196"/>
                    </a:lnTo>
                    <a:lnTo>
                      <a:pt x="61" y="9"/>
                    </a:lnTo>
                    <a:lnTo>
                      <a:pt x="70" y="0"/>
                    </a:lnTo>
                    <a:lnTo>
                      <a:pt x="80" y="9"/>
                    </a:lnTo>
                    <a:lnTo>
                      <a:pt x="80" y="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12" name=""/>
              <p:cNvSpPr/>
              <p:nvPr/>
            </p:nvSpPr>
            <p:spPr>
              <a:xfrm>
                <a:off x="4768920" y="3593880"/>
                <a:ext cx="289080" cy="40680"/>
              </a:xfrm>
              <a:custGeom>
                <a:avLst/>
                <a:gdLst/>
                <a:ahLst/>
                <a:rect l="l" t="t" r="r" b="b"/>
                <a:pathLst>
                  <a:path w="521" h="70">
                    <a:moveTo>
                      <a:pt x="8" y="3"/>
                    </a:moveTo>
                    <a:lnTo>
                      <a:pt x="259" y="0"/>
                    </a:lnTo>
                    <a:lnTo>
                      <a:pt x="414" y="11"/>
                    </a:lnTo>
                    <a:lnTo>
                      <a:pt x="462" y="31"/>
                    </a:lnTo>
                    <a:lnTo>
                      <a:pt x="512" y="48"/>
                    </a:lnTo>
                    <a:lnTo>
                      <a:pt x="521" y="58"/>
                    </a:lnTo>
                    <a:lnTo>
                      <a:pt x="511" y="67"/>
                    </a:lnTo>
                    <a:lnTo>
                      <a:pt x="401" y="70"/>
                    </a:lnTo>
                    <a:lnTo>
                      <a:pt x="259" y="60"/>
                    </a:lnTo>
                    <a:lnTo>
                      <a:pt x="134" y="40"/>
                    </a:lnTo>
                    <a:lnTo>
                      <a:pt x="75" y="25"/>
                    </a:lnTo>
                    <a:lnTo>
                      <a:pt x="10" y="21"/>
                    </a:lnTo>
                    <a:lnTo>
                      <a:pt x="0" y="11"/>
                    </a:lnTo>
                    <a:lnTo>
                      <a:pt x="8" y="3"/>
                    </a:lnTo>
                    <a:lnTo>
                      <a:pt x="8" y="3"/>
                    </a:lnTo>
                    <a:close/>
                  </a:path>
                </a:pathLst>
              </a:custGeom>
              <a:solidFill>
                <a:srgbClr val="000000"/>
              </a:solidFill>
              <a:ln w="0">
                <a:noFill/>
              </a:ln>
            </p:spPr>
            <p:style>
              <a:lnRef idx="0"/>
              <a:fillRef idx="0"/>
              <a:effectRef idx="0"/>
              <a:fontRef idx="minor"/>
            </p:style>
            <p:txBody>
              <a:bodyPr lIns="90000" rIns="90000" tIns="-6120" bIns="-6120" anchor="t">
                <a:noAutofit/>
              </a:bodyPr>
              <a:p>
                <a:endParaRPr b="0" lang="en-US" sz="2400" strike="noStrike" u="none">
                  <a:solidFill>
                    <a:srgbClr val="ffffff"/>
                  </a:solidFill>
                  <a:effectLst/>
                  <a:uFillTx/>
                  <a:latin typeface="Times New Roman"/>
                </a:endParaRPr>
              </a:p>
            </p:txBody>
          </p:sp>
          <p:sp>
            <p:nvSpPr>
              <p:cNvPr id="1213" name=""/>
              <p:cNvSpPr/>
              <p:nvPr/>
            </p:nvSpPr>
            <p:spPr>
              <a:xfrm>
                <a:off x="5408640" y="3590640"/>
                <a:ext cx="213120" cy="36000"/>
              </a:xfrm>
              <a:custGeom>
                <a:avLst/>
                <a:gdLst/>
                <a:ahLst/>
                <a:rect l="l" t="t" r="r" b="b"/>
                <a:pathLst>
                  <a:path w="383" h="63">
                    <a:moveTo>
                      <a:pt x="8" y="21"/>
                    </a:moveTo>
                    <a:lnTo>
                      <a:pt x="128" y="14"/>
                    </a:lnTo>
                    <a:lnTo>
                      <a:pt x="247" y="0"/>
                    </a:lnTo>
                    <a:lnTo>
                      <a:pt x="310" y="14"/>
                    </a:lnTo>
                    <a:lnTo>
                      <a:pt x="373" y="27"/>
                    </a:lnTo>
                    <a:lnTo>
                      <a:pt x="383" y="36"/>
                    </a:lnTo>
                    <a:lnTo>
                      <a:pt x="373" y="46"/>
                    </a:lnTo>
                    <a:lnTo>
                      <a:pt x="249" y="63"/>
                    </a:lnTo>
                    <a:lnTo>
                      <a:pt x="128" y="54"/>
                    </a:lnTo>
                    <a:lnTo>
                      <a:pt x="8" y="40"/>
                    </a:lnTo>
                    <a:lnTo>
                      <a:pt x="0" y="30"/>
                    </a:lnTo>
                    <a:lnTo>
                      <a:pt x="8" y="21"/>
                    </a:lnTo>
                    <a:lnTo>
                      <a:pt x="8" y="21"/>
                    </a:lnTo>
                    <a:close/>
                  </a:path>
                </a:pathLst>
              </a:custGeom>
              <a:solidFill>
                <a:srgbClr val="000000"/>
              </a:solidFill>
              <a:ln w="0">
                <a:noFill/>
              </a:ln>
            </p:spPr>
            <p:style>
              <a:lnRef idx="0"/>
              <a:fillRef idx="0"/>
              <a:effectRef idx="0"/>
              <a:fontRef idx="minor"/>
            </p:style>
            <p:txBody>
              <a:bodyPr lIns="90000" rIns="90000" tIns="-10800" bIns="-10800" anchor="t">
                <a:noAutofit/>
              </a:bodyPr>
              <a:p>
                <a:endParaRPr b="0" lang="en-US" sz="2400" strike="noStrike" u="none">
                  <a:solidFill>
                    <a:srgbClr val="ffffff"/>
                  </a:solidFill>
                  <a:effectLst/>
                  <a:uFillTx/>
                  <a:latin typeface="Times New Roman"/>
                </a:endParaRPr>
              </a:p>
            </p:txBody>
          </p:sp>
          <p:sp>
            <p:nvSpPr>
              <p:cNvPr id="1214" name=""/>
              <p:cNvSpPr/>
              <p:nvPr/>
            </p:nvSpPr>
            <p:spPr>
              <a:xfrm>
                <a:off x="4616640" y="3515400"/>
                <a:ext cx="192240" cy="56520"/>
              </a:xfrm>
              <a:custGeom>
                <a:avLst/>
                <a:gdLst/>
                <a:ahLst/>
                <a:rect l="l" t="t" r="r" b="b"/>
                <a:pathLst>
                  <a:path w="346" h="97">
                    <a:moveTo>
                      <a:pt x="10" y="27"/>
                    </a:moveTo>
                    <a:lnTo>
                      <a:pt x="104" y="0"/>
                    </a:lnTo>
                    <a:lnTo>
                      <a:pt x="177" y="0"/>
                    </a:lnTo>
                    <a:lnTo>
                      <a:pt x="238" y="37"/>
                    </a:lnTo>
                    <a:lnTo>
                      <a:pt x="229" y="32"/>
                    </a:lnTo>
                    <a:lnTo>
                      <a:pt x="276" y="54"/>
                    </a:lnTo>
                    <a:lnTo>
                      <a:pt x="333" y="66"/>
                    </a:lnTo>
                    <a:lnTo>
                      <a:pt x="346" y="79"/>
                    </a:lnTo>
                    <a:lnTo>
                      <a:pt x="343" y="87"/>
                    </a:lnTo>
                    <a:lnTo>
                      <a:pt x="333" y="92"/>
                    </a:lnTo>
                    <a:lnTo>
                      <a:pt x="262" y="97"/>
                    </a:lnTo>
                    <a:lnTo>
                      <a:pt x="212" y="73"/>
                    </a:lnTo>
                    <a:lnTo>
                      <a:pt x="204" y="67"/>
                    </a:lnTo>
                    <a:lnTo>
                      <a:pt x="185" y="49"/>
                    </a:lnTo>
                    <a:lnTo>
                      <a:pt x="163" y="33"/>
                    </a:lnTo>
                    <a:lnTo>
                      <a:pt x="111" y="27"/>
                    </a:lnTo>
                    <a:lnTo>
                      <a:pt x="15" y="52"/>
                    </a:lnTo>
                    <a:lnTo>
                      <a:pt x="0" y="42"/>
                    </a:lnTo>
                    <a:lnTo>
                      <a:pt x="10" y="27"/>
                    </a:lnTo>
                    <a:lnTo>
                      <a:pt x="10" y="27"/>
                    </a:lnTo>
                    <a:close/>
                  </a:path>
                </a:pathLst>
              </a:custGeom>
              <a:solidFill>
                <a:srgbClr val="000000"/>
              </a:solidFill>
              <a:ln w="0">
                <a:noFill/>
              </a:ln>
            </p:spPr>
            <p:style>
              <a:lnRef idx="0"/>
              <a:fillRef idx="0"/>
              <a:effectRef idx="0"/>
              <a:fontRef idx="minor"/>
            </p:style>
            <p:txBody>
              <a:bodyPr lIns="90000" rIns="90000" tIns="9720" bIns="9720" anchor="t">
                <a:noAutofit/>
              </a:bodyPr>
              <a:p>
                <a:endParaRPr b="0" lang="en-US" sz="2400" strike="noStrike" u="none">
                  <a:solidFill>
                    <a:srgbClr val="ffffff"/>
                  </a:solidFill>
                  <a:effectLst/>
                  <a:uFillTx/>
                  <a:latin typeface="Times New Roman"/>
                </a:endParaRPr>
              </a:p>
            </p:txBody>
          </p:sp>
        </p:grpSp>
      </p:grpSp>
    </p:spTree>
  </p:cSld>
  <p:transition spd="slow">
    <p:pull dir="lu"/>
  </p:transition>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e7683"/>
        </a:solidFill>
      </p:bgPr>
    </p:bg>
    <p:spTree>
      <p:nvGrpSpPr>
        <p:cNvPr id="1" name=""/>
        <p:cNvGrpSpPr/>
        <p:nvPr/>
      </p:nvGrpSpPr>
      <p:grpSpPr>
        <a:xfrm>
          <a:off x="0" y="0"/>
          <a:ext cx="0" cy="0"/>
          <a:chOff x="0" y="0"/>
          <a:chExt cx="0" cy="0"/>
        </a:xfrm>
      </p:grpSpPr>
      <p:sp>
        <p:nvSpPr>
          <p:cNvPr id="1215" name="PlaceHolder 1"/>
          <p:cNvSpPr>
            <a:spLocks noGrp="1"/>
          </p:cNvSpPr>
          <p:nvPr>
            <p:ph type="title"/>
          </p:nvPr>
        </p:nvSpPr>
        <p:spPr>
          <a:xfrm>
            <a:off x="380520" y="380520"/>
            <a:ext cx="8458200" cy="129564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THE POOR PERFORMER: </a:t>
            </a:r>
            <a:br>
              <a:rPr sz="3600"/>
            </a:br>
            <a:r>
              <a:rPr b="1" lang="en-US" sz="3600" strike="noStrike" u="none">
                <a:solidFill>
                  <a:srgbClr val="081d58"/>
                </a:solidFill>
                <a:effectLst/>
                <a:uFillTx/>
                <a:latin typeface="Times New Roman"/>
              </a:rPr>
              <a:t>TWO APPROACHES</a:t>
            </a:r>
            <a:endParaRPr b="1" lang="en-US" sz="3600" strike="noStrike" u="none">
              <a:solidFill>
                <a:srgbClr val="081d58"/>
              </a:solidFill>
              <a:effectLst/>
              <a:uFillTx/>
              <a:latin typeface="Times New Roman"/>
            </a:endParaRPr>
          </a:p>
        </p:txBody>
      </p:sp>
      <p:sp>
        <p:nvSpPr>
          <p:cNvPr id="1216" name="PlaceHolder 2"/>
          <p:cNvSpPr>
            <a:spLocks noGrp="1"/>
          </p:cNvSpPr>
          <p:nvPr>
            <p:ph/>
          </p:nvPr>
        </p:nvSpPr>
        <p:spPr>
          <a:xfrm>
            <a:off x="685440" y="2057400"/>
            <a:ext cx="5334120" cy="3657600"/>
          </a:xfrm>
          <a:prstGeom prst="rect">
            <a:avLst/>
          </a:prstGeom>
          <a:noFill/>
          <a:ln w="0">
            <a:noFill/>
          </a:ln>
        </p:spPr>
        <p:txBody>
          <a:bodyPr lIns="90360" rIns="90360" tIns="44280" bIns="44280" anchor="t">
            <a:normAutofit/>
          </a:bodyPr>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Clearly communicate expectations, with ongoing monitoring of performance so employee may improve and correct deficiency.</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Create a written record to support decision to terminate employee who does not contribute.</a:t>
            </a:r>
            <a:endParaRPr b="0" lang="en-US" sz="2500" strike="noStrike" u="none">
              <a:solidFill>
                <a:srgbClr val="081d58"/>
              </a:solidFill>
              <a:effectLst/>
              <a:uFillTx/>
              <a:latin typeface="Times New Roman"/>
            </a:endParaRPr>
          </a:p>
        </p:txBody>
      </p:sp>
      <p:pic>
        <p:nvPicPr>
          <p:cNvPr id="1217" name="" descr=""/>
          <p:cNvPicPr/>
          <p:nvPr/>
        </p:nvPicPr>
        <p:blipFill>
          <a:blip r:embed="rId1"/>
          <a:stretch/>
        </p:blipFill>
        <p:spPr>
          <a:xfrm>
            <a:off x="5648400" y="1523880"/>
            <a:ext cx="3495600" cy="4819680"/>
          </a:xfrm>
          <a:prstGeom prst="rect">
            <a:avLst/>
          </a:prstGeom>
          <a:noFill/>
          <a:ln w="0">
            <a:noFill/>
          </a:ln>
        </p:spPr>
      </p:pic>
    </p:spTree>
  </p:cSld>
  <p:transition spd="slow">
    <p:pull dir="d"/>
  </p:transition>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a479fb"/>
        </a:solidFill>
      </p:bgPr>
    </p:bg>
    <p:spTree>
      <p:nvGrpSpPr>
        <p:cNvPr id="1" name=""/>
        <p:cNvGrpSpPr/>
        <p:nvPr/>
      </p:nvGrpSpPr>
      <p:grpSpPr>
        <a:xfrm>
          <a:off x="0" y="0"/>
          <a:ext cx="0" cy="0"/>
          <a:chOff x="0" y="0"/>
          <a:chExt cx="0" cy="0"/>
        </a:xfrm>
      </p:grpSpPr>
      <p:sp>
        <p:nvSpPr>
          <p:cNvPr id="1218"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CORRECTIVE ACTION PLAN</a:t>
            </a:r>
            <a:endParaRPr b="1" lang="en-US" sz="3600" strike="noStrike" u="none">
              <a:solidFill>
                <a:srgbClr val="081d58"/>
              </a:solidFill>
              <a:effectLst/>
              <a:uFillTx/>
              <a:latin typeface="Times New Roman"/>
            </a:endParaRPr>
          </a:p>
        </p:txBody>
      </p:sp>
      <p:sp>
        <p:nvSpPr>
          <p:cNvPr id="1219" name="PlaceHolder 2"/>
          <p:cNvSpPr>
            <a:spLocks noGrp="1"/>
          </p:cNvSpPr>
          <p:nvPr>
            <p:ph/>
          </p:nvPr>
        </p:nvSpPr>
        <p:spPr>
          <a:xfrm>
            <a:off x="304560" y="2133720"/>
            <a:ext cx="5715000" cy="3657600"/>
          </a:xfrm>
          <a:prstGeom prst="rect">
            <a:avLst/>
          </a:prstGeom>
          <a:noFill/>
          <a:ln w="0">
            <a:noFill/>
          </a:ln>
        </p:spPr>
        <p:txBody>
          <a:bodyPr lIns="90360" rIns="90360" tIns="44280" bIns="44280" anchor="t">
            <a:normAutofit/>
          </a:bodyPr>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ffff"/>
                </a:solidFill>
                <a:effectLst/>
                <a:uFillTx/>
                <a:latin typeface="Times New Roman"/>
              </a:rPr>
              <a:t>State clear goals.</a:t>
            </a:r>
            <a:br>
              <a:rPr sz="2500"/>
            </a:br>
            <a:r>
              <a:rPr b="1" lang="en-US" sz="2500" strike="noStrike" u="none">
                <a:solidFill>
                  <a:srgbClr val="ffffff"/>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ffff"/>
                </a:solidFill>
                <a:effectLst/>
                <a:uFillTx/>
                <a:latin typeface="Times New Roman"/>
              </a:rPr>
              <a:t>Let employee participate in goals.</a:t>
            </a:r>
            <a:br>
              <a:rPr sz="2500"/>
            </a:br>
            <a:r>
              <a:rPr b="1" lang="en-US" sz="2500" strike="noStrike" u="none">
                <a:solidFill>
                  <a:srgbClr val="ffffff"/>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ffff"/>
                </a:solidFill>
                <a:effectLst/>
                <a:uFillTx/>
                <a:latin typeface="Times New Roman"/>
              </a:rPr>
              <a:t>Let employee know how falling short.</a:t>
            </a:r>
            <a:br>
              <a:rPr sz="2500"/>
            </a:br>
            <a:r>
              <a:rPr b="1" lang="en-US" sz="2500" strike="noStrike" u="none">
                <a:solidFill>
                  <a:srgbClr val="ffffff"/>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ffff"/>
                </a:solidFill>
                <a:effectLst/>
                <a:uFillTx/>
                <a:latin typeface="Times New Roman"/>
              </a:rPr>
              <a:t>Let employee know how performance will be measured.</a:t>
            </a:r>
            <a:endParaRPr b="0" lang="en-US" sz="2500" strike="noStrike" u="none">
              <a:solidFill>
                <a:srgbClr val="081d58"/>
              </a:solidFill>
              <a:effectLst/>
              <a:uFillTx/>
              <a:latin typeface="Times New Roman"/>
            </a:endParaRPr>
          </a:p>
        </p:txBody>
      </p:sp>
      <p:pic>
        <p:nvPicPr>
          <p:cNvPr id="1220" name="" descr=""/>
          <p:cNvPicPr/>
          <p:nvPr/>
        </p:nvPicPr>
        <p:blipFill>
          <a:blip r:embed="rId1"/>
          <a:stretch/>
        </p:blipFill>
        <p:spPr>
          <a:xfrm>
            <a:off x="6477120" y="1066680"/>
            <a:ext cx="2295360" cy="1228680"/>
          </a:xfrm>
          <a:prstGeom prst="rect">
            <a:avLst/>
          </a:prstGeom>
          <a:noFill/>
          <a:ln w="0">
            <a:noFill/>
          </a:ln>
        </p:spPr>
      </p:pic>
      <p:pic>
        <p:nvPicPr>
          <p:cNvPr id="1221" name="" descr=""/>
          <p:cNvPicPr/>
          <p:nvPr/>
        </p:nvPicPr>
        <p:blipFill>
          <a:blip r:embed="rId2"/>
          <a:stretch/>
        </p:blipFill>
        <p:spPr>
          <a:xfrm>
            <a:off x="6149880" y="2286000"/>
            <a:ext cx="2994120" cy="4572000"/>
          </a:xfrm>
          <a:prstGeom prst="rect">
            <a:avLst/>
          </a:prstGeom>
          <a:noFill/>
          <a:ln w="0">
            <a:noFill/>
          </a:ln>
        </p:spPr>
      </p:pic>
    </p:spTree>
  </p:cSld>
  <p:transition spd="slow">
    <p:pull dir="u"/>
  </p:transition>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c6fb79"/>
        </a:solidFill>
      </p:bgPr>
    </p:bg>
    <p:spTree>
      <p:nvGrpSpPr>
        <p:cNvPr id="1" name=""/>
        <p:cNvGrpSpPr/>
        <p:nvPr/>
      </p:nvGrpSpPr>
      <p:grpSpPr>
        <a:xfrm>
          <a:off x="0" y="0"/>
          <a:ext cx="0" cy="0"/>
          <a:chOff x="0" y="0"/>
          <a:chExt cx="0" cy="0"/>
        </a:xfrm>
      </p:grpSpPr>
      <p:sp>
        <p:nvSpPr>
          <p:cNvPr id="1222"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CORRECTIVE ACTION PLAN</a:t>
            </a:r>
            <a:endParaRPr b="1" lang="en-US" sz="3600" strike="noStrike" u="none">
              <a:solidFill>
                <a:srgbClr val="081d58"/>
              </a:solidFill>
              <a:effectLst/>
              <a:uFillTx/>
              <a:latin typeface="Times New Roman"/>
            </a:endParaRPr>
          </a:p>
        </p:txBody>
      </p:sp>
      <p:pic>
        <p:nvPicPr>
          <p:cNvPr id="1223" name="" descr=""/>
          <p:cNvPicPr/>
          <p:nvPr/>
        </p:nvPicPr>
        <p:blipFill>
          <a:blip r:embed="rId1"/>
          <a:stretch/>
        </p:blipFill>
        <p:spPr>
          <a:xfrm>
            <a:off x="457200" y="1600200"/>
            <a:ext cx="2286000" cy="2043000"/>
          </a:xfrm>
          <a:prstGeom prst="rect">
            <a:avLst/>
          </a:prstGeom>
          <a:noFill/>
          <a:ln w="0">
            <a:noFill/>
          </a:ln>
        </p:spPr>
      </p:pic>
      <p:pic>
        <p:nvPicPr>
          <p:cNvPr id="1224" name="" descr=""/>
          <p:cNvPicPr/>
          <p:nvPr/>
        </p:nvPicPr>
        <p:blipFill>
          <a:blip r:embed="rId2"/>
          <a:stretch/>
        </p:blipFill>
        <p:spPr>
          <a:xfrm>
            <a:off x="5029200" y="4343400"/>
            <a:ext cx="1528920" cy="1368360"/>
          </a:xfrm>
          <a:prstGeom prst="rect">
            <a:avLst/>
          </a:prstGeom>
          <a:noFill/>
          <a:ln w="0">
            <a:noFill/>
          </a:ln>
        </p:spPr>
      </p:pic>
      <p:pic>
        <p:nvPicPr>
          <p:cNvPr id="1225" name="" descr=""/>
          <p:cNvPicPr/>
          <p:nvPr/>
        </p:nvPicPr>
        <p:blipFill>
          <a:blip r:embed="rId3"/>
          <a:stretch/>
        </p:blipFill>
        <p:spPr>
          <a:xfrm>
            <a:off x="5257800" y="2209680"/>
            <a:ext cx="961920" cy="1324080"/>
          </a:xfrm>
          <a:prstGeom prst="rect">
            <a:avLst/>
          </a:prstGeom>
          <a:noFill/>
          <a:ln w="0">
            <a:noFill/>
          </a:ln>
        </p:spPr>
      </p:pic>
      <p:pic>
        <p:nvPicPr>
          <p:cNvPr id="1226" name="" descr=""/>
          <p:cNvPicPr/>
          <p:nvPr/>
        </p:nvPicPr>
        <p:blipFill>
          <a:blip r:embed="rId4"/>
          <a:stretch/>
        </p:blipFill>
        <p:spPr>
          <a:xfrm>
            <a:off x="2362320" y="5181480"/>
            <a:ext cx="1676160" cy="1654200"/>
          </a:xfrm>
          <a:prstGeom prst="rect">
            <a:avLst/>
          </a:prstGeom>
          <a:noFill/>
          <a:ln w="0">
            <a:noFill/>
          </a:ln>
        </p:spPr>
      </p:pic>
      <p:sp>
        <p:nvSpPr>
          <p:cNvPr id="1227" name=""/>
          <p:cNvSpPr/>
          <p:nvPr/>
        </p:nvSpPr>
        <p:spPr>
          <a:xfrm>
            <a:off x="2059920" y="2019240"/>
            <a:ext cx="2813760" cy="474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Build in timetables</a:t>
            </a:r>
            <a:r>
              <a:rPr b="0" lang="en-US" sz="2500" strike="noStrike" u="none">
                <a:solidFill>
                  <a:srgbClr val="ffffff"/>
                </a:solidFill>
                <a:effectLst/>
                <a:uFillTx/>
                <a:latin typeface="Times New Roman"/>
              </a:rPr>
              <a:t>.</a:t>
            </a:r>
            <a:endParaRPr b="0" lang="en-US" sz="2500" strike="noStrike" u="none">
              <a:solidFill>
                <a:srgbClr val="ffffff"/>
              </a:solidFill>
              <a:effectLst/>
              <a:uFillTx/>
              <a:latin typeface="Times New Roman"/>
            </a:endParaRPr>
          </a:p>
        </p:txBody>
      </p:sp>
      <p:sp>
        <p:nvSpPr>
          <p:cNvPr id="1228" name=""/>
          <p:cNvSpPr/>
          <p:nvPr/>
        </p:nvSpPr>
        <p:spPr>
          <a:xfrm>
            <a:off x="5947920" y="3200400"/>
            <a:ext cx="2558520" cy="474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Focus on training</a:t>
            </a:r>
            <a:endParaRPr b="0" lang="en-US" sz="2500" strike="noStrike" u="none">
              <a:solidFill>
                <a:srgbClr val="ffffff"/>
              </a:solidFill>
              <a:effectLst/>
              <a:uFillTx/>
              <a:latin typeface="Times New Roman"/>
            </a:endParaRPr>
          </a:p>
        </p:txBody>
      </p:sp>
      <p:sp>
        <p:nvSpPr>
          <p:cNvPr id="1229" name=""/>
          <p:cNvSpPr/>
          <p:nvPr/>
        </p:nvSpPr>
        <p:spPr>
          <a:xfrm>
            <a:off x="304920" y="3962520"/>
            <a:ext cx="4876560" cy="855720"/>
          </a:xfrm>
          <a:prstGeom prst="rect">
            <a:avLst/>
          </a:prstGeom>
          <a:solidFill>
            <a:srgbClr val="ff00ff"/>
          </a:solidFill>
          <a:ln w="28440">
            <a:solidFill>
              <a:srgbClr val="081d58"/>
            </a:solidFill>
            <a:prstDash val="sysDot"/>
            <a:miter/>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Let employee know consequences if he does not meet expectations.</a:t>
            </a:r>
            <a:endParaRPr b="0" lang="en-US" sz="2500" strike="noStrike" u="none">
              <a:solidFill>
                <a:srgbClr val="ffffff"/>
              </a:solidFill>
              <a:effectLst/>
              <a:uFillTx/>
              <a:latin typeface="Times New Roman"/>
            </a:endParaRPr>
          </a:p>
        </p:txBody>
      </p:sp>
      <p:sp>
        <p:nvSpPr>
          <p:cNvPr id="1230" name=""/>
          <p:cNvSpPr/>
          <p:nvPr/>
        </p:nvSpPr>
        <p:spPr>
          <a:xfrm>
            <a:off x="631080" y="5829480"/>
            <a:ext cx="1528200" cy="474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Follow up</a:t>
            </a:r>
            <a:endParaRPr b="0" lang="en-US" sz="2500" strike="noStrike" u="none">
              <a:solidFill>
                <a:srgbClr val="ffffff"/>
              </a:solidFill>
              <a:effectLst/>
              <a:uFillTx/>
              <a:latin typeface="Times New Roman"/>
            </a:endParaRPr>
          </a:p>
        </p:txBody>
      </p:sp>
      <p:sp>
        <p:nvSpPr>
          <p:cNvPr id="1231" name=""/>
          <p:cNvSpPr/>
          <p:nvPr/>
        </p:nvSpPr>
        <p:spPr>
          <a:xfrm>
            <a:off x="6400800" y="4800600"/>
            <a:ext cx="2438280" cy="1236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Get employee’s commitment in writing</a:t>
            </a:r>
            <a:endParaRPr b="0" lang="en-US" sz="2500" strike="noStrike" u="none">
              <a:solidFill>
                <a:srgbClr val="ffffff"/>
              </a:solidFill>
              <a:effectLst/>
              <a:uFillTx/>
              <a:latin typeface="Times New Roman"/>
            </a:endParaRPr>
          </a:p>
        </p:txBody>
      </p:sp>
    </p:spTree>
  </p:cSld>
  <p:transition spd="slow">
    <p:zoom dir="out"/>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dddddd"/>
        </a:soli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1143000" y="228600"/>
            <a:ext cx="6858000" cy="9907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INTRODUCTION</a:t>
            </a:r>
            <a:endParaRPr b="1" lang="en-US" sz="3600" strike="noStrike" u="none">
              <a:solidFill>
                <a:srgbClr val="081d58"/>
              </a:solidFill>
              <a:effectLst/>
              <a:uFillTx/>
              <a:latin typeface="Times New Roman"/>
            </a:endParaRPr>
          </a:p>
        </p:txBody>
      </p:sp>
      <p:sp>
        <p:nvSpPr>
          <p:cNvPr id="37" name="PlaceHolder 2"/>
          <p:cNvSpPr>
            <a:spLocks noGrp="1"/>
          </p:cNvSpPr>
          <p:nvPr>
            <p:ph/>
          </p:nvPr>
        </p:nvSpPr>
        <p:spPr>
          <a:xfrm>
            <a:off x="837720" y="2361960"/>
            <a:ext cx="7543800" cy="3886200"/>
          </a:xfrm>
          <a:prstGeom prst="rect">
            <a:avLst/>
          </a:prstGeom>
          <a:noFill/>
          <a:ln w="0">
            <a:noFill/>
          </a:ln>
        </p:spPr>
        <p:txBody>
          <a:bodyPr lIns="90360" rIns="90360" tIns="44280" bIns="44280" anchor="t">
            <a:normAutofit/>
          </a:bodyPr>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81d58"/>
              </a:solidFill>
              <a:effectLst/>
              <a:uFillTx/>
              <a:latin typeface="Times New Roman"/>
            </a:endParaRPr>
          </a:p>
          <a:p>
            <a:pPr lvl="1" marL="743040" indent="-285840">
              <a:spcBef>
                <a:spcPts val="624"/>
              </a:spcBef>
              <a:buClr>
                <a:srgbClr val="fc0128"/>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Individual Liability Accompanies Employment Law Litigation</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lvl="1" marL="743040" indent="-285840">
              <a:spcBef>
                <a:spcPts val="624"/>
              </a:spcBef>
              <a:buClr>
                <a:srgbClr val="fc0128"/>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Cost Of Defense Includes Loss Of Management Time</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lvl="1" marL="743040" indent="-285840">
              <a:spcBef>
                <a:spcPts val="624"/>
              </a:spcBef>
              <a:buClr>
                <a:srgbClr val="fc0128"/>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Increased Standards Of Individual Awareness And Training</a:t>
            </a:r>
            <a:endParaRPr b="0" lang="en-US" sz="2500" strike="noStrike" u="none">
              <a:solidFill>
                <a:srgbClr val="081d58"/>
              </a:solidFill>
              <a:effectLst/>
              <a:uFillTx/>
              <a:latin typeface="Times New Roman"/>
            </a:endParaRPr>
          </a:p>
        </p:txBody>
      </p:sp>
      <p:sp>
        <p:nvSpPr>
          <p:cNvPr id="38" name=""/>
          <p:cNvSpPr txBox="1"/>
          <p:nvPr/>
        </p:nvSpPr>
        <p:spPr>
          <a:xfrm>
            <a:off x="380880" y="1295280"/>
            <a:ext cx="8382240" cy="1371600"/>
          </a:xfrm>
          <a:prstGeom prst="rect">
            <a:avLst/>
          </a:prstGeom>
          <a:noFill/>
          <a:ln w="0">
            <a:noFill/>
          </a:ln>
        </p:spPr>
        <p:txBody>
          <a:bodyPr lIns="90360" rIns="90360" tIns="44280" bIns="44280" anchor="t">
            <a:normAutofit/>
          </a:bodyPr>
          <a:p>
            <a:pPr marL="343080" indent="-343080" algn="ctr">
              <a:spcBef>
                <a:spcPts val="649"/>
              </a:spcBef>
              <a:buClr>
                <a:srgbClr val="fc012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fc0128"/>
                </a:solidFill>
                <a:effectLst/>
                <a:uFillTx/>
                <a:latin typeface="Times New Roman"/>
              </a:rPr>
              <a:t>EMPLOYMENT LAW ISSUES TOUCH MANAGERS AND SUPERVISORS </a:t>
            </a:r>
            <a:r>
              <a:rPr b="1" lang="en-US" sz="2600" strike="noStrike" u="sng">
                <a:solidFill>
                  <a:srgbClr val="fc0128"/>
                </a:solidFill>
                <a:effectLst/>
                <a:uFillTx/>
                <a:latin typeface="Times New Roman"/>
              </a:rPr>
              <a:t>PERSONALLY</a:t>
            </a:r>
            <a:endParaRPr b="0" lang="en-US" sz="2600" strike="noStrike" u="none">
              <a:solidFill>
                <a:srgbClr val="081d58"/>
              </a:solidFill>
              <a:effectLst/>
              <a:uFillTx/>
              <a:latin typeface="Times New Roman"/>
            </a:endParaRPr>
          </a:p>
        </p:txBody>
      </p:sp>
    </p:spTree>
  </p:cSld>
  <p:transition>
    <p:cut thruBlk="true"/>
  </p:transition>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da9aaf"/>
        </a:solidFill>
      </p:bgPr>
    </p:bg>
    <p:spTree>
      <p:nvGrpSpPr>
        <p:cNvPr id="1" name=""/>
        <p:cNvGrpSpPr/>
        <p:nvPr/>
      </p:nvGrpSpPr>
      <p:grpSpPr>
        <a:xfrm>
          <a:off x="0" y="0"/>
          <a:ext cx="0" cy="0"/>
          <a:chOff x="0" y="0"/>
          <a:chExt cx="0" cy="0"/>
        </a:xfrm>
      </p:grpSpPr>
      <p:sp>
        <p:nvSpPr>
          <p:cNvPr id="1232"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DOCUMENTATION OF MISCONDUCT</a:t>
            </a:r>
            <a:endParaRPr b="1" lang="en-US" sz="3600" strike="noStrike" u="none">
              <a:solidFill>
                <a:srgbClr val="081d58"/>
              </a:solidFill>
              <a:effectLst/>
              <a:uFillTx/>
              <a:latin typeface="Times New Roman"/>
            </a:endParaRPr>
          </a:p>
        </p:txBody>
      </p:sp>
      <p:sp>
        <p:nvSpPr>
          <p:cNvPr id="1233" name="PlaceHolder 2"/>
          <p:cNvSpPr>
            <a:spLocks noGrp="1"/>
          </p:cNvSpPr>
          <p:nvPr>
            <p:ph/>
          </p:nvPr>
        </p:nvSpPr>
        <p:spPr>
          <a:xfrm>
            <a:off x="5334120" y="2057040"/>
            <a:ext cx="4114800" cy="1676520"/>
          </a:xfrm>
          <a:prstGeom prst="rect">
            <a:avLst/>
          </a:prstGeom>
          <a:noFill/>
          <a:ln w="0">
            <a:noFill/>
          </a:ln>
        </p:spPr>
        <p:txBody>
          <a:bodyPr lIns="90360" rIns="90360" tIns="44280" bIns="44280" anchor="t">
            <a:normAutofit/>
          </a:bodyPr>
          <a:p>
            <a:pPr marL="343080" indent="-343080">
              <a:spcBef>
                <a:spcPts val="499"/>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81d58"/>
                </a:solidFill>
                <a:effectLst/>
                <a:uFillTx/>
                <a:latin typeface="Times New Roman"/>
              </a:rPr>
              <a:t>WHO (witnesses, supervisors)</a:t>
            </a:r>
            <a:endParaRPr b="0" lang="en-US" sz="2000" strike="noStrike" u="none">
              <a:solidFill>
                <a:srgbClr val="081d58"/>
              </a:solidFill>
              <a:effectLst/>
              <a:uFillTx/>
              <a:latin typeface="Times New Roman"/>
            </a:endParaRPr>
          </a:p>
          <a:p>
            <a:pPr marL="343080" indent="-343080">
              <a:spcBef>
                <a:spcPts val="499"/>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81d58"/>
                </a:solidFill>
                <a:effectLst/>
                <a:uFillTx/>
                <a:latin typeface="Times New Roman"/>
              </a:rPr>
              <a:t>WHEN</a:t>
            </a:r>
            <a:endParaRPr b="0" lang="en-US" sz="2000" strike="noStrike" u="none">
              <a:solidFill>
                <a:srgbClr val="081d58"/>
              </a:solidFill>
              <a:effectLst/>
              <a:uFillTx/>
              <a:latin typeface="Times New Roman"/>
            </a:endParaRPr>
          </a:p>
          <a:p>
            <a:pPr marL="343080" indent="-343080">
              <a:spcBef>
                <a:spcPts val="499"/>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81d58"/>
                </a:solidFill>
                <a:effectLst/>
                <a:uFillTx/>
                <a:latin typeface="Times New Roman"/>
              </a:rPr>
              <a:t>WHAT</a:t>
            </a:r>
            <a:endParaRPr b="0" lang="en-US" sz="2000" strike="noStrike" u="none">
              <a:solidFill>
                <a:srgbClr val="081d58"/>
              </a:solidFill>
              <a:effectLst/>
              <a:uFillTx/>
              <a:latin typeface="Times New Roman"/>
            </a:endParaRPr>
          </a:p>
          <a:p>
            <a:pPr marL="343080" indent="-343080">
              <a:spcBef>
                <a:spcPts val="499"/>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81d58"/>
                </a:solidFill>
                <a:effectLst/>
                <a:uFillTx/>
                <a:latin typeface="Times New Roman"/>
              </a:rPr>
              <a:t>WHY NOT?</a:t>
            </a:r>
            <a:endParaRPr b="0" lang="en-US" sz="2000" strike="noStrike" u="none">
              <a:solidFill>
                <a:srgbClr val="081d58"/>
              </a:solidFill>
              <a:effectLst/>
              <a:uFillTx/>
              <a:latin typeface="Times New Roman"/>
            </a:endParaRPr>
          </a:p>
        </p:txBody>
      </p:sp>
      <p:pic>
        <p:nvPicPr>
          <p:cNvPr id="1234" name="" descr=""/>
          <p:cNvPicPr/>
          <p:nvPr/>
        </p:nvPicPr>
        <p:blipFill>
          <a:blip r:embed="rId1"/>
          <a:stretch/>
        </p:blipFill>
        <p:spPr>
          <a:xfrm>
            <a:off x="3352680" y="3886200"/>
            <a:ext cx="1752840" cy="1119240"/>
          </a:xfrm>
          <a:prstGeom prst="rect">
            <a:avLst/>
          </a:prstGeom>
          <a:noFill/>
          <a:ln w="0">
            <a:noFill/>
          </a:ln>
        </p:spPr>
      </p:pic>
      <p:pic>
        <p:nvPicPr>
          <p:cNvPr id="1235" name="" descr=""/>
          <p:cNvPicPr/>
          <p:nvPr/>
        </p:nvPicPr>
        <p:blipFill>
          <a:blip r:embed="rId2"/>
          <a:stretch/>
        </p:blipFill>
        <p:spPr>
          <a:xfrm>
            <a:off x="762120" y="6019920"/>
            <a:ext cx="1600200" cy="550800"/>
          </a:xfrm>
          <a:prstGeom prst="rect">
            <a:avLst/>
          </a:prstGeom>
          <a:noFill/>
          <a:ln w="0">
            <a:noFill/>
          </a:ln>
        </p:spPr>
      </p:pic>
      <p:pic>
        <p:nvPicPr>
          <p:cNvPr id="1236" name="" descr=""/>
          <p:cNvPicPr/>
          <p:nvPr/>
        </p:nvPicPr>
        <p:blipFill>
          <a:blip r:embed="rId3"/>
          <a:stretch/>
        </p:blipFill>
        <p:spPr>
          <a:xfrm>
            <a:off x="228600" y="4267080"/>
            <a:ext cx="762120" cy="623880"/>
          </a:xfrm>
          <a:prstGeom prst="rect">
            <a:avLst/>
          </a:prstGeom>
          <a:noFill/>
          <a:ln w="0">
            <a:noFill/>
          </a:ln>
        </p:spPr>
      </p:pic>
      <p:pic>
        <p:nvPicPr>
          <p:cNvPr id="1237" name="" descr=""/>
          <p:cNvPicPr/>
          <p:nvPr/>
        </p:nvPicPr>
        <p:blipFill>
          <a:blip r:embed="rId4"/>
          <a:stretch/>
        </p:blipFill>
        <p:spPr>
          <a:xfrm>
            <a:off x="6013440" y="3124080"/>
            <a:ext cx="3130560" cy="3733920"/>
          </a:xfrm>
          <a:prstGeom prst="rect">
            <a:avLst/>
          </a:prstGeom>
          <a:noFill/>
          <a:ln w="0">
            <a:noFill/>
          </a:ln>
        </p:spPr>
      </p:pic>
      <p:pic>
        <p:nvPicPr>
          <p:cNvPr id="1238" name="" descr=""/>
          <p:cNvPicPr/>
          <p:nvPr/>
        </p:nvPicPr>
        <p:blipFill>
          <a:blip r:embed="rId5"/>
          <a:stretch/>
        </p:blipFill>
        <p:spPr>
          <a:xfrm>
            <a:off x="1066680" y="2895480"/>
            <a:ext cx="1009800" cy="914400"/>
          </a:xfrm>
          <a:prstGeom prst="rect">
            <a:avLst/>
          </a:prstGeom>
          <a:noFill/>
          <a:ln w="0">
            <a:noFill/>
          </a:ln>
        </p:spPr>
      </p:pic>
      <p:sp>
        <p:nvSpPr>
          <p:cNvPr id="1239" name=""/>
          <p:cNvSpPr txBox="1"/>
          <p:nvPr/>
        </p:nvSpPr>
        <p:spPr>
          <a:xfrm>
            <a:off x="1981080" y="3200400"/>
            <a:ext cx="1009800" cy="64764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9360">
                  <a:solidFill>
                    <a:srgbClr val="000000"/>
                  </a:solidFill>
                  <a:miter/>
                </a:ln>
                <a:solidFill>
                  <a:srgbClr val="3366ff"/>
                </a:solidFill>
                <a:uFillTx/>
                <a:latin typeface="Arial Black"/>
              </a:rPr>
              <a:t>saw</a:t>
            </a:r>
            <a:endParaRPr b="0" lang="en-US" sz="2400" spc="3" strike="noStrike" u="none">
              <a:ln w="9360">
                <a:solidFill>
                  <a:srgbClr val="000000"/>
                </a:solidFill>
                <a:miter/>
              </a:ln>
              <a:solidFill>
                <a:srgbClr val="3366ff"/>
              </a:solidFill>
              <a:uFillTx/>
              <a:latin typeface="Arial Black"/>
              <a:ea typeface="Arial Black"/>
            </a:endParaRPr>
          </a:p>
        </p:txBody>
      </p:sp>
      <p:sp>
        <p:nvSpPr>
          <p:cNvPr id="1240" name=""/>
          <p:cNvSpPr txBox="1"/>
          <p:nvPr/>
        </p:nvSpPr>
        <p:spPr>
          <a:xfrm>
            <a:off x="1219320" y="4038480"/>
            <a:ext cx="1014120" cy="102888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9360">
                  <a:solidFill>
                    <a:srgbClr val="000000"/>
                  </a:solidFill>
                  <a:miter/>
                </a:ln>
                <a:solidFill>
                  <a:srgbClr val="3366ff"/>
                </a:solidFill>
                <a:uFillTx/>
                <a:latin typeface="Arial Black"/>
              </a:rPr>
              <a:t>heard</a:t>
            </a:r>
            <a:endParaRPr b="0" lang="en-US" sz="2400" spc="3" strike="noStrike" u="none">
              <a:ln w="9360">
                <a:solidFill>
                  <a:srgbClr val="000000"/>
                </a:solidFill>
                <a:miter/>
              </a:ln>
              <a:solidFill>
                <a:srgbClr val="3366ff"/>
              </a:solidFill>
              <a:uFillTx/>
              <a:latin typeface="Arial Black"/>
              <a:ea typeface="Arial Black"/>
            </a:endParaRPr>
          </a:p>
        </p:txBody>
      </p:sp>
      <p:sp>
        <p:nvSpPr>
          <p:cNvPr id="1241" name=""/>
          <p:cNvSpPr txBox="1"/>
          <p:nvPr/>
        </p:nvSpPr>
        <p:spPr>
          <a:xfrm>
            <a:off x="457200" y="1447920"/>
            <a:ext cx="2533680" cy="1457280"/>
          </a:xfrm>
          <a:prstGeom prst="rect">
            <a:avLst/>
          </a:prstGeom>
        </p:spPr>
        <p:txBody>
          <a:bodyPr wrap="none" lIns="90000" rIns="90000" tIns="46800" bIns="46800" anchor="t" anchorCtr="1">
            <a:prstTxWarp prst="textSlantUp">
              <a:avLst>
                <a:gd name="adj" fmla="val 55556"/>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9360">
                  <a:solidFill>
                    <a:srgbClr val="000000"/>
                  </a:solidFill>
                  <a:miter/>
                </a:ln>
                <a:solidFill>
                  <a:srgbClr val="000000"/>
                </a:solidFill>
                <a:uFillTx/>
                <a:latin typeface="Arial Black"/>
              </a:rPr>
              <a:t>Document</a:t>
            </a:r>
            <a:endParaRPr b="0" lang="en-US" sz="2400" spc="3" strike="noStrike" u="none">
              <a:ln w="9360">
                <a:solidFill>
                  <a:srgbClr val="000000"/>
                </a:solidFill>
                <a:miter/>
              </a:ln>
              <a:solidFill>
                <a:srgbClr val="000000"/>
              </a:solidFill>
              <a:uFillTx/>
              <a:latin typeface="Arial Black"/>
              <a:ea typeface="Arial Black"/>
            </a:endParaRPr>
          </a:p>
        </p:txBody>
      </p:sp>
      <p:sp>
        <p:nvSpPr>
          <p:cNvPr id="1242" name=""/>
          <p:cNvSpPr txBox="1"/>
          <p:nvPr/>
        </p:nvSpPr>
        <p:spPr>
          <a:xfrm>
            <a:off x="3124080" y="4952880"/>
            <a:ext cx="1952640" cy="64800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9360">
                  <a:solidFill>
                    <a:srgbClr val="000000"/>
                  </a:solidFill>
                  <a:miter/>
                </a:ln>
                <a:solidFill>
                  <a:srgbClr val="3366ff"/>
                </a:solidFill>
                <a:uFillTx/>
                <a:latin typeface="Arial Black"/>
              </a:rPr>
              <a:t>smelled</a:t>
            </a:r>
            <a:endParaRPr b="0" lang="en-US" sz="2400" spc="3" strike="noStrike" u="none">
              <a:ln w="9360">
                <a:solidFill>
                  <a:srgbClr val="000000"/>
                </a:solidFill>
                <a:miter/>
              </a:ln>
              <a:solidFill>
                <a:srgbClr val="3366ff"/>
              </a:solidFill>
              <a:uFillTx/>
              <a:latin typeface="Arial Black"/>
              <a:ea typeface="Arial Black"/>
            </a:endParaRPr>
          </a:p>
        </p:txBody>
      </p:sp>
      <p:sp>
        <p:nvSpPr>
          <p:cNvPr id="1243" name=""/>
          <p:cNvSpPr txBox="1"/>
          <p:nvPr/>
        </p:nvSpPr>
        <p:spPr>
          <a:xfrm>
            <a:off x="2362320" y="5943600"/>
            <a:ext cx="2028600" cy="64764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9360">
                  <a:solidFill>
                    <a:srgbClr val="000000"/>
                  </a:solidFill>
                  <a:miter/>
                </a:ln>
                <a:solidFill>
                  <a:srgbClr val="3366ff"/>
                </a:solidFill>
                <a:uFillTx/>
                <a:latin typeface="Arial Black"/>
              </a:rPr>
              <a:t>touched</a:t>
            </a:r>
            <a:endParaRPr b="0" lang="en-US" sz="2400" spc="3" strike="noStrike" u="none">
              <a:ln w="9360">
                <a:solidFill>
                  <a:srgbClr val="000000"/>
                </a:solidFill>
                <a:miter/>
              </a:ln>
              <a:solidFill>
                <a:srgbClr val="3366ff"/>
              </a:solidFill>
              <a:uFillTx/>
              <a:latin typeface="Arial Black"/>
              <a:ea typeface="Arial Black"/>
            </a:endParaRPr>
          </a:p>
        </p:txBody>
      </p:sp>
      <p:sp>
        <p:nvSpPr>
          <p:cNvPr id="1244" name=""/>
          <p:cNvSpPr txBox="1"/>
          <p:nvPr/>
        </p:nvSpPr>
        <p:spPr>
          <a:xfrm>
            <a:off x="2590920" y="1371600"/>
            <a:ext cx="2733480" cy="1457280"/>
          </a:xfrm>
          <a:prstGeom prst="rect">
            <a:avLst/>
          </a:prstGeom>
        </p:spPr>
        <p:txBody>
          <a:bodyPr wrap="none" lIns="90000" rIns="90000" tIns="46800" bIns="46800" anchor="t" anchorCtr="1">
            <a:prstTxWarp prst="textSlantUp">
              <a:avLst>
                <a:gd name="adj" fmla="val 55556"/>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9360">
                  <a:solidFill>
                    <a:srgbClr val="000000"/>
                  </a:solidFill>
                  <a:miter/>
                </a:ln>
                <a:solidFill>
                  <a:srgbClr val="000000"/>
                </a:solidFill>
                <a:uFillTx/>
                <a:latin typeface="Arial Black"/>
              </a:rPr>
              <a:t>what you...</a:t>
            </a:r>
            <a:endParaRPr b="0" lang="en-US" sz="2400" spc="3" strike="noStrike" u="none">
              <a:ln w="9360">
                <a:solidFill>
                  <a:srgbClr val="000000"/>
                </a:solidFill>
                <a:miter/>
              </a:ln>
              <a:solidFill>
                <a:srgbClr val="000000"/>
              </a:solidFill>
              <a:uFillTx/>
              <a:latin typeface="Arial Black"/>
              <a:ea typeface="Arial Black"/>
            </a:endParaRPr>
          </a:p>
        </p:txBody>
      </p:sp>
    </p:spTree>
  </p:cSld>
  <p:transition spd="slow">
    <p:randomBar dir="vert"/>
  </p:transition>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68a29c"/>
        </a:solidFill>
      </p:bgPr>
    </p:bg>
    <p:spTree>
      <p:nvGrpSpPr>
        <p:cNvPr id="1" name=""/>
        <p:cNvGrpSpPr/>
        <p:nvPr/>
      </p:nvGrpSpPr>
      <p:grpSpPr>
        <a:xfrm>
          <a:off x="0" y="0"/>
          <a:ext cx="0" cy="0"/>
          <a:chOff x="0" y="0"/>
          <a:chExt cx="0" cy="0"/>
        </a:xfrm>
      </p:grpSpPr>
      <p:sp>
        <p:nvSpPr>
          <p:cNvPr id="1245" name="PlaceHolder 1"/>
          <p:cNvSpPr>
            <a:spLocks noGrp="1"/>
          </p:cNvSpPr>
          <p:nvPr>
            <p:ph type="title"/>
          </p:nvPr>
        </p:nvSpPr>
        <p:spPr>
          <a:xfrm>
            <a:off x="609480" y="-36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INVESTIGATE FIRST</a:t>
            </a:r>
            <a:endParaRPr b="1" lang="en-US" sz="3600" strike="noStrike" u="none">
              <a:solidFill>
                <a:srgbClr val="081d58"/>
              </a:solidFill>
              <a:effectLst/>
              <a:uFillTx/>
              <a:latin typeface="Times New Roman"/>
            </a:endParaRPr>
          </a:p>
        </p:txBody>
      </p:sp>
      <p:sp>
        <p:nvSpPr>
          <p:cNvPr id="1246" name="PlaceHolder 2"/>
          <p:cNvSpPr>
            <a:spLocks noGrp="1"/>
          </p:cNvSpPr>
          <p:nvPr>
            <p:ph/>
          </p:nvPr>
        </p:nvSpPr>
        <p:spPr>
          <a:xfrm>
            <a:off x="228240" y="3124080"/>
            <a:ext cx="7162920" cy="3733920"/>
          </a:xfrm>
          <a:prstGeom prst="rect">
            <a:avLst/>
          </a:prstGeom>
          <a:noFill/>
          <a:ln w="0">
            <a:noFill/>
          </a:ln>
        </p:spPr>
        <p:txBody>
          <a:bodyPr lIns="90360" rIns="90360" tIns="44280" bIns="44280" anchor="t">
            <a:normAutofit lnSpcReduction="9999"/>
          </a:bodyPr>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Investigate incidents promptly.</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Interview all potential witnesses.</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Review documentary evidence.</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Always notify employee of charges and give employee an opportunity to respond before taking action.</a:t>
            </a:r>
            <a:endParaRPr b="0" lang="en-US" sz="2500" strike="noStrike" u="none">
              <a:solidFill>
                <a:srgbClr val="081d58"/>
              </a:solidFill>
              <a:effectLst/>
              <a:uFillTx/>
              <a:latin typeface="Times New Roman"/>
            </a:endParaRPr>
          </a:p>
        </p:txBody>
      </p:sp>
      <p:pic>
        <p:nvPicPr>
          <p:cNvPr id="1247" name="" descr=""/>
          <p:cNvPicPr/>
          <p:nvPr/>
        </p:nvPicPr>
        <p:blipFill>
          <a:blip r:embed="rId1"/>
          <a:stretch/>
        </p:blipFill>
        <p:spPr>
          <a:xfrm>
            <a:off x="6010200" y="1000080"/>
            <a:ext cx="3133800" cy="5857920"/>
          </a:xfrm>
          <a:prstGeom prst="rect">
            <a:avLst/>
          </a:prstGeom>
          <a:noFill/>
          <a:ln w="0">
            <a:noFill/>
          </a:ln>
        </p:spPr>
      </p:pic>
      <p:pic>
        <p:nvPicPr>
          <p:cNvPr id="1248" name="" descr=""/>
          <p:cNvPicPr/>
          <p:nvPr/>
        </p:nvPicPr>
        <p:blipFill>
          <a:blip r:embed="rId2"/>
          <a:stretch/>
        </p:blipFill>
        <p:spPr>
          <a:xfrm>
            <a:off x="990720" y="1066680"/>
            <a:ext cx="4419360" cy="2060640"/>
          </a:xfrm>
          <a:prstGeom prst="rect">
            <a:avLst/>
          </a:prstGeom>
          <a:noFill/>
          <a:ln w="0">
            <a:noFill/>
          </a:ln>
        </p:spPr>
      </p:pic>
    </p:spTree>
  </p:cSld>
  <p:transition>
    <p:blinds dir="horz"/>
  </p:transition>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b0a026"/>
        </a:solidFill>
      </p:bgPr>
    </p:bg>
    <p:spTree>
      <p:nvGrpSpPr>
        <p:cNvPr id="1" name=""/>
        <p:cNvGrpSpPr/>
        <p:nvPr/>
      </p:nvGrpSpPr>
      <p:grpSpPr>
        <a:xfrm>
          <a:off x="0" y="0"/>
          <a:ext cx="0" cy="0"/>
          <a:chOff x="0" y="0"/>
          <a:chExt cx="0" cy="0"/>
        </a:xfrm>
      </p:grpSpPr>
      <p:sp>
        <p:nvSpPr>
          <p:cNvPr id="1249" name="PlaceHolder 1"/>
          <p:cNvSpPr>
            <a:spLocks noGrp="1"/>
          </p:cNvSpPr>
          <p:nvPr>
            <p:ph type="title"/>
          </p:nvPr>
        </p:nvSpPr>
        <p:spPr>
          <a:xfrm>
            <a:off x="228600" y="457200"/>
            <a:ext cx="8610480" cy="129528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DISCIPLINE SHORT OF TERMINATION    </a:t>
            </a:r>
            <a:endParaRPr b="1" lang="en-US" sz="3600" strike="noStrike" u="none">
              <a:solidFill>
                <a:srgbClr val="081d58"/>
              </a:solidFill>
              <a:effectLst/>
              <a:uFillTx/>
              <a:latin typeface="Times New Roman"/>
            </a:endParaRPr>
          </a:p>
        </p:txBody>
      </p:sp>
      <p:sp>
        <p:nvSpPr>
          <p:cNvPr id="1250" name="PlaceHolder 2"/>
          <p:cNvSpPr>
            <a:spLocks noGrp="1"/>
          </p:cNvSpPr>
          <p:nvPr>
            <p:ph/>
          </p:nvPr>
        </p:nvSpPr>
        <p:spPr>
          <a:xfrm>
            <a:off x="304920" y="2514240"/>
            <a:ext cx="7758000" cy="3048120"/>
          </a:xfrm>
          <a:prstGeom prst="rect">
            <a:avLst/>
          </a:prstGeom>
          <a:noFill/>
          <a:ln w="0">
            <a:noFill/>
          </a:ln>
        </p:spPr>
        <p:txBody>
          <a:bodyPr lIns="90360" rIns="90360" tIns="44280" bIns="44280" anchor="t">
            <a:normAutofit/>
          </a:bodyPr>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081d58"/>
                </a:solidFill>
                <a:effectLst/>
                <a:uFillTx/>
                <a:latin typeface="Times New Roman"/>
              </a:rPr>
              <a:t>Oral counseling</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081d58"/>
                </a:solidFill>
                <a:effectLst/>
                <a:uFillTx/>
                <a:latin typeface="Times New Roman"/>
              </a:rPr>
              <a:t>Written warning</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081d58"/>
                </a:solidFill>
                <a:effectLst/>
                <a:uFillTx/>
                <a:latin typeface="Times New Roman"/>
              </a:rPr>
              <a:t>Suspension</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081d58"/>
                </a:solidFill>
                <a:effectLst/>
                <a:uFillTx/>
                <a:latin typeface="Times New Roman"/>
              </a:rPr>
              <a:t>Demotion</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081d58"/>
                </a:solidFill>
                <a:effectLst/>
                <a:uFillTx/>
                <a:latin typeface="Times New Roman"/>
              </a:rPr>
              <a:t>Probation</a:t>
            </a:r>
            <a:endParaRPr b="0" lang="en-US" sz="2500" strike="noStrike" u="none">
              <a:solidFill>
                <a:srgbClr val="081d58"/>
              </a:solidFill>
              <a:effectLst/>
              <a:uFillTx/>
              <a:latin typeface="Times New Roman"/>
            </a:endParaRPr>
          </a:p>
          <a:p>
            <a:pPr lvl="1" marL="743040" indent="-285840">
              <a:spcBef>
                <a:spcPts val="624"/>
              </a:spcBef>
              <a:buClr>
                <a:srgbClr val="081d58"/>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500" strike="noStrike" u="none">
                <a:solidFill>
                  <a:srgbClr val="fafd00"/>
                </a:solidFill>
                <a:effectLst/>
                <a:uFillTx/>
                <a:latin typeface="Times New Roman"/>
              </a:rPr>
              <a:t>may create a contract for that period of time</a:t>
            </a:r>
            <a:endParaRPr b="0" lang="en-US" sz="2500" strike="noStrike" u="none">
              <a:solidFill>
                <a:srgbClr val="081d58"/>
              </a:solidFill>
              <a:effectLst/>
              <a:uFillTx/>
              <a:latin typeface="Times New Roman"/>
            </a:endParaRPr>
          </a:p>
        </p:txBody>
      </p:sp>
      <p:pic>
        <p:nvPicPr>
          <p:cNvPr id="1251" name="" descr=""/>
          <p:cNvPicPr/>
          <p:nvPr/>
        </p:nvPicPr>
        <p:blipFill>
          <a:blip r:embed="rId1"/>
          <a:stretch/>
        </p:blipFill>
        <p:spPr>
          <a:xfrm>
            <a:off x="3962520" y="2362320"/>
            <a:ext cx="4200480" cy="2057400"/>
          </a:xfrm>
          <a:prstGeom prst="rect">
            <a:avLst/>
          </a:prstGeom>
          <a:noFill/>
          <a:ln w="0">
            <a:noFill/>
          </a:ln>
        </p:spPr>
      </p:pic>
    </p:spTree>
  </p:cSld>
  <p:transition spd="slow">
    <p:cover dir="ru"/>
  </p:transition>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eff282"/>
        </a:solidFill>
      </p:bgPr>
    </p:bg>
    <p:spTree>
      <p:nvGrpSpPr>
        <p:cNvPr id="1" name=""/>
        <p:cNvGrpSpPr/>
        <p:nvPr/>
      </p:nvGrpSpPr>
      <p:grpSpPr>
        <a:xfrm>
          <a:off x="0" y="0"/>
          <a:ext cx="0" cy="0"/>
          <a:chOff x="0" y="0"/>
          <a:chExt cx="0" cy="0"/>
        </a:xfrm>
      </p:grpSpPr>
      <p:pic>
        <p:nvPicPr>
          <p:cNvPr id="1252" name="" descr=""/>
          <p:cNvPicPr/>
          <p:nvPr/>
        </p:nvPicPr>
        <p:blipFill>
          <a:blip r:embed="rId1"/>
          <a:stretch/>
        </p:blipFill>
        <p:spPr>
          <a:xfrm>
            <a:off x="6248520" y="1371600"/>
            <a:ext cx="2430360" cy="2590920"/>
          </a:xfrm>
          <a:prstGeom prst="rect">
            <a:avLst/>
          </a:prstGeom>
          <a:noFill/>
          <a:ln w="0">
            <a:noFill/>
          </a:ln>
        </p:spPr>
      </p:pic>
      <p:sp>
        <p:nvSpPr>
          <p:cNvPr id="1253" name="PlaceHolder 1"/>
          <p:cNvSpPr>
            <a:spLocks noGrp="1"/>
          </p:cNvSpPr>
          <p:nvPr>
            <p:ph type="title"/>
          </p:nvPr>
        </p:nvSpPr>
        <p:spPr>
          <a:xfrm>
            <a:off x="0" y="-360"/>
            <a:ext cx="9144000" cy="152388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LEGAL CHALLENGES TO EMPLOYMENT TERMINATION</a:t>
            </a:r>
            <a:endParaRPr b="1" lang="en-US" sz="3600" strike="noStrike" u="none">
              <a:solidFill>
                <a:srgbClr val="081d58"/>
              </a:solidFill>
              <a:effectLst/>
              <a:uFillTx/>
              <a:latin typeface="Times New Roman"/>
            </a:endParaRPr>
          </a:p>
        </p:txBody>
      </p:sp>
      <p:grpSp>
        <p:nvGrpSpPr>
          <p:cNvPr id="1254" name=""/>
          <p:cNvGrpSpPr/>
          <p:nvPr/>
        </p:nvGrpSpPr>
        <p:grpSpPr>
          <a:xfrm>
            <a:off x="228600" y="2305080"/>
            <a:ext cx="5502240" cy="4228920"/>
            <a:chOff x="228600" y="2305080"/>
            <a:chExt cx="5502240" cy="4228920"/>
          </a:xfrm>
        </p:grpSpPr>
        <p:pic>
          <p:nvPicPr>
            <p:cNvPr id="1255" name="" descr=""/>
            <p:cNvPicPr/>
            <p:nvPr/>
          </p:nvPicPr>
          <p:blipFill>
            <a:blip r:embed="rId2"/>
            <a:stretch/>
          </p:blipFill>
          <p:spPr>
            <a:xfrm>
              <a:off x="2819520" y="2362320"/>
              <a:ext cx="2911320" cy="4171680"/>
            </a:xfrm>
            <a:prstGeom prst="rect">
              <a:avLst/>
            </a:prstGeom>
            <a:noFill/>
            <a:ln w="0">
              <a:noFill/>
            </a:ln>
          </p:spPr>
        </p:pic>
        <p:grpSp>
          <p:nvGrpSpPr>
            <p:cNvPr id="1256" name=""/>
            <p:cNvGrpSpPr/>
            <p:nvPr/>
          </p:nvGrpSpPr>
          <p:grpSpPr>
            <a:xfrm>
              <a:off x="228600" y="2305080"/>
              <a:ext cx="2742840" cy="3561840"/>
              <a:chOff x="228600" y="2305080"/>
              <a:chExt cx="2742840" cy="3561840"/>
            </a:xfrm>
          </p:grpSpPr>
          <p:sp>
            <p:nvSpPr>
              <p:cNvPr id="1257" name=""/>
              <p:cNvSpPr/>
              <p:nvPr/>
            </p:nvSpPr>
            <p:spPr>
              <a:xfrm>
                <a:off x="1723320" y="3876120"/>
                <a:ext cx="161640" cy="154800"/>
              </a:xfrm>
              <a:custGeom>
                <a:avLst/>
                <a:gdLst/>
                <a:ahLst/>
                <a:rect l="l" t="t" r="r" b="b"/>
                <a:pathLst>
                  <a:path w="176" h="140">
                    <a:moveTo>
                      <a:pt x="99" y="0"/>
                    </a:moveTo>
                    <a:lnTo>
                      <a:pt x="28" y="6"/>
                    </a:lnTo>
                    <a:lnTo>
                      <a:pt x="0" y="62"/>
                    </a:lnTo>
                    <a:lnTo>
                      <a:pt x="23" y="123"/>
                    </a:lnTo>
                    <a:lnTo>
                      <a:pt x="82" y="140"/>
                    </a:lnTo>
                    <a:lnTo>
                      <a:pt x="138" y="129"/>
                    </a:lnTo>
                    <a:lnTo>
                      <a:pt x="176" y="73"/>
                    </a:lnTo>
                    <a:lnTo>
                      <a:pt x="166" y="12"/>
                    </a:lnTo>
                    <a:lnTo>
                      <a:pt x="99" y="0"/>
                    </a:lnTo>
                    <a:lnTo>
                      <a:pt x="99" y="0"/>
                    </a:lnTo>
                    <a:close/>
                  </a:path>
                </a:pathLst>
              </a:custGeom>
              <a:solidFill>
                <a:srgbClr val="fff2cc"/>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58" name=""/>
              <p:cNvSpPr/>
              <p:nvPr/>
            </p:nvSpPr>
            <p:spPr>
              <a:xfrm>
                <a:off x="1178280" y="2305080"/>
                <a:ext cx="1393560" cy="1493640"/>
              </a:xfrm>
              <a:custGeom>
                <a:avLst/>
                <a:gdLst/>
                <a:ahLst/>
                <a:rect l="l" t="t" r="r" b="b"/>
                <a:pathLst>
                  <a:path w="1533" h="1351">
                    <a:moveTo>
                      <a:pt x="1417" y="681"/>
                    </a:moveTo>
                    <a:lnTo>
                      <a:pt x="1489" y="593"/>
                    </a:lnTo>
                    <a:lnTo>
                      <a:pt x="1527" y="470"/>
                    </a:lnTo>
                    <a:lnTo>
                      <a:pt x="1533" y="355"/>
                    </a:lnTo>
                    <a:lnTo>
                      <a:pt x="1499" y="238"/>
                    </a:lnTo>
                    <a:lnTo>
                      <a:pt x="1407" y="167"/>
                    </a:lnTo>
                    <a:lnTo>
                      <a:pt x="1269" y="123"/>
                    </a:lnTo>
                    <a:lnTo>
                      <a:pt x="1125" y="117"/>
                    </a:lnTo>
                    <a:lnTo>
                      <a:pt x="987" y="100"/>
                    </a:lnTo>
                    <a:lnTo>
                      <a:pt x="932" y="50"/>
                    </a:lnTo>
                    <a:lnTo>
                      <a:pt x="888" y="0"/>
                    </a:lnTo>
                    <a:lnTo>
                      <a:pt x="817" y="34"/>
                    </a:lnTo>
                    <a:lnTo>
                      <a:pt x="882" y="156"/>
                    </a:lnTo>
                    <a:lnTo>
                      <a:pt x="949" y="200"/>
                    </a:lnTo>
                    <a:lnTo>
                      <a:pt x="833" y="244"/>
                    </a:lnTo>
                    <a:lnTo>
                      <a:pt x="777" y="267"/>
                    </a:lnTo>
                    <a:lnTo>
                      <a:pt x="634" y="282"/>
                    </a:lnTo>
                    <a:lnTo>
                      <a:pt x="486" y="366"/>
                    </a:lnTo>
                    <a:lnTo>
                      <a:pt x="375" y="488"/>
                    </a:lnTo>
                    <a:lnTo>
                      <a:pt x="315" y="604"/>
                    </a:lnTo>
                    <a:lnTo>
                      <a:pt x="243" y="670"/>
                    </a:lnTo>
                    <a:lnTo>
                      <a:pt x="160" y="704"/>
                    </a:lnTo>
                    <a:lnTo>
                      <a:pt x="105" y="726"/>
                    </a:lnTo>
                    <a:lnTo>
                      <a:pt x="50" y="770"/>
                    </a:lnTo>
                    <a:lnTo>
                      <a:pt x="0" y="975"/>
                    </a:lnTo>
                    <a:lnTo>
                      <a:pt x="78" y="919"/>
                    </a:lnTo>
                    <a:lnTo>
                      <a:pt x="193" y="902"/>
                    </a:lnTo>
                    <a:lnTo>
                      <a:pt x="160" y="981"/>
                    </a:lnTo>
                    <a:lnTo>
                      <a:pt x="231" y="986"/>
                    </a:lnTo>
                    <a:lnTo>
                      <a:pt x="204" y="1036"/>
                    </a:lnTo>
                    <a:lnTo>
                      <a:pt x="298" y="1042"/>
                    </a:lnTo>
                    <a:lnTo>
                      <a:pt x="337" y="1119"/>
                    </a:lnTo>
                    <a:lnTo>
                      <a:pt x="381" y="1169"/>
                    </a:lnTo>
                    <a:lnTo>
                      <a:pt x="453" y="1201"/>
                    </a:lnTo>
                    <a:lnTo>
                      <a:pt x="513" y="1224"/>
                    </a:lnTo>
                    <a:lnTo>
                      <a:pt x="557" y="1274"/>
                    </a:lnTo>
                    <a:lnTo>
                      <a:pt x="689" y="1351"/>
                    </a:lnTo>
                    <a:lnTo>
                      <a:pt x="926" y="1174"/>
                    </a:lnTo>
                    <a:lnTo>
                      <a:pt x="1417" y="681"/>
                    </a:lnTo>
                    <a:lnTo>
                      <a:pt x="1417" y="681"/>
                    </a:lnTo>
                    <a:close/>
                  </a:path>
                </a:pathLst>
              </a:custGeom>
              <a:solidFill>
                <a:srgbClr val="cca699"/>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59" name=""/>
              <p:cNvSpPr/>
              <p:nvPr/>
            </p:nvSpPr>
            <p:spPr>
              <a:xfrm>
                <a:off x="2464560" y="3902400"/>
                <a:ext cx="506880" cy="896760"/>
              </a:xfrm>
              <a:custGeom>
                <a:avLst/>
                <a:gdLst/>
                <a:ahLst/>
                <a:rect l="l" t="t" r="r" b="b"/>
                <a:pathLst>
                  <a:path w="557" h="814">
                    <a:moveTo>
                      <a:pt x="176" y="83"/>
                    </a:moveTo>
                    <a:lnTo>
                      <a:pt x="363" y="33"/>
                    </a:lnTo>
                    <a:lnTo>
                      <a:pt x="457" y="0"/>
                    </a:lnTo>
                    <a:lnTo>
                      <a:pt x="557" y="161"/>
                    </a:lnTo>
                    <a:lnTo>
                      <a:pt x="480" y="487"/>
                    </a:lnTo>
                    <a:lnTo>
                      <a:pt x="402" y="609"/>
                    </a:lnTo>
                    <a:lnTo>
                      <a:pt x="325" y="741"/>
                    </a:lnTo>
                    <a:lnTo>
                      <a:pt x="237" y="814"/>
                    </a:lnTo>
                    <a:lnTo>
                      <a:pt x="28" y="720"/>
                    </a:lnTo>
                    <a:lnTo>
                      <a:pt x="0" y="643"/>
                    </a:lnTo>
                    <a:lnTo>
                      <a:pt x="88" y="532"/>
                    </a:lnTo>
                    <a:lnTo>
                      <a:pt x="137" y="388"/>
                    </a:lnTo>
                    <a:lnTo>
                      <a:pt x="166" y="227"/>
                    </a:lnTo>
                    <a:lnTo>
                      <a:pt x="176" y="83"/>
                    </a:lnTo>
                    <a:lnTo>
                      <a:pt x="176" y="83"/>
                    </a:lnTo>
                    <a:close/>
                  </a:path>
                </a:pathLst>
              </a:custGeom>
              <a:solidFill>
                <a:srgbClr val="cccccc"/>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60" name=""/>
              <p:cNvSpPr/>
              <p:nvPr/>
            </p:nvSpPr>
            <p:spPr>
              <a:xfrm>
                <a:off x="228600" y="4636080"/>
                <a:ext cx="394200" cy="470520"/>
              </a:xfrm>
              <a:custGeom>
                <a:avLst/>
                <a:gdLst/>
                <a:ahLst/>
                <a:rect l="l" t="t" r="r" b="b"/>
                <a:pathLst>
                  <a:path w="435" h="426">
                    <a:moveTo>
                      <a:pt x="198" y="39"/>
                    </a:moveTo>
                    <a:lnTo>
                      <a:pt x="142" y="127"/>
                    </a:lnTo>
                    <a:lnTo>
                      <a:pt x="71" y="183"/>
                    </a:lnTo>
                    <a:lnTo>
                      <a:pt x="0" y="211"/>
                    </a:lnTo>
                    <a:lnTo>
                      <a:pt x="98" y="344"/>
                    </a:lnTo>
                    <a:lnTo>
                      <a:pt x="203" y="415"/>
                    </a:lnTo>
                    <a:lnTo>
                      <a:pt x="303" y="426"/>
                    </a:lnTo>
                    <a:lnTo>
                      <a:pt x="435" y="415"/>
                    </a:lnTo>
                    <a:lnTo>
                      <a:pt x="324" y="338"/>
                    </a:lnTo>
                    <a:lnTo>
                      <a:pt x="259" y="238"/>
                    </a:lnTo>
                    <a:lnTo>
                      <a:pt x="236" y="106"/>
                    </a:lnTo>
                    <a:lnTo>
                      <a:pt x="230" y="0"/>
                    </a:lnTo>
                    <a:lnTo>
                      <a:pt x="198" y="39"/>
                    </a:lnTo>
                    <a:lnTo>
                      <a:pt x="198" y="39"/>
                    </a:lnTo>
                    <a:close/>
                  </a:path>
                </a:pathLst>
              </a:custGeom>
              <a:solidFill>
                <a:srgbClr val="d8f2b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61" name=""/>
              <p:cNvSpPr/>
              <p:nvPr/>
            </p:nvSpPr>
            <p:spPr>
              <a:xfrm>
                <a:off x="462960" y="4114440"/>
                <a:ext cx="290160" cy="844200"/>
              </a:xfrm>
              <a:custGeom>
                <a:avLst/>
                <a:gdLst/>
                <a:ahLst/>
                <a:rect l="l" t="t" r="r" b="b"/>
                <a:pathLst>
                  <a:path w="319" h="764">
                    <a:moveTo>
                      <a:pt x="247" y="0"/>
                    </a:moveTo>
                    <a:lnTo>
                      <a:pt x="170" y="100"/>
                    </a:lnTo>
                    <a:lnTo>
                      <a:pt x="88" y="161"/>
                    </a:lnTo>
                    <a:lnTo>
                      <a:pt x="0" y="205"/>
                    </a:lnTo>
                    <a:lnTo>
                      <a:pt x="88" y="365"/>
                    </a:lnTo>
                    <a:lnTo>
                      <a:pt x="99" y="547"/>
                    </a:lnTo>
                    <a:lnTo>
                      <a:pt x="103" y="685"/>
                    </a:lnTo>
                    <a:lnTo>
                      <a:pt x="164" y="764"/>
                    </a:lnTo>
                    <a:lnTo>
                      <a:pt x="203" y="641"/>
                    </a:lnTo>
                    <a:lnTo>
                      <a:pt x="264" y="476"/>
                    </a:lnTo>
                    <a:lnTo>
                      <a:pt x="314" y="321"/>
                    </a:lnTo>
                    <a:lnTo>
                      <a:pt x="319" y="177"/>
                    </a:lnTo>
                    <a:lnTo>
                      <a:pt x="291" y="44"/>
                    </a:lnTo>
                    <a:lnTo>
                      <a:pt x="247" y="0"/>
                    </a:lnTo>
                    <a:lnTo>
                      <a:pt x="247" y="0"/>
                    </a:lnTo>
                    <a:close/>
                  </a:path>
                </a:pathLst>
              </a:custGeom>
              <a:solidFill>
                <a:srgbClr val="baede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62" name=""/>
              <p:cNvSpPr/>
              <p:nvPr/>
            </p:nvSpPr>
            <p:spPr>
              <a:xfrm>
                <a:off x="1047960" y="4415040"/>
                <a:ext cx="406800" cy="335520"/>
              </a:xfrm>
              <a:custGeom>
                <a:avLst/>
                <a:gdLst/>
                <a:ahLst/>
                <a:rect l="l" t="t" r="r" b="b"/>
                <a:pathLst>
                  <a:path w="448" h="305">
                    <a:moveTo>
                      <a:pt x="0" y="216"/>
                    </a:moveTo>
                    <a:lnTo>
                      <a:pt x="67" y="305"/>
                    </a:lnTo>
                    <a:lnTo>
                      <a:pt x="448" y="161"/>
                    </a:lnTo>
                    <a:lnTo>
                      <a:pt x="370" y="0"/>
                    </a:lnTo>
                    <a:lnTo>
                      <a:pt x="128" y="99"/>
                    </a:lnTo>
                    <a:lnTo>
                      <a:pt x="0" y="216"/>
                    </a:lnTo>
                    <a:lnTo>
                      <a:pt x="0" y="216"/>
                    </a:lnTo>
                    <a:close/>
                  </a:path>
                </a:pathLst>
              </a:custGeom>
              <a:solidFill>
                <a:srgbClr val="cca699"/>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63" name=""/>
              <p:cNvSpPr/>
              <p:nvPr/>
            </p:nvSpPr>
            <p:spPr>
              <a:xfrm>
                <a:off x="778680" y="3944520"/>
                <a:ext cx="604800" cy="695880"/>
              </a:xfrm>
              <a:custGeom>
                <a:avLst/>
                <a:gdLst/>
                <a:ahLst/>
                <a:rect l="l" t="t" r="r" b="b"/>
                <a:pathLst>
                  <a:path w="667" h="631">
                    <a:moveTo>
                      <a:pt x="326" y="0"/>
                    </a:moveTo>
                    <a:lnTo>
                      <a:pt x="161" y="0"/>
                    </a:lnTo>
                    <a:lnTo>
                      <a:pt x="100" y="238"/>
                    </a:lnTo>
                    <a:lnTo>
                      <a:pt x="56" y="410"/>
                    </a:lnTo>
                    <a:lnTo>
                      <a:pt x="0" y="543"/>
                    </a:lnTo>
                    <a:lnTo>
                      <a:pt x="12" y="608"/>
                    </a:lnTo>
                    <a:lnTo>
                      <a:pt x="121" y="631"/>
                    </a:lnTo>
                    <a:lnTo>
                      <a:pt x="287" y="631"/>
                    </a:lnTo>
                    <a:lnTo>
                      <a:pt x="381" y="631"/>
                    </a:lnTo>
                    <a:lnTo>
                      <a:pt x="540" y="587"/>
                    </a:lnTo>
                    <a:lnTo>
                      <a:pt x="667" y="493"/>
                    </a:lnTo>
                    <a:lnTo>
                      <a:pt x="326" y="0"/>
                    </a:lnTo>
                    <a:lnTo>
                      <a:pt x="326" y="0"/>
                    </a:lnTo>
                    <a:close/>
                  </a:path>
                </a:pathLst>
              </a:custGeom>
              <a:solidFill>
                <a:srgbClr val="e5cbe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64" name=""/>
              <p:cNvSpPr/>
              <p:nvPr/>
            </p:nvSpPr>
            <p:spPr>
              <a:xfrm>
                <a:off x="998640" y="3668400"/>
                <a:ext cx="515520" cy="863640"/>
              </a:xfrm>
              <a:custGeom>
                <a:avLst/>
                <a:gdLst/>
                <a:ahLst/>
                <a:rect l="l" t="t" r="r" b="b"/>
                <a:pathLst>
                  <a:path w="567" h="781">
                    <a:moveTo>
                      <a:pt x="557" y="56"/>
                    </a:moveTo>
                    <a:lnTo>
                      <a:pt x="375" y="67"/>
                    </a:lnTo>
                    <a:lnTo>
                      <a:pt x="232" y="46"/>
                    </a:lnTo>
                    <a:lnTo>
                      <a:pt x="132" y="0"/>
                    </a:lnTo>
                    <a:lnTo>
                      <a:pt x="88" y="56"/>
                    </a:lnTo>
                    <a:lnTo>
                      <a:pt x="104" y="488"/>
                    </a:lnTo>
                    <a:lnTo>
                      <a:pt x="0" y="604"/>
                    </a:lnTo>
                    <a:lnTo>
                      <a:pt x="27" y="737"/>
                    </a:lnTo>
                    <a:lnTo>
                      <a:pt x="104" y="770"/>
                    </a:lnTo>
                    <a:lnTo>
                      <a:pt x="242" y="764"/>
                    </a:lnTo>
                    <a:lnTo>
                      <a:pt x="429" y="781"/>
                    </a:lnTo>
                    <a:lnTo>
                      <a:pt x="567" y="775"/>
                    </a:lnTo>
                    <a:lnTo>
                      <a:pt x="557" y="56"/>
                    </a:lnTo>
                    <a:lnTo>
                      <a:pt x="557" y="56"/>
                    </a:lnTo>
                    <a:close/>
                  </a:path>
                </a:pathLst>
              </a:custGeom>
              <a:solidFill>
                <a:srgbClr val="ffd97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65" name=""/>
              <p:cNvSpPr/>
              <p:nvPr/>
            </p:nvSpPr>
            <p:spPr>
              <a:xfrm>
                <a:off x="1209240" y="4110480"/>
                <a:ext cx="1329480" cy="923400"/>
              </a:xfrm>
              <a:custGeom>
                <a:avLst/>
                <a:gdLst/>
                <a:ahLst/>
                <a:rect l="l" t="t" r="r" b="b"/>
                <a:pathLst>
                  <a:path w="1465" h="837">
                    <a:moveTo>
                      <a:pt x="352" y="0"/>
                    </a:moveTo>
                    <a:lnTo>
                      <a:pt x="517" y="12"/>
                    </a:lnTo>
                    <a:lnTo>
                      <a:pt x="634" y="50"/>
                    </a:lnTo>
                    <a:lnTo>
                      <a:pt x="772" y="117"/>
                    </a:lnTo>
                    <a:lnTo>
                      <a:pt x="848" y="167"/>
                    </a:lnTo>
                    <a:lnTo>
                      <a:pt x="1273" y="255"/>
                    </a:lnTo>
                    <a:lnTo>
                      <a:pt x="1377" y="271"/>
                    </a:lnTo>
                    <a:lnTo>
                      <a:pt x="1465" y="255"/>
                    </a:lnTo>
                    <a:lnTo>
                      <a:pt x="1449" y="321"/>
                    </a:lnTo>
                    <a:lnTo>
                      <a:pt x="1329" y="359"/>
                    </a:lnTo>
                    <a:lnTo>
                      <a:pt x="1229" y="376"/>
                    </a:lnTo>
                    <a:lnTo>
                      <a:pt x="1124" y="409"/>
                    </a:lnTo>
                    <a:lnTo>
                      <a:pt x="1003" y="499"/>
                    </a:lnTo>
                    <a:lnTo>
                      <a:pt x="925" y="593"/>
                    </a:lnTo>
                    <a:lnTo>
                      <a:pt x="860" y="697"/>
                    </a:lnTo>
                    <a:lnTo>
                      <a:pt x="821" y="837"/>
                    </a:lnTo>
                    <a:lnTo>
                      <a:pt x="121" y="681"/>
                    </a:lnTo>
                    <a:lnTo>
                      <a:pt x="0" y="537"/>
                    </a:lnTo>
                    <a:lnTo>
                      <a:pt x="259" y="409"/>
                    </a:lnTo>
                    <a:lnTo>
                      <a:pt x="247" y="371"/>
                    </a:lnTo>
                    <a:lnTo>
                      <a:pt x="325" y="359"/>
                    </a:lnTo>
                    <a:lnTo>
                      <a:pt x="314" y="156"/>
                    </a:lnTo>
                    <a:lnTo>
                      <a:pt x="600" y="171"/>
                    </a:lnTo>
                    <a:lnTo>
                      <a:pt x="517" y="106"/>
                    </a:lnTo>
                    <a:lnTo>
                      <a:pt x="446" y="73"/>
                    </a:lnTo>
                    <a:lnTo>
                      <a:pt x="335" y="67"/>
                    </a:lnTo>
                    <a:lnTo>
                      <a:pt x="352" y="0"/>
                    </a:lnTo>
                    <a:lnTo>
                      <a:pt x="352" y="0"/>
                    </a:lnTo>
                    <a:close/>
                  </a:path>
                </a:pathLst>
              </a:custGeom>
              <a:solidFill>
                <a:srgbClr val="ffbfb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66" name=""/>
              <p:cNvSpPr/>
              <p:nvPr/>
            </p:nvSpPr>
            <p:spPr>
              <a:xfrm>
                <a:off x="1745280" y="5082840"/>
                <a:ext cx="375840" cy="671400"/>
              </a:xfrm>
              <a:custGeom>
                <a:avLst/>
                <a:gdLst/>
                <a:ahLst/>
                <a:rect l="l" t="t" r="r" b="b"/>
                <a:pathLst>
                  <a:path w="413" h="608">
                    <a:moveTo>
                      <a:pt x="258" y="21"/>
                    </a:moveTo>
                    <a:lnTo>
                      <a:pt x="308" y="159"/>
                    </a:lnTo>
                    <a:lnTo>
                      <a:pt x="314" y="298"/>
                    </a:lnTo>
                    <a:lnTo>
                      <a:pt x="291" y="436"/>
                    </a:lnTo>
                    <a:lnTo>
                      <a:pt x="275" y="520"/>
                    </a:lnTo>
                    <a:lnTo>
                      <a:pt x="413" y="486"/>
                    </a:lnTo>
                    <a:lnTo>
                      <a:pt x="291" y="597"/>
                    </a:lnTo>
                    <a:lnTo>
                      <a:pt x="164" y="608"/>
                    </a:lnTo>
                    <a:lnTo>
                      <a:pt x="197" y="470"/>
                    </a:lnTo>
                    <a:lnTo>
                      <a:pt x="187" y="309"/>
                    </a:lnTo>
                    <a:lnTo>
                      <a:pt x="143" y="159"/>
                    </a:lnTo>
                    <a:lnTo>
                      <a:pt x="0" y="0"/>
                    </a:lnTo>
                    <a:lnTo>
                      <a:pt x="258" y="21"/>
                    </a:lnTo>
                    <a:lnTo>
                      <a:pt x="258" y="21"/>
                    </a:lnTo>
                    <a:close/>
                  </a:path>
                </a:pathLst>
              </a:custGeom>
              <a:solidFill>
                <a:srgbClr val="f2d8cc"/>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67" name=""/>
              <p:cNvSpPr/>
              <p:nvPr/>
            </p:nvSpPr>
            <p:spPr>
              <a:xfrm>
                <a:off x="722520" y="4824000"/>
                <a:ext cx="550440" cy="307080"/>
              </a:xfrm>
              <a:custGeom>
                <a:avLst/>
                <a:gdLst/>
                <a:ahLst/>
                <a:rect l="l" t="t" r="r" b="b"/>
                <a:pathLst>
                  <a:path w="607" h="278">
                    <a:moveTo>
                      <a:pt x="452" y="0"/>
                    </a:moveTo>
                    <a:lnTo>
                      <a:pt x="365" y="94"/>
                    </a:lnTo>
                    <a:lnTo>
                      <a:pt x="282" y="140"/>
                    </a:lnTo>
                    <a:lnTo>
                      <a:pt x="166" y="144"/>
                    </a:lnTo>
                    <a:lnTo>
                      <a:pt x="90" y="140"/>
                    </a:lnTo>
                    <a:lnTo>
                      <a:pt x="0" y="278"/>
                    </a:lnTo>
                    <a:lnTo>
                      <a:pt x="105" y="222"/>
                    </a:lnTo>
                    <a:lnTo>
                      <a:pt x="282" y="261"/>
                    </a:lnTo>
                    <a:lnTo>
                      <a:pt x="370" y="234"/>
                    </a:lnTo>
                    <a:lnTo>
                      <a:pt x="469" y="190"/>
                    </a:lnTo>
                    <a:lnTo>
                      <a:pt x="607" y="90"/>
                    </a:lnTo>
                    <a:lnTo>
                      <a:pt x="452" y="0"/>
                    </a:lnTo>
                    <a:lnTo>
                      <a:pt x="452" y="0"/>
                    </a:lnTo>
                    <a:close/>
                  </a:path>
                </a:pathLst>
              </a:custGeom>
              <a:solidFill>
                <a:srgbClr val="f2d8cc"/>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68" name=""/>
              <p:cNvSpPr/>
              <p:nvPr/>
            </p:nvSpPr>
            <p:spPr>
              <a:xfrm>
                <a:off x="1113120" y="4415040"/>
                <a:ext cx="916920" cy="806760"/>
              </a:xfrm>
              <a:custGeom>
                <a:avLst/>
                <a:gdLst/>
                <a:ahLst/>
                <a:rect l="l" t="t" r="r" b="b"/>
                <a:pathLst>
                  <a:path w="1009" h="731">
                    <a:moveTo>
                      <a:pt x="882" y="0"/>
                    </a:moveTo>
                    <a:lnTo>
                      <a:pt x="722" y="78"/>
                    </a:lnTo>
                    <a:lnTo>
                      <a:pt x="562" y="132"/>
                    </a:lnTo>
                    <a:lnTo>
                      <a:pt x="402" y="172"/>
                    </a:lnTo>
                    <a:lnTo>
                      <a:pt x="258" y="199"/>
                    </a:lnTo>
                    <a:lnTo>
                      <a:pt x="99" y="260"/>
                    </a:lnTo>
                    <a:lnTo>
                      <a:pt x="0" y="310"/>
                    </a:lnTo>
                    <a:lnTo>
                      <a:pt x="55" y="420"/>
                    </a:lnTo>
                    <a:lnTo>
                      <a:pt x="149" y="543"/>
                    </a:lnTo>
                    <a:lnTo>
                      <a:pt x="275" y="702"/>
                    </a:lnTo>
                    <a:lnTo>
                      <a:pt x="440" y="731"/>
                    </a:lnTo>
                    <a:lnTo>
                      <a:pt x="584" y="714"/>
                    </a:lnTo>
                    <a:lnTo>
                      <a:pt x="716" y="698"/>
                    </a:lnTo>
                    <a:lnTo>
                      <a:pt x="832" y="658"/>
                    </a:lnTo>
                    <a:lnTo>
                      <a:pt x="965" y="642"/>
                    </a:lnTo>
                    <a:lnTo>
                      <a:pt x="1009" y="658"/>
                    </a:lnTo>
                    <a:lnTo>
                      <a:pt x="970" y="587"/>
                    </a:lnTo>
                    <a:lnTo>
                      <a:pt x="921" y="525"/>
                    </a:lnTo>
                    <a:lnTo>
                      <a:pt x="888" y="481"/>
                    </a:lnTo>
                    <a:lnTo>
                      <a:pt x="827" y="420"/>
                    </a:lnTo>
                    <a:lnTo>
                      <a:pt x="844" y="326"/>
                    </a:lnTo>
                    <a:lnTo>
                      <a:pt x="882" y="260"/>
                    </a:lnTo>
                    <a:lnTo>
                      <a:pt x="1003" y="199"/>
                    </a:lnTo>
                    <a:lnTo>
                      <a:pt x="882" y="0"/>
                    </a:lnTo>
                    <a:lnTo>
                      <a:pt x="882" y="0"/>
                    </a:lnTo>
                    <a:close/>
                  </a:path>
                </a:pathLst>
              </a:custGeom>
              <a:solidFill>
                <a:srgbClr val="ff7f7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69" name=""/>
              <p:cNvSpPr/>
              <p:nvPr/>
            </p:nvSpPr>
            <p:spPr>
              <a:xfrm>
                <a:off x="2504520" y="4335480"/>
                <a:ext cx="181440" cy="152640"/>
              </a:xfrm>
              <a:custGeom>
                <a:avLst/>
                <a:gdLst/>
                <a:ahLst/>
                <a:rect l="l" t="t" r="r" b="b"/>
                <a:pathLst>
                  <a:path w="199" h="139">
                    <a:moveTo>
                      <a:pt x="34" y="56"/>
                    </a:moveTo>
                    <a:lnTo>
                      <a:pt x="78" y="0"/>
                    </a:lnTo>
                    <a:lnTo>
                      <a:pt x="199" y="16"/>
                    </a:lnTo>
                    <a:lnTo>
                      <a:pt x="166" y="60"/>
                    </a:lnTo>
                    <a:lnTo>
                      <a:pt x="83" y="72"/>
                    </a:lnTo>
                    <a:lnTo>
                      <a:pt x="38" y="139"/>
                    </a:lnTo>
                    <a:lnTo>
                      <a:pt x="0" y="116"/>
                    </a:lnTo>
                    <a:lnTo>
                      <a:pt x="34" y="56"/>
                    </a:lnTo>
                    <a:lnTo>
                      <a:pt x="34" y="56"/>
                    </a:lnTo>
                    <a:close/>
                  </a:path>
                </a:pathLst>
              </a:custGeom>
              <a:solidFill>
                <a:srgbClr val="ffe5d9"/>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70" name=""/>
              <p:cNvSpPr/>
              <p:nvPr/>
            </p:nvSpPr>
            <p:spPr>
              <a:xfrm>
                <a:off x="1374840" y="4041720"/>
                <a:ext cx="193680" cy="189720"/>
              </a:xfrm>
              <a:custGeom>
                <a:avLst/>
                <a:gdLst/>
                <a:ahLst/>
                <a:rect l="l" t="t" r="r" b="b"/>
                <a:pathLst>
                  <a:path w="214" h="172">
                    <a:moveTo>
                      <a:pt x="203" y="56"/>
                    </a:moveTo>
                    <a:lnTo>
                      <a:pt x="143" y="0"/>
                    </a:lnTo>
                    <a:lnTo>
                      <a:pt x="65" y="0"/>
                    </a:lnTo>
                    <a:lnTo>
                      <a:pt x="0" y="34"/>
                    </a:lnTo>
                    <a:lnTo>
                      <a:pt x="10" y="117"/>
                    </a:lnTo>
                    <a:lnTo>
                      <a:pt x="10" y="172"/>
                    </a:lnTo>
                    <a:lnTo>
                      <a:pt x="77" y="123"/>
                    </a:lnTo>
                    <a:lnTo>
                      <a:pt x="153" y="111"/>
                    </a:lnTo>
                    <a:lnTo>
                      <a:pt x="143" y="172"/>
                    </a:lnTo>
                    <a:lnTo>
                      <a:pt x="214" y="111"/>
                    </a:lnTo>
                    <a:lnTo>
                      <a:pt x="203" y="56"/>
                    </a:lnTo>
                    <a:lnTo>
                      <a:pt x="203" y="56"/>
                    </a:lnTo>
                    <a:close/>
                  </a:path>
                </a:pathLst>
              </a:custGeom>
              <a:solidFill>
                <a:srgbClr val="ffe5d9"/>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71" name=""/>
              <p:cNvSpPr/>
              <p:nvPr/>
            </p:nvSpPr>
            <p:spPr>
              <a:xfrm>
                <a:off x="1674360" y="2965320"/>
                <a:ext cx="897480" cy="1712520"/>
              </a:xfrm>
              <a:custGeom>
                <a:avLst/>
                <a:gdLst/>
                <a:ahLst/>
                <a:rect l="l" t="t" r="r" b="b"/>
                <a:pathLst>
                  <a:path w="988" h="1549">
                    <a:moveTo>
                      <a:pt x="646" y="5"/>
                    </a:moveTo>
                    <a:lnTo>
                      <a:pt x="542" y="5"/>
                    </a:lnTo>
                    <a:lnTo>
                      <a:pt x="469" y="50"/>
                    </a:lnTo>
                    <a:lnTo>
                      <a:pt x="376" y="138"/>
                    </a:lnTo>
                    <a:lnTo>
                      <a:pt x="316" y="203"/>
                    </a:lnTo>
                    <a:lnTo>
                      <a:pt x="249" y="276"/>
                    </a:lnTo>
                    <a:lnTo>
                      <a:pt x="211" y="347"/>
                    </a:lnTo>
                    <a:lnTo>
                      <a:pt x="194" y="464"/>
                    </a:lnTo>
                    <a:lnTo>
                      <a:pt x="205" y="570"/>
                    </a:lnTo>
                    <a:lnTo>
                      <a:pt x="184" y="631"/>
                    </a:lnTo>
                    <a:lnTo>
                      <a:pt x="40" y="641"/>
                    </a:lnTo>
                    <a:lnTo>
                      <a:pt x="0" y="691"/>
                    </a:lnTo>
                    <a:lnTo>
                      <a:pt x="18" y="741"/>
                    </a:lnTo>
                    <a:lnTo>
                      <a:pt x="111" y="829"/>
                    </a:lnTo>
                    <a:lnTo>
                      <a:pt x="228" y="913"/>
                    </a:lnTo>
                    <a:lnTo>
                      <a:pt x="288" y="1034"/>
                    </a:lnTo>
                    <a:lnTo>
                      <a:pt x="310" y="1184"/>
                    </a:lnTo>
                    <a:lnTo>
                      <a:pt x="316" y="1345"/>
                    </a:lnTo>
                    <a:lnTo>
                      <a:pt x="337" y="1477"/>
                    </a:lnTo>
                    <a:lnTo>
                      <a:pt x="408" y="1537"/>
                    </a:lnTo>
                    <a:lnTo>
                      <a:pt x="504" y="1549"/>
                    </a:lnTo>
                    <a:lnTo>
                      <a:pt x="613" y="1493"/>
                    </a:lnTo>
                    <a:lnTo>
                      <a:pt x="745" y="1339"/>
                    </a:lnTo>
                    <a:lnTo>
                      <a:pt x="845" y="1151"/>
                    </a:lnTo>
                    <a:lnTo>
                      <a:pt x="921" y="940"/>
                    </a:lnTo>
                    <a:lnTo>
                      <a:pt x="971" y="752"/>
                    </a:lnTo>
                    <a:lnTo>
                      <a:pt x="988" y="558"/>
                    </a:lnTo>
                    <a:lnTo>
                      <a:pt x="971" y="370"/>
                    </a:lnTo>
                    <a:lnTo>
                      <a:pt x="944" y="238"/>
                    </a:lnTo>
                    <a:lnTo>
                      <a:pt x="906" y="82"/>
                    </a:lnTo>
                    <a:lnTo>
                      <a:pt x="795" y="0"/>
                    </a:lnTo>
                    <a:lnTo>
                      <a:pt x="646" y="5"/>
                    </a:lnTo>
                    <a:lnTo>
                      <a:pt x="646" y="5"/>
                    </a:lnTo>
                    <a:close/>
                  </a:path>
                </a:pathLst>
              </a:custGeom>
              <a:solidFill>
                <a:srgbClr val="f2d8cc"/>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72" name=""/>
              <p:cNvSpPr/>
              <p:nvPr/>
            </p:nvSpPr>
            <p:spPr>
              <a:xfrm>
                <a:off x="1925280" y="3069720"/>
                <a:ext cx="529920" cy="1522440"/>
              </a:xfrm>
              <a:custGeom>
                <a:avLst/>
                <a:gdLst/>
                <a:ahLst/>
                <a:rect l="l" t="t" r="r" b="b"/>
                <a:pathLst>
                  <a:path w="586" h="1378">
                    <a:moveTo>
                      <a:pt x="326" y="0"/>
                    </a:moveTo>
                    <a:lnTo>
                      <a:pt x="228" y="15"/>
                    </a:lnTo>
                    <a:lnTo>
                      <a:pt x="144" y="61"/>
                    </a:lnTo>
                    <a:lnTo>
                      <a:pt x="78" y="132"/>
                    </a:lnTo>
                    <a:lnTo>
                      <a:pt x="17" y="238"/>
                    </a:lnTo>
                    <a:lnTo>
                      <a:pt x="0" y="370"/>
                    </a:lnTo>
                    <a:lnTo>
                      <a:pt x="0" y="514"/>
                    </a:lnTo>
                    <a:lnTo>
                      <a:pt x="29" y="691"/>
                    </a:lnTo>
                    <a:lnTo>
                      <a:pt x="73" y="858"/>
                    </a:lnTo>
                    <a:lnTo>
                      <a:pt x="94" y="1029"/>
                    </a:lnTo>
                    <a:lnTo>
                      <a:pt x="117" y="1184"/>
                    </a:lnTo>
                    <a:lnTo>
                      <a:pt x="138" y="1305"/>
                    </a:lnTo>
                    <a:lnTo>
                      <a:pt x="193" y="1378"/>
                    </a:lnTo>
                    <a:lnTo>
                      <a:pt x="228" y="1366"/>
                    </a:lnTo>
                    <a:lnTo>
                      <a:pt x="272" y="1328"/>
                    </a:lnTo>
                    <a:lnTo>
                      <a:pt x="326" y="1255"/>
                    </a:lnTo>
                    <a:lnTo>
                      <a:pt x="348" y="1217"/>
                    </a:lnTo>
                    <a:lnTo>
                      <a:pt x="404" y="1078"/>
                    </a:lnTo>
                    <a:lnTo>
                      <a:pt x="469" y="923"/>
                    </a:lnTo>
                    <a:lnTo>
                      <a:pt x="513" y="825"/>
                    </a:lnTo>
                    <a:lnTo>
                      <a:pt x="557" y="708"/>
                    </a:lnTo>
                    <a:lnTo>
                      <a:pt x="574" y="575"/>
                    </a:lnTo>
                    <a:lnTo>
                      <a:pt x="586" y="437"/>
                    </a:lnTo>
                    <a:lnTo>
                      <a:pt x="569" y="282"/>
                    </a:lnTo>
                    <a:lnTo>
                      <a:pt x="530" y="105"/>
                    </a:lnTo>
                    <a:lnTo>
                      <a:pt x="475" y="27"/>
                    </a:lnTo>
                    <a:lnTo>
                      <a:pt x="404" y="5"/>
                    </a:lnTo>
                    <a:lnTo>
                      <a:pt x="326" y="0"/>
                    </a:lnTo>
                    <a:lnTo>
                      <a:pt x="326" y="0"/>
                    </a:lnTo>
                    <a:close/>
                  </a:path>
                </a:pathLst>
              </a:custGeom>
              <a:solidFill>
                <a:srgbClr val="ffe5d9"/>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73" name=""/>
              <p:cNvSpPr/>
              <p:nvPr/>
            </p:nvSpPr>
            <p:spPr>
              <a:xfrm>
                <a:off x="1743480" y="2318040"/>
                <a:ext cx="800640" cy="2395800"/>
              </a:xfrm>
              <a:custGeom>
                <a:avLst/>
                <a:gdLst/>
                <a:ahLst/>
                <a:rect l="l" t="t" r="r" b="b"/>
                <a:pathLst>
                  <a:path w="883" h="2168">
                    <a:moveTo>
                      <a:pt x="239" y="2"/>
                    </a:moveTo>
                    <a:lnTo>
                      <a:pt x="270" y="0"/>
                    </a:lnTo>
                    <a:lnTo>
                      <a:pt x="320" y="57"/>
                    </a:lnTo>
                    <a:lnTo>
                      <a:pt x="348" y="85"/>
                    </a:lnTo>
                    <a:lnTo>
                      <a:pt x="394" y="92"/>
                    </a:lnTo>
                    <a:lnTo>
                      <a:pt x="553" y="78"/>
                    </a:lnTo>
                    <a:lnTo>
                      <a:pt x="638" y="84"/>
                    </a:lnTo>
                    <a:lnTo>
                      <a:pt x="716" y="112"/>
                    </a:lnTo>
                    <a:lnTo>
                      <a:pt x="792" y="169"/>
                    </a:lnTo>
                    <a:lnTo>
                      <a:pt x="859" y="248"/>
                    </a:lnTo>
                    <a:lnTo>
                      <a:pt x="883" y="362"/>
                    </a:lnTo>
                    <a:lnTo>
                      <a:pt x="878" y="467"/>
                    </a:lnTo>
                    <a:lnTo>
                      <a:pt x="846" y="565"/>
                    </a:lnTo>
                    <a:lnTo>
                      <a:pt x="800" y="642"/>
                    </a:lnTo>
                    <a:lnTo>
                      <a:pt x="863" y="886"/>
                    </a:lnTo>
                    <a:lnTo>
                      <a:pt x="880" y="1065"/>
                    </a:lnTo>
                    <a:lnTo>
                      <a:pt x="876" y="1251"/>
                    </a:lnTo>
                    <a:lnTo>
                      <a:pt x="860" y="1419"/>
                    </a:lnTo>
                    <a:lnTo>
                      <a:pt x="829" y="1560"/>
                    </a:lnTo>
                    <a:lnTo>
                      <a:pt x="773" y="1725"/>
                    </a:lnTo>
                    <a:lnTo>
                      <a:pt x="722" y="1835"/>
                    </a:lnTo>
                    <a:lnTo>
                      <a:pt x="657" y="1945"/>
                    </a:lnTo>
                    <a:lnTo>
                      <a:pt x="583" y="2046"/>
                    </a:lnTo>
                    <a:lnTo>
                      <a:pt x="512" y="2121"/>
                    </a:lnTo>
                    <a:lnTo>
                      <a:pt x="445" y="2160"/>
                    </a:lnTo>
                    <a:lnTo>
                      <a:pt x="398" y="2168"/>
                    </a:lnTo>
                    <a:lnTo>
                      <a:pt x="355" y="2156"/>
                    </a:lnTo>
                    <a:lnTo>
                      <a:pt x="313" y="2129"/>
                    </a:lnTo>
                    <a:lnTo>
                      <a:pt x="286" y="2101"/>
                    </a:lnTo>
                    <a:lnTo>
                      <a:pt x="239" y="2007"/>
                    </a:lnTo>
                    <a:lnTo>
                      <a:pt x="208" y="1878"/>
                    </a:lnTo>
                    <a:lnTo>
                      <a:pt x="164" y="1620"/>
                    </a:lnTo>
                    <a:lnTo>
                      <a:pt x="130" y="1517"/>
                    </a:lnTo>
                    <a:lnTo>
                      <a:pt x="78" y="1544"/>
                    </a:lnTo>
                    <a:lnTo>
                      <a:pt x="31" y="1533"/>
                    </a:lnTo>
                    <a:lnTo>
                      <a:pt x="4" y="1506"/>
                    </a:lnTo>
                    <a:lnTo>
                      <a:pt x="0" y="1466"/>
                    </a:lnTo>
                    <a:lnTo>
                      <a:pt x="12" y="1435"/>
                    </a:lnTo>
                    <a:lnTo>
                      <a:pt x="27" y="1419"/>
                    </a:lnTo>
                    <a:lnTo>
                      <a:pt x="63" y="1419"/>
                    </a:lnTo>
                    <a:lnTo>
                      <a:pt x="36" y="1459"/>
                    </a:lnTo>
                    <a:lnTo>
                      <a:pt x="39" y="1497"/>
                    </a:lnTo>
                    <a:lnTo>
                      <a:pt x="67" y="1509"/>
                    </a:lnTo>
                    <a:lnTo>
                      <a:pt x="98" y="1502"/>
                    </a:lnTo>
                    <a:lnTo>
                      <a:pt x="114" y="1477"/>
                    </a:lnTo>
                    <a:lnTo>
                      <a:pt x="101" y="1446"/>
                    </a:lnTo>
                    <a:lnTo>
                      <a:pt x="83" y="1427"/>
                    </a:lnTo>
                    <a:lnTo>
                      <a:pt x="114" y="1423"/>
                    </a:lnTo>
                    <a:lnTo>
                      <a:pt x="152" y="1446"/>
                    </a:lnTo>
                    <a:lnTo>
                      <a:pt x="164" y="1477"/>
                    </a:lnTo>
                    <a:lnTo>
                      <a:pt x="184" y="1493"/>
                    </a:lnTo>
                    <a:lnTo>
                      <a:pt x="215" y="1537"/>
                    </a:lnTo>
                    <a:lnTo>
                      <a:pt x="235" y="1620"/>
                    </a:lnTo>
                    <a:lnTo>
                      <a:pt x="262" y="1752"/>
                    </a:lnTo>
                    <a:lnTo>
                      <a:pt x="293" y="1920"/>
                    </a:lnTo>
                    <a:lnTo>
                      <a:pt x="324" y="2034"/>
                    </a:lnTo>
                    <a:lnTo>
                      <a:pt x="364" y="2090"/>
                    </a:lnTo>
                    <a:lnTo>
                      <a:pt x="411" y="2106"/>
                    </a:lnTo>
                    <a:lnTo>
                      <a:pt x="458" y="2090"/>
                    </a:lnTo>
                    <a:lnTo>
                      <a:pt x="536" y="2012"/>
                    </a:lnTo>
                    <a:lnTo>
                      <a:pt x="610" y="1902"/>
                    </a:lnTo>
                    <a:lnTo>
                      <a:pt x="719" y="1701"/>
                    </a:lnTo>
                    <a:lnTo>
                      <a:pt x="782" y="1529"/>
                    </a:lnTo>
                    <a:lnTo>
                      <a:pt x="809" y="1407"/>
                    </a:lnTo>
                    <a:lnTo>
                      <a:pt x="820" y="1282"/>
                    </a:lnTo>
                    <a:lnTo>
                      <a:pt x="817" y="1152"/>
                    </a:lnTo>
                    <a:lnTo>
                      <a:pt x="809" y="996"/>
                    </a:lnTo>
                    <a:lnTo>
                      <a:pt x="785" y="752"/>
                    </a:lnTo>
                    <a:lnTo>
                      <a:pt x="762" y="667"/>
                    </a:lnTo>
                    <a:lnTo>
                      <a:pt x="735" y="631"/>
                    </a:lnTo>
                    <a:lnTo>
                      <a:pt x="785" y="568"/>
                    </a:lnTo>
                    <a:lnTo>
                      <a:pt x="820" y="478"/>
                    </a:lnTo>
                    <a:lnTo>
                      <a:pt x="824" y="411"/>
                    </a:lnTo>
                    <a:lnTo>
                      <a:pt x="809" y="356"/>
                    </a:lnTo>
                    <a:lnTo>
                      <a:pt x="756" y="279"/>
                    </a:lnTo>
                    <a:lnTo>
                      <a:pt x="687" y="222"/>
                    </a:lnTo>
                    <a:lnTo>
                      <a:pt x="617" y="192"/>
                    </a:lnTo>
                    <a:lnTo>
                      <a:pt x="655" y="181"/>
                    </a:lnTo>
                    <a:lnTo>
                      <a:pt x="692" y="188"/>
                    </a:lnTo>
                    <a:lnTo>
                      <a:pt x="728" y="211"/>
                    </a:lnTo>
                    <a:lnTo>
                      <a:pt x="766" y="238"/>
                    </a:lnTo>
                    <a:lnTo>
                      <a:pt x="799" y="276"/>
                    </a:lnTo>
                    <a:lnTo>
                      <a:pt x="832" y="322"/>
                    </a:lnTo>
                    <a:lnTo>
                      <a:pt x="826" y="287"/>
                    </a:lnTo>
                    <a:lnTo>
                      <a:pt x="793" y="226"/>
                    </a:lnTo>
                    <a:lnTo>
                      <a:pt x="749" y="175"/>
                    </a:lnTo>
                    <a:lnTo>
                      <a:pt x="704" y="145"/>
                    </a:lnTo>
                    <a:lnTo>
                      <a:pt x="645" y="118"/>
                    </a:lnTo>
                    <a:lnTo>
                      <a:pt x="570" y="108"/>
                    </a:lnTo>
                    <a:lnTo>
                      <a:pt x="468" y="125"/>
                    </a:lnTo>
                    <a:lnTo>
                      <a:pt x="337" y="118"/>
                    </a:lnTo>
                    <a:lnTo>
                      <a:pt x="313" y="111"/>
                    </a:lnTo>
                    <a:lnTo>
                      <a:pt x="292" y="71"/>
                    </a:lnTo>
                    <a:lnTo>
                      <a:pt x="272" y="34"/>
                    </a:lnTo>
                    <a:lnTo>
                      <a:pt x="257" y="17"/>
                    </a:lnTo>
                    <a:lnTo>
                      <a:pt x="239" y="2"/>
                    </a:lnTo>
                    <a:lnTo>
                      <a:pt x="239" y="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74" name=""/>
              <p:cNvSpPr/>
              <p:nvPr/>
            </p:nvSpPr>
            <p:spPr>
              <a:xfrm>
                <a:off x="1916280" y="2340000"/>
                <a:ext cx="377640" cy="192240"/>
              </a:xfrm>
              <a:custGeom>
                <a:avLst/>
                <a:gdLst/>
                <a:ahLst/>
                <a:rect l="l" t="t" r="r" b="b"/>
                <a:pathLst>
                  <a:path w="417" h="173">
                    <a:moveTo>
                      <a:pt x="0" y="0"/>
                    </a:moveTo>
                    <a:lnTo>
                      <a:pt x="51" y="31"/>
                    </a:lnTo>
                    <a:lnTo>
                      <a:pt x="87" y="89"/>
                    </a:lnTo>
                    <a:lnTo>
                      <a:pt x="105" y="116"/>
                    </a:lnTo>
                    <a:lnTo>
                      <a:pt x="139" y="143"/>
                    </a:lnTo>
                    <a:lnTo>
                      <a:pt x="216" y="153"/>
                    </a:lnTo>
                    <a:lnTo>
                      <a:pt x="287" y="149"/>
                    </a:lnTo>
                    <a:lnTo>
                      <a:pt x="364" y="149"/>
                    </a:lnTo>
                    <a:lnTo>
                      <a:pt x="417" y="161"/>
                    </a:lnTo>
                    <a:lnTo>
                      <a:pt x="327" y="165"/>
                    </a:lnTo>
                    <a:lnTo>
                      <a:pt x="256" y="173"/>
                    </a:lnTo>
                    <a:lnTo>
                      <a:pt x="168" y="173"/>
                    </a:lnTo>
                    <a:lnTo>
                      <a:pt x="98" y="158"/>
                    </a:lnTo>
                    <a:lnTo>
                      <a:pt x="53" y="119"/>
                    </a:lnTo>
                    <a:lnTo>
                      <a:pt x="30" y="78"/>
                    </a:lnTo>
                    <a:lnTo>
                      <a:pt x="22" y="31"/>
                    </a:lnTo>
                    <a:lnTo>
                      <a:pt x="0" y="0"/>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75" name=""/>
              <p:cNvSpPr/>
              <p:nvPr/>
            </p:nvSpPr>
            <p:spPr>
              <a:xfrm>
                <a:off x="1349280" y="2539080"/>
                <a:ext cx="1109520" cy="538920"/>
              </a:xfrm>
              <a:custGeom>
                <a:avLst/>
                <a:gdLst/>
                <a:ahLst/>
                <a:rect l="l" t="t" r="r" b="b"/>
                <a:pathLst>
                  <a:path w="1224" h="487">
                    <a:moveTo>
                      <a:pt x="1163" y="416"/>
                    </a:moveTo>
                    <a:lnTo>
                      <a:pt x="1210" y="353"/>
                    </a:lnTo>
                    <a:lnTo>
                      <a:pt x="1224" y="299"/>
                    </a:lnTo>
                    <a:lnTo>
                      <a:pt x="1213" y="218"/>
                    </a:lnTo>
                    <a:lnTo>
                      <a:pt x="1173" y="142"/>
                    </a:lnTo>
                    <a:lnTo>
                      <a:pt x="1105" y="89"/>
                    </a:lnTo>
                    <a:lnTo>
                      <a:pt x="1014" y="41"/>
                    </a:lnTo>
                    <a:lnTo>
                      <a:pt x="931" y="11"/>
                    </a:lnTo>
                    <a:lnTo>
                      <a:pt x="830" y="0"/>
                    </a:lnTo>
                    <a:lnTo>
                      <a:pt x="694" y="21"/>
                    </a:lnTo>
                    <a:lnTo>
                      <a:pt x="624" y="64"/>
                    </a:lnTo>
                    <a:lnTo>
                      <a:pt x="519" y="68"/>
                    </a:lnTo>
                    <a:lnTo>
                      <a:pt x="437" y="92"/>
                    </a:lnTo>
                    <a:lnTo>
                      <a:pt x="330" y="149"/>
                    </a:lnTo>
                    <a:lnTo>
                      <a:pt x="248" y="235"/>
                    </a:lnTo>
                    <a:lnTo>
                      <a:pt x="191" y="333"/>
                    </a:lnTo>
                    <a:lnTo>
                      <a:pt x="165" y="409"/>
                    </a:lnTo>
                    <a:lnTo>
                      <a:pt x="103" y="438"/>
                    </a:lnTo>
                    <a:lnTo>
                      <a:pt x="35" y="473"/>
                    </a:lnTo>
                    <a:lnTo>
                      <a:pt x="0" y="484"/>
                    </a:lnTo>
                    <a:lnTo>
                      <a:pt x="83" y="487"/>
                    </a:lnTo>
                    <a:lnTo>
                      <a:pt x="172" y="461"/>
                    </a:lnTo>
                    <a:lnTo>
                      <a:pt x="206" y="420"/>
                    </a:lnTo>
                    <a:lnTo>
                      <a:pt x="249" y="344"/>
                    </a:lnTo>
                    <a:lnTo>
                      <a:pt x="302" y="259"/>
                    </a:lnTo>
                    <a:lnTo>
                      <a:pt x="376" y="198"/>
                    </a:lnTo>
                    <a:lnTo>
                      <a:pt x="466" y="161"/>
                    </a:lnTo>
                    <a:lnTo>
                      <a:pt x="574" y="135"/>
                    </a:lnTo>
                    <a:lnTo>
                      <a:pt x="451" y="235"/>
                    </a:lnTo>
                    <a:lnTo>
                      <a:pt x="383" y="306"/>
                    </a:lnTo>
                    <a:lnTo>
                      <a:pt x="304" y="383"/>
                    </a:lnTo>
                    <a:lnTo>
                      <a:pt x="249" y="446"/>
                    </a:lnTo>
                    <a:lnTo>
                      <a:pt x="197" y="481"/>
                    </a:lnTo>
                    <a:lnTo>
                      <a:pt x="286" y="443"/>
                    </a:lnTo>
                    <a:lnTo>
                      <a:pt x="364" y="376"/>
                    </a:lnTo>
                    <a:lnTo>
                      <a:pt x="485" y="239"/>
                    </a:lnTo>
                    <a:lnTo>
                      <a:pt x="620" y="138"/>
                    </a:lnTo>
                    <a:lnTo>
                      <a:pt x="736" y="82"/>
                    </a:lnTo>
                    <a:lnTo>
                      <a:pt x="846" y="68"/>
                    </a:lnTo>
                    <a:lnTo>
                      <a:pt x="931" y="64"/>
                    </a:lnTo>
                    <a:lnTo>
                      <a:pt x="1039" y="96"/>
                    </a:lnTo>
                    <a:lnTo>
                      <a:pt x="1126" y="153"/>
                    </a:lnTo>
                    <a:lnTo>
                      <a:pt x="1173" y="235"/>
                    </a:lnTo>
                    <a:lnTo>
                      <a:pt x="1171" y="303"/>
                    </a:lnTo>
                    <a:lnTo>
                      <a:pt x="1149" y="371"/>
                    </a:lnTo>
                    <a:lnTo>
                      <a:pt x="1134" y="399"/>
                    </a:lnTo>
                    <a:lnTo>
                      <a:pt x="1163" y="416"/>
                    </a:lnTo>
                    <a:lnTo>
                      <a:pt x="1163" y="41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76" name=""/>
              <p:cNvSpPr/>
              <p:nvPr/>
            </p:nvSpPr>
            <p:spPr>
              <a:xfrm>
                <a:off x="1901160" y="2837520"/>
                <a:ext cx="464760" cy="196200"/>
              </a:xfrm>
              <a:custGeom>
                <a:avLst/>
                <a:gdLst/>
                <a:ahLst/>
                <a:rect l="l" t="t" r="r" b="b"/>
                <a:pathLst>
                  <a:path w="513" h="178">
                    <a:moveTo>
                      <a:pt x="513" y="140"/>
                    </a:moveTo>
                    <a:lnTo>
                      <a:pt x="464" y="64"/>
                    </a:lnTo>
                    <a:lnTo>
                      <a:pt x="407" y="20"/>
                    </a:lnTo>
                    <a:lnTo>
                      <a:pt x="336" y="0"/>
                    </a:lnTo>
                    <a:lnTo>
                      <a:pt x="254" y="7"/>
                    </a:lnTo>
                    <a:lnTo>
                      <a:pt x="179" y="37"/>
                    </a:lnTo>
                    <a:lnTo>
                      <a:pt x="105" y="91"/>
                    </a:lnTo>
                    <a:lnTo>
                      <a:pt x="49" y="144"/>
                    </a:lnTo>
                    <a:lnTo>
                      <a:pt x="0" y="178"/>
                    </a:lnTo>
                    <a:lnTo>
                      <a:pt x="71" y="147"/>
                    </a:lnTo>
                    <a:lnTo>
                      <a:pt x="166" y="94"/>
                    </a:lnTo>
                    <a:lnTo>
                      <a:pt x="237" y="61"/>
                    </a:lnTo>
                    <a:lnTo>
                      <a:pt x="315" y="53"/>
                    </a:lnTo>
                    <a:lnTo>
                      <a:pt x="389" y="64"/>
                    </a:lnTo>
                    <a:lnTo>
                      <a:pt x="446" y="95"/>
                    </a:lnTo>
                    <a:lnTo>
                      <a:pt x="477" y="132"/>
                    </a:lnTo>
                    <a:lnTo>
                      <a:pt x="513" y="140"/>
                    </a:lnTo>
                    <a:lnTo>
                      <a:pt x="513" y="14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77" name=""/>
              <p:cNvSpPr/>
              <p:nvPr/>
            </p:nvSpPr>
            <p:spPr>
              <a:xfrm>
                <a:off x="1699920" y="2925720"/>
                <a:ext cx="586440" cy="307080"/>
              </a:xfrm>
              <a:custGeom>
                <a:avLst/>
                <a:gdLst/>
                <a:ahLst/>
                <a:rect l="l" t="t" r="r" b="b"/>
                <a:pathLst>
                  <a:path w="645" h="278">
                    <a:moveTo>
                      <a:pt x="645" y="50"/>
                    </a:moveTo>
                    <a:lnTo>
                      <a:pt x="601" y="11"/>
                    </a:lnTo>
                    <a:lnTo>
                      <a:pt x="541" y="0"/>
                    </a:lnTo>
                    <a:lnTo>
                      <a:pt x="480" y="4"/>
                    </a:lnTo>
                    <a:lnTo>
                      <a:pt x="413" y="25"/>
                    </a:lnTo>
                    <a:lnTo>
                      <a:pt x="335" y="67"/>
                    </a:lnTo>
                    <a:lnTo>
                      <a:pt x="266" y="117"/>
                    </a:lnTo>
                    <a:lnTo>
                      <a:pt x="195" y="179"/>
                    </a:lnTo>
                    <a:lnTo>
                      <a:pt x="128" y="225"/>
                    </a:lnTo>
                    <a:lnTo>
                      <a:pt x="72" y="240"/>
                    </a:lnTo>
                    <a:lnTo>
                      <a:pt x="0" y="250"/>
                    </a:lnTo>
                    <a:lnTo>
                      <a:pt x="71" y="273"/>
                    </a:lnTo>
                    <a:lnTo>
                      <a:pt x="135" y="278"/>
                    </a:lnTo>
                    <a:lnTo>
                      <a:pt x="195" y="273"/>
                    </a:lnTo>
                    <a:lnTo>
                      <a:pt x="266" y="250"/>
                    </a:lnTo>
                    <a:lnTo>
                      <a:pt x="338" y="195"/>
                    </a:lnTo>
                    <a:lnTo>
                      <a:pt x="413" y="124"/>
                    </a:lnTo>
                    <a:lnTo>
                      <a:pt x="496" y="52"/>
                    </a:lnTo>
                    <a:lnTo>
                      <a:pt x="556" y="45"/>
                    </a:lnTo>
                    <a:lnTo>
                      <a:pt x="608" y="45"/>
                    </a:lnTo>
                    <a:lnTo>
                      <a:pt x="645" y="50"/>
                    </a:lnTo>
                    <a:lnTo>
                      <a:pt x="645" y="5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78" name=""/>
              <p:cNvSpPr/>
              <p:nvPr/>
            </p:nvSpPr>
            <p:spPr>
              <a:xfrm>
                <a:off x="1216800" y="3054240"/>
                <a:ext cx="646560" cy="269280"/>
              </a:xfrm>
              <a:custGeom>
                <a:avLst/>
                <a:gdLst/>
                <a:ahLst/>
                <a:rect l="l" t="t" r="r" b="b"/>
                <a:pathLst>
                  <a:path w="713" h="245">
                    <a:moveTo>
                      <a:pt x="713" y="0"/>
                    </a:moveTo>
                    <a:lnTo>
                      <a:pt x="612" y="57"/>
                    </a:lnTo>
                    <a:lnTo>
                      <a:pt x="512" y="98"/>
                    </a:lnTo>
                    <a:lnTo>
                      <a:pt x="424" y="118"/>
                    </a:lnTo>
                    <a:lnTo>
                      <a:pt x="323" y="125"/>
                    </a:lnTo>
                    <a:lnTo>
                      <a:pt x="210" y="133"/>
                    </a:lnTo>
                    <a:lnTo>
                      <a:pt x="119" y="160"/>
                    </a:lnTo>
                    <a:lnTo>
                      <a:pt x="41" y="204"/>
                    </a:lnTo>
                    <a:lnTo>
                      <a:pt x="0" y="245"/>
                    </a:lnTo>
                    <a:lnTo>
                      <a:pt x="48" y="242"/>
                    </a:lnTo>
                    <a:lnTo>
                      <a:pt x="135" y="200"/>
                    </a:lnTo>
                    <a:lnTo>
                      <a:pt x="226" y="177"/>
                    </a:lnTo>
                    <a:lnTo>
                      <a:pt x="320" y="167"/>
                    </a:lnTo>
                    <a:lnTo>
                      <a:pt x="395" y="163"/>
                    </a:lnTo>
                    <a:lnTo>
                      <a:pt x="496" y="137"/>
                    </a:lnTo>
                    <a:lnTo>
                      <a:pt x="601" y="96"/>
                    </a:lnTo>
                    <a:lnTo>
                      <a:pt x="695" y="39"/>
                    </a:lnTo>
                    <a:lnTo>
                      <a:pt x="713" y="0"/>
                    </a:lnTo>
                    <a:lnTo>
                      <a:pt x="713"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79" name=""/>
              <p:cNvSpPr/>
              <p:nvPr/>
            </p:nvSpPr>
            <p:spPr>
              <a:xfrm>
                <a:off x="1251360" y="3111120"/>
                <a:ext cx="234360" cy="110520"/>
              </a:xfrm>
              <a:custGeom>
                <a:avLst/>
                <a:gdLst/>
                <a:ahLst/>
                <a:rect l="l" t="t" r="r" b="b"/>
                <a:pathLst>
                  <a:path w="259" h="101">
                    <a:moveTo>
                      <a:pt x="259" y="0"/>
                    </a:moveTo>
                    <a:lnTo>
                      <a:pt x="161" y="8"/>
                    </a:lnTo>
                    <a:lnTo>
                      <a:pt x="74" y="35"/>
                    </a:lnTo>
                    <a:lnTo>
                      <a:pt x="22" y="72"/>
                    </a:lnTo>
                    <a:lnTo>
                      <a:pt x="0" y="98"/>
                    </a:lnTo>
                    <a:lnTo>
                      <a:pt x="37" y="101"/>
                    </a:lnTo>
                    <a:lnTo>
                      <a:pt x="101" y="64"/>
                    </a:lnTo>
                    <a:lnTo>
                      <a:pt x="172" y="45"/>
                    </a:lnTo>
                    <a:lnTo>
                      <a:pt x="232" y="31"/>
                    </a:lnTo>
                    <a:lnTo>
                      <a:pt x="259" y="0"/>
                    </a:lnTo>
                    <a:lnTo>
                      <a:pt x="259"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80" name=""/>
              <p:cNvSpPr/>
              <p:nvPr/>
            </p:nvSpPr>
            <p:spPr>
              <a:xfrm>
                <a:off x="1382040" y="3308040"/>
                <a:ext cx="497520" cy="169560"/>
              </a:xfrm>
              <a:custGeom>
                <a:avLst/>
                <a:gdLst/>
                <a:ahLst/>
                <a:rect l="l" t="t" r="r" b="b"/>
                <a:pathLst>
                  <a:path w="549" h="154">
                    <a:moveTo>
                      <a:pt x="0" y="48"/>
                    </a:moveTo>
                    <a:lnTo>
                      <a:pt x="96" y="14"/>
                    </a:lnTo>
                    <a:lnTo>
                      <a:pt x="177" y="0"/>
                    </a:lnTo>
                    <a:lnTo>
                      <a:pt x="279" y="0"/>
                    </a:lnTo>
                    <a:lnTo>
                      <a:pt x="381" y="21"/>
                    </a:lnTo>
                    <a:lnTo>
                      <a:pt x="462" y="56"/>
                    </a:lnTo>
                    <a:lnTo>
                      <a:pt x="523" y="101"/>
                    </a:lnTo>
                    <a:lnTo>
                      <a:pt x="549" y="138"/>
                    </a:lnTo>
                    <a:lnTo>
                      <a:pt x="530" y="154"/>
                    </a:lnTo>
                    <a:lnTo>
                      <a:pt x="481" y="122"/>
                    </a:lnTo>
                    <a:lnTo>
                      <a:pt x="395" y="64"/>
                    </a:lnTo>
                    <a:lnTo>
                      <a:pt x="283" y="30"/>
                    </a:lnTo>
                    <a:lnTo>
                      <a:pt x="204" y="26"/>
                    </a:lnTo>
                    <a:lnTo>
                      <a:pt x="130" y="33"/>
                    </a:lnTo>
                    <a:lnTo>
                      <a:pt x="71" y="48"/>
                    </a:lnTo>
                    <a:lnTo>
                      <a:pt x="16" y="64"/>
                    </a:lnTo>
                    <a:lnTo>
                      <a:pt x="0" y="48"/>
                    </a:lnTo>
                    <a:lnTo>
                      <a:pt x="0" y="4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81" name=""/>
              <p:cNvSpPr/>
              <p:nvPr/>
            </p:nvSpPr>
            <p:spPr>
              <a:xfrm>
                <a:off x="1531080" y="3376800"/>
                <a:ext cx="335880" cy="183240"/>
              </a:xfrm>
              <a:custGeom>
                <a:avLst/>
                <a:gdLst/>
                <a:ahLst/>
                <a:rect l="l" t="t" r="r" b="b"/>
                <a:pathLst>
                  <a:path w="369" h="165">
                    <a:moveTo>
                      <a:pt x="0" y="8"/>
                    </a:moveTo>
                    <a:lnTo>
                      <a:pt x="108" y="0"/>
                    </a:lnTo>
                    <a:lnTo>
                      <a:pt x="202" y="25"/>
                    </a:lnTo>
                    <a:lnTo>
                      <a:pt x="275" y="57"/>
                    </a:lnTo>
                    <a:lnTo>
                      <a:pt x="325" y="102"/>
                    </a:lnTo>
                    <a:lnTo>
                      <a:pt x="369" y="151"/>
                    </a:lnTo>
                    <a:lnTo>
                      <a:pt x="359" y="165"/>
                    </a:lnTo>
                    <a:lnTo>
                      <a:pt x="258" y="91"/>
                    </a:lnTo>
                    <a:lnTo>
                      <a:pt x="179" y="45"/>
                    </a:lnTo>
                    <a:lnTo>
                      <a:pt x="96" y="18"/>
                    </a:lnTo>
                    <a:lnTo>
                      <a:pt x="25" y="22"/>
                    </a:lnTo>
                    <a:lnTo>
                      <a:pt x="0" y="8"/>
                    </a:lnTo>
                    <a:lnTo>
                      <a:pt x="0" y="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82" name=""/>
              <p:cNvSpPr/>
              <p:nvPr/>
            </p:nvSpPr>
            <p:spPr>
              <a:xfrm>
                <a:off x="1661400" y="3460680"/>
                <a:ext cx="212400" cy="212400"/>
              </a:xfrm>
              <a:custGeom>
                <a:avLst/>
                <a:gdLst/>
                <a:ahLst/>
                <a:rect l="l" t="t" r="r" b="b"/>
                <a:pathLst>
                  <a:path w="233" h="191">
                    <a:moveTo>
                      <a:pt x="0" y="0"/>
                    </a:moveTo>
                    <a:lnTo>
                      <a:pt x="113" y="53"/>
                    </a:lnTo>
                    <a:lnTo>
                      <a:pt x="190" y="108"/>
                    </a:lnTo>
                    <a:lnTo>
                      <a:pt x="233" y="163"/>
                    </a:lnTo>
                    <a:lnTo>
                      <a:pt x="226" y="191"/>
                    </a:lnTo>
                    <a:lnTo>
                      <a:pt x="187" y="180"/>
                    </a:lnTo>
                    <a:lnTo>
                      <a:pt x="155" y="131"/>
                    </a:lnTo>
                    <a:lnTo>
                      <a:pt x="75" y="69"/>
                    </a:lnTo>
                    <a:lnTo>
                      <a:pt x="15" y="33"/>
                    </a:lnTo>
                    <a:lnTo>
                      <a:pt x="0" y="0"/>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83" name=""/>
              <p:cNvSpPr/>
              <p:nvPr/>
            </p:nvSpPr>
            <p:spPr>
              <a:xfrm>
                <a:off x="1411200" y="3403440"/>
                <a:ext cx="404640" cy="498960"/>
              </a:xfrm>
              <a:custGeom>
                <a:avLst/>
                <a:gdLst/>
                <a:ahLst/>
                <a:rect l="l" t="t" r="r" b="b"/>
                <a:pathLst>
                  <a:path w="446" h="452">
                    <a:moveTo>
                      <a:pt x="0" y="30"/>
                    </a:moveTo>
                    <a:lnTo>
                      <a:pt x="89" y="0"/>
                    </a:lnTo>
                    <a:lnTo>
                      <a:pt x="105" y="37"/>
                    </a:lnTo>
                    <a:lnTo>
                      <a:pt x="217" y="147"/>
                    </a:lnTo>
                    <a:lnTo>
                      <a:pt x="277" y="132"/>
                    </a:lnTo>
                    <a:lnTo>
                      <a:pt x="292" y="173"/>
                    </a:lnTo>
                    <a:lnTo>
                      <a:pt x="321" y="207"/>
                    </a:lnTo>
                    <a:lnTo>
                      <a:pt x="348" y="228"/>
                    </a:lnTo>
                    <a:lnTo>
                      <a:pt x="413" y="218"/>
                    </a:lnTo>
                    <a:lnTo>
                      <a:pt x="396" y="234"/>
                    </a:lnTo>
                    <a:lnTo>
                      <a:pt x="343" y="260"/>
                    </a:lnTo>
                    <a:lnTo>
                      <a:pt x="325" y="294"/>
                    </a:lnTo>
                    <a:lnTo>
                      <a:pt x="345" y="351"/>
                    </a:lnTo>
                    <a:lnTo>
                      <a:pt x="390" y="377"/>
                    </a:lnTo>
                    <a:lnTo>
                      <a:pt x="446" y="444"/>
                    </a:lnTo>
                    <a:lnTo>
                      <a:pt x="400" y="452"/>
                    </a:lnTo>
                    <a:lnTo>
                      <a:pt x="379" y="414"/>
                    </a:lnTo>
                    <a:lnTo>
                      <a:pt x="332" y="387"/>
                    </a:lnTo>
                    <a:lnTo>
                      <a:pt x="284" y="357"/>
                    </a:lnTo>
                    <a:lnTo>
                      <a:pt x="268" y="304"/>
                    </a:lnTo>
                    <a:lnTo>
                      <a:pt x="284" y="263"/>
                    </a:lnTo>
                    <a:lnTo>
                      <a:pt x="295" y="237"/>
                    </a:lnTo>
                    <a:lnTo>
                      <a:pt x="233" y="189"/>
                    </a:lnTo>
                    <a:lnTo>
                      <a:pt x="190" y="193"/>
                    </a:lnTo>
                    <a:lnTo>
                      <a:pt x="162" y="181"/>
                    </a:lnTo>
                    <a:lnTo>
                      <a:pt x="132" y="147"/>
                    </a:lnTo>
                    <a:lnTo>
                      <a:pt x="92" y="90"/>
                    </a:lnTo>
                    <a:lnTo>
                      <a:pt x="56" y="49"/>
                    </a:lnTo>
                    <a:lnTo>
                      <a:pt x="25" y="39"/>
                    </a:lnTo>
                    <a:lnTo>
                      <a:pt x="0" y="30"/>
                    </a:lnTo>
                    <a:lnTo>
                      <a:pt x="0" y="3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84" name=""/>
              <p:cNvSpPr/>
              <p:nvPr/>
            </p:nvSpPr>
            <p:spPr>
              <a:xfrm>
                <a:off x="1747440" y="3710520"/>
                <a:ext cx="123120" cy="120960"/>
              </a:xfrm>
              <a:custGeom>
                <a:avLst/>
                <a:gdLst/>
                <a:ahLst/>
                <a:rect l="l" t="t" r="r" b="b"/>
                <a:pathLst>
                  <a:path w="135" h="110">
                    <a:moveTo>
                      <a:pt x="5" y="15"/>
                    </a:moveTo>
                    <a:lnTo>
                      <a:pt x="49" y="0"/>
                    </a:lnTo>
                    <a:lnTo>
                      <a:pt x="91" y="5"/>
                    </a:lnTo>
                    <a:lnTo>
                      <a:pt x="120" y="33"/>
                    </a:lnTo>
                    <a:lnTo>
                      <a:pt x="126" y="62"/>
                    </a:lnTo>
                    <a:lnTo>
                      <a:pt x="135" y="110"/>
                    </a:lnTo>
                    <a:lnTo>
                      <a:pt x="120" y="97"/>
                    </a:lnTo>
                    <a:lnTo>
                      <a:pt x="101" y="67"/>
                    </a:lnTo>
                    <a:lnTo>
                      <a:pt x="72" y="49"/>
                    </a:lnTo>
                    <a:lnTo>
                      <a:pt x="30" y="34"/>
                    </a:lnTo>
                    <a:lnTo>
                      <a:pt x="0" y="33"/>
                    </a:lnTo>
                    <a:lnTo>
                      <a:pt x="5" y="15"/>
                    </a:lnTo>
                    <a:lnTo>
                      <a:pt x="5" y="1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85" name=""/>
              <p:cNvSpPr/>
              <p:nvPr/>
            </p:nvSpPr>
            <p:spPr>
              <a:xfrm>
                <a:off x="2034000" y="3286080"/>
                <a:ext cx="119520" cy="117000"/>
              </a:xfrm>
              <a:custGeom>
                <a:avLst/>
                <a:gdLst/>
                <a:ahLst/>
                <a:rect l="l" t="t" r="r" b="b"/>
                <a:pathLst>
                  <a:path w="132" h="105">
                    <a:moveTo>
                      <a:pt x="132" y="7"/>
                    </a:moveTo>
                    <a:lnTo>
                      <a:pt x="87" y="0"/>
                    </a:lnTo>
                    <a:lnTo>
                      <a:pt x="44" y="11"/>
                    </a:lnTo>
                    <a:lnTo>
                      <a:pt x="23" y="38"/>
                    </a:lnTo>
                    <a:lnTo>
                      <a:pt x="4" y="71"/>
                    </a:lnTo>
                    <a:lnTo>
                      <a:pt x="0" y="97"/>
                    </a:lnTo>
                    <a:lnTo>
                      <a:pt x="30" y="105"/>
                    </a:lnTo>
                    <a:lnTo>
                      <a:pt x="57" y="84"/>
                    </a:lnTo>
                    <a:lnTo>
                      <a:pt x="68" y="56"/>
                    </a:lnTo>
                    <a:lnTo>
                      <a:pt x="94" y="23"/>
                    </a:lnTo>
                    <a:lnTo>
                      <a:pt x="131" y="23"/>
                    </a:lnTo>
                    <a:lnTo>
                      <a:pt x="132" y="7"/>
                    </a:lnTo>
                    <a:lnTo>
                      <a:pt x="132" y="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86" name=""/>
              <p:cNvSpPr/>
              <p:nvPr/>
            </p:nvSpPr>
            <p:spPr>
              <a:xfrm>
                <a:off x="2361240" y="3268440"/>
                <a:ext cx="72360" cy="83520"/>
              </a:xfrm>
              <a:custGeom>
                <a:avLst/>
                <a:gdLst/>
                <a:ahLst/>
                <a:rect l="l" t="t" r="r" b="b"/>
                <a:pathLst>
                  <a:path w="78" h="76">
                    <a:moveTo>
                      <a:pt x="10" y="0"/>
                    </a:moveTo>
                    <a:lnTo>
                      <a:pt x="60" y="19"/>
                    </a:lnTo>
                    <a:lnTo>
                      <a:pt x="78" y="53"/>
                    </a:lnTo>
                    <a:lnTo>
                      <a:pt x="70" y="76"/>
                    </a:lnTo>
                    <a:lnTo>
                      <a:pt x="41" y="73"/>
                    </a:lnTo>
                    <a:lnTo>
                      <a:pt x="30" y="50"/>
                    </a:lnTo>
                    <a:lnTo>
                      <a:pt x="23" y="25"/>
                    </a:lnTo>
                    <a:lnTo>
                      <a:pt x="0" y="16"/>
                    </a:lnTo>
                    <a:lnTo>
                      <a:pt x="10" y="0"/>
                    </a:lnTo>
                    <a:lnTo>
                      <a:pt x="10" y="0"/>
                    </a:lnTo>
                    <a:close/>
                  </a:path>
                </a:pathLst>
              </a:custGeom>
              <a:solidFill>
                <a:srgbClr val="000000"/>
              </a:solidFill>
              <a:ln w="0">
                <a:noFill/>
              </a:ln>
            </p:spPr>
            <p:style>
              <a:lnRef idx="0"/>
              <a:fillRef idx="0"/>
              <a:effectRef idx="0"/>
              <a:fontRef idx="minor"/>
            </p:style>
            <p:txBody>
              <a:bodyPr lIns="90000" rIns="90000" tIns="36720" bIns="36720" anchor="t">
                <a:noAutofit/>
              </a:bodyPr>
              <a:p>
                <a:endParaRPr b="0" lang="en-US" sz="2400" strike="noStrike" u="none">
                  <a:solidFill>
                    <a:srgbClr val="ffffff"/>
                  </a:solidFill>
                  <a:effectLst/>
                  <a:uFillTx/>
                  <a:latin typeface="Times New Roman"/>
                </a:endParaRPr>
              </a:p>
            </p:txBody>
          </p:sp>
          <p:sp>
            <p:nvSpPr>
              <p:cNvPr id="1287" name=""/>
              <p:cNvSpPr/>
              <p:nvPr/>
            </p:nvSpPr>
            <p:spPr>
              <a:xfrm>
                <a:off x="2088720" y="3626280"/>
                <a:ext cx="75960" cy="119160"/>
              </a:xfrm>
              <a:custGeom>
                <a:avLst/>
                <a:gdLst/>
                <a:ahLst/>
                <a:rect l="l" t="t" r="r" b="b"/>
                <a:pathLst>
                  <a:path w="83" h="108">
                    <a:moveTo>
                      <a:pt x="0" y="15"/>
                    </a:moveTo>
                    <a:lnTo>
                      <a:pt x="29" y="0"/>
                    </a:lnTo>
                    <a:lnTo>
                      <a:pt x="64" y="4"/>
                    </a:lnTo>
                    <a:lnTo>
                      <a:pt x="83" y="41"/>
                    </a:lnTo>
                    <a:lnTo>
                      <a:pt x="72" y="90"/>
                    </a:lnTo>
                    <a:lnTo>
                      <a:pt x="48" y="108"/>
                    </a:lnTo>
                    <a:lnTo>
                      <a:pt x="20" y="98"/>
                    </a:lnTo>
                    <a:lnTo>
                      <a:pt x="1" y="71"/>
                    </a:lnTo>
                    <a:lnTo>
                      <a:pt x="4" y="45"/>
                    </a:lnTo>
                    <a:lnTo>
                      <a:pt x="0" y="15"/>
                    </a:lnTo>
                    <a:lnTo>
                      <a:pt x="0" y="1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88" name=""/>
              <p:cNvSpPr/>
              <p:nvPr/>
            </p:nvSpPr>
            <p:spPr>
              <a:xfrm>
                <a:off x="2355840" y="3643920"/>
                <a:ext cx="72360" cy="115200"/>
              </a:xfrm>
              <a:custGeom>
                <a:avLst/>
                <a:gdLst/>
                <a:ahLst/>
                <a:rect l="l" t="t" r="r" b="b"/>
                <a:pathLst>
                  <a:path w="81" h="104">
                    <a:moveTo>
                      <a:pt x="24" y="10"/>
                    </a:moveTo>
                    <a:lnTo>
                      <a:pt x="62" y="0"/>
                    </a:lnTo>
                    <a:lnTo>
                      <a:pt x="78" y="15"/>
                    </a:lnTo>
                    <a:lnTo>
                      <a:pt x="81" y="49"/>
                    </a:lnTo>
                    <a:lnTo>
                      <a:pt x="64" y="87"/>
                    </a:lnTo>
                    <a:lnTo>
                      <a:pt x="35" y="104"/>
                    </a:lnTo>
                    <a:lnTo>
                      <a:pt x="0" y="82"/>
                    </a:lnTo>
                    <a:lnTo>
                      <a:pt x="7" y="56"/>
                    </a:lnTo>
                    <a:lnTo>
                      <a:pt x="18" y="45"/>
                    </a:lnTo>
                    <a:lnTo>
                      <a:pt x="25" y="22"/>
                    </a:lnTo>
                    <a:lnTo>
                      <a:pt x="24" y="10"/>
                    </a:lnTo>
                    <a:lnTo>
                      <a:pt x="24"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89" name=""/>
              <p:cNvSpPr/>
              <p:nvPr/>
            </p:nvSpPr>
            <p:spPr>
              <a:xfrm>
                <a:off x="2259360" y="3665880"/>
                <a:ext cx="65160" cy="322560"/>
              </a:xfrm>
              <a:custGeom>
                <a:avLst/>
                <a:gdLst/>
                <a:ahLst/>
                <a:rect l="l" t="t" r="r" b="b"/>
                <a:pathLst>
                  <a:path w="71" h="291">
                    <a:moveTo>
                      <a:pt x="21" y="0"/>
                    </a:moveTo>
                    <a:lnTo>
                      <a:pt x="0" y="24"/>
                    </a:lnTo>
                    <a:lnTo>
                      <a:pt x="0" y="77"/>
                    </a:lnTo>
                    <a:lnTo>
                      <a:pt x="18" y="234"/>
                    </a:lnTo>
                    <a:lnTo>
                      <a:pt x="44" y="268"/>
                    </a:lnTo>
                    <a:lnTo>
                      <a:pt x="71" y="291"/>
                    </a:lnTo>
                    <a:lnTo>
                      <a:pt x="62" y="259"/>
                    </a:lnTo>
                    <a:lnTo>
                      <a:pt x="35" y="208"/>
                    </a:lnTo>
                    <a:lnTo>
                      <a:pt x="29" y="148"/>
                    </a:lnTo>
                    <a:lnTo>
                      <a:pt x="28" y="98"/>
                    </a:lnTo>
                    <a:lnTo>
                      <a:pt x="35" y="43"/>
                    </a:lnTo>
                    <a:lnTo>
                      <a:pt x="39" y="11"/>
                    </a:lnTo>
                    <a:lnTo>
                      <a:pt x="21" y="0"/>
                    </a:lnTo>
                    <a:lnTo>
                      <a:pt x="2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90" name=""/>
              <p:cNvSpPr/>
              <p:nvPr/>
            </p:nvSpPr>
            <p:spPr>
              <a:xfrm>
                <a:off x="2139480" y="4008600"/>
                <a:ext cx="216000" cy="136800"/>
              </a:xfrm>
              <a:custGeom>
                <a:avLst/>
                <a:gdLst/>
                <a:ahLst/>
                <a:rect l="l" t="t" r="r" b="b"/>
                <a:pathLst>
                  <a:path w="238" h="124">
                    <a:moveTo>
                      <a:pt x="8" y="0"/>
                    </a:moveTo>
                    <a:lnTo>
                      <a:pt x="64" y="30"/>
                    </a:lnTo>
                    <a:lnTo>
                      <a:pt x="113" y="46"/>
                    </a:lnTo>
                    <a:lnTo>
                      <a:pt x="162" y="46"/>
                    </a:lnTo>
                    <a:lnTo>
                      <a:pt x="207" y="48"/>
                    </a:lnTo>
                    <a:lnTo>
                      <a:pt x="238" y="44"/>
                    </a:lnTo>
                    <a:lnTo>
                      <a:pt x="232" y="60"/>
                    </a:lnTo>
                    <a:lnTo>
                      <a:pt x="202" y="71"/>
                    </a:lnTo>
                    <a:lnTo>
                      <a:pt x="168" y="68"/>
                    </a:lnTo>
                    <a:lnTo>
                      <a:pt x="140" y="94"/>
                    </a:lnTo>
                    <a:lnTo>
                      <a:pt x="117" y="115"/>
                    </a:lnTo>
                    <a:lnTo>
                      <a:pt x="86" y="124"/>
                    </a:lnTo>
                    <a:lnTo>
                      <a:pt x="46" y="121"/>
                    </a:lnTo>
                    <a:lnTo>
                      <a:pt x="19" y="98"/>
                    </a:lnTo>
                    <a:lnTo>
                      <a:pt x="12" y="64"/>
                    </a:lnTo>
                    <a:lnTo>
                      <a:pt x="19" y="34"/>
                    </a:lnTo>
                    <a:lnTo>
                      <a:pt x="0" y="14"/>
                    </a:lnTo>
                    <a:lnTo>
                      <a:pt x="8" y="0"/>
                    </a:lnTo>
                    <a:lnTo>
                      <a:pt x="8"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91" name=""/>
              <p:cNvSpPr/>
              <p:nvPr/>
            </p:nvSpPr>
            <p:spPr>
              <a:xfrm>
                <a:off x="2063160" y="4192200"/>
                <a:ext cx="212400" cy="252000"/>
              </a:xfrm>
              <a:custGeom>
                <a:avLst/>
                <a:gdLst/>
                <a:ahLst/>
                <a:rect l="l" t="t" r="r" b="b"/>
                <a:pathLst>
                  <a:path w="233" h="230">
                    <a:moveTo>
                      <a:pt x="0" y="90"/>
                    </a:moveTo>
                    <a:lnTo>
                      <a:pt x="31" y="52"/>
                    </a:lnTo>
                    <a:lnTo>
                      <a:pt x="82" y="23"/>
                    </a:lnTo>
                    <a:lnTo>
                      <a:pt x="123" y="7"/>
                    </a:lnTo>
                    <a:lnTo>
                      <a:pt x="163" y="0"/>
                    </a:lnTo>
                    <a:lnTo>
                      <a:pt x="207" y="7"/>
                    </a:lnTo>
                    <a:lnTo>
                      <a:pt x="226" y="26"/>
                    </a:lnTo>
                    <a:lnTo>
                      <a:pt x="233" y="52"/>
                    </a:lnTo>
                    <a:lnTo>
                      <a:pt x="223" y="72"/>
                    </a:lnTo>
                    <a:lnTo>
                      <a:pt x="203" y="86"/>
                    </a:lnTo>
                    <a:lnTo>
                      <a:pt x="169" y="83"/>
                    </a:lnTo>
                    <a:lnTo>
                      <a:pt x="136" y="69"/>
                    </a:lnTo>
                    <a:lnTo>
                      <a:pt x="95" y="67"/>
                    </a:lnTo>
                    <a:lnTo>
                      <a:pt x="58" y="76"/>
                    </a:lnTo>
                    <a:lnTo>
                      <a:pt x="34" y="106"/>
                    </a:lnTo>
                    <a:lnTo>
                      <a:pt x="47" y="139"/>
                    </a:lnTo>
                    <a:lnTo>
                      <a:pt x="72" y="146"/>
                    </a:lnTo>
                    <a:lnTo>
                      <a:pt x="106" y="139"/>
                    </a:lnTo>
                    <a:lnTo>
                      <a:pt x="136" y="146"/>
                    </a:lnTo>
                    <a:lnTo>
                      <a:pt x="162" y="161"/>
                    </a:lnTo>
                    <a:lnTo>
                      <a:pt x="170" y="188"/>
                    </a:lnTo>
                    <a:lnTo>
                      <a:pt x="157" y="221"/>
                    </a:lnTo>
                    <a:lnTo>
                      <a:pt x="125" y="230"/>
                    </a:lnTo>
                    <a:lnTo>
                      <a:pt x="92" y="230"/>
                    </a:lnTo>
                    <a:lnTo>
                      <a:pt x="52" y="211"/>
                    </a:lnTo>
                    <a:lnTo>
                      <a:pt x="28" y="184"/>
                    </a:lnTo>
                    <a:lnTo>
                      <a:pt x="1" y="134"/>
                    </a:lnTo>
                    <a:lnTo>
                      <a:pt x="0" y="90"/>
                    </a:lnTo>
                    <a:lnTo>
                      <a:pt x="0" y="9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92" name=""/>
              <p:cNvSpPr/>
              <p:nvPr/>
            </p:nvSpPr>
            <p:spPr>
              <a:xfrm>
                <a:off x="2337480" y="4368960"/>
                <a:ext cx="201240" cy="61560"/>
              </a:xfrm>
              <a:custGeom>
                <a:avLst/>
                <a:gdLst/>
                <a:ahLst/>
                <a:rect l="l" t="t" r="r" b="b"/>
                <a:pathLst>
                  <a:path w="222" h="56">
                    <a:moveTo>
                      <a:pt x="41" y="0"/>
                    </a:moveTo>
                    <a:lnTo>
                      <a:pt x="79" y="20"/>
                    </a:lnTo>
                    <a:lnTo>
                      <a:pt x="121" y="26"/>
                    </a:lnTo>
                    <a:lnTo>
                      <a:pt x="168" y="26"/>
                    </a:lnTo>
                    <a:lnTo>
                      <a:pt x="222" y="23"/>
                    </a:lnTo>
                    <a:lnTo>
                      <a:pt x="202" y="45"/>
                    </a:lnTo>
                    <a:lnTo>
                      <a:pt x="149" y="50"/>
                    </a:lnTo>
                    <a:lnTo>
                      <a:pt x="82" y="56"/>
                    </a:lnTo>
                    <a:lnTo>
                      <a:pt x="27" y="49"/>
                    </a:lnTo>
                    <a:lnTo>
                      <a:pt x="0" y="35"/>
                    </a:lnTo>
                    <a:lnTo>
                      <a:pt x="41" y="0"/>
                    </a:lnTo>
                    <a:lnTo>
                      <a:pt x="41" y="0"/>
                    </a:lnTo>
                    <a:close/>
                  </a:path>
                </a:pathLst>
              </a:custGeom>
              <a:solidFill>
                <a:srgbClr val="000000"/>
              </a:solidFill>
              <a:ln w="0">
                <a:noFill/>
              </a:ln>
            </p:spPr>
            <p:style>
              <a:lnRef idx="0"/>
              <a:fillRef idx="0"/>
              <a:effectRef idx="0"/>
              <a:fontRef idx="minor"/>
            </p:style>
            <p:txBody>
              <a:bodyPr lIns="90000" rIns="90000" tIns="14760" bIns="14760" anchor="t">
                <a:noAutofit/>
              </a:bodyPr>
              <a:p>
                <a:endParaRPr b="0" lang="en-US" sz="2400" strike="noStrike" u="none">
                  <a:solidFill>
                    <a:srgbClr val="ffffff"/>
                  </a:solidFill>
                  <a:effectLst/>
                  <a:uFillTx/>
                  <a:latin typeface="Times New Roman"/>
                </a:endParaRPr>
              </a:p>
            </p:txBody>
          </p:sp>
          <p:sp>
            <p:nvSpPr>
              <p:cNvPr id="1293" name=""/>
              <p:cNvSpPr/>
              <p:nvPr/>
            </p:nvSpPr>
            <p:spPr>
              <a:xfrm>
                <a:off x="2290320" y="4444200"/>
                <a:ext cx="230400" cy="70560"/>
              </a:xfrm>
              <a:custGeom>
                <a:avLst/>
                <a:gdLst/>
                <a:ahLst/>
                <a:rect l="l" t="t" r="r" b="b"/>
                <a:pathLst>
                  <a:path w="255" h="62">
                    <a:moveTo>
                      <a:pt x="42" y="0"/>
                    </a:moveTo>
                    <a:lnTo>
                      <a:pt x="103" y="21"/>
                    </a:lnTo>
                    <a:lnTo>
                      <a:pt x="140" y="21"/>
                    </a:lnTo>
                    <a:lnTo>
                      <a:pt x="188" y="15"/>
                    </a:lnTo>
                    <a:lnTo>
                      <a:pt x="232" y="7"/>
                    </a:lnTo>
                    <a:lnTo>
                      <a:pt x="255" y="5"/>
                    </a:lnTo>
                    <a:lnTo>
                      <a:pt x="240" y="23"/>
                    </a:lnTo>
                    <a:lnTo>
                      <a:pt x="204" y="41"/>
                    </a:lnTo>
                    <a:lnTo>
                      <a:pt x="155" y="52"/>
                    </a:lnTo>
                    <a:lnTo>
                      <a:pt x="101" y="60"/>
                    </a:lnTo>
                    <a:lnTo>
                      <a:pt x="56" y="62"/>
                    </a:lnTo>
                    <a:lnTo>
                      <a:pt x="0" y="51"/>
                    </a:lnTo>
                    <a:lnTo>
                      <a:pt x="42" y="0"/>
                    </a:lnTo>
                    <a:lnTo>
                      <a:pt x="42" y="0"/>
                    </a:lnTo>
                    <a:close/>
                  </a:path>
                </a:pathLst>
              </a:custGeom>
              <a:solidFill>
                <a:srgbClr val="000000"/>
              </a:solidFill>
              <a:ln w="0">
                <a:noFill/>
              </a:ln>
            </p:spPr>
            <p:style>
              <a:lnRef idx="0"/>
              <a:fillRef idx="0"/>
              <a:effectRef idx="0"/>
              <a:fontRef idx="minor"/>
            </p:style>
            <p:txBody>
              <a:bodyPr lIns="90000" rIns="90000" tIns="23760" bIns="23760" anchor="t">
                <a:noAutofit/>
              </a:bodyPr>
              <a:p>
                <a:endParaRPr b="0" lang="en-US" sz="2400" strike="noStrike" u="none">
                  <a:solidFill>
                    <a:srgbClr val="ffffff"/>
                  </a:solidFill>
                  <a:effectLst/>
                  <a:uFillTx/>
                  <a:latin typeface="Times New Roman"/>
                </a:endParaRPr>
              </a:p>
            </p:txBody>
          </p:sp>
          <p:sp>
            <p:nvSpPr>
              <p:cNvPr id="1294" name=""/>
              <p:cNvSpPr/>
              <p:nvPr/>
            </p:nvSpPr>
            <p:spPr>
              <a:xfrm>
                <a:off x="1583640" y="4103640"/>
                <a:ext cx="346680" cy="192240"/>
              </a:xfrm>
              <a:custGeom>
                <a:avLst/>
                <a:gdLst/>
                <a:ahLst/>
                <a:rect l="l" t="t" r="r" b="b"/>
                <a:pathLst>
                  <a:path w="382" h="173">
                    <a:moveTo>
                      <a:pt x="1" y="0"/>
                    </a:moveTo>
                    <a:lnTo>
                      <a:pt x="84" y="1"/>
                    </a:lnTo>
                    <a:lnTo>
                      <a:pt x="155" y="15"/>
                    </a:lnTo>
                    <a:lnTo>
                      <a:pt x="215" y="34"/>
                    </a:lnTo>
                    <a:lnTo>
                      <a:pt x="279" y="61"/>
                    </a:lnTo>
                    <a:lnTo>
                      <a:pt x="334" y="86"/>
                    </a:lnTo>
                    <a:lnTo>
                      <a:pt x="377" y="114"/>
                    </a:lnTo>
                    <a:lnTo>
                      <a:pt x="382" y="173"/>
                    </a:lnTo>
                    <a:lnTo>
                      <a:pt x="334" y="135"/>
                    </a:lnTo>
                    <a:lnTo>
                      <a:pt x="271" y="98"/>
                    </a:lnTo>
                    <a:lnTo>
                      <a:pt x="195" y="57"/>
                    </a:lnTo>
                    <a:lnTo>
                      <a:pt x="90" y="27"/>
                    </a:lnTo>
                    <a:lnTo>
                      <a:pt x="31" y="15"/>
                    </a:lnTo>
                    <a:lnTo>
                      <a:pt x="0" y="15"/>
                    </a:lnTo>
                    <a:lnTo>
                      <a:pt x="1" y="0"/>
                    </a:lnTo>
                    <a:lnTo>
                      <a:pt x="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95" name=""/>
              <p:cNvSpPr/>
              <p:nvPr/>
            </p:nvSpPr>
            <p:spPr>
              <a:xfrm>
                <a:off x="1523520" y="4154760"/>
                <a:ext cx="332280" cy="222840"/>
              </a:xfrm>
              <a:custGeom>
                <a:avLst/>
                <a:gdLst/>
                <a:ahLst/>
                <a:rect l="l" t="t" r="r" b="b"/>
                <a:pathLst>
                  <a:path w="367" h="204">
                    <a:moveTo>
                      <a:pt x="34" y="0"/>
                    </a:moveTo>
                    <a:lnTo>
                      <a:pt x="110" y="9"/>
                    </a:lnTo>
                    <a:lnTo>
                      <a:pt x="184" y="30"/>
                    </a:lnTo>
                    <a:lnTo>
                      <a:pt x="238" y="60"/>
                    </a:lnTo>
                    <a:lnTo>
                      <a:pt x="284" y="91"/>
                    </a:lnTo>
                    <a:lnTo>
                      <a:pt x="330" y="138"/>
                    </a:lnTo>
                    <a:lnTo>
                      <a:pt x="357" y="170"/>
                    </a:lnTo>
                    <a:lnTo>
                      <a:pt x="367" y="188"/>
                    </a:lnTo>
                    <a:lnTo>
                      <a:pt x="344" y="200"/>
                    </a:lnTo>
                    <a:lnTo>
                      <a:pt x="303" y="204"/>
                    </a:lnTo>
                    <a:lnTo>
                      <a:pt x="266" y="200"/>
                    </a:lnTo>
                    <a:lnTo>
                      <a:pt x="195" y="180"/>
                    </a:lnTo>
                    <a:lnTo>
                      <a:pt x="158" y="154"/>
                    </a:lnTo>
                    <a:lnTo>
                      <a:pt x="101" y="151"/>
                    </a:lnTo>
                    <a:lnTo>
                      <a:pt x="39" y="150"/>
                    </a:lnTo>
                    <a:lnTo>
                      <a:pt x="0" y="150"/>
                    </a:lnTo>
                    <a:lnTo>
                      <a:pt x="3" y="106"/>
                    </a:lnTo>
                    <a:lnTo>
                      <a:pt x="93" y="120"/>
                    </a:lnTo>
                    <a:lnTo>
                      <a:pt x="157" y="121"/>
                    </a:lnTo>
                    <a:lnTo>
                      <a:pt x="202" y="120"/>
                    </a:lnTo>
                    <a:lnTo>
                      <a:pt x="238" y="113"/>
                    </a:lnTo>
                    <a:lnTo>
                      <a:pt x="191" y="80"/>
                    </a:lnTo>
                    <a:lnTo>
                      <a:pt x="158" y="61"/>
                    </a:lnTo>
                    <a:lnTo>
                      <a:pt x="110" y="37"/>
                    </a:lnTo>
                    <a:lnTo>
                      <a:pt x="68" y="27"/>
                    </a:lnTo>
                    <a:lnTo>
                      <a:pt x="34" y="20"/>
                    </a:lnTo>
                    <a:lnTo>
                      <a:pt x="34" y="0"/>
                    </a:lnTo>
                    <a:lnTo>
                      <a:pt x="3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96" name=""/>
              <p:cNvSpPr/>
              <p:nvPr/>
            </p:nvSpPr>
            <p:spPr>
              <a:xfrm>
                <a:off x="1085760" y="4026240"/>
                <a:ext cx="472320" cy="515160"/>
              </a:xfrm>
              <a:custGeom>
                <a:avLst/>
                <a:gdLst/>
                <a:ahLst/>
                <a:rect l="l" t="t" r="r" b="b"/>
                <a:pathLst>
                  <a:path w="519" h="466">
                    <a:moveTo>
                      <a:pt x="479" y="124"/>
                    </a:moveTo>
                    <a:lnTo>
                      <a:pt x="449" y="104"/>
                    </a:lnTo>
                    <a:lnTo>
                      <a:pt x="413" y="108"/>
                    </a:lnTo>
                    <a:lnTo>
                      <a:pt x="389" y="119"/>
                    </a:lnTo>
                    <a:lnTo>
                      <a:pt x="367" y="138"/>
                    </a:lnTo>
                    <a:lnTo>
                      <a:pt x="367" y="97"/>
                    </a:lnTo>
                    <a:lnTo>
                      <a:pt x="357" y="71"/>
                    </a:lnTo>
                    <a:lnTo>
                      <a:pt x="389" y="44"/>
                    </a:lnTo>
                    <a:lnTo>
                      <a:pt x="428" y="28"/>
                    </a:lnTo>
                    <a:lnTo>
                      <a:pt x="472" y="28"/>
                    </a:lnTo>
                    <a:lnTo>
                      <a:pt x="499" y="52"/>
                    </a:lnTo>
                    <a:lnTo>
                      <a:pt x="519" y="81"/>
                    </a:lnTo>
                    <a:lnTo>
                      <a:pt x="517" y="48"/>
                    </a:lnTo>
                    <a:lnTo>
                      <a:pt x="489" y="24"/>
                    </a:lnTo>
                    <a:lnTo>
                      <a:pt x="450" y="0"/>
                    </a:lnTo>
                    <a:lnTo>
                      <a:pt x="394" y="5"/>
                    </a:lnTo>
                    <a:lnTo>
                      <a:pt x="341" y="28"/>
                    </a:lnTo>
                    <a:lnTo>
                      <a:pt x="315" y="58"/>
                    </a:lnTo>
                    <a:lnTo>
                      <a:pt x="325" y="85"/>
                    </a:lnTo>
                    <a:lnTo>
                      <a:pt x="342" y="104"/>
                    </a:lnTo>
                    <a:lnTo>
                      <a:pt x="345" y="134"/>
                    </a:lnTo>
                    <a:lnTo>
                      <a:pt x="338" y="161"/>
                    </a:lnTo>
                    <a:lnTo>
                      <a:pt x="348" y="186"/>
                    </a:lnTo>
                    <a:lnTo>
                      <a:pt x="382" y="189"/>
                    </a:lnTo>
                    <a:lnTo>
                      <a:pt x="402" y="164"/>
                    </a:lnTo>
                    <a:lnTo>
                      <a:pt x="416" y="142"/>
                    </a:lnTo>
                    <a:lnTo>
                      <a:pt x="442" y="135"/>
                    </a:lnTo>
                    <a:lnTo>
                      <a:pt x="438" y="416"/>
                    </a:lnTo>
                    <a:lnTo>
                      <a:pt x="419" y="424"/>
                    </a:lnTo>
                    <a:lnTo>
                      <a:pt x="240" y="427"/>
                    </a:lnTo>
                    <a:lnTo>
                      <a:pt x="115" y="424"/>
                    </a:lnTo>
                    <a:lnTo>
                      <a:pt x="0" y="443"/>
                    </a:lnTo>
                    <a:lnTo>
                      <a:pt x="0" y="460"/>
                    </a:lnTo>
                    <a:lnTo>
                      <a:pt x="116" y="454"/>
                    </a:lnTo>
                    <a:lnTo>
                      <a:pt x="229" y="454"/>
                    </a:lnTo>
                    <a:lnTo>
                      <a:pt x="323" y="464"/>
                    </a:lnTo>
                    <a:lnTo>
                      <a:pt x="409" y="466"/>
                    </a:lnTo>
                    <a:lnTo>
                      <a:pt x="476" y="457"/>
                    </a:lnTo>
                    <a:lnTo>
                      <a:pt x="483" y="427"/>
                    </a:lnTo>
                    <a:lnTo>
                      <a:pt x="473" y="382"/>
                    </a:lnTo>
                    <a:lnTo>
                      <a:pt x="476" y="302"/>
                    </a:lnTo>
                    <a:lnTo>
                      <a:pt x="476" y="232"/>
                    </a:lnTo>
                    <a:lnTo>
                      <a:pt x="479" y="124"/>
                    </a:lnTo>
                    <a:lnTo>
                      <a:pt x="479" y="12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97" name=""/>
              <p:cNvSpPr/>
              <p:nvPr/>
            </p:nvSpPr>
            <p:spPr>
              <a:xfrm>
                <a:off x="933120" y="3679560"/>
                <a:ext cx="592200" cy="852840"/>
              </a:xfrm>
              <a:custGeom>
                <a:avLst/>
                <a:gdLst/>
                <a:ahLst/>
                <a:rect l="l" t="t" r="r" b="b"/>
                <a:pathLst>
                  <a:path w="652" h="771">
                    <a:moveTo>
                      <a:pt x="169" y="16"/>
                    </a:moveTo>
                    <a:lnTo>
                      <a:pt x="196" y="0"/>
                    </a:lnTo>
                    <a:lnTo>
                      <a:pt x="233" y="20"/>
                    </a:lnTo>
                    <a:lnTo>
                      <a:pt x="285" y="43"/>
                    </a:lnTo>
                    <a:lnTo>
                      <a:pt x="355" y="49"/>
                    </a:lnTo>
                    <a:lnTo>
                      <a:pt x="466" y="43"/>
                    </a:lnTo>
                    <a:lnTo>
                      <a:pt x="558" y="39"/>
                    </a:lnTo>
                    <a:lnTo>
                      <a:pt x="631" y="32"/>
                    </a:lnTo>
                    <a:lnTo>
                      <a:pt x="652" y="60"/>
                    </a:lnTo>
                    <a:lnTo>
                      <a:pt x="648" y="96"/>
                    </a:lnTo>
                    <a:lnTo>
                      <a:pt x="645" y="201"/>
                    </a:lnTo>
                    <a:lnTo>
                      <a:pt x="641" y="309"/>
                    </a:lnTo>
                    <a:lnTo>
                      <a:pt x="611" y="298"/>
                    </a:lnTo>
                    <a:lnTo>
                      <a:pt x="608" y="242"/>
                    </a:lnTo>
                    <a:lnTo>
                      <a:pt x="600" y="91"/>
                    </a:lnTo>
                    <a:lnTo>
                      <a:pt x="558" y="87"/>
                    </a:lnTo>
                    <a:lnTo>
                      <a:pt x="428" y="91"/>
                    </a:lnTo>
                    <a:lnTo>
                      <a:pt x="314" y="84"/>
                    </a:lnTo>
                    <a:lnTo>
                      <a:pt x="251" y="73"/>
                    </a:lnTo>
                    <a:lnTo>
                      <a:pt x="214" y="66"/>
                    </a:lnTo>
                    <a:lnTo>
                      <a:pt x="199" y="100"/>
                    </a:lnTo>
                    <a:lnTo>
                      <a:pt x="203" y="166"/>
                    </a:lnTo>
                    <a:lnTo>
                      <a:pt x="203" y="372"/>
                    </a:lnTo>
                    <a:lnTo>
                      <a:pt x="199" y="486"/>
                    </a:lnTo>
                    <a:lnTo>
                      <a:pt x="183" y="550"/>
                    </a:lnTo>
                    <a:lnTo>
                      <a:pt x="109" y="594"/>
                    </a:lnTo>
                    <a:lnTo>
                      <a:pt x="102" y="639"/>
                    </a:lnTo>
                    <a:lnTo>
                      <a:pt x="108" y="691"/>
                    </a:lnTo>
                    <a:lnTo>
                      <a:pt x="119" y="737"/>
                    </a:lnTo>
                    <a:lnTo>
                      <a:pt x="143" y="751"/>
                    </a:lnTo>
                    <a:lnTo>
                      <a:pt x="146" y="771"/>
                    </a:lnTo>
                    <a:lnTo>
                      <a:pt x="102" y="764"/>
                    </a:lnTo>
                    <a:lnTo>
                      <a:pt x="68" y="751"/>
                    </a:lnTo>
                    <a:lnTo>
                      <a:pt x="61" y="714"/>
                    </a:lnTo>
                    <a:lnTo>
                      <a:pt x="60" y="666"/>
                    </a:lnTo>
                    <a:lnTo>
                      <a:pt x="60" y="613"/>
                    </a:lnTo>
                    <a:lnTo>
                      <a:pt x="71" y="573"/>
                    </a:lnTo>
                    <a:lnTo>
                      <a:pt x="105" y="542"/>
                    </a:lnTo>
                    <a:lnTo>
                      <a:pt x="143" y="505"/>
                    </a:lnTo>
                    <a:lnTo>
                      <a:pt x="158" y="445"/>
                    </a:lnTo>
                    <a:lnTo>
                      <a:pt x="160" y="362"/>
                    </a:lnTo>
                    <a:lnTo>
                      <a:pt x="153" y="291"/>
                    </a:lnTo>
                    <a:lnTo>
                      <a:pt x="149" y="271"/>
                    </a:lnTo>
                    <a:lnTo>
                      <a:pt x="0" y="264"/>
                    </a:lnTo>
                    <a:lnTo>
                      <a:pt x="18" y="241"/>
                    </a:lnTo>
                    <a:lnTo>
                      <a:pt x="64" y="238"/>
                    </a:lnTo>
                    <a:lnTo>
                      <a:pt x="52" y="188"/>
                    </a:lnTo>
                    <a:lnTo>
                      <a:pt x="57" y="158"/>
                    </a:lnTo>
                    <a:lnTo>
                      <a:pt x="87" y="163"/>
                    </a:lnTo>
                    <a:lnTo>
                      <a:pt x="126" y="171"/>
                    </a:lnTo>
                    <a:lnTo>
                      <a:pt x="165" y="166"/>
                    </a:lnTo>
                    <a:lnTo>
                      <a:pt x="160" y="30"/>
                    </a:lnTo>
                    <a:lnTo>
                      <a:pt x="169" y="16"/>
                    </a:lnTo>
                    <a:lnTo>
                      <a:pt x="169" y="1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98" name=""/>
              <p:cNvSpPr/>
              <p:nvPr/>
            </p:nvSpPr>
            <p:spPr>
              <a:xfrm>
                <a:off x="789840" y="3984120"/>
                <a:ext cx="1298520" cy="919440"/>
              </a:xfrm>
              <a:custGeom>
                <a:avLst/>
                <a:gdLst/>
                <a:ahLst/>
                <a:rect l="l" t="t" r="r" b="b"/>
                <a:pathLst>
                  <a:path w="1430" h="834">
                    <a:moveTo>
                      <a:pt x="155" y="19"/>
                    </a:moveTo>
                    <a:lnTo>
                      <a:pt x="146" y="94"/>
                    </a:lnTo>
                    <a:lnTo>
                      <a:pt x="131" y="181"/>
                    </a:lnTo>
                    <a:lnTo>
                      <a:pt x="101" y="315"/>
                    </a:lnTo>
                    <a:lnTo>
                      <a:pt x="61" y="448"/>
                    </a:lnTo>
                    <a:lnTo>
                      <a:pt x="43" y="530"/>
                    </a:lnTo>
                    <a:lnTo>
                      <a:pt x="71" y="559"/>
                    </a:lnTo>
                    <a:lnTo>
                      <a:pt x="139" y="567"/>
                    </a:lnTo>
                    <a:lnTo>
                      <a:pt x="279" y="579"/>
                    </a:lnTo>
                    <a:lnTo>
                      <a:pt x="387" y="575"/>
                    </a:lnTo>
                    <a:lnTo>
                      <a:pt x="483" y="553"/>
                    </a:lnTo>
                    <a:lnTo>
                      <a:pt x="540" y="530"/>
                    </a:lnTo>
                    <a:lnTo>
                      <a:pt x="574" y="478"/>
                    </a:lnTo>
                    <a:lnTo>
                      <a:pt x="600" y="485"/>
                    </a:lnTo>
                    <a:lnTo>
                      <a:pt x="571" y="529"/>
                    </a:lnTo>
                    <a:lnTo>
                      <a:pt x="556" y="549"/>
                    </a:lnTo>
                    <a:lnTo>
                      <a:pt x="492" y="572"/>
                    </a:lnTo>
                    <a:lnTo>
                      <a:pt x="425" y="583"/>
                    </a:lnTo>
                    <a:lnTo>
                      <a:pt x="372" y="597"/>
                    </a:lnTo>
                    <a:lnTo>
                      <a:pt x="446" y="632"/>
                    </a:lnTo>
                    <a:lnTo>
                      <a:pt x="615" y="546"/>
                    </a:lnTo>
                    <a:lnTo>
                      <a:pt x="645" y="530"/>
                    </a:lnTo>
                    <a:lnTo>
                      <a:pt x="618" y="482"/>
                    </a:lnTo>
                    <a:lnTo>
                      <a:pt x="740" y="488"/>
                    </a:lnTo>
                    <a:lnTo>
                      <a:pt x="759" y="535"/>
                    </a:lnTo>
                    <a:lnTo>
                      <a:pt x="905" y="499"/>
                    </a:lnTo>
                    <a:lnTo>
                      <a:pt x="1043" y="452"/>
                    </a:lnTo>
                    <a:lnTo>
                      <a:pt x="1145" y="409"/>
                    </a:lnTo>
                    <a:lnTo>
                      <a:pt x="1221" y="372"/>
                    </a:lnTo>
                    <a:lnTo>
                      <a:pt x="1272" y="338"/>
                    </a:lnTo>
                    <a:lnTo>
                      <a:pt x="1354" y="559"/>
                    </a:lnTo>
                    <a:lnTo>
                      <a:pt x="1430" y="634"/>
                    </a:lnTo>
                    <a:lnTo>
                      <a:pt x="1363" y="684"/>
                    </a:lnTo>
                    <a:lnTo>
                      <a:pt x="1313" y="741"/>
                    </a:lnTo>
                    <a:lnTo>
                      <a:pt x="1272" y="801"/>
                    </a:lnTo>
                    <a:lnTo>
                      <a:pt x="1256" y="834"/>
                    </a:lnTo>
                    <a:lnTo>
                      <a:pt x="1212" y="801"/>
                    </a:lnTo>
                    <a:lnTo>
                      <a:pt x="1269" y="733"/>
                    </a:lnTo>
                    <a:lnTo>
                      <a:pt x="1317" y="676"/>
                    </a:lnTo>
                    <a:lnTo>
                      <a:pt x="1351" y="647"/>
                    </a:lnTo>
                    <a:lnTo>
                      <a:pt x="1384" y="623"/>
                    </a:lnTo>
                    <a:lnTo>
                      <a:pt x="1359" y="609"/>
                    </a:lnTo>
                    <a:lnTo>
                      <a:pt x="1329" y="634"/>
                    </a:lnTo>
                    <a:lnTo>
                      <a:pt x="1296" y="653"/>
                    </a:lnTo>
                    <a:lnTo>
                      <a:pt x="1256" y="661"/>
                    </a:lnTo>
                    <a:lnTo>
                      <a:pt x="1235" y="666"/>
                    </a:lnTo>
                    <a:lnTo>
                      <a:pt x="1231" y="691"/>
                    </a:lnTo>
                    <a:lnTo>
                      <a:pt x="1216" y="710"/>
                    </a:lnTo>
                    <a:lnTo>
                      <a:pt x="1201" y="723"/>
                    </a:lnTo>
                    <a:lnTo>
                      <a:pt x="1204" y="754"/>
                    </a:lnTo>
                    <a:lnTo>
                      <a:pt x="1191" y="788"/>
                    </a:lnTo>
                    <a:lnTo>
                      <a:pt x="1174" y="804"/>
                    </a:lnTo>
                    <a:lnTo>
                      <a:pt x="1126" y="822"/>
                    </a:lnTo>
                    <a:lnTo>
                      <a:pt x="1045" y="834"/>
                    </a:lnTo>
                    <a:lnTo>
                      <a:pt x="958" y="827"/>
                    </a:lnTo>
                    <a:lnTo>
                      <a:pt x="874" y="801"/>
                    </a:lnTo>
                    <a:lnTo>
                      <a:pt x="830" y="774"/>
                    </a:lnTo>
                    <a:lnTo>
                      <a:pt x="814" y="733"/>
                    </a:lnTo>
                    <a:lnTo>
                      <a:pt x="871" y="767"/>
                    </a:lnTo>
                    <a:lnTo>
                      <a:pt x="928" y="788"/>
                    </a:lnTo>
                    <a:lnTo>
                      <a:pt x="998" y="797"/>
                    </a:lnTo>
                    <a:lnTo>
                      <a:pt x="1130" y="781"/>
                    </a:lnTo>
                    <a:lnTo>
                      <a:pt x="1155" y="760"/>
                    </a:lnTo>
                    <a:lnTo>
                      <a:pt x="1171" y="728"/>
                    </a:lnTo>
                    <a:lnTo>
                      <a:pt x="1137" y="718"/>
                    </a:lnTo>
                    <a:lnTo>
                      <a:pt x="1073" y="713"/>
                    </a:lnTo>
                    <a:lnTo>
                      <a:pt x="1005" y="688"/>
                    </a:lnTo>
                    <a:lnTo>
                      <a:pt x="942" y="657"/>
                    </a:lnTo>
                    <a:lnTo>
                      <a:pt x="905" y="623"/>
                    </a:lnTo>
                    <a:lnTo>
                      <a:pt x="883" y="590"/>
                    </a:lnTo>
                    <a:lnTo>
                      <a:pt x="874" y="563"/>
                    </a:lnTo>
                    <a:lnTo>
                      <a:pt x="897" y="556"/>
                    </a:lnTo>
                    <a:lnTo>
                      <a:pt x="934" y="606"/>
                    </a:lnTo>
                    <a:lnTo>
                      <a:pt x="952" y="627"/>
                    </a:lnTo>
                    <a:lnTo>
                      <a:pt x="995" y="659"/>
                    </a:lnTo>
                    <a:lnTo>
                      <a:pt x="1045" y="677"/>
                    </a:lnTo>
                    <a:lnTo>
                      <a:pt x="1116" y="691"/>
                    </a:lnTo>
                    <a:lnTo>
                      <a:pt x="1168" y="687"/>
                    </a:lnTo>
                    <a:lnTo>
                      <a:pt x="1197" y="673"/>
                    </a:lnTo>
                    <a:lnTo>
                      <a:pt x="1208" y="647"/>
                    </a:lnTo>
                    <a:lnTo>
                      <a:pt x="1160" y="632"/>
                    </a:lnTo>
                    <a:lnTo>
                      <a:pt x="1137" y="606"/>
                    </a:lnTo>
                    <a:lnTo>
                      <a:pt x="1126" y="579"/>
                    </a:lnTo>
                    <a:lnTo>
                      <a:pt x="1180" y="617"/>
                    </a:lnTo>
                    <a:lnTo>
                      <a:pt x="1221" y="624"/>
                    </a:lnTo>
                    <a:lnTo>
                      <a:pt x="1253" y="624"/>
                    </a:lnTo>
                    <a:lnTo>
                      <a:pt x="1285" y="612"/>
                    </a:lnTo>
                    <a:lnTo>
                      <a:pt x="1299" y="589"/>
                    </a:lnTo>
                    <a:lnTo>
                      <a:pt x="1251" y="567"/>
                    </a:lnTo>
                    <a:lnTo>
                      <a:pt x="1215" y="508"/>
                    </a:lnTo>
                    <a:lnTo>
                      <a:pt x="1209" y="433"/>
                    </a:lnTo>
                    <a:lnTo>
                      <a:pt x="1144" y="463"/>
                    </a:lnTo>
                    <a:lnTo>
                      <a:pt x="1074" y="489"/>
                    </a:lnTo>
                    <a:lnTo>
                      <a:pt x="1052" y="496"/>
                    </a:lnTo>
                    <a:lnTo>
                      <a:pt x="1104" y="560"/>
                    </a:lnTo>
                    <a:lnTo>
                      <a:pt x="1047" y="542"/>
                    </a:lnTo>
                    <a:lnTo>
                      <a:pt x="986" y="515"/>
                    </a:lnTo>
                    <a:lnTo>
                      <a:pt x="921" y="519"/>
                    </a:lnTo>
                    <a:lnTo>
                      <a:pt x="826" y="552"/>
                    </a:lnTo>
                    <a:lnTo>
                      <a:pt x="755" y="570"/>
                    </a:lnTo>
                    <a:lnTo>
                      <a:pt x="675" y="582"/>
                    </a:lnTo>
                    <a:lnTo>
                      <a:pt x="624" y="590"/>
                    </a:lnTo>
                    <a:lnTo>
                      <a:pt x="588" y="630"/>
                    </a:lnTo>
                    <a:lnTo>
                      <a:pt x="537" y="677"/>
                    </a:lnTo>
                    <a:lnTo>
                      <a:pt x="488" y="714"/>
                    </a:lnTo>
                    <a:lnTo>
                      <a:pt x="448" y="730"/>
                    </a:lnTo>
                    <a:lnTo>
                      <a:pt x="424" y="703"/>
                    </a:lnTo>
                    <a:lnTo>
                      <a:pt x="458" y="669"/>
                    </a:lnTo>
                    <a:lnTo>
                      <a:pt x="343" y="696"/>
                    </a:lnTo>
                    <a:lnTo>
                      <a:pt x="289" y="707"/>
                    </a:lnTo>
                    <a:lnTo>
                      <a:pt x="270" y="687"/>
                    </a:lnTo>
                    <a:lnTo>
                      <a:pt x="236" y="673"/>
                    </a:lnTo>
                    <a:lnTo>
                      <a:pt x="236" y="613"/>
                    </a:lnTo>
                    <a:lnTo>
                      <a:pt x="48" y="582"/>
                    </a:lnTo>
                    <a:lnTo>
                      <a:pt x="7" y="565"/>
                    </a:lnTo>
                    <a:lnTo>
                      <a:pt x="0" y="526"/>
                    </a:lnTo>
                    <a:lnTo>
                      <a:pt x="3" y="463"/>
                    </a:lnTo>
                    <a:lnTo>
                      <a:pt x="37" y="409"/>
                    </a:lnTo>
                    <a:lnTo>
                      <a:pt x="74" y="301"/>
                    </a:lnTo>
                    <a:lnTo>
                      <a:pt x="110" y="136"/>
                    </a:lnTo>
                    <a:lnTo>
                      <a:pt x="119" y="60"/>
                    </a:lnTo>
                    <a:lnTo>
                      <a:pt x="117" y="19"/>
                    </a:lnTo>
                    <a:lnTo>
                      <a:pt x="135" y="0"/>
                    </a:lnTo>
                    <a:lnTo>
                      <a:pt x="155" y="19"/>
                    </a:lnTo>
                    <a:lnTo>
                      <a:pt x="155" y="1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99" name=""/>
              <p:cNvSpPr/>
              <p:nvPr/>
            </p:nvSpPr>
            <p:spPr>
              <a:xfrm>
                <a:off x="738720" y="4773600"/>
                <a:ext cx="1298520" cy="903240"/>
              </a:xfrm>
              <a:custGeom>
                <a:avLst/>
                <a:gdLst/>
                <a:ahLst/>
                <a:rect l="l" t="t" r="r" b="b"/>
                <a:pathLst>
                  <a:path w="1431" h="820">
                    <a:moveTo>
                      <a:pt x="448" y="0"/>
                    </a:moveTo>
                    <a:lnTo>
                      <a:pt x="508" y="98"/>
                    </a:lnTo>
                    <a:lnTo>
                      <a:pt x="553" y="180"/>
                    </a:lnTo>
                    <a:lnTo>
                      <a:pt x="604" y="241"/>
                    </a:lnTo>
                    <a:lnTo>
                      <a:pt x="668" y="292"/>
                    </a:lnTo>
                    <a:lnTo>
                      <a:pt x="748" y="326"/>
                    </a:lnTo>
                    <a:lnTo>
                      <a:pt x="826" y="345"/>
                    </a:lnTo>
                    <a:lnTo>
                      <a:pt x="915" y="335"/>
                    </a:lnTo>
                    <a:lnTo>
                      <a:pt x="1055" y="305"/>
                    </a:lnTo>
                    <a:lnTo>
                      <a:pt x="1153" y="277"/>
                    </a:lnTo>
                    <a:lnTo>
                      <a:pt x="1244" y="267"/>
                    </a:lnTo>
                    <a:lnTo>
                      <a:pt x="1319" y="281"/>
                    </a:lnTo>
                    <a:lnTo>
                      <a:pt x="1367" y="299"/>
                    </a:lnTo>
                    <a:lnTo>
                      <a:pt x="1319" y="241"/>
                    </a:lnTo>
                    <a:lnTo>
                      <a:pt x="1272" y="177"/>
                    </a:lnTo>
                    <a:lnTo>
                      <a:pt x="1235" y="124"/>
                    </a:lnTo>
                    <a:lnTo>
                      <a:pt x="1198" y="90"/>
                    </a:lnTo>
                    <a:lnTo>
                      <a:pt x="1224" y="67"/>
                    </a:lnTo>
                    <a:lnTo>
                      <a:pt x="1313" y="151"/>
                    </a:lnTo>
                    <a:lnTo>
                      <a:pt x="1363" y="214"/>
                    </a:lnTo>
                    <a:lnTo>
                      <a:pt x="1400" y="277"/>
                    </a:lnTo>
                    <a:lnTo>
                      <a:pt x="1423" y="326"/>
                    </a:lnTo>
                    <a:lnTo>
                      <a:pt x="1416" y="349"/>
                    </a:lnTo>
                    <a:lnTo>
                      <a:pt x="1393" y="356"/>
                    </a:lnTo>
                    <a:lnTo>
                      <a:pt x="1424" y="453"/>
                    </a:lnTo>
                    <a:lnTo>
                      <a:pt x="1431" y="544"/>
                    </a:lnTo>
                    <a:lnTo>
                      <a:pt x="1430" y="653"/>
                    </a:lnTo>
                    <a:lnTo>
                      <a:pt x="1411" y="743"/>
                    </a:lnTo>
                    <a:lnTo>
                      <a:pt x="1390" y="807"/>
                    </a:lnTo>
                    <a:lnTo>
                      <a:pt x="1374" y="797"/>
                    </a:lnTo>
                    <a:lnTo>
                      <a:pt x="1390" y="728"/>
                    </a:lnTo>
                    <a:lnTo>
                      <a:pt x="1393" y="560"/>
                    </a:lnTo>
                    <a:lnTo>
                      <a:pt x="1374" y="413"/>
                    </a:lnTo>
                    <a:lnTo>
                      <a:pt x="1347" y="354"/>
                    </a:lnTo>
                    <a:lnTo>
                      <a:pt x="1318" y="348"/>
                    </a:lnTo>
                    <a:lnTo>
                      <a:pt x="1283" y="406"/>
                    </a:lnTo>
                    <a:lnTo>
                      <a:pt x="1315" y="485"/>
                    </a:lnTo>
                    <a:lnTo>
                      <a:pt x="1342" y="647"/>
                    </a:lnTo>
                    <a:lnTo>
                      <a:pt x="1336" y="717"/>
                    </a:lnTo>
                    <a:lnTo>
                      <a:pt x="1325" y="804"/>
                    </a:lnTo>
                    <a:lnTo>
                      <a:pt x="1303" y="820"/>
                    </a:lnTo>
                    <a:lnTo>
                      <a:pt x="1306" y="784"/>
                    </a:lnTo>
                    <a:lnTo>
                      <a:pt x="1288" y="698"/>
                    </a:lnTo>
                    <a:lnTo>
                      <a:pt x="1262" y="577"/>
                    </a:lnTo>
                    <a:lnTo>
                      <a:pt x="1219" y="470"/>
                    </a:lnTo>
                    <a:lnTo>
                      <a:pt x="1167" y="393"/>
                    </a:lnTo>
                    <a:lnTo>
                      <a:pt x="1119" y="354"/>
                    </a:lnTo>
                    <a:lnTo>
                      <a:pt x="1040" y="376"/>
                    </a:lnTo>
                    <a:lnTo>
                      <a:pt x="938" y="391"/>
                    </a:lnTo>
                    <a:lnTo>
                      <a:pt x="834" y="398"/>
                    </a:lnTo>
                    <a:lnTo>
                      <a:pt x="745" y="386"/>
                    </a:lnTo>
                    <a:lnTo>
                      <a:pt x="672" y="364"/>
                    </a:lnTo>
                    <a:lnTo>
                      <a:pt x="613" y="324"/>
                    </a:lnTo>
                    <a:lnTo>
                      <a:pt x="567" y="271"/>
                    </a:lnTo>
                    <a:lnTo>
                      <a:pt x="533" y="221"/>
                    </a:lnTo>
                    <a:lnTo>
                      <a:pt x="482" y="259"/>
                    </a:lnTo>
                    <a:lnTo>
                      <a:pt x="424" y="281"/>
                    </a:lnTo>
                    <a:lnTo>
                      <a:pt x="334" y="308"/>
                    </a:lnTo>
                    <a:lnTo>
                      <a:pt x="253" y="315"/>
                    </a:lnTo>
                    <a:lnTo>
                      <a:pt x="188" y="304"/>
                    </a:lnTo>
                    <a:lnTo>
                      <a:pt x="124" y="288"/>
                    </a:lnTo>
                    <a:lnTo>
                      <a:pt x="80" y="278"/>
                    </a:lnTo>
                    <a:lnTo>
                      <a:pt x="34" y="311"/>
                    </a:lnTo>
                    <a:lnTo>
                      <a:pt x="0" y="329"/>
                    </a:lnTo>
                    <a:lnTo>
                      <a:pt x="13" y="305"/>
                    </a:lnTo>
                    <a:lnTo>
                      <a:pt x="39" y="278"/>
                    </a:lnTo>
                    <a:lnTo>
                      <a:pt x="66" y="255"/>
                    </a:lnTo>
                    <a:lnTo>
                      <a:pt x="94" y="255"/>
                    </a:lnTo>
                    <a:lnTo>
                      <a:pt x="151" y="269"/>
                    </a:lnTo>
                    <a:lnTo>
                      <a:pt x="218" y="278"/>
                    </a:lnTo>
                    <a:lnTo>
                      <a:pt x="282" y="277"/>
                    </a:lnTo>
                    <a:lnTo>
                      <a:pt x="343" y="262"/>
                    </a:lnTo>
                    <a:lnTo>
                      <a:pt x="417" y="230"/>
                    </a:lnTo>
                    <a:lnTo>
                      <a:pt x="452" y="200"/>
                    </a:lnTo>
                    <a:lnTo>
                      <a:pt x="482" y="161"/>
                    </a:lnTo>
                    <a:lnTo>
                      <a:pt x="446" y="90"/>
                    </a:lnTo>
                    <a:lnTo>
                      <a:pt x="391" y="147"/>
                    </a:lnTo>
                    <a:lnTo>
                      <a:pt x="341" y="181"/>
                    </a:lnTo>
                    <a:lnTo>
                      <a:pt x="289" y="205"/>
                    </a:lnTo>
                    <a:lnTo>
                      <a:pt x="219" y="218"/>
                    </a:lnTo>
                    <a:lnTo>
                      <a:pt x="154" y="221"/>
                    </a:lnTo>
                    <a:lnTo>
                      <a:pt x="103" y="214"/>
                    </a:lnTo>
                    <a:lnTo>
                      <a:pt x="76" y="214"/>
                    </a:lnTo>
                    <a:lnTo>
                      <a:pt x="43" y="230"/>
                    </a:lnTo>
                    <a:lnTo>
                      <a:pt x="24" y="251"/>
                    </a:lnTo>
                    <a:lnTo>
                      <a:pt x="60" y="202"/>
                    </a:lnTo>
                    <a:lnTo>
                      <a:pt x="78" y="188"/>
                    </a:lnTo>
                    <a:lnTo>
                      <a:pt x="117" y="180"/>
                    </a:lnTo>
                    <a:lnTo>
                      <a:pt x="151" y="181"/>
                    </a:lnTo>
                    <a:lnTo>
                      <a:pt x="208" y="180"/>
                    </a:lnTo>
                    <a:lnTo>
                      <a:pt x="263" y="165"/>
                    </a:lnTo>
                    <a:lnTo>
                      <a:pt x="320" y="131"/>
                    </a:lnTo>
                    <a:lnTo>
                      <a:pt x="368" y="87"/>
                    </a:lnTo>
                    <a:lnTo>
                      <a:pt x="394" y="53"/>
                    </a:lnTo>
                    <a:lnTo>
                      <a:pt x="405" y="7"/>
                    </a:lnTo>
                    <a:lnTo>
                      <a:pt x="448" y="0"/>
                    </a:lnTo>
                    <a:lnTo>
                      <a:pt x="448"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00" name=""/>
              <p:cNvSpPr/>
              <p:nvPr/>
            </p:nvSpPr>
            <p:spPr>
              <a:xfrm>
                <a:off x="1925280" y="5623920"/>
                <a:ext cx="197640" cy="138960"/>
              </a:xfrm>
              <a:custGeom>
                <a:avLst/>
                <a:gdLst/>
                <a:ahLst/>
                <a:rect l="l" t="t" r="r" b="b"/>
                <a:pathLst>
                  <a:path w="219" h="127">
                    <a:moveTo>
                      <a:pt x="9" y="84"/>
                    </a:moveTo>
                    <a:lnTo>
                      <a:pt x="73" y="78"/>
                    </a:lnTo>
                    <a:lnTo>
                      <a:pt x="135" y="60"/>
                    </a:lnTo>
                    <a:lnTo>
                      <a:pt x="192" y="26"/>
                    </a:lnTo>
                    <a:lnTo>
                      <a:pt x="219" y="0"/>
                    </a:lnTo>
                    <a:lnTo>
                      <a:pt x="210" y="36"/>
                    </a:lnTo>
                    <a:lnTo>
                      <a:pt x="178" y="67"/>
                    </a:lnTo>
                    <a:lnTo>
                      <a:pt x="148" y="93"/>
                    </a:lnTo>
                    <a:lnTo>
                      <a:pt x="95" y="113"/>
                    </a:lnTo>
                    <a:lnTo>
                      <a:pt x="47" y="127"/>
                    </a:lnTo>
                    <a:lnTo>
                      <a:pt x="13" y="115"/>
                    </a:lnTo>
                    <a:lnTo>
                      <a:pt x="0" y="100"/>
                    </a:lnTo>
                    <a:lnTo>
                      <a:pt x="9" y="84"/>
                    </a:lnTo>
                    <a:lnTo>
                      <a:pt x="9" y="8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01" name=""/>
              <p:cNvSpPr/>
              <p:nvPr/>
            </p:nvSpPr>
            <p:spPr>
              <a:xfrm>
                <a:off x="766080" y="5796360"/>
                <a:ext cx="140040" cy="70560"/>
              </a:xfrm>
              <a:custGeom>
                <a:avLst/>
                <a:gdLst/>
                <a:ahLst/>
                <a:rect l="l" t="t" r="r" b="b"/>
                <a:pathLst>
                  <a:path w="155" h="63">
                    <a:moveTo>
                      <a:pt x="141" y="0"/>
                    </a:moveTo>
                    <a:lnTo>
                      <a:pt x="95" y="4"/>
                    </a:lnTo>
                    <a:lnTo>
                      <a:pt x="68" y="15"/>
                    </a:lnTo>
                    <a:lnTo>
                      <a:pt x="23" y="25"/>
                    </a:lnTo>
                    <a:lnTo>
                      <a:pt x="0" y="45"/>
                    </a:lnTo>
                    <a:lnTo>
                      <a:pt x="16" y="60"/>
                    </a:lnTo>
                    <a:lnTo>
                      <a:pt x="54" y="63"/>
                    </a:lnTo>
                    <a:lnTo>
                      <a:pt x="98" y="45"/>
                    </a:lnTo>
                    <a:lnTo>
                      <a:pt x="137" y="41"/>
                    </a:lnTo>
                    <a:lnTo>
                      <a:pt x="155" y="23"/>
                    </a:lnTo>
                    <a:lnTo>
                      <a:pt x="141" y="0"/>
                    </a:lnTo>
                    <a:lnTo>
                      <a:pt x="141" y="0"/>
                    </a:lnTo>
                    <a:close/>
                  </a:path>
                </a:pathLst>
              </a:custGeom>
              <a:solidFill>
                <a:srgbClr val="000000"/>
              </a:solidFill>
              <a:ln w="0">
                <a:noFill/>
              </a:ln>
            </p:spPr>
            <p:style>
              <a:lnRef idx="0"/>
              <a:fillRef idx="0"/>
              <a:effectRef idx="0"/>
              <a:fontRef idx="minor"/>
            </p:style>
            <p:txBody>
              <a:bodyPr lIns="90000" rIns="90000" tIns="23760" bIns="23760" anchor="t">
                <a:noAutofit/>
              </a:bodyPr>
              <a:p>
                <a:endParaRPr b="0" lang="en-US" sz="2400" strike="noStrike" u="none">
                  <a:solidFill>
                    <a:srgbClr val="ffffff"/>
                  </a:solidFill>
                  <a:effectLst/>
                  <a:uFillTx/>
                  <a:latin typeface="Times New Roman"/>
                </a:endParaRPr>
              </a:p>
            </p:txBody>
          </p:sp>
          <p:sp>
            <p:nvSpPr>
              <p:cNvPr id="1302" name=""/>
              <p:cNvSpPr/>
              <p:nvPr/>
            </p:nvSpPr>
            <p:spPr>
              <a:xfrm>
                <a:off x="925920" y="5653080"/>
                <a:ext cx="944280" cy="189720"/>
              </a:xfrm>
              <a:custGeom>
                <a:avLst/>
                <a:gdLst/>
                <a:ahLst/>
                <a:rect l="l" t="t" r="r" b="b"/>
                <a:pathLst>
                  <a:path w="1042" h="172">
                    <a:moveTo>
                      <a:pt x="27" y="127"/>
                    </a:moveTo>
                    <a:lnTo>
                      <a:pt x="80" y="111"/>
                    </a:lnTo>
                    <a:lnTo>
                      <a:pt x="125" y="99"/>
                    </a:lnTo>
                    <a:lnTo>
                      <a:pt x="181" y="89"/>
                    </a:lnTo>
                    <a:lnTo>
                      <a:pt x="235" y="81"/>
                    </a:lnTo>
                    <a:lnTo>
                      <a:pt x="259" y="55"/>
                    </a:lnTo>
                    <a:lnTo>
                      <a:pt x="306" y="37"/>
                    </a:lnTo>
                    <a:lnTo>
                      <a:pt x="364" y="30"/>
                    </a:lnTo>
                    <a:lnTo>
                      <a:pt x="469" y="32"/>
                    </a:lnTo>
                    <a:lnTo>
                      <a:pt x="520" y="37"/>
                    </a:lnTo>
                    <a:lnTo>
                      <a:pt x="537" y="11"/>
                    </a:lnTo>
                    <a:lnTo>
                      <a:pt x="597" y="0"/>
                    </a:lnTo>
                    <a:lnTo>
                      <a:pt x="695" y="4"/>
                    </a:lnTo>
                    <a:lnTo>
                      <a:pt x="846" y="28"/>
                    </a:lnTo>
                    <a:lnTo>
                      <a:pt x="978" y="64"/>
                    </a:lnTo>
                    <a:lnTo>
                      <a:pt x="1038" y="89"/>
                    </a:lnTo>
                    <a:lnTo>
                      <a:pt x="1042" y="124"/>
                    </a:lnTo>
                    <a:lnTo>
                      <a:pt x="1015" y="146"/>
                    </a:lnTo>
                    <a:lnTo>
                      <a:pt x="954" y="154"/>
                    </a:lnTo>
                    <a:lnTo>
                      <a:pt x="860" y="145"/>
                    </a:lnTo>
                    <a:lnTo>
                      <a:pt x="772" y="134"/>
                    </a:lnTo>
                    <a:lnTo>
                      <a:pt x="684" y="129"/>
                    </a:lnTo>
                    <a:lnTo>
                      <a:pt x="621" y="138"/>
                    </a:lnTo>
                    <a:lnTo>
                      <a:pt x="591" y="164"/>
                    </a:lnTo>
                    <a:lnTo>
                      <a:pt x="562" y="172"/>
                    </a:lnTo>
                    <a:lnTo>
                      <a:pt x="519" y="172"/>
                    </a:lnTo>
                    <a:lnTo>
                      <a:pt x="441" y="164"/>
                    </a:lnTo>
                    <a:lnTo>
                      <a:pt x="340" y="158"/>
                    </a:lnTo>
                    <a:lnTo>
                      <a:pt x="196" y="165"/>
                    </a:lnTo>
                    <a:lnTo>
                      <a:pt x="100" y="172"/>
                    </a:lnTo>
                    <a:lnTo>
                      <a:pt x="27" y="172"/>
                    </a:lnTo>
                    <a:lnTo>
                      <a:pt x="12" y="165"/>
                    </a:lnTo>
                    <a:lnTo>
                      <a:pt x="0" y="145"/>
                    </a:lnTo>
                    <a:lnTo>
                      <a:pt x="27" y="127"/>
                    </a:lnTo>
                    <a:lnTo>
                      <a:pt x="27" y="12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03" name=""/>
              <p:cNvSpPr/>
              <p:nvPr/>
            </p:nvSpPr>
            <p:spPr>
              <a:xfrm>
                <a:off x="480960" y="4110480"/>
                <a:ext cx="223200" cy="821520"/>
              </a:xfrm>
              <a:custGeom>
                <a:avLst/>
                <a:gdLst/>
                <a:ahLst/>
                <a:rect l="l" t="t" r="r" b="b"/>
                <a:pathLst>
                  <a:path w="247" h="743">
                    <a:moveTo>
                      <a:pt x="225" y="0"/>
                    </a:moveTo>
                    <a:lnTo>
                      <a:pt x="195" y="50"/>
                    </a:lnTo>
                    <a:lnTo>
                      <a:pt x="142" y="98"/>
                    </a:lnTo>
                    <a:lnTo>
                      <a:pt x="92" y="141"/>
                    </a:lnTo>
                    <a:lnTo>
                      <a:pt x="30" y="189"/>
                    </a:lnTo>
                    <a:lnTo>
                      <a:pt x="4" y="206"/>
                    </a:lnTo>
                    <a:lnTo>
                      <a:pt x="0" y="233"/>
                    </a:lnTo>
                    <a:lnTo>
                      <a:pt x="23" y="270"/>
                    </a:lnTo>
                    <a:lnTo>
                      <a:pt x="60" y="354"/>
                    </a:lnTo>
                    <a:lnTo>
                      <a:pt x="78" y="440"/>
                    </a:lnTo>
                    <a:lnTo>
                      <a:pt x="83" y="518"/>
                    </a:lnTo>
                    <a:lnTo>
                      <a:pt x="75" y="591"/>
                    </a:lnTo>
                    <a:lnTo>
                      <a:pt x="78" y="661"/>
                    </a:lnTo>
                    <a:lnTo>
                      <a:pt x="97" y="711"/>
                    </a:lnTo>
                    <a:lnTo>
                      <a:pt x="132" y="743"/>
                    </a:lnTo>
                    <a:lnTo>
                      <a:pt x="112" y="691"/>
                    </a:lnTo>
                    <a:lnTo>
                      <a:pt x="105" y="642"/>
                    </a:lnTo>
                    <a:lnTo>
                      <a:pt x="110" y="572"/>
                    </a:lnTo>
                    <a:lnTo>
                      <a:pt x="119" y="504"/>
                    </a:lnTo>
                    <a:lnTo>
                      <a:pt x="115" y="429"/>
                    </a:lnTo>
                    <a:lnTo>
                      <a:pt x="94" y="347"/>
                    </a:lnTo>
                    <a:lnTo>
                      <a:pt x="74" y="283"/>
                    </a:lnTo>
                    <a:lnTo>
                      <a:pt x="51" y="242"/>
                    </a:lnTo>
                    <a:lnTo>
                      <a:pt x="138" y="144"/>
                    </a:lnTo>
                    <a:lnTo>
                      <a:pt x="192" y="94"/>
                    </a:lnTo>
                    <a:lnTo>
                      <a:pt x="232" y="64"/>
                    </a:lnTo>
                    <a:lnTo>
                      <a:pt x="247" y="18"/>
                    </a:lnTo>
                    <a:lnTo>
                      <a:pt x="225" y="0"/>
                    </a:lnTo>
                    <a:lnTo>
                      <a:pt x="22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04" name=""/>
              <p:cNvSpPr/>
              <p:nvPr/>
            </p:nvSpPr>
            <p:spPr>
              <a:xfrm>
                <a:off x="626400" y="4174560"/>
                <a:ext cx="117720" cy="713520"/>
              </a:xfrm>
              <a:custGeom>
                <a:avLst/>
                <a:gdLst/>
                <a:ahLst/>
                <a:rect l="l" t="t" r="r" b="b"/>
                <a:pathLst>
                  <a:path w="130" h="645">
                    <a:moveTo>
                      <a:pt x="96" y="0"/>
                    </a:moveTo>
                    <a:lnTo>
                      <a:pt x="113" y="75"/>
                    </a:lnTo>
                    <a:lnTo>
                      <a:pt x="130" y="232"/>
                    </a:lnTo>
                    <a:lnTo>
                      <a:pt x="128" y="300"/>
                    </a:lnTo>
                    <a:lnTo>
                      <a:pt x="113" y="364"/>
                    </a:lnTo>
                    <a:lnTo>
                      <a:pt x="83" y="440"/>
                    </a:lnTo>
                    <a:lnTo>
                      <a:pt x="57" y="500"/>
                    </a:lnTo>
                    <a:lnTo>
                      <a:pt x="34" y="555"/>
                    </a:lnTo>
                    <a:lnTo>
                      <a:pt x="18" y="600"/>
                    </a:lnTo>
                    <a:lnTo>
                      <a:pt x="4" y="645"/>
                    </a:lnTo>
                    <a:lnTo>
                      <a:pt x="0" y="604"/>
                    </a:lnTo>
                    <a:lnTo>
                      <a:pt x="12" y="545"/>
                    </a:lnTo>
                    <a:lnTo>
                      <a:pt x="34" y="481"/>
                    </a:lnTo>
                    <a:lnTo>
                      <a:pt x="59" y="403"/>
                    </a:lnTo>
                    <a:lnTo>
                      <a:pt x="83" y="309"/>
                    </a:lnTo>
                    <a:lnTo>
                      <a:pt x="93" y="218"/>
                    </a:lnTo>
                    <a:lnTo>
                      <a:pt x="89" y="139"/>
                    </a:lnTo>
                    <a:lnTo>
                      <a:pt x="75" y="72"/>
                    </a:lnTo>
                    <a:lnTo>
                      <a:pt x="64" y="50"/>
                    </a:lnTo>
                    <a:lnTo>
                      <a:pt x="96" y="0"/>
                    </a:lnTo>
                    <a:lnTo>
                      <a:pt x="96"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05" name=""/>
              <p:cNvSpPr/>
              <p:nvPr/>
            </p:nvSpPr>
            <p:spPr>
              <a:xfrm>
                <a:off x="411840" y="4759920"/>
                <a:ext cx="183600" cy="340200"/>
              </a:xfrm>
              <a:custGeom>
                <a:avLst/>
                <a:gdLst/>
                <a:ahLst/>
                <a:rect l="l" t="t" r="r" b="b"/>
                <a:pathLst>
                  <a:path w="203" h="308">
                    <a:moveTo>
                      <a:pt x="37" y="0"/>
                    </a:moveTo>
                    <a:lnTo>
                      <a:pt x="37" y="67"/>
                    </a:lnTo>
                    <a:lnTo>
                      <a:pt x="44" y="124"/>
                    </a:lnTo>
                    <a:lnTo>
                      <a:pt x="67" y="176"/>
                    </a:lnTo>
                    <a:lnTo>
                      <a:pt x="112" y="225"/>
                    </a:lnTo>
                    <a:lnTo>
                      <a:pt x="167" y="263"/>
                    </a:lnTo>
                    <a:lnTo>
                      <a:pt x="203" y="308"/>
                    </a:lnTo>
                    <a:lnTo>
                      <a:pt x="160" y="280"/>
                    </a:lnTo>
                    <a:lnTo>
                      <a:pt x="108" y="245"/>
                    </a:lnTo>
                    <a:lnTo>
                      <a:pt x="44" y="206"/>
                    </a:lnTo>
                    <a:lnTo>
                      <a:pt x="15" y="161"/>
                    </a:lnTo>
                    <a:lnTo>
                      <a:pt x="7" y="101"/>
                    </a:lnTo>
                    <a:lnTo>
                      <a:pt x="0" y="38"/>
                    </a:lnTo>
                    <a:lnTo>
                      <a:pt x="14" y="4"/>
                    </a:lnTo>
                    <a:lnTo>
                      <a:pt x="37" y="0"/>
                    </a:lnTo>
                    <a:lnTo>
                      <a:pt x="37"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06" name=""/>
              <p:cNvSpPr/>
              <p:nvPr/>
            </p:nvSpPr>
            <p:spPr>
              <a:xfrm>
                <a:off x="261000" y="4707000"/>
                <a:ext cx="294480" cy="402120"/>
              </a:xfrm>
              <a:custGeom>
                <a:avLst/>
                <a:gdLst/>
                <a:ahLst/>
                <a:rect l="l" t="t" r="r" b="b"/>
                <a:pathLst>
                  <a:path w="324" h="365">
                    <a:moveTo>
                      <a:pt x="163" y="0"/>
                    </a:moveTo>
                    <a:lnTo>
                      <a:pt x="140" y="44"/>
                    </a:lnTo>
                    <a:lnTo>
                      <a:pt x="99" y="83"/>
                    </a:lnTo>
                    <a:lnTo>
                      <a:pt x="49" y="120"/>
                    </a:lnTo>
                    <a:lnTo>
                      <a:pt x="4" y="143"/>
                    </a:lnTo>
                    <a:lnTo>
                      <a:pt x="0" y="164"/>
                    </a:lnTo>
                    <a:lnTo>
                      <a:pt x="15" y="210"/>
                    </a:lnTo>
                    <a:lnTo>
                      <a:pt x="52" y="271"/>
                    </a:lnTo>
                    <a:lnTo>
                      <a:pt x="95" y="312"/>
                    </a:lnTo>
                    <a:lnTo>
                      <a:pt x="147" y="348"/>
                    </a:lnTo>
                    <a:lnTo>
                      <a:pt x="207" y="361"/>
                    </a:lnTo>
                    <a:lnTo>
                      <a:pt x="271" y="365"/>
                    </a:lnTo>
                    <a:lnTo>
                      <a:pt x="324" y="359"/>
                    </a:lnTo>
                    <a:lnTo>
                      <a:pt x="234" y="352"/>
                    </a:lnTo>
                    <a:lnTo>
                      <a:pt x="181" y="337"/>
                    </a:lnTo>
                    <a:lnTo>
                      <a:pt x="117" y="300"/>
                    </a:lnTo>
                    <a:lnTo>
                      <a:pt x="79" y="260"/>
                    </a:lnTo>
                    <a:lnTo>
                      <a:pt x="49" y="211"/>
                    </a:lnTo>
                    <a:lnTo>
                      <a:pt x="35" y="168"/>
                    </a:lnTo>
                    <a:lnTo>
                      <a:pt x="102" y="123"/>
                    </a:lnTo>
                    <a:lnTo>
                      <a:pt x="140" y="74"/>
                    </a:lnTo>
                    <a:lnTo>
                      <a:pt x="173" y="26"/>
                    </a:lnTo>
                    <a:lnTo>
                      <a:pt x="184" y="0"/>
                    </a:lnTo>
                    <a:lnTo>
                      <a:pt x="163" y="0"/>
                    </a:lnTo>
                    <a:lnTo>
                      <a:pt x="163"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07" name=""/>
              <p:cNvSpPr/>
              <p:nvPr/>
            </p:nvSpPr>
            <p:spPr>
              <a:xfrm>
                <a:off x="2582640" y="3940200"/>
                <a:ext cx="283320" cy="386640"/>
              </a:xfrm>
              <a:custGeom>
                <a:avLst/>
                <a:gdLst/>
                <a:ahLst/>
                <a:rect l="l" t="t" r="r" b="b"/>
                <a:pathLst>
                  <a:path w="312" h="349">
                    <a:moveTo>
                      <a:pt x="293" y="0"/>
                    </a:moveTo>
                    <a:lnTo>
                      <a:pt x="229" y="20"/>
                    </a:lnTo>
                    <a:lnTo>
                      <a:pt x="169" y="38"/>
                    </a:lnTo>
                    <a:lnTo>
                      <a:pt x="94" y="60"/>
                    </a:lnTo>
                    <a:lnTo>
                      <a:pt x="41" y="65"/>
                    </a:lnTo>
                    <a:lnTo>
                      <a:pt x="31" y="95"/>
                    </a:lnTo>
                    <a:lnTo>
                      <a:pt x="37" y="128"/>
                    </a:lnTo>
                    <a:lnTo>
                      <a:pt x="31" y="195"/>
                    </a:lnTo>
                    <a:lnTo>
                      <a:pt x="18" y="271"/>
                    </a:lnTo>
                    <a:lnTo>
                      <a:pt x="0" y="335"/>
                    </a:lnTo>
                    <a:lnTo>
                      <a:pt x="20" y="349"/>
                    </a:lnTo>
                    <a:lnTo>
                      <a:pt x="38" y="302"/>
                    </a:lnTo>
                    <a:lnTo>
                      <a:pt x="64" y="212"/>
                    </a:lnTo>
                    <a:lnTo>
                      <a:pt x="79" y="125"/>
                    </a:lnTo>
                    <a:lnTo>
                      <a:pt x="84" y="98"/>
                    </a:lnTo>
                    <a:lnTo>
                      <a:pt x="237" y="60"/>
                    </a:lnTo>
                    <a:lnTo>
                      <a:pt x="304" y="30"/>
                    </a:lnTo>
                    <a:lnTo>
                      <a:pt x="312" y="1"/>
                    </a:lnTo>
                    <a:lnTo>
                      <a:pt x="293" y="0"/>
                    </a:lnTo>
                    <a:lnTo>
                      <a:pt x="293"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08" name=""/>
              <p:cNvSpPr/>
              <p:nvPr/>
            </p:nvSpPr>
            <p:spPr>
              <a:xfrm>
                <a:off x="2531880" y="4333320"/>
                <a:ext cx="163080" cy="77040"/>
              </a:xfrm>
              <a:custGeom>
                <a:avLst/>
                <a:gdLst/>
                <a:ahLst/>
                <a:rect l="l" t="t" r="r" b="b"/>
                <a:pathLst>
                  <a:path w="182" h="71">
                    <a:moveTo>
                      <a:pt x="6" y="51"/>
                    </a:moveTo>
                    <a:lnTo>
                      <a:pt x="24" y="18"/>
                    </a:lnTo>
                    <a:lnTo>
                      <a:pt x="36" y="2"/>
                    </a:lnTo>
                    <a:lnTo>
                      <a:pt x="77" y="0"/>
                    </a:lnTo>
                    <a:lnTo>
                      <a:pt x="114" y="14"/>
                    </a:lnTo>
                    <a:lnTo>
                      <a:pt x="158" y="17"/>
                    </a:lnTo>
                    <a:lnTo>
                      <a:pt x="182" y="14"/>
                    </a:lnTo>
                    <a:lnTo>
                      <a:pt x="166" y="41"/>
                    </a:lnTo>
                    <a:lnTo>
                      <a:pt x="144" y="62"/>
                    </a:lnTo>
                    <a:lnTo>
                      <a:pt x="107" y="69"/>
                    </a:lnTo>
                    <a:lnTo>
                      <a:pt x="80" y="69"/>
                    </a:lnTo>
                    <a:lnTo>
                      <a:pt x="43" y="71"/>
                    </a:lnTo>
                    <a:lnTo>
                      <a:pt x="64" y="48"/>
                    </a:lnTo>
                    <a:lnTo>
                      <a:pt x="91" y="44"/>
                    </a:lnTo>
                    <a:lnTo>
                      <a:pt x="121" y="44"/>
                    </a:lnTo>
                    <a:lnTo>
                      <a:pt x="144" y="30"/>
                    </a:lnTo>
                    <a:lnTo>
                      <a:pt x="77" y="28"/>
                    </a:lnTo>
                    <a:lnTo>
                      <a:pt x="47" y="21"/>
                    </a:lnTo>
                    <a:lnTo>
                      <a:pt x="30" y="48"/>
                    </a:lnTo>
                    <a:lnTo>
                      <a:pt x="0" y="71"/>
                    </a:lnTo>
                    <a:lnTo>
                      <a:pt x="6" y="51"/>
                    </a:lnTo>
                    <a:lnTo>
                      <a:pt x="6" y="51"/>
                    </a:lnTo>
                    <a:close/>
                  </a:path>
                </a:pathLst>
              </a:custGeom>
              <a:solidFill>
                <a:srgbClr val="000000"/>
              </a:solidFill>
              <a:ln w="0">
                <a:noFill/>
              </a:ln>
            </p:spPr>
            <p:style>
              <a:lnRef idx="0"/>
              <a:fillRef idx="0"/>
              <a:effectRef idx="0"/>
              <a:fontRef idx="minor"/>
            </p:style>
            <p:txBody>
              <a:bodyPr lIns="90000" rIns="90000" tIns="30240" bIns="30240" anchor="t">
                <a:noAutofit/>
              </a:bodyPr>
              <a:p>
                <a:endParaRPr b="0" lang="en-US" sz="2400" strike="noStrike" u="none">
                  <a:solidFill>
                    <a:srgbClr val="ffffff"/>
                  </a:solidFill>
                  <a:effectLst/>
                  <a:uFillTx/>
                  <a:latin typeface="Times New Roman"/>
                </a:endParaRPr>
              </a:p>
            </p:txBody>
          </p:sp>
          <p:sp>
            <p:nvSpPr>
              <p:cNvPr id="1309" name=""/>
              <p:cNvSpPr/>
              <p:nvPr/>
            </p:nvSpPr>
            <p:spPr>
              <a:xfrm>
                <a:off x="2486160" y="3984120"/>
                <a:ext cx="384840" cy="707040"/>
              </a:xfrm>
              <a:custGeom>
                <a:avLst/>
                <a:gdLst/>
                <a:ahLst/>
                <a:rect l="l" t="t" r="r" b="b"/>
                <a:pathLst>
                  <a:path w="423" h="641">
                    <a:moveTo>
                      <a:pt x="72" y="406"/>
                    </a:moveTo>
                    <a:lnTo>
                      <a:pt x="52" y="466"/>
                    </a:lnTo>
                    <a:lnTo>
                      <a:pt x="27" y="519"/>
                    </a:lnTo>
                    <a:lnTo>
                      <a:pt x="3" y="559"/>
                    </a:lnTo>
                    <a:lnTo>
                      <a:pt x="0" y="579"/>
                    </a:lnTo>
                    <a:lnTo>
                      <a:pt x="41" y="606"/>
                    </a:lnTo>
                    <a:lnTo>
                      <a:pt x="105" y="624"/>
                    </a:lnTo>
                    <a:lnTo>
                      <a:pt x="160" y="639"/>
                    </a:lnTo>
                    <a:lnTo>
                      <a:pt x="187" y="641"/>
                    </a:lnTo>
                    <a:lnTo>
                      <a:pt x="255" y="553"/>
                    </a:lnTo>
                    <a:lnTo>
                      <a:pt x="318" y="436"/>
                    </a:lnTo>
                    <a:lnTo>
                      <a:pt x="372" y="294"/>
                    </a:lnTo>
                    <a:lnTo>
                      <a:pt x="409" y="157"/>
                    </a:lnTo>
                    <a:lnTo>
                      <a:pt x="420" y="37"/>
                    </a:lnTo>
                    <a:lnTo>
                      <a:pt x="423" y="0"/>
                    </a:lnTo>
                    <a:lnTo>
                      <a:pt x="402" y="22"/>
                    </a:lnTo>
                    <a:lnTo>
                      <a:pt x="386" y="121"/>
                    </a:lnTo>
                    <a:lnTo>
                      <a:pt x="359" y="233"/>
                    </a:lnTo>
                    <a:lnTo>
                      <a:pt x="327" y="324"/>
                    </a:lnTo>
                    <a:lnTo>
                      <a:pt x="277" y="432"/>
                    </a:lnTo>
                    <a:lnTo>
                      <a:pt x="213" y="537"/>
                    </a:lnTo>
                    <a:lnTo>
                      <a:pt x="165" y="609"/>
                    </a:lnTo>
                    <a:lnTo>
                      <a:pt x="112" y="600"/>
                    </a:lnTo>
                    <a:lnTo>
                      <a:pt x="64" y="579"/>
                    </a:lnTo>
                    <a:lnTo>
                      <a:pt x="37" y="563"/>
                    </a:lnTo>
                    <a:lnTo>
                      <a:pt x="75" y="480"/>
                    </a:lnTo>
                    <a:lnTo>
                      <a:pt x="101" y="405"/>
                    </a:lnTo>
                    <a:lnTo>
                      <a:pt x="72" y="406"/>
                    </a:lnTo>
                    <a:lnTo>
                      <a:pt x="72" y="40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10" name=""/>
              <p:cNvSpPr/>
              <p:nvPr/>
            </p:nvSpPr>
            <p:spPr>
              <a:xfrm>
                <a:off x="2490120" y="3962160"/>
                <a:ext cx="477720" cy="822240"/>
              </a:xfrm>
              <a:custGeom>
                <a:avLst/>
                <a:gdLst/>
                <a:ahLst/>
                <a:rect l="l" t="t" r="r" b="b"/>
                <a:pathLst>
                  <a:path w="525" h="744">
                    <a:moveTo>
                      <a:pt x="24" y="650"/>
                    </a:moveTo>
                    <a:lnTo>
                      <a:pt x="105" y="684"/>
                    </a:lnTo>
                    <a:lnTo>
                      <a:pt x="169" y="701"/>
                    </a:lnTo>
                    <a:lnTo>
                      <a:pt x="221" y="709"/>
                    </a:lnTo>
                    <a:lnTo>
                      <a:pt x="294" y="624"/>
                    </a:lnTo>
                    <a:lnTo>
                      <a:pt x="351" y="533"/>
                    </a:lnTo>
                    <a:lnTo>
                      <a:pt x="395" y="436"/>
                    </a:lnTo>
                    <a:lnTo>
                      <a:pt x="433" y="345"/>
                    </a:lnTo>
                    <a:lnTo>
                      <a:pt x="463" y="255"/>
                    </a:lnTo>
                    <a:lnTo>
                      <a:pt x="481" y="165"/>
                    </a:lnTo>
                    <a:lnTo>
                      <a:pt x="486" y="115"/>
                    </a:lnTo>
                    <a:lnTo>
                      <a:pt x="450" y="68"/>
                    </a:lnTo>
                    <a:lnTo>
                      <a:pt x="429" y="27"/>
                    </a:lnTo>
                    <a:lnTo>
                      <a:pt x="433" y="0"/>
                    </a:lnTo>
                    <a:lnTo>
                      <a:pt x="466" y="41"/>
                    </a:lnTo>
                    <a:lnTo>
                      <a:pt x="500" y="82"/>
                    </a:lnTo>
                    <a:lnTo>
                      <a:pt x="525" y="112"/>
                    </a:lnTo>
                    <a:lnTo>
                      <a:pt x="520" y="161"/>
                    </a:lnTo>
                    <a:lnTo>
                      <a:pt x="504" y="241"/>
                    </a:lnTo>
                    <a:lnTo>
                      <a:pt x="474" y="340"/>
                    </a:lnTo>
                    <a:lnTo>
                      <a:pt x="437" y="439"/>
                    </a:lnTo>
                    <a:lnTo>
                      <a:pt x="399" y="517"/>
                    </a:lnTo>
                    <a:lnTo>
                      <a:pt x="360" y="574"/>
                    </a:lnTo>
                    <a:lnTo>
                      <a:pt x="312" y="641"/>
                    </a:lnTo>
                    <a:lnTo>
                      <a:pt x="264" y="698"/>
                    </a:lnTo>
                    <a:lnTo>
                      <a:pt x="221" y="744"/>
                    </a:lnTo>
                    <a:lnTo>
                      <a:pt x="159" y="731"/>
                    </a:lnTo>
                    <a:lnTo>
                      <a:pt x="92" y="701"/>
                    </a:lnTo>
                    <a:lnTo>
                      <a:pt x="27" y="671"/>
                    </a:lnTo>
                    <a:lnTo>
                      <a:pt x="0" y="664"/>
                    </a:lnTo>
                    <a:lnTo>
                      <a:pt x="1" y="635"/>
                    </a:lnTo>
                    <a:lnTo>
                      <a:pt x="24" y="650"/>
                    </a:lnTo>
                    <a:lnTo>
                      <a:pt x="24" y="65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11" name=""/>
              <p:cNvSpPr/>
              <p:nvPr/>
            </p:nvSpPr>
            <p:spPr>
              <a:xfrm>
                <a:off x="2750040" y="3173400"/>
                <a:ext cx="146880" cy="817560"/>
              </a:xfrm>
              <a:custGeom>
                <a:avLst/>
                <a:gdLst/>
                <a:ahLst/>
                <a:rect l="l" t="t" r="r" b="b"/>
                <a:pathLst>
                  <a:path w="162" h="739">
                    <a:moveTo>
                      <a:pt x="16" y="709"/>
                    </a:moveTo>
                    <a:lnTo>
                      <a:pt x="23" y="613"/>
                    </a:lnTo>
                    <a:lnTo>
                      <a:pt x="43" y="319"/>
                    </a:lnTo>
                    <a:lnTo>
                      <a:pt x="61" y="206"/>
                    </a:lnTo>
                    <a:lnTo>
                      <a:pt x="77" y="120"/>
                    </a:lnTo>
                    <a:lnTo>
                      <a:pt x="95" y="45"/>
                    </a:lnTo>
                    <a:lnTo>
                      <a:pt x="84" y="21"/>
                    </a:lnTo>
                    <a:lnTo>
                      <a:pt x="95" y="3"/>
                    </a:lnTo>
                    <a:lnTo>
                      <a:pt x="137" y="0"/>
                    </a:lnTo>
                    <a:lnTo>
                      <a:pt x="162" y="37"/>
                    </a:lnTo>
                    <a:lnTo>
                      <a:pt x="137" y="60"/>
                    </a:lnTo>
                    <a:lnTo>
                      <a:pt x="110" y="64"/>
                    </a:lnTo>
                    <a:lnTo>
                      <a:pt x="95" y="117"/>
                    </a:lnTo>
                    <a:lnTo>
                      <a:pt x="84" y="185"/>
                    </a:lnTo>
                    <a:lnTo>
                      <a:pt x="58" y="387"/>
                    </a:lnTo>
                    <a:lnTo>
                      <a:pt x="47" y="500"/>
                    </a:lnTo>
                    <a:lnTo>
                      <a:pt x="50" y="600"/>
                    </a:lnTo>
                    <a:lnTo>
                      <a:pt x="68" y="721"/>
                    </a:lnTo>
                    <a:lnTo>
                      <a:pt x="0" y="739"/>
                    </a:lnTo>
                    <a:lnTo>
                      <a:pt x="16" y="709"/>
                    </a:lnTo>
                    <a:lnTo>
                      <a:pt x="16" y="70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spTree>
  </p:cSld>
  <p:transition spd="slow">
    <p:cover dir="ld"/>
  </p:transition>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75ffca"/>
        </a:solidFill>
      </p:bgPr>
    </p:bg>
    <p:spTree>
      <p:nvGrpSpPr>
        <p:cNvPr id="1" name=""/>
        <p:cNvGrpSpPr/>
        <p:nvPr/>
      </p:nvGrpSpPr>
      <p:grpSpPr>
        <a:xfrm>
          <a:off x="0" y="0"/>
          <a:ext cx="0" cy="0"/>
          <a:chOff x="0" y="0"/>
          <a:chExt cx="0" cy="0"/>
        </a:xfrm>
      </p:grpSpPr>
      <p:sp>
        <p:nvSpPr>
          <p:cNvPr id="1312" name="PlaceHolder 1"/>
          <p:cNvSpPr>
            <a:spLocks noGrp="1"/>
          </p:cNvSpPr>
          <p:nvPr>
            <p:ph type="title"/>
          </p:nvPr>
        </p:nvSpPr>
        <p:spPr>
          <a:xfrm>
            <a:off x="0" y="304920"/>
            <a:ext cx="9144000" cy="83808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CHALLENGES TO TERMINATION</a:t>
            </a:r>
            <a:endParaRPr b="1" lang="en-US" sz="3600" strike="noStrike" u="none">
              <a:solidFill>
                <a:srgbClr val="081d58"/>
              </a:solidFill>
              <a:effectLst/>
              <a:uFillTx/>
              <a:latin typeface="Times New Roman"/>
            </a:endParaRPr>
          </a:p>
        </p:txBody>
      </p:sp>
      <p:sp>
        <p:nvSpPr>
          <p:cNvPr id="1313" name="PlaceHolder 2"/>
          <p:cNvSpPr>
            <a:spLocks noGrp="1"/>
          </p:cNvSpPr>
          <p:nvPr>
            <p:ph/>
          </p:nvPr>
        </p:nvSpPr>
        <p:spPr>
          <a:xfrm>
            <a:off x="304560" y="1295280"/>
            <a:ext cx="7791480" cy="5105520"/>
          </a:xfrm>
          <a:prstGeom prst="rect">
            <a:avLst/>
          </a:prstGeom>
          <a:noFill/>
          <a:ln w="0">
            <a:noFill/>
          </a:ln>
        </p:spPr>
        <p:txBody>
          <a:bodyPr lIns="90360" rIns="90360" tIns="44280" bIns="44280" anchor="t">
            <a:normAutofit/>
          </a:bodyPr>
          <a:p>
            <a:pPr marL="343080" indent="-343080" algn="ctr">
              <a:spcBef>
                <a:spcPts val="499"/>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Workers’ Compensation</a:t>
            </a:r>
            <a:br>
              <a:rPr sz="2500"/>
            </a:br>
            <a:r>
              <a:rPr b="1" lang="en-US" sz="2500" strike="noStrike" u="none">
                <a:solidFill>
                  <a:srgbClr val="081d58"/>
                </a:solidFill>
                <a:effectLst/>
                <a:uFillTx/>
                <a:latin typeface="Times New Roman"/>
              </a:rPr>
              <a:t>(</a:t>
            </a:r>
            <a:r>
              <a:rPr b="1" lang="en-US" sz="2000" strike="noStrike" u="none">
                <a:solidFill>
                  <a:srgbClr val="081d58"/>
                </a:solidFill>
                <a:effectLst/>
                <a:uFillTx/>
                <a:latin typeface="Times New Roman"/>
              </a:rPr>
              <a:t>TEX. LAB. CODE § 45.0014)</a:t>
            </a:r>
            <a:br>
              <a:rPr sz="2000"/>
            </a:br>
            <a:r>
              <a:rPr b="1" lang="en-US" sz="2000" strike="noStrike" u="none">
                <a:solidFill>
                  <a:srgbClr val="081d58"/>
                </a:solidFill>
                <a:effectLst/>
                <a:uFillTx/>
                <a:latin typeface="Times New Roman"/>
              </a:rPr>
              <a:t> </a:t>
            </a:r>
            <a:endParaRPr b="0" lang="en-US" sz="2000" strike="noStrike" u="none">
              <a:solidFill>
                <a:srgbClr val="081d58"/>
              </a:solidFill>
              <a:effectLst/>
              <a:uFillTx/>
              <a:latin typeface="Times New Roman"/>
            </a:endParaRPr>
          </a:p>
          <a:p>
            <a:pPr marL="343080" indent="-343080" algn="ctr">
              <a:spcBef>
                <a:spcPts val="499"/>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Jury Service </a:t>
            </a:r>
            <a:br>
              <a:rPr sz="2500"/>
            </a:br>
            <a:r>
              <a:rPr b="1" lang="en-US" sz="2000" strike="noStrike" u="none">
                <a:solidFill>
                  <a:srgbClr val="081d58"/>
                </a:solidFill>
                <a:effectLst/>
                <a:uFillTx/>
                <a:latin typeface="Times New Roman"/>
              </a:rPr>
              <a:t>(TEX. CIV. PRAC. &amp; REM. CODE § 122.001(a) )</a:t>
            </a:r>
            <a:br>
              <a:rPr sz="2000"/>
            </a:br>
            <a:r>
              <a:rPr b="1" lang="en-US" sz="2000" strike="noStrike" u="none">
                <a:solidFill>
                  <a:srgbClr val="081d58"/>
                </a:solidFill>
                <a:effectLst/>
                <a:uFillTx/>
                <a:latin typeface="Times New Roman"/>
              </a:rPr>
              <a:t> </a:t>
            </a:r>
            <a:endParaRPr b="0" lang="en-US" sz="2000" strike="noStrike" u="none">
              <a:solidFill>
                <a:srgbClr val="081d58"/>
              </a:solidFill>
              <a:effectLst/>
              <a:uFillTx/>
              <a:latin typeface="Times New Roman"/>
            </a:endParaRPr>
          </a:p>
          <a:p>
            <a:pPr marL="343080" indent="-343080" algn="ctr">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Child Support or Custody Order</a:t>
            </a:r>
            <a:br>
              <a:rPr sz="2500"/>
            </a:br>
            <a:r>
              <a:rPr b="1" lang="en-US" sz="2000" strike="noStrike" u="none">
                <a:solidFill>
                  <a:srgbClr val="081d58"/>
                </a:solidFill>
                <a:effectLst/>
                <a:uFillTx/>
                <a:latin typeface="Times New Roman"/>
              </a:rPr>
              <a:t>(TEX. FAM. CODE § 158.209)</a:t>
            </a:r>
            <a:r>
              <a:rPr b="1" lang="en-US" sz="2500" strike="noStrike" u="none">
                <a:solidFill>
                  <a:srgbClr val="081d58"/>
                </a:solidFill>
                <a:effectLst/>
                <a:uFillTx/>
                <a:latin typeface="Times New Roman"/>
              </a:rPr>
              <a:t> </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lgn="ctr">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EEOC, TCHR</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lgn="ctr">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State or federal court litigation</a:t>
            </a:r>
            <a:endParaRPr b="0" lang="en-US" sz="2500" strike="noStrike" u="none">
              <a:solidFill>
                <a:srgbClr val="081d58"/>
              </a:solidFill>
              <a:effectLst/>
              <a:uFillTx/>
              <a:latin typeface="Times New Roman"/>
            </a:endParaRPr>
          </a:p>
        </p:txBody>
      </p:sp>
    </p:spTree>
  </p:cSld>
  <p:transition spd="slow">
    <p:pull dir="lu"/>
  </p:transition>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b6d0a4"/>
        </a:solidFill>
      </p:bgPr>
    </p:bg>
    <p:spTree>
      <p:nvGrpSpPr>
        <p:cNvPr id="1" name=""/>
        <p:cNvGrpSpPr/>
        <p:nvPr/>
      </p:nvGrpSpPr>
      <p:grpSpPr>
        <a:xfrm>
          <a:off x="0" y="0"/>
          <a:ext cx="0" cy="0"/>
          <a:chOff x="0" y="0"/>
          <a:chExt cx="0" cy="0"/>
        </a:xfrm>
      </p:grpSpPr>
      <p:sp>
        <p:nvSpPr>
          <p:cNvPr id="1314" name="PlaceHolder 1"/>
          <p:cNvSpPr>
            <a:spLocks noGrp="1"/>
          </p:cNvSpPr>
          <p:nvPr>
            <p:ph type="title"/>
          </p:nvPr>
        </p:nvSpPr>
        <p:spPr>
          <a:xfrm>
            <a:off x="0" y="228600"/>
            <a:ext cx="9144000" cy="13716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DISCHARGE:  LEGAL STANDARD</a:t>
            </a:r>
            <a:endParaRPr b="1" lang="en-US" sz="3600" strike="noStrike" u="none">
              <a:solidFill>
                <a:srgbClr val="081d58"/>
              </a:solidFill>
              <a:effectLst/>
              <a:uFillTx/>
              <a:latin typeface="Times New Roman"/>
            </a:endParaRPr>
          </a:p>
        </p:txBody>
      </p:sp>
      <p:sp>
        <p:nvSpPr>
          <p:cNvPr id="1315" name="PlaceHolder 2"/>
          <p:cNvSpPr>
            <a:spLocks noGrp="1"/>
          </p:cNvSpPr>
          <p:nvPr>
            <p:ph/>
          </p:nvPr>
        </p:nvSpPr>
        <p:spPr>
          <a:xfrm>
            <a:off x="914400" y="2133360"/>
            <a:ext cx="7772400" cy="2514600"/>
          </a:xfrm>
          <a:prstGeom prst="rect">
            <a:avLst/>
          </a:prstGeom>
          <a:noFill/>
          <a:ln w="0">
            <a:noFill/>
          </a:ln>
        </p:spPr>
        <p:txBody>
          <a:bodyPr lIns="90360" rIns="90360" tIns="44280" bIns="44280" anchor="t">
            <a:normAutofit/>
          </a:bodyPr>
          <a:p>
            <a:pPr marL="343080" indent="-343080">
              <a:spcBef>
                <a:spcPts val="624"/>
              </a:spcBef>
              <a:buClr>
                <a:srgbClr val="7d8a74"/>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Presumption: employment is at-will unless there is a written or oral agreement to continue for a specified time period.  </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7d8a74"/>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Substantial exceptions to the general rule</a:t>
            </a:r>
            <a:r>
              <a:rPr b="0"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p:txBody>
      </p:sp>
    </p:spTree>
  </p:cSld>
  <p:transition spd="slow">
    <p:wipe dir="d"/>
  </p:transition>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d77ad"/>
        </a:solidFill>
      </p:bgPr>
    </p:bg>
    <p:spTree>
      <p:nvGrpSpPr>
        <p:cNvPr id="1" name=""/>
        <p:cNvGrpSpPr/>
        <p:nvPr/>
      </p:nvGrpSpPr>
      <p:grpSpPr>
        <a:xfrm>
          <a:off x="0" y="0"/>
          <a:ext cx="0" cy="0"/>
          <a:chOff x="0" y="0"/>
          <a:chExt cx="0" cy="0"/>
        </a:xfrm>
      </p:grpSpPr>
      <p:sp>
        <p:nvSpPr>
          <p:cNvPr id="1316" name="PlaceHolder 1"/>
          <p:cNvSpPr>
            <a:spLocks noGrp="1"/>
          </p:cNvSpPr>
          <p:nvPr>
            <p:ph type="title"/>
          </p:nvPr>
        </p:nvSpPr>
        <p:spPr>
          <a:xfrm>
            <a:off x="380520" y="228240"/>
            <a:ext cx="8458200" cy="16765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EXCEPTIONS TO AT-WILL PRESUMPTION</a:t>
            </a:r>
            <a:endParaRPr b="1" lang="en-US" sz="3600" strike="noStrike" u="none">
              <a:solidFill>
                <a:srgbClr val="081d58"/>
              </a:solidFill>
              <a:effectLst/>
              <a:uFillTx/>
              <a:latin typeface="Times New Roman"/>
            </a:endParaRPr>
          </a:p>
        </p:txBody>
      </p:sp>
      <p:sp>
        <p:nvSpPr>
          <p:cNvPr id="1317" name="PlaceHolder 2"/>
          <p:cNvSpPr>
            <a:spLocks noGrp="1"/>
          </p:cNvSpPr>
          <p:nvPr>
            <p:ph/>
          </p:nvPr>
        </p:nvSpPr>
        <p:spPr>
          <a:xfrm>
            <a:off x="456840" y="2437920"/>
            <a:ext cx="8381880" cy="3124440"/>
          </a:xfrm>
          <a:prstGeom prst="rect">
            <a:avLst/>
          </a:prstGeom>
          <a:noFill/>
          <a:ln w="0">
            <a:noFill/>
          </a:ln>
        </p:spPr>
        <p:txBody>
          <a:bodyPr lIns="90360" rIns="90360" tIns="44280" bIns="44280" anchor="t">
            <a:normAutofit lnSpcReduction="9999"/>
          </a:bodyPr>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Public Policy</a:t>
            </a:r>
            <a:endParaRPr b="0" lang="en-US" sz="2500" strike="noStrike" u="none">
              <a:solidFill>
                <a:srgbClr val="081d58"/>
              </a:solidFill>
              <a:effectLst/>
              <a:uFillTx/>
              <a:latin typeface="Times New Roman"/>
            </a:endParaRPr>
          </a:p>
          <a:p>
            <a:pPr lvl="1" marL="743040" indent="-285840">
              <a:spcBef>
                <a:spcPts val="624"/>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500" strike="noStrike" u="none">
                <a:solidFill>
                  <a:srgbClr val="081d58"/>
                </a:solidFill>
                <a:effectLst/>
                <a:uFillTx/>
                <a:latin typeface="Times New Roman"/>
              </a:rPr>
              <a:t>Sabine Pilot</a:t>
            </a:r>
            <a:endParaRPr b="0" lang="en-US" sz="2500" strike="noStrike" u="none">
              <a:solidFill>
                <a:srgbClr val="081d58"/>
              </a:solidFill>
              <a:effectLst/>
              <a:uFillTx/>
              <a:latin typeface="Times New Roman"/>
            </a:endParaRPr>
          </a:p>
          <a:p>
            <a:pPr lvl="1" marL="743040" indent="-285840">
              <a:spcBef>
                <a:spcPts val="476"/>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Whistleblower </a:t>
            </a:r>
            <a:r>
              <a:rPr b="1" lang="en-US" sz="1900" strike="noStrike" u="none">
                <a:solidFill>
                  <a:srgbClr val="081d58"/>
                </a:solidFill>
                <a:effectLst/>
                <a:uFillTx/>
                <a:latin typeface="Times New Roman"/>
              </a:rPr>
              <a:t>(TEX. GOV’T CODE § 554.001-009)</a:t>
            </a:r>
            <a:endParaRPr b="0" lang="en-US" sz="19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Statute</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No Implied Covenant of Good Faith and Fair Dealing in Texas</a:t>
            </a:r>
            <a:endParaRPr b="0" lang="en-US" sz="2500" strike="noStrike" u="none">
              <a:solidFill>
                <a:srgbClr val="081d58"/>
              </a:solidFill>
              <a:effectLst/>
              <a:uFillTx/>
              <a:latin typeface="Times New Roman"/>
            </a:endParaRPr>
          </a:p>
          <a:p>
            <a:pPr lvl="1" marL="743040" indent="-285840">
              <a:spcBef>
                <a:spcPts val="624"/>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Avoidance of pension benefits</a:t>
            </a:r>
            <a:endParaRPr b="0" lang="en-US" sz="2500" strike="noStrike" u="none">
              <a:solidFill>
                <a:srgbClr val="081d58"/>
              </a:solidFill>
              <a:effectLst/>
              <a:uFillTx/>
              <a:latin typeface="Times New Roman"/>
            </a:endParaRPr>
          </a:p>
        </p:txBody>
      </p:sp>
    </p:spTree>
  </p:cSld>
  <p:transition spd="slow">
    <p:cover dir="l"/>
  </p:transition>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dba999"/>
        </a:solidFill>
      </p:bgPr>
    </p:bg>
    <p:spTree>
      <p:nvGrpSpPr>
        <p:cNvPr id="1" name=""/>
        <p:cNvGrpSpPr/>
        <p:nvPr/>
      </p:nvGrpSpPr>
      <p:grpSpPr>
        <a:xfrm>
          <a:off x="0" y="0"/>
          <a:ext cx="0" cy="0"/>
          <a:chOff x="0" y="0"/>
          <a:chExt cx="0" cy="0"/>
        </a:xfrm>
      </p:grpSpPr>
      <p:sp>
        <p:nvSpPr>
          <p:cNvPr id="1318" name="PlaceHolder 1"/>
          <p:cNvSpPr>
            <a:spLocks noGrp="1"/>
          </p:cNvSpPr>
          <p:nvPr>
            <p:ph type="title"/>
          </p:nvPr>
        </p:nvSpPr>
        <p:spPr>
          <a:xfrm>
            <a:off x="0" y="75960"/>
            <a:ext cx="9144000" cy="236196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81d58"/>
                </a:solidFill>
                <a:effectLst/>
                <a:uFillTx/>
                <a:latin typeface="Times New Roman"/>
              </a:rPr>
              <a:t>WRONGFUL TERMINATION LAWSUITS</a:t>
            </a:r>
            <a:br>
              <a:rPr sz="3200"/>
            </a:br>
            <a:r>
              <a:rPr b="1" lang="en-US" sz="3200" strike="noStrike" u="none">
                <a:solidFill>
                  <a:srgbClr val="081d58"/>
                </a:solidFill>
                <a:effectLst/>
                <a:uFillTx/>
                <a:latin typeface="Times New Roman"/>
              </a:rPr>
              <a:t>ARE WON </a:t>
            </a:r>
            <a:r>
              <a:rPr b="1" i="1" lang="en-US" sz="3200" strike="noStrike" u="sng">
                <a:solidFill>
                  <a:srgbClr val="081d58"/>
                </a:solidFill>
                <a:effectLst/>
                <a:uFillTx/>
                <a:latin typeface="Times New Roman"/>
              </a:rPr>
              <a:t>BEFORE</a:t>
            </a:r>
            <a:r>
              <a:rPr b="1" lang="en-US" sz="3200" strike="noStrike" u="none">
                <a:solidFill>
                  <a:srgbClr val="081d58"/>
                </a:solidFill>
                <a:effectLst/>
                <a:uFillTx/>
                <a:latin typeface="Times New Roman"/>
              </a:rPr>
              <a:t> THE TERMINATION</a:t>
            </a:r>
            <a:r>
              <a:rPr b="1" lang="en-US" sz="3600" strike="noStrike" u="none">
                <a:solidFill>
                  <a:srgbClr val="081d58"/>
                </a:solidFill>
                <a:effectLst/>
                <a:uFillTx/>
                <a:latin typeface="Times New Roman"/>
              </a:rPr>
              <a:t>	</a:t>
            </a:r>
            <a:r>
              <a:rPr b="1" lang="en-US" sz="3600" strike="noStrike" u="none">
                <a:solidFill>
                  <a:srgbClr val="081d58"/>
                </a:solidFill>
                <a:effectLst/>
                <a:uFillTx/>
                <a:latin typeface="Times New Roman"/>
              </a:rPr>
              <a:t>	</a:t>
            </a:r>
            <a:endParaRPr b="1" lang="en-US" sz="3600" strike="noStrike" u="none">
              <a:solidFill>
                <a:srgbClr val="081d58"/>
              </a:solidFill>
              <a:effectLst/>
              <a:uFillTx/>
              <a:latin typeface="Times New Roman"/>
            </a:endParaRPr>
          </a:p>
        </p:txBody>
      </p:sp>
      <p:sp>
        <p:nvSpPr>
          <p:cNvPr id="1319" name="PlaceHolder 2"/>
          <p:cNvSpPr>
            <a:spLocks noGrp="1"/>
          </p:cNvSpPr>
          <p:nvPr>
            <p:ph/>
          </p:nvPr>
        </p:nvSpPr>
        <p:spPr>
          <a:xfrm>
            <a:off x="4038480" y="2742840"/>
            <a:ext cx="4786560" cy="1795320"/>
          </a:xfrm>
          <a:prstGeom prst="rect">
            <a:avLst/>
          </a:prstGeom>
          <a:noFill/>
          <a:ln w="0">
            <a:noFill/>
          </a:ln>
        </p:spPr>
        <p:txBody>
          <a:bodyPr lIns="90360" rIns="90360" tIns="44280" bIns="44280" anchor="t">
            <a:normAutofit/>
          </a:bodyPr>
          <a:p>
            <a:pPr marL="343080" indent="-343080">
              <a:spcBef>
                <a:spcPts val="624"/>
              </a:spcBef>
              <a:buClr>
                <a:srgbClr val="618ffd"/>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Be at-will</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618ffd"/>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Control hiring</a:t>
            </a:r>
            <a:endParaRPr b="0" lang="en-US" sz="2500" strike="noStrike" u="none">
              <a:solidFill>
                <a:srgbClr val="081d58"/>
              </a:solidFill>
              <a:effectLst/>
              <a:uFillTx/>
              <a:latin typeface="Times New Roman"/>
            </a:endParaRPr>
          </a:p>
        </p:txBody>
      </p:sp>
      <p:grpSp>
        <p:nvGrpSpPr>
          <p:cNvPr id="1320" name=""/>
          <p:cNvGrpSpPr/>
          <p:nvPr/>
        </p:nvGrpSpPr>
        <p:grpSpPr>
          <a:xfrm>
            <a:off x="685800" y="1981080"/>
            <a:ext cx="2178000" cy="4557600"/>
            <a:chOff x="685800" y="1981080"/>
            <a:chExt cx="2178000" cy="4557600"/>
          </a:xfrm>
        </p:grpSpPr>
        <p:sp>
          <p:nvSpPr>
            <p:cNvPr id="1321" name=""/>
            <p:cNvSpPr/>
            <p:nvPr/>
          </p:nvSpPr>
          <p:spPr>
            <a:xfrm>
              <a:off x="1763640" y="6335640"/>
              <a:ext cx="533520" cy="203040"/>
            </a:xfrm>
            <a:custGeom>
              <a:avLst/>
              <a:gdLst/>
              <a:ahLst/>
              <a:rect l="l" t="t" r="r" b="b"/>
              <a:pathLst>
                <a:path w="336" h="128">
                  <a:moveTo>
                    <a:pt x="11" y="8"/>
                  </a:moveTo>
                  <a:lnTo>
                    <a:pt x="25" y="10"/>
                  </a:lnTo>
                  <a:lnTo>
                    <a:pt x="43" y="11"/>
                  </a:lnTo>
                  <a:lnTo>
                    <a:pt x="61" y="11"/>
                  </a:lnTo>
                  <a:lnTo>
                    <a:pt x="80" y="10"/>
                  </a:lnTo>
                  <a:lnTo>
                    <a:pt x="99" y="8"/>
                  </a:lnTo>
                  <a:lnTo>
                    <a:pt x="118" y="5"/>
                  </a:lnTo>
                  <a:lnTo>
                    <a:pt x="135" y="3"/>
                  </a:lnTo>
                  <a:lnTo>
                    <a:pt x="148" y="0"/>
                  </a:lnTo>
                  <a:lnTo>
                    <a:pt x="151" y="8"/>
                  </a:lnTo>
                  <a:lnTo>
                    <a:pt x="154" y="14"/>
                  </a:lnTo>
                  <a:lnTo>
                    <a:pt x="160" y="19"/>
                  </a:lnTo>
                  <a:lnTo>
                    <a:pt x="164" y="20"/>
                  </a:lnTo>
                  <a:lnTo>
                    <a:pt x="171" y="22"/>
                  </a:lnTo>
                  <a:lnTo>
                    <a:pt x="179" y="26"/>
                  </a:lnTo>
                  <a:lnTo>
                    <a:pt x="186" y="32"/>
                  </a:lnTo>
                  <a:lnTo>
                    <a:pt x="192" y="41"/>
                  </a:lnTo>
                  <a:lnTo>
                    <a:pt x="196" y="47"/>
                  </a:lnTo>
                  <a:lnTo>
                    <a:pt x="204" y="54"/>
                  </a:lnTo>
                  <a:lnTo>
                    <a:pt x="214" y="60"/>
                  </a:lnTo>
                  <a:lnTo>
                    <a:pt x="224" y="67"/>
                  </a:lnTo>
                  <a:lnTo>
                    <a:pt x="236" y="73"/>
                  </a:lnTo>
                  <a:lnTo>
                    <a:pt x="247" y="78"/>
                  </a:lnTo>
                  <a:lnTo>
                    <a:pt x="257" y="82"/>
                  </a:lnTo>
                  <a:lnTo>
                    <a:pt x="264" y="84"/>
                  </a:lnTo>
                  <a:lnTo>
                    <a:pt x="272" y="85"/>
                  </a:lnTo>
                  <a:lnTo>
                    <a:pt x="279" y="85"/>
                  </a:lnTo>
                  <a:lnTo>
                    <a:pt x="286" y="88"/>
                  </a:lnTo>
                  <a:lnTo>
                    <a:pt x="295" y="90"/>
                  </a:lnTo>
                  <a:lnTo>
                    <a:pt x="303" y="93"/>
                  </a:lnTo>
                  <a:lnTo>
                    <a:pt x="311" y="94"/>
                  </a:lnTo>
                  <a:lnTo>
                    <a:pt x="319" y="97"/>
                  </a:lnTo>
                  <a:lnTo>
                    <a:pt x="325" y="100"/>
                  </a:lnTo>
                  <a:lnTo>
                    <a:pt x="333" y="107"/>
                  </a:lnTo>
                  <a:lnTo>
                    <a:pt x="336" y="118"/>
                  </a:lnTo>
                  <a:lnTo>
                    <a:pt x="336" y="125"/>
                  </a:lnTo>
                  <a:lnTo>
                    <a:pt x="336" y="128"/>
                  </a:lnTo>
                  <a:lnTo>
                    <a:pt x="6" y="128"/>
                  </a:lnTo>
                  <a:lnTo>
                    <a:pt x="2" y="109"/>
                  </a:lnTo>
                  <a:lnTo>
                    <a:pt x="0" y="84"/>
                  </a:lnTo>
                  <a:lnTo>
                    <a:pt x="2" y="60"/>
                  </a:lnTo>
                  <a:lnTo>
                    <a:pt x="6" y="47"/>
                  </a:lnTo>
                  <a:lnTo>
                    <a:pt x="9" y="36"/>
                  </a:lnTo>
                  <a:lnTo>
                    <a:pt x="9" y="25"/>
                  </a:lnTo>
                  <a:lnTo>
                    <a:pt x="11" y="16"/>
                  </a:lnTo>
                  <a:lnTo>
                    <a:pt x="11" y="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22" name=""/>
            <p:cNvSpPr/>
            <p:nvPr/>
          </p:nvSpPr>
          <p:spPr>
            <a:xfrm>
              <a:off x="1139760" y="6405480"/>
              <a:ext cx="331920" cy="133200"/>
            </a:xfrm>
            <a:custGeom>
              <a:avLst/>
              <a:gdLst/>
              <a:ahLst/>
              <a:rect l="l" t="t" r="r" b="b"/>
              <a:pathLst>
                <a:path w="209" h="84">
                  <a:moveTo>
                    <a:pt x="35" y="0"/>
                  </a:moveTo>
                  <a:lnTo>
                    <a:pt x="55" y="0"/>
                  </a:lnTo>
                  <a:lnTo>
                    <a:pt x="78" y="1"/>
                  </a:lnTo>
                  <a:lnTo>
                    <a:pt x="103" y="1"/>
                  </a:lnTo>
                  <a:lnTo>
                    <a:pt x="127" y="1"/>
                  </a:lnTo>
                  <a:lnTo>
                    <a:pt x="149" y="3"/>
                  </a:lnTo>
                  <a:lnTo>
                    <a:pt x="168" y="1"/>
                  </a:lnTo>
                  <a:lnTo>
                    <a:pt x="181" y="1"/>
                  </a:lnTo>
                  <a:lnTo>
                    <a:pt x="189" y="0"/>
                  </a:lnTo>
                  <a:lnTo>
                    <a:pt x="189" y="0"/>
                  </a:lnTo>
                  <a:lnTo>
                    <a:pt x="187" y="3"/>
                  </a:lnTo>
                  <a:lnTo>
                    <a:pt x="186" y="7"/>
                  </a:lnTo>
                  <a:lnTo>
                    <a:pt x="184" y="16"/>
                  </a:lnTo>
                  <a:lnTo>
                    <a:pt x="196" y="26"/>
                  </a:lnTo>
                  <a:lnTo>
                    <a:pt x="205" y="47"/>
                  </a:lnTo>
                  <a:lnTo>
                    <a:pt x="209" y="68"/>
                  </a:lnTo>
                  <a:lnTo>
                    <a:pt x="208" y="84"/>
                  </a:lnTo>
                  <a:lnTo>
                    <a:pt x="0" y="84"/>
                  </a:lnTo>
                  <a:lnTo>
                    <a:pt x="4" y="62"/>
                  </a:lnTo>
                  <a:lnTo>
                    <a:pt x="12" y="41"/>
                  </a:lnTo>
                  <a:lnTo>
                    <a:pt x="22" y="25"/>
                  </a:lnTo>
                  <a:lnTo>
                    <a:pt x="35" y="15"/>
                  </a:lnTo>
                  <a:lnTo>
                    <a:pt x="3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23" name=""/>
            <p:cNvSpPr/>
            <p:nvPr/>
          </p:nvSpPr>
          <p:spPr>
            <a:xfrm>
              <a:off x="1343160" y="1981080"/>
              <a:ext cx="566640" cy="763560"/>
            </a:xfrm>
            <a:custGeom>
              <a:avLst/>
              <a:gdLst/>
              <a:ahLst/>
              <a:rect l="l" t="t" r="r" b="b"/>
              <a:pathLst>
                <a:path w="357" h="481">
                  <a:moveTo>
                    <a:pt x="268" y="453"/>
                  </a:moveTo>
                  <a:lnTo>
                    <a:pt x="242" y="471"/>
                  </a:lnTo>
                  <a:lnTo>
                    <a:pt x="211" y="480"/>
                  </a:lnTo>
                  <a:lnTo>
                    <a:pt x="177" y="481"/>
                  </a:lnTo>
                  <a:lnTo>
                    <a:pt x="142" y="477"/>
                  </a:lnTo>
                  <a:lnTo>
                    <a:pt x="109" y="469"/>
                  </a:lnTo>
                  <a:lnTo>
                    <a:pt x="81" y="460"/>
                  </a:lnTo>
                  <a:lnTo>
                    <a:pt x="61" y="452"/>
                  </a:lnTo>
                  <a:lnTo>
                    <a:pt x="50" y="444"/>
                  </a:lnTo>
                  <a:lnTo>
                    <a:pt x="64" y="422"/>
                  </a:lnTo>
                  <a:lnTo>
                    <a:pt x="68" y="391"/>
                  </a:lnTo>
                  <a:lnTo>
                    <a:pt x="65" y="360"/>
                  </a:lnTo>
                  <a:lnTo>
                    <a:pt x="58" y="336"/>
                  </a:lnTo>
                  <a:lnTo>
                    <a:pt x="44" y="338"/>
                  </a:lnTo>
                  <a:lnTo>
                    <a:pt x="36" y="332"/>
                  </a:lnTo>
                  <a:lnTo>
                    <a:pt x="31" y="323"/>
                  </a:lnTo>
                  <a:lnTo>
                    <a:pt x="31" y="311"/>
                  </a:lnTo>
                  <a:lnTo>
                    <a:pt x="28" y="297"/>
                  </a:lnTo>
                  <a:lnTo>
                    <a:pt x="27" y="288"/>
                  </a:lnTo>
                  <a:lnTo>
                    <a:pt x="24" y="279"/>
                  </a:lnTo>
                  <a:lnTo>
                    <a:pt x="19" y="273"/>
                  </a:lnTo>
                  <a:lnTo>
                    <a:pt x="11" y="252"/>
                  </a:lnTo>
                  <a:lnTo>
                    <a:pt x="12" y="233"/>
                  </a:lnTo>
                  <a:lnTo>
                    <a:pt x="19" y="224"/>
                  </a:lnTo>
                  <a:lnTo>
                    <a:pt x="36" y="232"/>
                  </a:lnTo>
                  <a:lnTo>
                    <a:pt x="33" y="218"/>
                  </a:lnTo>
                  <a:lnTo>
                    <a:pt x="24" y="211"/>
                  </a:lnTo>
                  <a:lnTo>
                    <a:pt x="15" y="207"/>
                  </a:lnTo>
                  <a:lnTo>
                    <a:pt x="12" y="201"/>
                  </a:lnTo>
                  <a:lnTo>
                    <a:pt x="11" y="192"/>
                  </a:lnTo>
                  <a:lnTo>
                    <a:pt x="12" y="186"/>
                  </a:lnTo>
                  <a:lnTo>
                    <a:pt x="12" y="181"/>
                  </a:lnTo>
                  <a:lnTo>
                    <a:pt x="8" y="179"/>
                  </a:lnTo>
                  <a:lnTo>
                    <a:pt x="2" y="174"/>
                  </a:lnTo>
                  <a:lnTo>
                    <a:pt x="0" y="170"/>
                  </a:lnTo>
                  <a:lnTo>
                    <a:pt x="0" y="165"/>
                  </a:lnTo>
                  <a:lnTo>
                    <a:pt x="0" y="164"/>
                  </a:lnTo>
                  <a:lnTo>
                    <a:pt x="13" y="161"/>
                  </a:lnTo>
                  <a:lnTo>
                    <a:pt x="19" y="155"/>
                  </a:lnTo>
                  <a:lnTo>
                    <a:pt x="21" y="150"/>
                  </a:lnTo>
                  <a:lnTo>
                    <a:pt x="21" y="148"/>
                  </a:lnTo>
                  <a:lnTo>
                    <a:pt x="21" y="139"/>
                  </a:lnTo>
                  <a:lnTo>
                    <a:pt x="22" y="128"/>
                  </a:lnTo>
                  <a:lnTo>
                    <a:pt x="25" y="117"/>
                  </a:lnTo>
                  <a:lnTo>
                    <a:pt x="31" y="105"/>
                  </a:lnTo>
                  <a:lnTo>
                    <a:pt x="39" y="94"/>
                  </a:lnTo>
                  <a:lnTo>
                    <a:pt x="47" y="87"/>
                  </a:lnTo>
                  <a:lnTo>
                    <a:pt x="59" y="83"/>
                  </a:lnTo>
                  <a:lnTo>
                    <a:pt x="72" y="83"/>
                  </a:lnTo>
                  <a:lnTo>
                    <a:pt x="72" y="71"/>
                  </a:lnTo>
                  <a:lnTo>
                    <a:pt x="77" y="57"/>
                  </a:lnTo>
                  <a:lnTo>
                    <a:pt x="84" y="46"/>
                  </a:lnTo>
                  <a:lnTo>
                    <a:pt x="95" y="35"/>
                  </a:lnTo>
                  <a:lnTo>
                    <a:pt x="105" y="26"/>
                  </a:lnTo>
                  <a:lnTo>
                    <a:pt x="115" y="18"/>
                  </a:lnTo>
                  <a:lnTo>
                    <a:pt x="124" y="13"/>
                  </a:lnTo>
                  <a:lnTo>
                    <a:pt x="130" y="10"/>
                  </a:lnTo>
                  <a:lnTo>
                    <a:pt x="134" y="9"/>
                  </a:lnTo>
                  <a:lnTo>
                    <a:pt x="140" y="7"/>
                  </a:lnTo>
                  <a:lnTo>
                    <a:pt x="145" y="7"/>
                  </a:lnTo>
                  <a:lnTo>
                    <a:pt x="150" y="7"/>
                  </a:lnTo>
                  <a:lnTo>
                    <a:pt x="156" y="7"/>
                  </a:lnTo>
                  <a:lnTo>
                    <a:pt x="162" y="7"/>
                  </a:lnTo>
                  <a:lnTo>
                    <a:pt x="170" y="9"/>
                  </a:lnTo>
                  <a:lnTo>
                    <a:pt x="177" y="10"/>
                  </a:lnTo>
                  <a:lnTo>
                    <a:pt x="186" y="6"/>
                  </a:lnTo>
                  <a:lnTo>
                    <a:pt x="198" y="1"/>
                  </a:lnTo>
                  <a:lnTo>
                    <a:pt x="211" y="0"/>
                  </a:lnTo>
                  <a:lnTo>
                    <a:pt x="226" y="0"/>
                  </a:lnTo>
                  <a:lnTo>
                    <a:pt x="239" y="1"/>
                  </a:lnTo>
                  <a:lnTo>
                    <a:pt x="252" y="4"/>
                  </a:lnTo>
                  <a:lnTo>
                    <a:pt x="264" y="10"/>
                  </a:lnTo>
                  <a:lnTo>
                    <a:pt x="274" y="19"/>
                  </a:lnTo>
                  <a:lnTo>
                    <a:pt x="285" y="29"/>
                  </a:lnTo>
                  <a:lnTo>
                    <a:pt x="293" y="38"/>
                  </a:lnTo>
                  <a:lnTo>
                    <a:pt x="301" y="44"/>
                  </a:lnTo>
                  <a:lnTo>
                    <a:pt x="307" y="49"/>
                  </a:lnTo>
                  <a:lnTo>
                    <a:pt x="311" y="53"/>
                  </a:lnTo>
                  <a:lnTo>
                    <a:pt x="316" y="56"/>
                  </a:lnTo>
                  <a:lnTo>
                    <a:pt x="318" y="60"/>
                  </a:lnTo>
                  <a:lnTo>
                    <a:pt x="323" y="63"/>
                  </a:lnTo>
                  <a:lnTo>
                    <a:pt x="329" y="75"/>
                  </a:lnTo>
                  <a:lnTo>
                    <a:pt x="330" y="88"/>
                  </a:lnTo>
                  <a:lnTo>
                    <a:pt x="333" y="103"/>
                  </a:lnTo>
                  <a:lnTo>
                    <a:pt x="341" y="114"/>
                  </a:lnTo>
                  <a:lnTo>
                    <a:pt x="348" y="117"/>
                  </a:lnTo>
                  <a:lnTo>
                    <a:pt x="351" y="118"/>
                  </a:lnTo>
                  <a:lnTo>
                    <a:pt x="354" y="115"/>
                  </a:lnTo>
                  <a:lnTo>
                    <a:pt x="357" y="111"/>
                  </a:lnTo>
                  <a:lnTo>
                    <a:pt x="357" y="117"/>
                  </a:lnTo>
                  <a:lnTo>
                    <a:pt x="355" y="122"/>
                  </a:lnTo>
                  <a:lnTo>
                    <a:pt x="351" y="127"/>
                  </a:lnTo>
                  <a:lnTo>
                    <a:pt x="345" y="131"/>
                  </a:lnTo>
                  <a:lnTo>
                    <a:pt x="339" y="139"/>
                  </a:lnTo>
                  <a:lnTo>
                    <a:pt x="342" y="145"/>
                  </a:lnTo>
                  <a:lnTo>
                    <a:pt x="346" y="149"/>
                  </a:lnTo>
                  <a:lnTo>
                    <a:pt x="348" y="150"/>
                  </a:lnTo>
                  <a:lnTo>
                    <a:pt x="354" y="158"/>
                  </a:lnTo>
                  <a:lnTo>
                    <a:pt x="357" y="170"/>
                  </a:lnTo>
                  <a:lnTo>
                    <a:pt x="355" y="181"/>
                  </a:lnTo>
                  <a:lnTo>
                    <a:pt x="351" y="190"/>
                  </a:lnTo>
                  <a:lnTo>
                    <a:pt x="354" y="204"/>
                  </a:lnTo>
                  <a:lnTo>
                    <a:pt x="354" y="217"/>
                  </a:lnTo>
                  <a:lnTo>
                    <a:pt x="348" y="230"/>
                  </a:lnTo>
                  <a:lnTo>
                    <a:pt x="338" y="241"/>
                  </a:lnTo>
                  <a:lnTo>
                    <a:pt x="329" y="251"/>
                  </a:lnTo>
                  <a:lnTo>
                    <a:pt x="346" y="243"/>
                  </a:lnTo>
                  <a:lnTo>
                    <a:pt x="355" y="251"/>
                  </a:lnTo>
                  <a:lnTo>
                    <a:pt x="355" y="266"/>
                  </a:lnTo>
                  <a:lnTo>
                    <a:pt x="352" y="277"/>
                  </a:lnTo>
                  <a:lnTo>
                    <a:pt x="348" y="291"/>
                  </a:lnTo>
                  <a:lnTo>
                    <a:pt x="344" y="305"/>
                  </a:lnTo>
                  <a:lnTo>
                    <a:pt x="341" y="319"/>
                  </a:lnTo>
                  <a:lnTo>
                    <a:pt x="336" y="328"/>
                  </a:lnTo>
                  <a:lnTo>
                    <a:pt x="330" y="332"/>
                  </a:lnTo>
                  <a:lnTo>
                    <a:pt x="324" y="332"/>
                  </a:lnTo>
                  <a:lnTo>
                    <a:pt x="320" y="332"/>
                  </a:lnTo>
                  <a:lnTo>
                    <a:pt x="318" y="342"/>
                  </a:lnTo>
                  <a:lnTo>
                    <a:pt x="318" y="372"/>
                  </a:lnTo>
                  <a:lnTo>
                    <a:pt x="316" y="388"/>
                  </a:lnTo>
                  <a:lnTo>
                    <a:pt x="310" y="400"/>
                  </a:lnTo>
                  <a:lnTo>
                    <a:pt x="301" y="412"/>
                  </a:lnTo>
                  <a:lnTo>
                    <a:pt x="293" y="421"/>
                  </a:lnTo>
                  <a:lnTo>
                    <a:pt x="288" y="428"/>
                  </a:lnTo>
                  <a:lnTo>
                    <a:pt x="280" y="438"/>
                  </a:lnTo>
                  <a:lnTo>
                    <a:pt x="268" y="45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24" name=""/>
            <p:cNvSpPr/>
            <p:nvPr/>
          </p:nvSpPr>
          <p:spPr>
            <a:xfrm>
              <a:off x="2400120" y="2255760"/>
              <a:ext cx="463680" cy="676440"/>
            </a:xfrm>
            <a:custGeom>
              <a:avLst/>
              <a:gdLst/>
              <a:ahLst/>
              <a:rect l="l" t="t" r="r" b="b"/>
              <a:pathLst>
                <a:path w="292" h="426">
                  <a:moveTo>
                    <a:pt x="215" y="394"/>
                  </a:moveTo>
                  <a:lnTo>
                    <a:pt x="208" y="403"/>
                  </a:lnTo>
                  <a:lnTo>
                    <a:pt x="201" y="410"/>
                  </a:lnTo>
                  <a:lnTo>
                    <a:pt x="193" y="417"/>
                  </a:lnTo>
                  <a:lnTo>
                    <a:pt x="184" y="422"/>
                  </a:lnTo>
                  <a:lnTo>
                    <a:pt x="173" y="426"/>
                  </a:lnTo>
                  <a:lnTo>
                    <a:pt x="156" y="426"/>
                  </a:lnTo>
                  <a:lnTo>
                    <a:pt x="137" y="425"/>
                  </a:lnTo>
                  <a:lnTo>
                    <a:pt x="112" y="419"/>
                  </a:lnTo>
                  <a:lnTo>
                    <a:pt x="93" y="413"/>
                  </a:lnTo>
                  <a:lnTo>
                    <a:pt x="77" y="407"/>
                  </a:lnTo>
                  <a:lnTo>
                    <a:pt x="65" y="403"/>
                  </a:lnTo>
                  <a:lnTo>
                    <a:pt x="55" y="397"/>
                  </a:lnTo>
                  <a:lnTo>
                    <a:pt x="47" y="392"/>
                  </a:lnTo>
                  <a:lnTo>
                    <a:pt x="41" y="388"/>
                  </a:lnTo>
                  <a:lnTo>
                    <a:pt x="39" y="385"/>
                  </a:lnTo>
                  <a:lnTo>
                    <a:pt x="36" y="383"/>
                  </a:lnTo>
                  <a:lnTo>
                    <a:pt x="39" y="352"/>
                  </a:lnTo>
                  <a:lnTo>
                    <a:pt x="39" y="311"/>
                  </a:lnTo>
                  <a:lnTo>
                    <a:pt x="33" y="273"/>
                  </a:lnTo>
                  <a:lnTo>
                    <a:pt x="22" y="251"/>
                  </a:lnTo>
                  <a:lnTo>
                    <a:pt x="9" y="221"/>
                  </a:lnTo>
                  <a:lnTo>
                    <a:pt x="0" y="196"/>
                  </a:lnTo>
                  <a:lnTo>
                    <a:pt x="3" y="178"/>
                  </a:lnTo>
                  <a:lnTo>
                    <a:pt x="22" y="166"/>
                  </a:lnTo>
                  <a:lnTo>
                    <a:pt x="27" y="166"/>
                  </a:lnTo>
                  <a:lnTo>
                    <a:pt x="33" y="165"/>
                  </a:lnTo>
                  <a:lnTo>
                    <a:pt x="37" y="163"/>
                  </a:lnTo>
                  <a:lnTo>
                    <a:pt x="39" y="163"/>
                  </a:lnTo>
                  <a:lnTo>
                    <a:pt x="43" y="158"/>
                  </a:lnTo>
                  <a:lnTo>
                    <a:pt x="49" y="155"/>
                  </a:lnTo>
                  <a:lnTo>
                    <a:pt x="55" y="156"/>
                  </a:lnTo>
                  <a:lnTo>
                    <a:pt x="58" y="166"/>
                  </a:lnTo>
                  <a:lnTo>
                    <a:pt x="61" y="174"/>
                  </a:lnTo>
                  <a:lnTo>
                    <a:pt x="59" y="180"/>
                  </a:lnTo>
                  <a:lnTo>
                    <a:pt x="56" y="186"/>
                  </a:lnTo>
                  <a:lnTo>
                    <a:pt x="52" y="190"/>
                  </a:lnTo>
                  <a:lnTo>
                    <a:pt x="47" y="196"/>
                  </a:lnTo>
                  <a:lnTo>
                    <a:pt x="52" y="200"/>
                  </a:lnTo>
                  <a:lnTo>
                    <a:pt x="59" y="203"/>
                  </a:lnTo>
                  <a:lnTo>
                    <a:pt x="68" y="209"/>
                  </a:lnTo>
                  <a:lnTo>
                    <a:pt x="74" y="206"/>
                  </a:lnTo>
                  <a:lnTo>
                    <a:pt x="74" y="202"/>
                  </a:lnTo>
                  <a:lnTo>
                    <a:pt x="74" y="190"/>
                  </a:lnTo>
                  <a:lnTo>
                    <a:pt x="74" y="175"/>
                  </a:lnTo>
                  <a:lnTo>
                    <a:pt x="75" y="162"/>
                  </a:lnTo>
                  <a:lnTo>
                    <a:pt x="77" y="150"/>
                  </a:lnTo>
                  <a:lnTo>
                    <a:pt x="81" y="146"/>
                  </a:lnTo>
                  <a:lnTo>
                    <a:pt x="84" y="141"/>
                  </a:lnTo>
                  <a:lnTo>
                    <a:pt x="89" y="131"/>
                  </a:lnTo>
                  <a:lnTo>
                    <a:pt x="95" y="115"/>
                  </a:lnTo>
                  <a:lnTo>
                    <a:pt x="99" y="100"/>
                  </a:lnTo>
                  <a:lnTo>
                    <a:pt x="100" y="88"/>
                  </a:lnTo>
                  <a:lnTo>
                    <a:pt x="99" y="81"/>
                  </a:lnTo>
                  <a:lnTo>
                    <a:pt x="103" y="69"/>
                  </a:lnTo>
                  <a:lnTo>
                    <a:pt x="106" y="62"/>
                  </a:lnTo>
                  <a:lnTo>
                    <a:pt x="111" y="59"/>
                  </a:lnTo>
                  <a:lnTo>
                    <a:pt x="117" y="53"/>
                  </a:lnTo>
                  <a:lnTo>
                    <a:pt x="121" y="47"/>
                  </a:lnTo>
                  <a:lnTo>
                    <a:pt x="124" y="42"/>
                  </a:lnTo>
                  <a:lnTo>
                    <a:pt x="124" y="39"/>
                  </a:lnTo>
                  <a:lnTo>
                    <a:pt x="127" y="34"/>
                  </a:lnTo>
                  <a:lnTo>
                    <a:pt x="134" y="13"/>
                  </a:lnTo>
                  <a:lnTo>
                    <a:pt x="146" y="0"/>
                  </a:lnTo>
                  <a:lnTo>
                    <a:pt x="156" y="1"/>
                  </a:lnTo>
                  <a:lnTo>
                    <a:pt x="164" y="26"/>
                  </a:lnTo>
                  <a:lnTo>
                    <a:pt x="164" y="39"/>
                  </a:lnTo>
                  <a:lnTo>
                    <a:pt x="161" y="48"/>
                  </a:lnTo>
                  <a:lnTo>
                    <a:pt x="158" y="59"/>
                  </a:lnTo>
                  <a:lnTo>
                    <a:pt x="153" y="68"/>
                  </a:lnTo>
                  <a:lnTo>
                    <a:pt x="151" y="72"/>
                  </a:lnTo>
                  <a:lnTo>
                    <a:pt x="149" y="75"/>
                  </a:lnTo>
                  <a:lnTo>
                    <a:pt x="148" y="78"/>
                  </a:lnTo>
                  <a:lnTo>
                    <a:pt x="148" y="84"/>
                  </a:lnTo>
                  <a:lnTo>
                    <a:pt x="146" y="101"/>
                  </a:lnTo>
                  <a:lnTo>
                    <a:pt x="146" y="116"/>
                  </a:lnTo>
                  <a:lnTo>
                    <a:pt x="146" y="127"/>
                  </a:lnTo>
                  <a:lnTo>
                    <a:pt x="146" y="131"/>
                  </a:lnTo>
                  <a:lnTo>
                    <a:pt x="146" y="138"/>
                  </a:lnTo>
                  <a:lnTo>
                    <a:pt x="149" y="141"/>
                  </a:lnTo>
                  <a:lnTo>
                    <a:pt x="152" y="141"/>
                  </a:lnTo>
                  <a:lnTo>
                    <a:pt x="158" y="135"/>
                  </a:lnTo>
                  <a:lnTo>
                    <a:pt x="162" y="128"/>
                  </a:lnTo>
                  <a:lnTo>
                    <a:pt x="170" y="124"/>
                  </a:lnTo>
                  <a:lnTo>
                    <a:pt x="179" y="121"/>
                  </a:lnTo>
                  <a:lnTo>
                    <a:pt x="187" y="121"/>
                  </a:lnTo>
                  <a:lnTo>
                    <a:pt x="198" y="124"/>
                  </a:lnTo>
                  <a:lnTo>
                    <a:pt x="205" y="130"/>
                  </a:lnTo>
                  <a:lnTo>
                    <a:pt x="211" y="137"/>
                  </a:lnTo>
                  <a:lnTo>
                    <a:pt x="212" y="147"/>
                  </a:lnTo>
                  <a:lnTo>
                    <a:pt x="212" y="155"/>
                  </a:lnTo>
                  <a:lnTo>
                    <a:pt x="214" y="161"/>
                  </a:lnTo>
                  <a:lnTo>
                    <a:pt x="217" y="162"/>
                  </a:lnTo>
                  <a:lnTo>
                    <a:pt x="227" y="159"/>
                  </a:lnTo>
                  <a:lnTo>
                    <a:pt x="246" y="150"/>
                  </a:lnTo>
                  <a:lnTo>
                    <a:pt x="257" y="161"/>
                  </a:lnTo>
                  <a:lnTo>
                    <a:pt x="260" y="177"/>
                  </a:lnTo>
                  <a:lnTo>
                    <a:pt x="260" y="184"/>
                  </a:lnTo>
                  <a:lnTo>
                    <a:pt x="255" y="196"/>
                  </a:lnTo>
                  <a:lnTo>
                    <a:pt x="257" y="202"/>
                  </a:lnTo>
                  <a:lnTo>
                    <a:pt x="261" y="202"/>
                  </a:lnTo>
                  <a:lnTo>
                    <a:pt x="267" y="202"/>
                  </a:lnTo>
                  <a:lnTo>
                    <a:pt x="282" y="203"/>
                  </a:lnTo>
                  <a:lnTo>
                    <a:pt x="288" y="211"/>
                  </a:lnTo>
                  <a:lnTo>
                    <a:pt x="291" y="225"/>
                  </a:lnTo>
                  <a:lnTo>
                    <a:pt x="292" y="245"/>
                  </a:lnTo>
                  <a:lnTo>
                    <a:pt x="292" y="255"/>
                  </a:lnTo>
                  <a:lnTo>
                    <a:pt x="289" y="265"/>
                  </a:lnTo>
                  <a:lnTo>
                    <a:pt x="283" y="274"/>
                  </a:lnTo>
                  <a:lnTo>
                    <a:pt x="274" y="282"/>
                  </a:lnTo>
                  <a:lnTo>
                    <a:pt x="267" y="286"/>
                  </a:lnTo>
                  <a:lnTo>
                    <a:pt x="260" y="289"/>
                  </a:lnTo>
                  <a:lnTo>
                    <a:pt x="254" y="289"/>
                  </a:lnTo>
                  <a:lnTo>
                    <a:pt x="251" y="286"/>
                  </a:lnTo>
                  <a:lnTo>
                    <a:pt x="248" y="280"/>
                  </a:lnTo>
                  <a:lnTo>
                    <a:pt x="246" y="274"/>
                  </a:lnTo>
                  <a:lnTo>
                    <a:pt x="246" y="270"/>
                  </a:lnTo>
                  <a:lnTo>
                    <a:pt x="246" y="268"/>
                  </a:lnTo>
                  <a:lnTo>
                    <a:pt x="243" y="273"/>
                  </a:lnTo>
                  <a:lnTo>
                    <a:pt x="242" y="276"/>
                  </a:lnTo>
                  <a:lnTo>
                    <a:pt x="242" y="279"/>
                  </a:lnTo>
                  <a:lnTo>
                    <a:pt x="242" y="280"/>
                  </a:lnTo>
                  <a:lnTo>
                    <a:pt x="246" y="298"/>
                  </a:lnTo>
                  <a:lnTo>
                    <a:pt x="245" y="317"/>
                  </a:lnTo>
                  <a:lnTo>
                    <a:pt x="239" y="338"/>
                  </a:lnTo>
                  <a:lnTo>
                    <a:pt x="232" y="354"/>
                  </a:lnTo>
                  <a:lnTo>
                    <a:pt x="230" y="360"/>
                  </a:lnTo>
                  <a:lnTo>
                    <a:pt x="226" y="369"/>
                  </a:lnTo>
                  <a:lnTo>
                    <a:pt x="221" y="380"/>
                  </a:lnTo>
                  <a:lnTo>
                    <a:pt x="215" y="39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25" name=""/>
            <p:cNvSpPr/>
            <p:nvPr/>
          </p:nvSpPr>
          <p:spPr>
            <a:xfrm>
              <a:off x="1170000" y="3693960"/>
              <a:ext cx="365040" cy="335160"/>
            </a:xfrm>
            <a:custGeom>
              <a:avLst/>
              <a:gdLst/>
              <a:ahLst/>
              <a:rect l="l" t="t" r="r" b="b"/>
              <a:pathLst>
                <a:path w="230" h="211">
                  <a:moveTo>
                    <a:pt x="34" y="210"/>
                  </a:moveTo>
                  <a:lnTo>
                    <a:pt x="41" y="211"/>
                  </a:lnTo>
                  <a:lnTo>
                    <a:pt x="53" y="211"/>
                  </a:lnTo>
                  <a:lnTo>
                    <a:pt x="66" y="210"/>
                  </a:lnTo>
                  <a:lnTo>
                    <a:pt x="81" y="210"/>
                  </a:lnTo>
                  <a:lnTo>
                    <a:pt x="96" y="207"/>
                  </a:lnTo>
                  <a:lnTo>
                    <a:pt x="109" y="205"/>
                  </a:lnTo>
                  <a:lnTo>
                    <a:pt x="121" y="204"/>
                  </a:lnTo>
                  <a:lnTo>
                    <a:pt x="130" y="201"/>
                  </a:lnTo>
                  <a:lnTo>
                    <a:pt x="136" y="199"/>
                  </a:lnTo>
                  <a:lnTo>
                    <a:pt x="145" y="198"/>
                  </a:lnTo>
                  <a:lnTo>
                    <a:pt x="152" y="195"/>
                  </a:lnTo>
                  <a:lnTo>
                    <a:pt x="162" y="193"/>
                  </a:lnTo>
                  <a:lnTo>
                    <a:pt x="162" y="193"/>
                  </a:lnTo>
                  <a:lnTo>
                    <a:pt x="162" y="189"/>
                  </a:lnTo>
                  <a:lnTo>
                    <a:pt x="162" y="180"/>
                  </a:lnTo>
                  <a:lnTo>
                    <a:pt x="161" y="170"/>
                  </a:lnTo>
                  <a:lnTo>
                    <a:pt x="159" y="164"/>
                  </a:lnTo>
                  <a:lnTo>
                    <a:pt x="162" y="164"/>
                  </a:lnTo>
                  <a:lnTo>
                    <a:pt x="171" y="165"/>
                  </a:lnTo>
                  <a:lnTo>
                    <a:pt x="180" y="167"/>
                  </a:lnTo>
                  <a:lnTo>
                    <a:pt x="186" y="165"/>
                  </a:lnTo>
                  <a:lnTo>
                    <a:pt x="190" y="161"/>
                  </a:lnTo>
                  <a:lnTo>
                    <a:pt x="198" y="155"/>
                  </a:lnTo>
                  <a:lnTo>
                    <a:pt x="202" y="149"/>
                  </a:lnTo>
                  <a:lnTo>
                    <a:pt x="205" y="146"/>
                  </a:lnTo>
                  <a:lnTo>
                    <a:pt x="205" y="145"/>
                  </a:lnTo>
                  <a:lnTo>
                    <a:pt x="205" y="140"/>
                  </a:lnTo>
                  <a:lnTo>
                    <a:pt x="205" y="134"/>
                  </a:lnTo>
                  <a:lnTo>
                    <a:pt x="205" y="130"/>
                  </a:lnTo>
                  <a:lnTo>
                    <a:pt x="204" y="122"/>
                  </a:lnTo>
                  <a:lnTo>
                    <a:pt x="202" y="112"/>
                  </a:lnTo>
                  <a:lnTo>
                    <a:pt x="199" y="100"/>
                  </a:lnTo>
                  <a:lnTo>
                    <a:pt x="193" y="87"/>
                  </a:lnTo>
                  <a:lnTo>
                    <a:pt x="196" y="89"/>
                  </a:lnTo>
                  <a:lnTo>
                    <a:pt x="204" y="90"/>
                  </a:lnTo>
                  <a:lnTo>
                    <a:pt x="214" y="90"/>
                  </a:lnTo>
                  <a:lnTo>
                    <a:pt x="224" y="87"/>
                  </a:lnTo>
                  <a:lnTo>
                    <a:pt x="230" y="81"/>
                  </a:lnTo>
                  <a:lnTo>
                    <a:pt x="229" y="75"/>
                  </a:lnTo>
                  <a:lnTo>
                    <a:pt x="223" y="71"/>
                  </a:lnTo>
                  <a:lnTo>
                    <a:pt x="217" y="68"/>
                  </a:lnTo>
                  <a:lnTo>
                    <a:pt x="212" y="66"/>
                  </a:lnTo>
                  <a:lnTo>
                    <a:pt x="211" y="63"/>
                  </a:lnTo>
                  <a:lnTo>
                    <a:pt x="211" y="60"/>
                  </a:lnTo>
                  <a:lnTo>
                    <a:pt x="209" y="56"/>
                  </a:lnTo>
                  <a:lnTo>
                    <a:pt x="209" y="53"/>
                  </a:lnTo>
                  <a:lnTo>
                    <a:pt x="208" y="49"/>
                  </a:lnTo>
                  <a:lnTo>
                    <a:pt x="206" y="44"/>
                  </a:lnTo>
                  <a:lnTo>
                    <a:pt x="204" y="38"/>
                  </a:lnTo>
                  <a:lnTo>
                    <a:pt x="198" y="31"/>
                  </a:lnTo>
                  <a:lnTo>
                    <a:pt x="190" y="25"/>
                  </a:lnTo>
                  <a:lnTo>
                    <a:pt x="178" y="18"/>
                  </a:lnTo>
                  <a:lnTo>
                    <a:pt x="164" y="9"/>
                  </a:lnTo>
                  <a:lnTo>
                    <a:pt x="155" y="6"/>
                  </a:lnTo>
                  <a:lnTo>
                    <a:pt x="146" y="3"/>
                  </a:lnTo>
                  <a:lnTo>
                    <a:pt x="137" y="1"/>
                  </a:lnTo>
                  <a:lnTo>
                    <a:pt x="128" y="0"/>
                  </a:lnTo>
                  <a:lnTo>
                    <a:pt x="120" y="0"/>
                  </a:lnTo>
                  <a:lnTo>
                    <a:pt x="112" y="0"/>
                  </a:lnTo>
                  <a:lnTo>
                    <a:pt x="106" y="0"/>
                  </a:lnTo>
                  <a:lnTo>
                    <a:pt x="100" y="1"/>
                  </a:lnTo>
                  <a:lnTo>
                    <a:pt x="93" y="9"/>
                  </a:lnTo>
                  <a:lnTo>
                    <a:pt x="84" y="21"/>
                  </a:lnTo>
                  <a:lnTo>
                    <a:pt x="74" y="31"/>
                  </a:lnTo>
                  <a:lnTo>
                    <a:pt x="59" y="40"/>
                  </a:lnTo>
                  <a:lnTo>
                    <a:pt x="55" y="41"/>
                  </a:lnTo>
                  <a:lnTo>
                    <a:pt x="49" y="46"/>
                  </a:lnTo>
                  <a:lnTo>
                    <a:pt x="43" y="52"/>
                  </a:lnTo>
                  <a:lnTo>
                    <a:pt x="36" y="56"/>
                  </a:lnTo>
                  <a:lnTo>
                    <a:pt x="30" y="63"/>
                  </a:lnTo>
                  <a:lnTo>
                    <a:pt x="24" y="69"/>
                  </a:lnTo>
                  <a:lnTo>
                    <a:pt x="18" y="74"/>
                  </a:lnTo>
                  <a:lnTo>
                    <a:pt x="15" y="78"/>
                  </a:lnTo>
                  <a:lnTo>
                    <a:pt x="3" y="112"/>
                  </a:lnTo>
                  <a:lnTo>
                    <a:pt x="0" y="153"/>
                  </a:lnTo>
                  <a:lnTo>
                    <a:pt x="2" y="187"/>
                  </a:lnTo>
                  <a:lnTo>
                    <a:pt x="6" y="202"/>
                  </a:lnTo>
                  <a:lnTo>
                    <a:pt x="6" y="202"/>
                  </a:lnTo>
                  <a:lnTo>
                    <a:pt x="15" y="204"/>
                  </a:lnTo>
                  <a:lnTo>
                    <a:pt x="22" y="205"/>
                  </a:lnTo>
                  <a:lnTo>
                    <a:pt x="28" y="208"/>
                  </a:lnTo>
                  <a:lnTo>
                    <a:pt x="34" y="2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26" name=""/>
            <p:cNvSpPr/>
            <p:nvPr/>
          </p:nvSpPr>
          <p:spPr>
            <a:xfrm>
              <a:off x="685800" y="2689200"/>
              <a:ext cx="744480" cy="1353960"/>
            </a:xfrm>
            <a:custGeom>
              <a:avLst/>
              <a:gdLst/>
              <a:ahLst/>
              <a:rect l="l" t="t" r="r" b="b"/>
              <a:pathLst>
                <a:path w="469" h="853">
                  <a:moveTo>
                    <a:pt x="245" y="838"/>
                  </a:moveTo>
                  <a:lnTo>
                    <a:pt x="236" y="840"/>
                  </a:lnTo>
                  <a:lnTo>
                    <a:pt x="227" y="841"/>
                  </a:lnTo>
                  <a:lnTo>
                    <a:pt x="220" y="843"/>
                  </a:lnTo>
                  <a:lnTo>
                    <a:pt x="212" y="844"/>
                  </a:lnTo>
                  <a:lnTo>
                    <a:pt x="205" y="847"/>
                  </a:lnTo>
                  <a:lnTo>
                    <a:pt x="198" y="848"/>
                  </a:lnTo>
                  <a:lnTo>
                    <a:pt x="190" y="851"/>
                  </a:lnTo>
                  <a:lnTo>
                    <a:pt x="184" y="853"/>
                  </a:lnTo>
                  <a:lnTo>
                    <a:pt x="184" y="847"/>
                  </a:lnTo>
                  <a:lnTo>
                    <a:pt x="184" y="841"/>
                  </a:lnTo>
                  <a:lnTo>
                    <a:pt x="183" y="837"/>
                  </a:lnTo>
                  <a:lnTo>
                    <a:pt x="177" y="831"/>
                  </a:lnTo>
                  <a:lnTo>
                    <a:pt x="167" y="825"/>
                  </a:lnTo>
                  <a:lnTo>
                    <a:pt x="150" y="816"/>
                  </a:lnTo>
                  <a:lnTo>
                    <a:pt x="128" y="804"/>
                  </a:lnTo>
                  <a:lnTo>
                    <a:pt x="103" y="789"/>
                  </a:lnTo>
                  <a:lnTo>
                    <a:pt x="80" y="773"/>
                  </a:lnTo>
                  <a:lnTo>
                    <a:pt x="59" y="755"/>
                  </a:lnTo>
                  <a:lnTo>
                    <a:pt x="46" y="736"/>
                  </a:lnTo>
                  <a:lnTo>
                    <a:pt x="40" y="719"/>
                  </a:lnTo>
                  <a:lnTo>
                    <a:pt x="34" y="707"/>
                  </a:lnTo>
                  <a:lnTo>
                    <a:pt x="28" y="692"/>
                  </a:lnTo>
                  <a:lnTo>
                    <a:pt x="24" y="679"/>
                  </a:lnTo>
                  <a:lnTo>
                    <a:pt x="18" y="671"/>
                  </a:lnTo>
                  <a:lnTo>
                    <a:pt x="13" y="667"/>
                  </a:lnTo>
                  <a:lnTo>
                    <a:pt x="10" y="660"/>
                  </a:lnTo>
                  <a:lnTo>
                    <a:pt x="8" y="654"/>
                  </a:lnTo>
                  <a:lnTo>
                    <a:pt x="8" y="648"/>
                  </a:lnTo>
                  <a:lnTo>
                    <a:pt x="9" y="645"/>
                  </a:lnTo>
                  <a:lnTo>
                    <a:pt x="12" y="642"/>
                  </a:lnTo>
                  <a:lnTo>
                    <a:pt x="15" y="639"/>
                  </a:lnTo>
                  <a:lnTo>
                    <a:pt x="16" y="633"/>
                  </a:lnTo>
                  <a:lnTo>
                    <a:pt x="15" y="629"/>
                  </a:lnTo>
                  <a:lnTo>
                    <a:pt x="10" y="627"/>
                  </a:lnTo>
                  <a:lnTo>
                    <a:pt x="6" y="627"/>
                  </a:lnTo>
                  <a:lnTo>
                    <a:pt x="3" y="624"/>
                  </a:lnTo>
                  <a:lnTo>
                    <a:pt x="2" y="618"/>
                  </a:lnTo>
                  <a:lnTo>
                    <a:pt x="0" y="609"/>
                  </a:lnTo>
                  <a:lnTo>
                    <a:pt x="2" y="602"/>
                  </a:lnTo>
                  <a:lnTo>
                    <a:pt x="6" y="596"/>
                  </a:lnTo>
                  <a:lnTo>
                    <a:pt x="13" y="584"/>
                  </a:lnTo>
                  <a:lnTo>
                    <a:pt x="24" y="567"/>
                  </a:lnTo>
                  <a:lnTo>
                    <a:pt x="34" y="546"/>
                  </a:lnTo>
                  <a:lnTo>
                    <a:pt x="41" y="525"/>
                  </a:lnTo>
                  <a:lnTo>
                    <a:pt x="44" y="499"/>
                  </a:lnTo>
                  <a:lnTo>
                    <a:pt x="50" y="462"/>
                  </a:lnTo>
                  <a:lnTo>
                    <a:pt x="59" y="419"/>
                  </a:lnTo>
                  <a:lnTo>
                    <a:pt x="75" y="378"/>
                  </a:lnTo>
                  <a:lnTo>
                    <a:pt x="90" y="347"/>
                  </a:lnTo>
                  <a:lnTo>
                    <a:pt x="96" y="326"/>
                  </a:lnTo>
                  <a:lnTo>
                    <a:pt x="97" y="311"/>
                  </a:lnTo>
                  <a:lnTo>
                    <a:pt x="100" y="296"/>
                  </a:lnTo>
                  <a:lnTo>
                    <a:pt x="105" y="279"/>
                  </a:lnTo>
                  <a:lnTo>
                    <a:pt x="108" y="258"/>
                  </a:lnTo>
                  <a:lnTo>
                    <a:pt x="118" y="233"/>
                  </a:lnTo>
                  <a:lnTo>
                    <a:pt x="140" y="200"/>
                  </a:lnTo>
                  <a:lnTo>
                    <a:pt x="146" y="174"/>
                  </a:lnTo>
                  <a:lnTo>
                    <a:pt x="155" y="150"/>
                  </a:lnTo>
                  <a:lnTo>
                    <a:pt x="161" y="131"/>
                  </a:lnTo>
                  <a:lnTo>
                    <a:pt x="164" y="118"/>
                  </a:lnTo>
                  <a:lnTo>
                    <a:pt x="165" y="112"/>
                  </a:lnTo>
                  <a:lnTo>
                    <a:pt x="168" y="103"/>
                  </a:lnTo>
                  <a:lnTo>
                    <a:pt x="173" y="94"/>
                  </a:lnTo>
                  <a:lnTo>
                    <a:pt x="178" y="85"/>
                  </a:lnTo>
                  <a:lnTo>
                    <a:pt x="186" y="76"/>
                  </a:lnTo>
                  <a:lnTo>
                    <a:pt x="195" y="69"/>
                  </a:lnTo>
                  <a:lnTo>
                    <a:pt x="205" y="63"/>
                  </a:lnTo>
                  <a:lnTo>
                    <a:pt x="217" y="62"/>
                  </a:lnTo>
                  <a:lnTo>
                    <a:pt x="226" y="62"/>
                  </a:lnTo>
                  <a:lnTo>
                    <a:pt x="237" y="60"/>
                  </a:lnTo>
                  <a:lnTo>
                    <a:pt x="249" y="60"/>
                  </a:lnTo>
                  <a:lnTo>
                    <a:pt x="261" y="59"/>
                  </a:lnTo>
                  <a:lnTo>
                    <a:pt x="273" y="59"/>
                  </a:lnTo>
                  <a:lnTo>
                    <a:pt x="285" y="57"/>
                  </a:lnTo>
                  <a:lnTo>
                    <a:pt x="296" y="57"/>
                  </a:lnTo>
                  <a:lnTo>
                    <a:pt x="305" y="56"/>
                  </a:lnTo>
                  <a:lnTo>
                    <a:pt x="314" y="56"/>
                  </a:lnTo>
                  <a:lnTo>
                    <a:pt x="327" y="54"/>
                  </a:lnTo>
                  <a:lnTo>
                    <a:pt x="342" y="53"/>
                  </a:lnTo>
                  <a:lnTo>
                    <a:pt x="357" y="50"/>
                  </a:lnTo>
                  <a:lnTo>
                    <a:pt x="373" y="47"/>
                  </a:lnTo>
                  <a:lnTo>
                    <a:pt x="389" y="43"/>
                  </a:lnTo>
                  <a:lnTo>
                    <a:pt x="404" y="35"/>
                  </a:lnTo>
                  <a:lnTo>
                    <a:pt x="416" y="28"/>
                  </a:lnTo>
                  <a:lnTo>
                    <a:pt x="426" y="19"/>
                  </a:lnTo>
                  <a:lnTo>
                    <a:pt x="436" y="13"/>
                  </a:lnTo>
                  <a:lnTo>
                    <a:pt x="444" y="9"/>
                  </a:lnTo>
                  <a:lnTo>
                    <a:pt x="451" y="4"/>
                  </a:lnTo>
                  <a:lnTo>
                    <a:pt x="457" y="3"/>
                  </a:lnTo>
                  <a:lnTo>
                    <a:pt x="461" y="1"/>
                  </a:lnTo>
                  <a:lnTo>
                    <a:pt x="463" y="0"/>
                  </a:lnTo>
                  <a:lnTo>
                    <a:pt x="464" y="0"/>
                  </a:lnTo>
                  <a:lnTo>
                    <a:pt x="463" y="14"/>
                  </a:lnTo>
                  <a:lnTo>
                    <a:pt x="460" y="40"/>
                  </a:lnTo>
                  <a:lnTo>
                    <a:pt x="458" y="65"/>
                  </a:lnTo>
                  <a:lnTo>
                    <a:pt x="460" y="84"/>
                  </a:lnTo>
                  <a:lnTo>
                    <a:pt x="461" y="100"/>
                  </a:lnTo>
                  <a:lnTo>
                    <a:pt x="458" y="115"/>
                  </a:lnTo>
                  <a:lnTo>
                    <a:pt x="455" y="130"/>
                  </a:lnTo>
                  <a:lnTo>
                    <a:pt x="451" y="141"/>
                  </a:lnTo>
                  <a:lnTo>
                    <a:pt x="448" y="208"/>
                  </a:lnTo>
                  <a:lnTo>
                    <a:pt x="448" y="342"/>
                  </a:lnTo>
                  <a:lnTo>
                    <a:pt x="450" y="478"/>
                  </a:lnTo>
                  <a:lnTo>
                    <a:pt x="454" y="547"/>
                  </a:lnTo>
                  <a:lnTo>
                    <a:pt x="455" y="568"/>
                  </a:lnTo>
                  <a:lnTo>
                    <a:pt x="454" y="595"/>
                  </a:lnTo>
                  <a:lnTo>
                    <a:pt x="455" y="621"/>
                  </a:lnTo>
                  <a:lnTo>
                    <a:pt x="469" y="642"/>
                  </a:lnTo>
                  <a:lnTo>
                    <a:pt x="460" y="639"/>
                  </a:lnTo>
                  <a:lnTo>
                    <a:pt x="451" y="636"/>
                  </a:lnTo>
                  <a:lnTo>
                    <a:pt x="442" y="634"/>
                  </a:lnTo>
                  <a:lnTo>
                    <a:pt x="433" y="633"/>
                  </a:lnTo>
                  <a:lnTo>
                    <a:pt x="425" y="633"/>
                  </a:lnTo>
                  <a:lnTo>
                    <a:pt x="417" y="633"/>
                  </a:lnTo>
                  <a:lnTo>
                    <a:pt x="411" y="633"/>
                  </a:lnTo>
                  <a:lnTo>
                    <a:pt x="405" y="634"/>
                  </a:lnTo>
                  <a:lnTo>
                    <a:pt x="397" y="643"/>
                  </a:lnTo>
                  <a:lnTo>
                    <a:pt x="386" y="655"/>
                  </a:lnTo>
                  <a:lnTo>
                    <a:pt x="376" y="667"/>
                  </a:lnTo>
                  <a:lnTo>
                    <a:pt x="364" y="673"/>
                  </a:lnTo>
                  <a:lnTo>
                    <a:pt x="354" y="670"/>
                  </a:lnTo>
                  <a:lnTo>
                    <a:pt x="342" y="668"/>
                  </a:lnTo>
                  <a:lnTo>
                    <a:pt x="330" y="668"/>
                  </a:lnTo>
                  <a:lnTo>
                    <a:pt x="318" y="668"/>
                  </a:lnTo>
                  <a:lnTo>
                    <a:pt x="307" y="671"/>
                  </a:lnTo>
                  <a:lnTo>
                    <a:pt x="295" y="677"/>
                  </a:lnTo>
                  <a:lnTo>
                    <a:pt x="286" y="685"/>
                  </a:lnTo>
                  <a:lnTo>
                    <a:pt x="277" y="695"/>
                  </a:lnTo>
                  <a:lnTo>
                    <a:pt x="264" y="714"/>
                  </a:lnTo>
                  <a:lnTo>
                    <a:pt x="255" y="730"/>
                  </a:lnTo>
                  <a:lnTo>
                    <a:pt x="248" y="747"/>
                  </a:lnTo>
                  <a:lnTo>
                    <a:pt x="243" y="769"/>
                  </a:lnTo>
                  <a:lnTo>
                    <a:pt x="240" y="792"/>
                  </a:lnTo>
                  <a:lnTo>
                    <a:pt x="242" y="812"/>
                  </a:lnTo>
                  <a:lnTo>
                    <a:pt x="243" y="828"/>
                  </a:lnTo>
                  <a:lnTo>
                    <a:pt x="245" y="83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27" name=""/>
            <p:cNvSpPr/>
            <p:nvPr/>
          </p:nvSpPr>
          <p:spPr>
            <a:xfrm>
              <a:off x="931680" y="4000320"/>
              <a:ext cx="509760" cy="511200"/>
            </a:xfrm>
            <a:custGeom>
              <a:avLst/>
              <a:gdLst/>
              <a:ahLst/>
              <a:rect l="l" t="t" r="r" b="b"/>
              <a:pathLst>
                <a:path w="321" h="322">
                  <a:moveTo>
                    <a:pt x="32" y="319"/>
                  </a:moveTo>
                  <a:lnTo>
                    <a:pt x="26" y="316"/>
                  </a:lnTo>
                  <a:lnTo>
                    <a:pt x="20" y="316"/>
                  </a:lnTo>
                  <a:lnTo>
                    <a:pt x="12" y="318"/>
                  </a:lnTo>
                  <a:lnTo>
                    <a:pt x="0" y="321"/>
                  </a:lnTo>
                  <a:lnTo>
                    <a:pt x="4" y="270"/>
                  </a:lnTo>
                  <a:lnTo>
                    <a:pt x="13" y="177"/>
                  </a:lnTo>
                  <a:lnTo>
                    <a:pt x="22" y="83"/>
                  </a:lnTo>
                  <a:lnTo>
                    <a:pt x="29" y="27"/>
                  </a:lnTo>
                  <a:lnTo>
                    <a:pt x="35" y="25"/>
                  </a:lnTo>
                  <a:lnTo>
                    <a:pt x="43" y="22"/>
                  </a:lnTo>
                  <a:lnTo>
                    <a:pt x="50" y="21"/>
                  </a:lnTo>
                  <a:lnTo>
                    <a:pt x="57" y="18"/>
                  </a:lnTo>
                  <a:lnTo>
                    <a:pt x="65" y="17"/>
                  </a:lnTo>
                  <a:lnTo>
                    <a:pt x="72" y="15"/>
                  </a:lnTo>
                  <a:lnTo>
                    <a:pt x="81" y="14"/>
                  </a:lnTo>
                  <a:lnTo>
                    <a:pt x="90" y="12"/>
                  </a:lnTo>
                  <a:lnTo>
                    <a:pt x="90" y="12"/>
                  </a:lnTo>
                  <a:lnTo>
                    <a:pt x="99" y="11"/>
                  </a:lnTo>
                  <a:lnTo>
                    <a:pt x="107" y="11"/>
                  </a:lnTo>
                  <a:lnTo>
                    <a:pt x="116" y="9"/>
                  </a:lnTo>
                  <a:lnTo>
                    <a:pt x="124" y="9"/>
                  </a:lnTo>
                  <a:lnTo>
                    <a:pt x="132" y="9"/>
                  </a:lnTo>
                  <a:lnTo>
                    <a:pt x="140" y="9"/>
                  </a:lnTo>
                  <a:lnTo>
                    <a:pt x="149" y="9"/>
                  </a:lnTo>
                  <a:lnTo>
                    <a:pt x="156" y="11"/>
                  </a:lnTo>
                  <a:lnTo>
                    <a:pt x="156" y="9"/>
                  </a:lnTo>
                  <a:lnTo>
                    <a:pt x="165" y="11"/>
                  </a:lnTo>
                  <a:lnTo>
                    <a:pt x="172" y="12"/>
                  </a:lnTo>
                  <a:lnTo>
                    <a:pt x="178" y="15"/>
                  </a:lnTo>
                  <a:lnTo>
                    <a:pt x="184" y="17"/>
                  </a:lnTo>
                  <a:lnTo>
                    <a:pt x="191" y="18"/>
                  </a:lnTo>
                  <a:lnTo>
                    <a:pt x="203" y="18"/>
                  </a:lnTo>
                  <a:lnTo>
                    <a:pt x="216" y="17"/>
                  </a:lnTo>
                  <a:lnTo>
                    <a:pt x="231" y="17"/>
                  </a:lnTo>
                  <a:lnTo>
                    <a:pt x="246" y="14"/>
                  </a:lnTo>
                  <a:lnTo>
                    <a:pt x="259" y="12"/>
                  </a:lnTo>
                  <a:lnTo>
                    <a:pt x="271" y="11"/>
                  </a:lnTo>
                  <a:lnTo>
                    <a:pt x="280" y="8"/>
                  </a:lnTo>
                  <a:lnTo>
                    <a:pt x="286" y="6"/>
                  </a:lnTo>
                  <a:lnTo>
                    <a:pt x="295" y="5"/>
                  </a:lnTo>
                  <a:lnTo>
                    <a:pt x="302" y="2"/>
                  </a:lnTo>
                  <a:lnTo>
                    <a:pt x="312" y="0"/>
                  </a:lnTo>
                  <a:lnTo>
                    <a:pt x="312" y="0"/>
                  </a:lnTo>
                  <a:lnTo>
                    <a:pt x="314" y="20"/>
                  </a:lnTo>
                  <a:lnTo>
                    <a:pt x="317" y="30"/>
                  </a:lnTo>
                  <a:lnTo>
                    <a:pt x="320" y="36"/>
                  </a:lnTo>
                  <a:lnTo>
                    <a:pt x="320" y="42"/>
                  </a:lnTo>
                  <a:lnTo>
                    <a:pt x="321" y="98"/>
                  </a:lnTo>
                  <a:lnTo>
                    <a:pt x="321" y="179"/>
                  </a:lnTo>
                  <a:lnTo>
                    <a:pt x="320" y="256"/>
                  </a:lnTo>
                  <a:lnTo>
                    <a:pt x="320" y="294"/>
                  </a:lnTo>
                  <a:lnTo>
                    <a:pt x="311" y="296"/>
                  </a:lnTo>
                  <a:lnTo>
                    <a:pt x="300" y="297"/>
                  </a:lnTo>
                  <a:lnTo>
                    <a:pt x="289" y="300"/>
                  </a:lnTo>
                  <a:lnTo>
                    <a:pt x="275" y="303"/>
                  </a:lnTo>
                  <a:lnTo>
                    <a:pt x="261" y="306"/>
                  </a:lnTo>
                  <a:lnTo>
                    <a:pt x="244" y="309"/>
                  </a:lnTo>
                  <a:lnTo>
                    <a:pt x="227" y="310"/>
                  </a:lnTo>
                  <a:lnTo>
                    <a:pt x="208" y="313"/>
                  </a:lnTo>
                  <a:lnTo>
                    <a:pt x="187" y="316"/>
                  </a:lnTo>
                  <a:lnTo>
                    <a:pt x="166" y="319"/>
                  </a:lnTo>
                  <a:lnTo>
                    <a:pt x="146" y="321"/>
                  </a:lnTo>
                  <a:lnTo>
                    <a:pt x="124" y="322"/>
                  </a:lnTo>
                  <a:lnTo>
                    <a:pt x="102" y="322"/>
                  </a:lnTo>
                  <a:lnTo>
                    <a:pt x="78" y="322"/>
                  </a:lnTo>
                  <a:lnTo>
                    <a:pt x="56" y="321"/>
                  </a:lnTo>
                  <a:lnTo>
                    <a:pt x="32" y="31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28" name=""/>
            <p:cNvSpPr/>
            <p:nvPr/>
          </p:nvSpPr>
          <p:spPr>
            <a:xfrm>
              <a:off x="1773360" y="2695320"/>
              <a:ext cx="1025280" cy="1828800"/>
            </a:xfrm>
            <a:custGeom>
              <a:avLst/>
              <a:gdLst/>
              <a:ahLst/>
              <a:rect l="l" t="t" r="r" b="b"/>
              <a:pathLst>
                <a:path w="646" h="1152">
                  <a:moveTo>
                    <a:pt x="192" y="1147"/>
                  </a:moveTo>
                  <a:lnTo>
                    <a:pt x="198" y="1146"/>
                  </a:lnTo>
                  <a:lnTo>
                    <a:pt x="205" y="1146"/>
                  </a:lnTo>
                  <a:lnTo>
                    <a:pt x="214" y="1146"/>
                  </a:lnTo>
                  <a:lnTo>
                    <a:pt x="226" y="1147"/>
                  </a:lnTo>
                  <a:lnTo>
                    <a:pt x="236" y="1149"/>
                  </a:lnTo>
                  <a:lnTo>
                    <a:pt x="248" y="1150"/>
                  </a:lnTo>
                  <a:lnTo>
                    <a:pt x="257" y="1152"/>
                  </a:lnTo>
                  <a:lnTo>
                    <a:pt x="266" y="1152"/>
                  </a:lnTo>
                  <a:lnTo>
                    <a:pt x="264" y="1098"/>
                  </a:lnTo>
                  <a:lnTo>
                    <a:pt x="270" y="999"/>
                  </a:lnTo>
                  <a:lnTo>
                    <a:pt x="273" y="887"/>
                  </a:lnTo>
                  <a:lnTo>
                    <a:pt x="264" y="794"/>
                  </a:lnTo>
                  <a:lnTo>
                    <a:pt x="258" y="763"/>
                  </a:lnTo>
                  <a:lnTo>
                    <a:pt x="258" y="713"/>
                  </a:lnTo>
                  <a:lnTo>
                    <a:pt x="261" y="650"/>
                  </a:lnTo>
                  <a:lnTo>
                    <a:pt x="267" y="579"/>
                  </a:lnTo>
                  <a:lnTo>
                    <a:pt x="274" y="506"/>
                  </a:lnTo>
                  <a:lnTo>
                    <a:pt x="282" y="440"/>
                  </a:lnTo>
                  <a:lnTo>
                    <a:pt x="291" y="384"/>
                  </a:lnTo>
                  <a:lnTo>
                    <a:pt x="299" y="344"/>
                  </a:lnTo>
                  <a:lnTo>
                    <a:pt x="302" y="346"/>
                  </a:lnTo>
                  <a:lnTo>
                    <a:pt x="311" y="350"/>
                  </a:lnTo>
                  <a:lnTo>
                    <a:pt x="323" y="356"/>
                  </a:lnTo>
                  <a:lnTo>
                    <a:pt x="338" y="362"/>
                  </a:lnTo>
                  <a:lnTo>
                    <a:pt x="355" y="369"/>
                  </a:lnTo>
                  <a:lnTo>
                    <a:pt x="372" y="377"/>
                  </a:lnTo>
                  <a:lnTo>
                    <a:pt x="389" y="384"/>
                  </a:lnTo>
                  <a:lnTo>
                    <a:pt x="404" y="388"/>
                  </a:lnTo>
                  <a:lnTo>
                    <a:pt x="417" y="391"/>
                  </a:lnTo>
                  <a:lnTo>
                    <a:pt x="428" y="393"/>
                  </a:lnTo>
                  <a:lnTo>
                    <a:pt x="438" y="394"/>
                  </a:lnTo>
                  <a:lnTo>
                    <a:pt x="447" y="393"/>
                  </a:lnTo>
                  <a:lnTo>
                    <a:pt x="457" y="391"/>
                  </a:lnTo>
                  <a:lnTo>
                    <a:pt x="467" y="390"/>
                  </a:lnTo>
                  <a:lnTo>
                    <a:pt x="479" y="388"/>
                  </a:lnTo>
                  <a:lnTo>
                    <a:pt x="492" y="387"/>
                  </a:lnTo>
                  <a:lnTo>
                    <a:pt x="506" y="385"/>
                  </a:lnTo>
                  <a:lnTo>
                    <a:pt x="516" y="382"/>
                  </a:lnTo>
                  <a:lnTo>
                    <a:pt x="523" y="379"/>
                  </a:lnTo>
                  <a:lnTo>
                    <a:pt x="529" y="375"/>
                  </a:lnTo>
                  <a:lnTo>
                    <a:pt x="534" y="372"/>
                  </a:lnTo>
                  <a:lnTo>
                    <a:pt x="537" y="369"/>
                  </a:lnTo>
                  <a:lnTo>
                    <a:pt x="538" y="366"/>
                  </a:lnTo>
                  <a:lnTo>
                    <a:pt x="540" y="363"/>
                  </a:lnTo>
                  <a:lnTo>
                    <a:pt x="543" y="357"/>
                  </a:lnTo>
                  <a:lnTo>
                    <a:pt x="547" y="347"/>
                  </a:lnTo>
                  <a:lnTo>
                    <a:pt x="550" y="337"/>
                  </a:lnTo>
                  <a:lnTo>
                    <a:pt x="551" y="328"/>
                  </a:lnTo>
                  <a:lnTo>
                    <a:pt x="560" y="325"/>
                  </a:lnTo>
                  <a:lnTo>
                    <a:pt x="569" y="322"/>
                  </a:lnTo>
                  <a:lnTo>
                    <a:pt x="576" y="320"/>
                  </a:lnTo>
                  <a:lnTo>
                    <a:pt x="579" y="320"/>
                  </a:lnTo>
                  <a:lnTo>
                    <a:pt x="590" y="326"/>
                  </a:lnTo>
                  <a:lnTo>
                    <a:pt x="593" y="323"/>
                  </a:lnTo>
                  <a:lnTo>
                    <a:pt x="599" y="313"/>
                  </a:lnTo>
                  <a:lnTo>
                    <a:pt x="607" y="300"/>
                  </a:lnTo>
                  <a:lnTo>
                    <a:pt x="618" y="282"/>
                  </a:lnTo>
                  <a:lnTo>
                    <a:pt x="628" y="264"/>
                  </a:lnTo>
                  <a:lnTo>
                    <a:pt x="637" y="247"/>
                  </a:lnTo>
                  <a:lnTo>
                    <a:pt x="644" y="230"/>
                  </a:lnTo>
                  <a:lnTo>
                    <a:pt x="646" y="217"/>
                  </a:lnTo>
                  <a:lnTo>
                    <a:pt x="625" y="235"/>
                  </a:lnTo>
                  <a:lnTo>
                    <a:pt x="603" y="247"/>
                  </a:lnTo>
                  <a:lnTo>
                    <a:pt x="579" y="253"/>
                  </a:lnTo>
                  <a:lnTo>
                    <a:pt x="556" y="254"/>
                  </a:lnTo>
                  <a:lnTo>
                    <a:pt x="534" y="253"/>
                  </a:lnTo>
                  <a:lnTo>
                    <a:pt x="513" y="248"/>
                  </a:lnTo>
                  <a:lnTo>
                    <a:pt x="497" y="244"/>
                  </a:lnTo>
                  <a:lnTo>
                    <a:pt x="487" y="239"/>
                  </a:lnTo>
                  <a:lnTo>
                    <a:pt x="466" y="232"/>
                  </a:lnTo>
                  <a:lnTo>
                    <a:pt x="451" y="220"/>
                  </a:lnTo>
                  <a:lnTo>
                    <a:pt x="439" y="207"/>
                  </a:lnTo>
                  <a:lnTo>
                    <a:pt x="432" y="191"/>
                  </a:lnTo>
                  <a:lnTo>
                    <a:pt x="428" y="173"/>
                  </a:lnTo>
                  <a:lnTo>
                    <a:pt x="425" y="154"/>
                  </a:lnTo>
                  <a:lnTo>
                    <a:pt x="423" y="134"/>
                  </a:lnTo>
                  <a:lnTo>
                    <a:pt x="423" y="114"/>
                  </a:lnTo>
                  <a:lnTo>
                    <a:pt x="420" y="114"/>
                  </a:lnTo>
                  <a:lnTo>
                    <a:pt x="414" y="112"/>
                  </a:lnTo>
                  <a:lnTo>
                    <a:pt x="408" y="112"/>
                  </a:lnTo>
                  <a:lnTo>
                    <a:pt x="401" y="112"/>
                  </a:lnTo>
                  <a:lnTo>
                    <a:pt x="394" y="114"/>
                  </a:lnTo>
                  <a:lnTo>
                    <a:pt x="386" y="114"/>
                  </a:lnTo>
                  <a:lnTo>
                    <a:pt x="379" y="115"/>
                  </a:lnTo>
                  <a:lnTo>
                    <a:pt x="373" y="117"/>
                  </a:lnTo>
                  <a:lnTo>
                    <a:pt x="373" y="114"/>
                  </a:lnTo>
                  <a:lnTo>
                    <a:pt x="370" y="106"/>
                  </a:lnTo>
                  <a:lnTo>
                    <a:pt x="366" y="93"/>
                  </a:lnTo>
                  <a:lnTo>
                    <a:pt x="360" y="77"/>
                  </a:lnTo>
                  <a:lnTo>
                    <a:pt x="355" y="68"/>
                  </a:lnTo>
                  <a:lnTo>
                    <a:pt x="351" y="62"/>
                  </a:lnTo>
                  <a:lnTo>
                    <a:pt x="344" y="56"/>
                  </a:lnTo>
                  <a:lnTo>
                    <a:pt x="338" y="52"/>
                  </a:lnTo>
                  <a:lnTo>
                    <a:pt x="330" y="49"/>
                  </a:lnTo>
                  <a:lnTo>
                    <a:pt x="324" y="47"/>
                  </a:lnTo>
                  <a:lnTo>
                    <a:pt x="319" y="46"/>
                  </a:lnTo>
                  <a:lnTo>
                    <a:pt x="314" y="46"/>
                  </a:lnTo>
                  <a:lnTo>
                    <a:pt x="310" y="46"/>
                  </a:lnTo>
                  <a:lnTo>
                    <a:pt x="304" y="46"/>
                  </a:lnTo>
                  <a:lnTo>
                    <a:pt x="297" y="46"/>
                  </a:lnTo>
                  <a:lnTo>
                    <a:pt x="289" y="44"/>
                  </a:lnTo>
                  <a:lnTo>
                    <a:pt x="280" y="44"/>
                  </a:lnTo>
                  <a:lnTo>
                    <a:pt x="274" y="43"/>
                  </a:lnTo>
                  <a:lnTo>
                    <a:pt x="269" y="41"/>
                  </a:lnTo>
                  <a:lnTo>
                    <a:pt x="264" y="40"/>
                  </a:lnTo>
                  <a:lnTo>
                    <a:pt x="260" y="33"/>
                  </a:lnTo>
                  <a:lnTo>
                    <a:pt x="254" y="21"/>
                  </a:lnTo>
                  <a:lnTo>
                    <a:pt x="246" y="10"/>
                  </a:lnTo>
                  <a:lnTo>
                    <a:pt x="242" y="3"/>
                  </a:lnTo>
                  <a:lnTo>
                    <a:pt x="238" y="2"/>
                  </a:lnTo>
                  <a:lnTo>
                    <a:pt x="230" y="0"/>
                  </a:lnTo>
                  <a:lnTo>
                    <a:pt x="223" y="0"/>
                  </a:lnTo>
                  <a:lnTo>
                    <a:pt x="214" y="0"/>
                  </a:lnTo>
                  <a:lnTo>
                    <a:pt x="205" y="0"/>
                  </a:lnTo>
                  <a:lnTo>
                    <a:pt x="196" y="2"/>
                  </a:lnTo>
                  <a:lnTo>
                    <a:pt x="187" y="3"/>
                  </a:lnTo>
                  <a:lnTo>
                    <a:pt x="182" y="3"/>
                  </a:lnTo>
                  <a:lnTo>
                    <a:pt x="176" y="5"/>
                  </a:lnTo>
                  <a:lnTo>
                    <a:pt x="170" y="6"/>
                  </a:lnTo>
                  <a:lnTo>
                    <a:pt x="164" y="8"/>
                  </a:lnTo>
                  <a:lnTo>
                    <a:pt x="158" y="10"/>
                  </a:lnTo>
                  <a:lnTo>
                    <a:pt x="152" y="15"/>
                  </a:lnTo>
                  <a:lnTo>
                    <a:pt x="145" y="18"/>
                  </a:lnTo>
                  <a:lnTo>
                    <a:pt x="139" y="22"/>
                  </a:lnTo>
                  <a:lnTo>
                    <a:pt x="133" y="27"/>
                  </a:lnTo>
                  <a:lnTo>
                    <a:pt x="126" y="31"/>
                  </a:lnTo>
                  <a:lnTo>
                    <a:pt x="118" y="34"/>
                  </a:lnTo>
                  <a:lnTo>
                    <a:pt x="109" y="37"/>
                  </a:lnTo>
                  <a:lnTo>
                    <a:pt x="102" y="39"/>
                  </a:lnTo>
                  <a:lnTo>
                    <a:pt x="95" y="39"/>
                  </a:lnTo>
                  <a:lnTo>
                    <a:pt x="87" y="39"/>
                  </a:lnTo>
                  <a:lnTo>
                    <a:pt x="81" y="36"/>
                  </a:lnTo>
                  <a:lnTo>
                    <a:pt x="75" y="33"/>
                  </a:lnTo>
                  <a:lnTo>
                    <a:pt x="71" y="30"/>
                  </a:lnTo>
                  <a:lnTo>
                    <a:pt x="61" y="27"/>
                  </a:lnTo>
                  <a:lnTo>
                    <a:pt x="49" y="22"/>
                  </a:lnTo>
                  <a:lnTo>
                    <a:pt x="36" y="18"/>
                  </a:lnTo>
                  <a:lnTo>
                    <a:pt x="22" y="15"/>
                  </a:lnTo>
                  <a:lnTo>
                    <a:pt x="11" y="10"/>
                  </a:lnTo>
                  <a:lnTo>
                    <a:pt x="3" y="9"/>
                  </a:lnTo>
                  <a:lnTo>
                    <a:pt x="0" y="8"/>
                  </a:lnTo>
                  <a:lnTo>
                    <a:pt x="8" y="28"/>
                  </a:lnTo>
                  <a:lnTo>
                    <a:pt x="19" y="64"/>
                  </a:lnTo>
                  <a:lnTo>
                    <a:pt x="37" y="111"/>
                  </a:lnTo>
                  <a:lnTo>
                    <a:pt x="56" y="163"/>
                  </a:lnTo>
                  <a:lnTo>
                    <a:pt x="75" y="214"/>
                  </a:lnTo>
                  <a:lnTo>
                    <a:pt x="92" y="260"/>
                  </a:lnTo>
                  <a:lnTo>
                    <a:pt x="106" y="294"/>
                  </a:lnTo>
                  <a:lnTo>
                    <a:pt x="114" y="310"/>
                  </a:lnTo>
                  <a:lnTo>
                    <a:pt x="124" y="347"/>
                  </a:lnTo>
                  <a:lnTo>
                    <a:pt x="131" y="397"/>
                  </a:lnTo>
                  <a:lnTo>
                    <a:pt x="133" y="450"/>
                  </a:lnTo>
                  <a:lnTo>
                    <a:pt x="126" y="496"/>
                  </a:lnTo>
                  <a:lnTo>
                    <a:pt x="123" y="517"/>
                  </a:lnTo>
                  <a:lnTo>
                    <a:pt x="112" y="555"/>
                  </a:lnTo>
                  <a:lnTo>
                    <a:pt x="99" y="604"/>
                  </a:lnTo>
                  <a:lnTo>
                    <a:pt x="84" y="657"/>
                  </a:lnTo>
                  <a:lnTo>
                    <a:pt x="70" y="710"/>
                  </a:lnTo>
                  <a:lnTo>
                    <a:pt x="55" y="757"/>
                  </a:lnTo>
                  <a:lnTo>
                    <a:pt x="45" y="791"/>
                  </a:lnTo>
                  <a:lnTo>
                    <a:pt x="40" y="806"/>
                  </a:lnTo>
                  <a:lnTo>
                    <a:pt x="33" y="821"/>
                  </a:lnTo>
                  <a:lnTo>
                    <a:pt x="28" y="837"/>
                  </a:lnTo>
                  <a:lnTo>
                    <a:pt x="25" y="849"/>
                  </a:lnTo>
                  <a:lnTo>
                    <a:pt x="24" y="855"/>
                  </a:lnTo>
                  <a:lnTo>
                    <a:pt x="17" y="908"/>
                  </a:lnTo>
                  <a:lnTo>
                    <a:pt x="11" y="992"/>
                  </a:lnTo>
                  <a:lnTo>
                    <a:pt x="6" y="1075"/>
                  </a:lnTo>
                  <a:lnTo>
                    <a:pt x="5" y="1122"/>
                  </a:lnTo>
                  <a:lnTo>
                    <a:pt x="21" y="1125"/>
                  </a:lnTo>
                  <a:lnTo>
                    <a:pt x="40" y="1128"/>
                  </a:lnTo>
                  <a:lnTo>
                    <a:pt x="62" y="1132"/>
                  </a:lnTo>
                  <a:lnTo>
                    <a:pt x="87" y="1135"/>
                  </a:lnTo>
                  <a:lnTo>
                    <a:pt x="112" y="1140"/>
                  </a:lnTo>
                  <a:lnTo>
                    <a:pt x="140" y="1143"/>
                  </a:lnTo>
                  <a:lnTo>
                    <a:pt x="167" y="1146"/>
                  </a:lnTo>
                  <a:lnTo>
                    <a:pt x="192" y="114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29" name=""/>
            <p:cNvSpPr/>
            <p:nvPr/>
          </p:nvSpPr>
          <p:spPr>
            <a:xfrm>
              <a:off x="982800" y="4052880"/>
              <a:ext cx="1095120" cy="2357280"/>
            </a:xfrm>
            <a:custGeom>
              <a:avLst/>
              <a:gdLst/>
              <a:ahLst/>
              <a:rect l="l" t="t" r="r" b="b"/>
              <a:pathLst>
                <a:path w="690" h="1485">
                  <a:moveTo>
                    <a:pt x="690" y="292"/>
                  </a:moveTo>
                  <a:lnTo>
                    <a:pt x="674" y="397"/>
                  </a:lnTo>
                  <a:lnTo>
                    <a:pt x="662" y="555"/>
                  </a:lnTo>
                  <a:lnTo>
                    <a:pt x="656" y="707"/>
                  </a:lnTo>
                  <a:lnTo>
                    <a:pt x="660" y="790"/>
                  </a:lnTo>
                  <a:lnTo>
                    <a:pt x="666" y="821"/>
                  </a:lnTo>
                  <a:lnTo>
                    <a:pt x="666" y="852"/>
                  </a:lnTo>
                  <a:lnTo>
                    <a:pt x="663" y="884"/>
                  </a:lnTo>
                  <a:lnTo>
                    <a:pt x="660" y="918"/>
                  </a:lnTo>
                  <a:lnTo>
                    <a:pt x="656" y="968"/>
                  </a:lnTo>
                  <a:lnTo>
                    <a:pt x="650" y="1042"/>
                  </a:lnTo>
                  <a:lnTo>
                    <a:pt x="649" y="1116"/>
                  </a:lnTo>
                  <a:lnTo>
                    <a:pt x="653" y="1172"/>
                  </a:lnTo>
                  <a:lnTo>
                    <a:pt x="660" y="1210"/>
                  </a:lnTo>
                  <a:lnTo>
                    <a:pt x="666" y="1263"/>
                  </a:lnTo>
                  <a:lnTo>
                    <a:pt x="669" y="1322"/>
                  </a:lnTo>
                  <a:lnTo>
                    <a:pt x="669" y="1377"/>
                  </a:lnTo>
                  <a:lnTo>
                    <a:pt x="678" y="1379"/>
                  </a:lnTo>
                  <a:lnTo>
                    <a:pt x="678" y="1395"/>
                  </a:lnTo>
                  <a:lnTo>
                    <a:pt x="678" y="1408"/>
                  </a:lnTo>
                  <a:lnTo>
                    <a:pt x="678" y="1418"/>
                  </a:lnTo>
                  <a:lnTo>
                    <a:pt x="677" y="1424"/>
                  </a:lnTo>
                  <a:lnTo>
                    <a:pt x="668" y="1430"/>
                  </a:lnTo>
                  <a:lnTo>
                    <a:pt x="646" y="1436"/>
                  </a:lnTo>
                  <a:lnTo>
                    <a:pt x="616" y="1442"/>
                  </a:lnTo>
                  <a:lnTo>
                    <a:pt x="582" y="1446"/>
                  </a:lnTo>
                  <a:lnTo>
                    <a:pt x="547" y="1449"/>
                  </a:lnTo>
                  <a:lnTo>
                    <a:pt x="515" y="1448"/>
                  </a:lnTo>
                  <a:lnTo>
                    <a:pt x="488" y="1442"/>
                  </a:lnTo>
                  <a:lnTo>
                    <a:pt x="472" y="1432"/>
                  </a:lnTo>
                  <a:lnTo>
                    <a:pt x="464" y="1389"/>
                  </a:lnTo>
                  <a:lnTo>
                    <a:pt x="472" y="1389"/>
                  </a:lnTo>
                  <a:lnTo>
                    <a:pt x="466" y="1339"/>
                  </a:lnTo>
                  <a:lnTo>
                    <a:pt x="454" y="1241"/>
                  </a:lnTo>
                  <a:lnTo>
                    <a:pt x="441" y="1142"/>
                  </a:lnTo>
                  <a:lnTo>
                    <a:pt x="431" y="1086"/>
                  </a:lnTo>
                  <a:lnTo>
                    <a:pt x="423" y="1046"/>
                  </a:lnTo>
                  <a:lnTo>
                    <a:pt x="417" y="980"/>
                  </a:lnTo>
                  <a:lnTo>
                    <a:pt x="413" y="914"/>
                  </a:lnTo>
                  <a:lnTo>
                    <a:pt x="411" y="872"/>
                  </a:lnTo>
                  <a:lnTo>
                    <a:pt x="410" y="847"/>
                  </a:lnTo>
                  <a:lnTo>
                    <a:pt x="405" y="800"/>
                  </a:lnTo>
                  <a:lnTo>
                    <a:pt x="398" y="738"/>
                  </a:lnTo>
                  <a:lnTo>
                    <a:pt x="389" y="666"/>
                  </a:lnTo>
                  <a:lnTo>
                    <a:pt x="380" y="592"/>
                  </a:lnTo>
                  <a:lnTo>
                    <a:pt x="372" y="524"/>
                  </a:lnTo>
                  <a:lnTo>
                    <a:pt x="364" y="466"/>
                  </a:lnTo>
                  <a:lnTo>
                    <a:pt x="358" y="428"/>
                  </a:lnTo>
                  <a:lnTo>
                    <a:pt x="354" y="481"/>
                  </a:lnTo>
                  <a:lnTo>
                    <a:pt x="347" y="590"/>
                  </a:lnTo>
                  <a:lnTo>
                    <a:pt x="338" y="702"/>
                  </a:lnTo>
                  <a:lnTo>
                    <a:pt x="333" y="770"/>
                  </a:lnTo>
                  <a:lnTo>
                    <a:pt x="324" y="816"/>
                  </a:lnTo>
                  <a:lnTo>
                    <a:pt x="320" y="872"/>
                  </a:lnTo>
                  <a:lnTo>
                    <a:pt x="317" y="927"/>
                  </a:lnTo>
                  <a:lnTo>
                    <a:pt x="316" y="967"/>
                  </a:lnTo>
                  <a:lnTo>
                    <a:pt x="314" y="990"/>
                  </a:lnTo>
                  <a:lnTo>
                    <a:pt x="311" y="1008"/>
                  </a:lnTo>
                  <a:lnTo>
                    <a:pt x="307" y="1023"/>
                  </a:lnTo>
                  <a:lnTo>
                    <a:pt x="304" y="1035"/>
                  </a:lnTo>
                  <a:lnTo>
                    <a:pt x="302" y="1063"/>
                  </a:lnTo>
                  <a:lnTo>
                    <a:pt x="302" y="1108"/>
                  </a:lnTo>
                  <a:lnTo>
                    <a:pt x="304" y="1157"/>
                  </a:lnTo>
                  <a:lnTo>
                    <a:pt x="304" y="1188"/>
                  </a:lnTo>
                  <a:lnTo>
                    <a:pt x="301" y="1213"/>
                  </a:lnTo>
                  <a:lnTo>
                    <a:pt x="294" y="1249"/>
                  </a:lnTo>
                  <a:lnTo>
                    <a:pt x="286" y="1287"/>
                  </a:lnTo>
                  <a:lnTo>
                    <a:pt x="283" y="1318"/>
                  </a:lnTo>
                  <a:lnTo>
                    <a:pt x="283" y="1349"/>
                  </a:lnTo>
                  <a:lnTo>
                    <a:pt x="283" y="1384"/>
                  </a:lnTo>
                  <a:lnTo>
                    <a:pt x="283" y="1414"/>
                  </a:lnTo>
                  <a:lnTo>
                    <a:pt x="283" y="1426"/>
                  </a:lnTo>
                  <a:lnTo>
                    <a:pt x="295" y="1427"/>
                  </a:lnTo>
                  <a:lnTo>
                    <a:pt x="296" y="1435"/>
                  </a:lnTo>
                  <a:lnTo>
                    <a:pt x="298" y="1452"/>
                  </a:lnTo>
                  <a:lnTo>
                    <a:pt x="298" y="1470"/>
                  </a:lnTo>
                  <a:lnTo>
                    <a:pt x="294" y="1482"/>
                  </a:lnTo>
                  <a:lnTo>
                    <a:pt x="283" y="1483"/>
                  </a:lnTo>
                  <a:lnTo>
                    <a:pt x="260" y="1485"/>
                  </a:lnTo>
                  <a:lnTo>
                    <a:pt x="230" y="1485"/>
                  </a:lnTo>
                  <a:lnTo>
                    <a:pt x="196" y="1483"/>
                  </a:lnTo>
                  <a:lnTo>
                    <a:pt x="164" y="1483"/>
                  </a:lnTo>
                  <a:lnTo>
                    <a:pt x="136" y="1483"/>
                  </a:lnTo>
                  <a:lnTo>
                    <a:pt x="115" y="1482"/>
                  </a:lnTo>
                  <a:lnTo>
                    <a:pt x="108" y="1482"/>
                  </a:lnTo>
                  <a:lnTo>
                    <a:pt x="92" y="1430"/>
                  </a:lnTo>
                  <a:lnTo>
                    <a:pt x="102" y="1429"/>
                  </a:lnTo>
                  <a:lnTo>
                    <a:pt x="99" y="1355"/>
                  </a:lnTo>
                  <a:lnTo>
                    <a:pt x="98" y="1221"/>
                  </a:lnTo>
                  <a:lnTo>
                    <a:pt x="96" y="1091"/>
                  </a:lnTo>
                  <a:lnTo>
                    <a:pt x="95" y="1029"/>
                  </a:lnTo>
                  <a:lnTo>
                    <a:pt x="89" y="1007"/>
                  </a:lnTo>
                  <a:lnTo>
                    <a:pt x="77" y="964"/>
                  </a:lnTo>
                  <a:lnTo>
                    <a:pt x="67" y="915"/>
                  </a:lnTo>
                  <a:lnTo>
                    <a:pt x="62" y="875"/>
                  </a:lnTo>
                  <a:lnTo>
                    <a:pt x="61" y="819"/>
                  </a:lnTo>
                  <a:lnTo>
                    <a:pt x="59" y="733"/>
                  </a:lnTo>
                  <a:lnTo>
                    <a:pt x="56" y="651"/>
                  </a:lnTo>
                  <a:lnTo>
                    <a:pt x="53" y="601"/>
                  </a:lnTo>
                  <a:lnTo>
                    <a:pt x="49" y="580"/>
                  </a:lnTo>
                  <a:lnTo>
                    <a:pt x="43" y="543"/>
                  </a:lnTo>
                  <a:lnTo>
                    <a:pt x="33" y="499"/>
                  </a:lnTo>
                  <a:lnTo>
                    <a:pt x="24" y="447"/>
                  </a:lnTo>
                  <a:lnTo>
                    <a:pt x="14" y="398"/>
                  </a:lnTo>
                  <a:lnTo>
                    <a:pt x="6" y="353"/>
                  </a:lnTo>
                  <a:lnTo>
                    <a:pt x="3" y="319"/>
                  </a:lnTo>
                  <a:lnTo>
                    <a:pt x="3" y="299"/>
                  </a:lnTo>
                  <a:lnTo>
                    <a:pt x="3" y="295"/>
                  </a:lnTo>
                  <a:lnTo>
                    <a:pt x="3" y="291"/>
                  </a:lnTo>
                  <a:lnTo>
                    <a:pt x="2" y="288"/>
                  </a:lnTo>
                  <a:lnTo>
                    <a:pt x="0" y="286"/>
                  </a:lnTo>
                  <a:lnTo>
                    <a:pt x="24" y="288"/>
                  </a:lnTo>
                  <a:lnTo>
                    <a:pt x="46" y="289"/>
                  </a:lnTo>
                  <a:lnTo>
                    <a:pt x="70" y="289"/>
                  </a:lnTo>
                  <a:lnTo>
                    <a:pt x="92" y="289"/>
                  </a:lnTo>
                  <a:lnTo>
                    <a:pt x="114" y="288"/>
                  </a:lnTo>
                  <a:lnTo>
                    <a:pt x="134" y="286"/>
                  </a:lnTo>
                  <a:lnTo>
                    <a:pt x="155" y="283"/>
                  </a:lnTo>
                  <a:lnTo>
                    <a:pt x="176" y="280"/>
                  </a:lnTo>
                  <a:lnTo>
                    <a:pt x="195" y="277"/>
                  </a:lnTo>
                  <a:lnTo>
                    <a:pt x="212" y="276"/>
                  </a:lnTo>
                  <a:lnTo>
                    <a:pt x="229" y="273"/>
                  </a:lnTo>
                  <a:lnTo>
                    <a:pt x="243" y="270"/>
                  </a:lnTo>
                  <a:lnTo>
                    <a:pt x="257" y="267"/>
                  </a:lnTo>
                  <a:lnTo>
                    <a:pt x="268" y="264"/>
                  </a:lnTo>
                  <a:lnTo>
                    <a:pt x="279" y="263"/>
                  </a:lnTo>
                  <a:lnTo>
                    <a:pt x="288" y="261"/>
                  </a:lnTo>
                  <a:lnTo>
                    <a:pt x="288" y="223"/>
                  </a:lnTo>
                  <a:lnTo>
                    <a:pt x="289" y="146"/>
                  </a:lnTo>
                  <a:lnTo>
                    <a:pt x="289" y="65"/>
                  </a:lnTo>
                  <a:lnTo>
                    <a:pt x="288" y="9"/>
                  </a:lnTo>
                  <a:lnTo>
                    <a:pt x="305" y="10"/>
                  </a:lnTo>
                  <a:lnTo>
                    <a:pt x="330" y="12"/>
                  </a:lnTo>
                  <a:lnTo>
                    <a:pt x="361" y="13"/>
                  </a:lnTo>
                  <a:lnTo>
                    <a:pt x="395" y="15"/>
                  </a:lnTo>
                  <a:lnTo>
                    <a:pt x="431" y="13"/>
                  </a:lnTo>
                  <a:lnTo>
                    <a:pt x="464" y="12"/>
                  </a:lnTo>
                  <a:lnTo>
                    <a:pt x="495" y="7"/>
                  </a:lnTo>
                  <a:lnTo>
                    <a:pt x="522" y="0"/>
                  </a:lnTo>
                  <a:lnTo>
                    <a:pt x="515" y="53"/>
                  </a:lnTo>
                  <a:lnTo>
                    <a:pt x="509" y="137"/>
                  </a:lnTo>
                  <a:lnTo>
                    <a:pt x="504" y="220"/>
                  </a:lnTo>
                  <a:lnTo>
                    <a:pt x="503" y="267"/>
                  </a:lnTo>
                  <a:lnTo>
                    <a:pt x="519" y="270"/>
                  </a:lnTo>
                  <a:lnTo>
                    <a:pt x="538" y="273"/>
                  </a:lnTo>
                  <a:lnTo>
                    <a:pt x="560" y="277"/>
                  </a:lnTo>
                  <a:lnTo>
                    <a:pt x="585" y="280"/>
                  </a:lnTo>
                  <a:lnTo>
                    <a:pt x="610" y="285"/>
                  </a:lnTo>
                  <a:lnTo>
                    <a:pt x="638" y="288"/>
                  </a:lnTo>
                  <a:lnTo>
                    <a:pt x="665" y="291"/>
                  </a:lnTo>
                  <a:lnTo>
                    <a:pt x="690" y="29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30" name=""/>
            <p:cNvSpPr/>
            <p:nvPr/>
          </p:nvSpPr>
          <p:spPr>
            <a:xfrm>
              <a:off x="1066680" y="3749760"/>
              <a:ext cx="196920" cy="269640"/>
            </a:xfrm>
            <a:custGeom>
              <a:avLst/>
              <a:gdLst/>
              <a:ahLst/>
              <a:rect l="l" t="t" r="r" b="b"/>
              <a:pathLst>
                <a:path w="124" h="170">
                  <a:moveTo>
                    <a:pt x="3" y="101"/>
                  </a:moveTo>
                  <a:lnTo>
                    <a:pt x="0" y="124"/>
                  </a:lnTo>
                  <a:lnTo>
                    <a:pt x="2" y="144"/>
                  </a:lnTo>
                  <a:lnTo>
                    <a:pt x="3" y="160"/>
                  </a:lnTo>
                  <a:lnTo>
                    <a:pt x="5" y="170"/>
                  </a:lnTo>
                  <a:lnTo>
                    <a:pt x="5" y="170"/>
                  </a:lnTo>
                  <a:lnTo>
                    <a:pt x="14" y="169"/>
                  </a:lnTo>
                  <a:lnTo>
                    <a:pt x="22" y="169"/>
                  </a:lnTo>
                  <a:lnTo>
                    <a:pt x="31" y="167"/>
                  </a:lnTo>
                  <a:lnTo>
                    <a:pt x="39" y="167"/>
                  </a:lnTo>
                  <a:lnTo>
                    <a:pt x="47" y="167"/>
                  </a:lnTo>
                  <a:lnTo>
                    <a:pt x="55" y="167"/>
                  </a:lnTo>
                  <a:lnTo>
                    <a:pt x="64" y="167"/>
                  </a:lnTo>
                  <a:lnTo>
                    <a:pt x="71" y="169"/>
                  </a:lnTo>
                  <a:lnTo>
                    <a:pt x="71" y="167"/>
                  </a:lnTo>
                  <a:lnTo>
                    <a:pt x="67" y="152"/>
                  </a:lnTo>
                  <a:lnTo>
                    <a:pt x="65" y="118"/>
                  </a:lnTo>
                  <a:lnTo>
                    <a:pt x="68" y="77"/>
                  </a:lnTo>
                  <a:lnTo>
                    <a:pt x="80" y="43"/>
                  </a:lnTo>
                  <a:lnTo>
                    <a:pt x="83" y="39"/>
                  </a:lnTo>
                  <a:lnTo>
                    <a:pt x="89" y="34"/>
                  </a:lnTo>
                  <a:lnTo>
                    <a:pt x="95" y="28"/>
                  </a:lnTo>
                  <a:lnTo>
                    <a:pt x="101" y="21"/>
                  </a:lnTo>
                  <a:lnTo>
                    <a:pt x="108" y="17"/>
                  </a:lnTo>
                  <a:lnTo>
                    <a:pt x="114" y="11"/>
                  </a:lnTo>
                  <a:lnTo>
                    <a:pt x="120" y="6"/>
                  </a:lnTo>
                  <a:lnTo>
                    <a:pt x="124" y="5"/>
                  </a:lnTo>
                  <a:lnTo>
                    <a:pt x="124" y="5"/>
                  </a:lnTo>
                  <a:lnTo>
                    <a:pt x="114" y="2"/>
                  </a:lnTo>
                  <a:lnTo>
                    <a:pt x="102" y="0"/>
                  </a:lnTo>
                  <a:lnTo>
                    <a:pt x="90" y="0"/>
                  </a:lnTo>
                  <a:lnTo>
                    <a:pt x="78" y="0"/>
                  </a:lnTo>
                  <a:lnTo>
                    <a:pt x="67" y="3"/>
                  </a:lnTo>
                  <a:lnTo>
                    <a:pt x="55" y="9"/>
                  </a:lnTo>
                  <a:lnTo>
                    <a:pt x="46" y="17"/>
                  </a:lnTo>
                  <a:lnTo>
                    <a:pt x="37" y="27"/>
                  </a:lnTo>
                  <a:lnTo>
                    <a:pt x="24" y="46"/>
                  </a:lnTo>
                  <a:lnTo>
                    <a:pt x="15" y="62"/>
                  </a:lnTo>
                  <a:lnTo>
                    <a:pt x="8" y="79"/>
                  </a:lnTo>
                  <a:lnTo>
                    <a:pt x="3" y="101"/>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31" name=""/>
            <p:cNvSpPr/>
            <p:nvPr/>
          </p:nvSpPr>
          <p:spPr>
            <a:xfrm>
              <a:off x="2444760" y="2863800"/>
              <a:ext cx="324000" cy="237960"/>
            </a:xfrm>
            <a:custGeom>
              <a:avLst/>
              <a:gdLst/>
              <a:ahLst/>
              <a:rect l="l" t="t" r="r" b="b"/>
              <a:pathLst>
                <a:path w="204" h="150">
                  <a:moveTo>
                    <a:pt x="64" y="133"/>
                  </a:moveTo>
                  <a:lnTo>
                    <a:pt x="72" y="138"/>
                  </a:lnTo>
                  <a:lnTo>
                    <a:pt x="86" y="142"/>
                  </a:lnTo>
                  <a:lnTo>
                    <a:pt x="102" y="145"/>
                  </a:lnTo>
                  <a:lnTo>
                    <a:pt x="121" y="148"/>
                  </a:lnTo>
                  <a:lnTo>
                    <a:pt x="142" y="150"/>
                  </a:lnTo>
                  <a:lnTo>
                    <a:pt x="164" y="147"/>
                  </a:lnTo>
                  <a:lnTo>
                    <a:pt x="184" y="141"/>
                  </a:lnTo>
                  <a:lnTo>
                    <a:pt x="204" y="129"/>
                  </a:lnTo>
                  <a:lnTo>
                    <a:pt x="187" y="11"/>
                  </a:lnTo>
                  <a:lnTo>
                    <a:pt x="180" y="20"/>
                  </a:lnTo>
                  <a:lnTo>
                    <a:pt x="173" y="27"/>
                  </a:lnTo>
                  <a:lnTo>
                    <a:pt x="165" y="34"/>
                  </a:lnTo>
                  <a:lnTo>
                    <a:pt x="156" y="39"/>
                  </a:lnTo>
                  <a:lnTo>
                    <a:pt x="145" y="43"/>
                  </a:lnTo>
                  <a:lnTo>
                    <a:pt x="128" y="43"/>
                  </a:lnTo>
                  <a:lnTo>
                    <a:pt x="109" y="42"/>
                  </a:lnTo>
                  <a:lnTo>
                    <a:pt x="84" y="36"/>
                  </a:lnTo>
                  <a:lnTo>
                    <a:pt x="65" y="30"/>
                  </a:lnTo>
                  <a:lnTo>
                    <a:pt x="49" y="24"/>
                  </a:lnTo>
                  <a:lnTo>
                    <a:pt x="37" y="20"/>
                  </a:lnTo>
                  <a:lnTo>
                    <a:pt x="27" y="14"/>
                  </a:lnTo>
                  <a:lnTo>
                    <a:pt x="19" y="9"/>
                  </a:lnTo>
                  <a:lnTo>
                    <a:pt x="13" y="5"/>
                  </a:lnTo>
                  <a:lnTo>
                    <a:pt x="11" y="2"/>
                  </a:lnTo>
                  <a:lnTo>
                    <a:pt x="8" y="0"/>
                  </a:lnTo>
                  <a:lnTo>
                    <a:pt x="0" y="8"/>
                  </a:lnTo>
                  <a:lnTo>
                    <a:pt x="0" y="28"/>
                  </a:lnTo>
                  <a:lnTo>
                    <a:pt x="2" y="48"/>
                  </a:lnTo>
                  <a:lnTo>
                    <a:pt x="5" y="67"/>
                  </a:lnTo>
                  <a:lnTo>
                    <a:pt x="9" y="85"/>
                  </a:lnTo>
                  <a:lnTo>
                    <a:pt x="16" y="101"/>
                  </a:lnTo>
                  <a:lnTo>
                    <a:pt x="28" y="114"/>
                  </a:lnTo>
                  <a:lnTo>
                    <a:pt x="43" y="126"/>
                  </a:lnTo>
                  <a:lnTo>
                    <a:pt x="64" y="133"/>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32" name=""/>
            <p:cNvSpPr/>
            <p:nvPr/>
          </p:nvSpPr>
          <p:spPr>
            <a:xfrm>
              <a:off x="1397160" y="2685960"/>
              <a:ext cx="587160" cy="1390680"/>
            </a:xfrm>
            <a:custGeom>
              <a:avLst/>
              <a:gdLst/>
              <a:ahLst/>
              <a:rect l="l" t="t" r="r" b="b"/>
              <a:pathLst>
                <a:path w="370" h="876">
                  <a:moveTo>
                    <a:pt x="277" y="812"/>
                  </a:moveTo>
                  <a:lnTo>
                    <a:pt x="273" y="819"/>
                  </a:lnTo>
                  <a:lnTo>
                    <a:pt x="268" y="830"/>
                  </a:lnTo>
                  <a:lnTo>
                    <a:pt x="264" y="845"/>
                  </a:lnTo>
                  <a:lnTo>
                    <a:pt x="261" y="861"/>
                  </a:lnTo>
                  <a:lnTo>
                    <a:pt x="234" y="868"/>
                  </a:lnTo>
                  <a:lnTo>
                    <a:pt x="203" y="873"/>
                  </a:lnTo>
                  <a:lnTo>
                    <a:pt x="170" y="874"/>
                  </a:lnTo>
                  <a:lnTo>
                    <a:pt x="134" y="876"/>
                  </a:lnTo>
                  <a:lnTo>
                    <a:pt x="100" y="874"/>
                  </a:lnTo>
                  <a:lnTo>
                    <a:pt x="69" y="873"/>
                  </a:lnTo>
                  <a:lnTo>
                    <a:pt x="44" y="871"/>
                  </a:lnTo>
                  <a:lnTo>
                    <a:pt x="27" y="870"/>
                  </a:lnTo>
                  <a:lnTo>
                    <a:pt x="27" y="864"/>
                  </a:lnTo>
                  <a:lnTo>
                    <a:pt x="24" y="858"/>
                  </a:lnTo>
                  <a:lnTo>
                    <a:pt x="21" y="848"/>
                  </a:lnTo>
                  <a:lnTo>
                    <a:pt x="19" y="828"/>
                  </a:lnTo>
                  <a:lnTo>
                    <a:pt x="19" y="824"/>
                  </a:lnTo>
                  <a:lnTo>
                    <a:pt x="19" y="815"/>
                  </a:lnTo>
                  <a:lnTo>
                    <a:pt x="18" y="805"/>
                  </a:lnTo>
                  <a:lnTo>
                    <a:pt x="16" y="799"/>
                  </a:lnTo>
                  <a:lnTo>
                    <a:pt x="19" y="799"/>
                  </a:lnTo>
                  <a:lnTo>
                    <a:pt x="28" y="800"/>
                  </a:lnTo>
                  <a:lnTo>
                    <a:pt x="37" y="800"/>
                  </a:lnTo>
                  <a:lnTo>
                    <a:pt x="43" y="800"/>
                  </a:lnTo>
                  <a:lnTo>
                    <a:pt x="47" y="797"/>
                  </a:lnTo>
                  <a:lnTo>
                    <a:pt x="55" y="790"/>
                  </a:lnTo>
                  <a:lnTo>
                    <a:pt x="59" y="784"/>
                  </a:lnTo>
                  <a:lnTo>
                    <a:pt x="62" y="781"/>
                  </a:lnTo>
                  <a:lnTo>
                    <a:pt x="62" y="780"/>
                  </a:lnTo>
                  <a:lnTo>
                    <a:pt x="62" y="775"/>
                  </a:lnTo>
                  <a:lnTo>
                    <a:pt x="62" y="769"/>
                  </a:lnTo>
                  <a:lnTo>
                    <a:pt x="62" y="765"/>
                  </a:lnTo>
                  <a:lnTo>
                    <a:pt x="61" y="757"/>
                  </a:lnTo>
                  <a:lnTo>
                    <a:pt x="59" y="747"/>
                  </a:lnTo>
                  <a:lnTo>
                    <a:pt x="56" y="735"/>
                  </a:lnTo>
                  <a:lnTo>
                    <a:pt x="50" y="722"/>
                  </a:lnTo>
                  <a:lnTo>
                    <a:pt x="53" y="724"/>
                  </a:lnTo>
                  <a:lnTo>
                    <a:pt x="61" y="725"/>
                  </a:lnTo>
                  <a:lnTo>
                    <a:pt x="71" y="725"/>
                  </a:lnTo>
                  <a:lnTo>
                    <a:pt x="81" y="722"/>
                  </a:lnTo>
                  <a:lnTo>
                    <a:pt x="87" y="716"/>
                  </a:lnTo>
                  <a:lnTo>
                    <a:pt x="86" y="710"/>
                  </a:lnTo>
                  <a:lnTo>
                    <a:pt x="80" y="706"/>
                  </a:lnTo>
                  <a:lnTo>
                    <a:pt x="74" y="703"/>
                  </a:lnTo>
                  <a:lnTo>
                    <a:pt x="69" y="701"/>
                  </a:lnTo>
                  <a:lnTo>
                    <a:pt x="68" y="698"/>
                  </a:lnTo>
                  <a:lnTo>
                    <a:pt x="68" y="695"/>
                  </a:lnTo>
                  <a:lnTo>
                    <a:pt x="66" y="691"/>
                  </a:lnTo>
                  <a:lnTo>
                    <a:pt x="66" y="688"/>
                  </a:lnTo>
                  <a:lnTo>
                    <a:pt x="65" y="684"/>
                  </a:lnTo>
                  <a:lnTo>
                    <a:pt x="63" y="679"/>
                  </a:lnTo>
                  <a:lnTo>
                    <a:pt x="61" y="673"/>
                  </a:lnTo>
                  <a:lnTo>
                    <a:pt x="55" y="666"/>
                  </a:lnTo>
                  <a:lnTo>
                    <a:pt x="47" y="660"/>
                  </a:lnTo>
                  <a:lnTo>
                    <a:pt x="35" y="653"/>
                  </a:lnTo>
                  <a:lnTo>
                    <a:pt x="21" y="644"/>
                  </a:lnTo>
                  <a:lnTo>
                    <a:pt x="9" y="626"/>
                  </a:lnTo>
                  <a:lnTo>
                    <a:pt x="7" y="598"/>
                  </a:lnTo>
                  <a:lnTo>
                    <a:pt x="9" y="570"/>
                  </a:lnTo>
                  <a:lnTo>
                    <a:pt x="6" y="549"/>
                  </a:lnTo>
                  <a:lnTo>
                    <a:pt x="2" y="480"/>
                  </a:lnTo>
                  <a:lnTo>
                    <a:pt x="0" y="344"/>
                  </a:lnTo>
                  <a:lnTo>
                    <a:pt x="0" y="210"/>
                  </a:lnTo>
                  <a:lnTo>
                    <a:pt x="3" y="143"/>
                  </a:lnTo>
                  <a:lnTo>
                    <a:pt x="7" y="132"/>
                  </a:lnTo>
                  <a:lnTo>
                    <a:pt x="10" y="117"/>
                  </a:lnTo>
                  <a:lnTo>
                    <a:pt x="13" y="102"/>
                  </a:lnTo>
                  <a:lnTo>
                    <a:pt x="12" y="86"/>
                  </a:lnTo>
                  <a:lnTo>
                    <a:pt x="10" y="67"/>
                  </a:lnTo>
                  <a:lnTo>
                    <a:pt x="12" y="42"/>
                  </a:lnTo>
                  <a:lnTo>
                    <a:pt x="15" y="16"/>
                  </a:lnTo>
                  <a:lnTo>
                    <a:pt x="16" y="2"/>
                  </a:lnTo>
                  <a:lnTo>
                    <a:pt x="16" y="2"/>
                  </a:lnTo>
                  <a:lnTo>
                    <a:pt x="16" y="0"/>
                  </a:lnTo>
                  <a:lnTo>
                    <a:pt x="16" y="0"/>
                  </a:lnTo>
                  <a:lnTo>
                    <a:pt x="16" y="0"/>
                  </a:lnTo>
                  <a:lnTo>
                    <a:pt x="16" y="0"/>
                  </a:lnTo>
                  <a:lnTo>
                    <a:pt x="27" y="8"/>
                  </a:lnTo>
                  <a:lnTo>
                    <a:pt x="47" y="16"/>
                  </a:lnTo>
                  <a:lnTo>
                    <a:pt x="75" y="25"/>
                  </a:lnTo>
                  <a:lnTo>
                    <a:pt x="108" y="33"/>
                  </a:lnTo>
                  <a:lnTo>
                    <a:pt x="143" y="37"/>
                  </a:lnTo>
                  <a:lnTo>
                    <a:pt x="177" y="36"/>
                  </a:lnTo>
                  <a:lnTo>
                    <a:pt x="208" y="27"/>
                  </a:lnTo>
                  <a:lnTo>
                    <a:pt x="234" y="9"/>
                  </a:lnTo>
                  <a:lnTo>
                    <a:pt x="237" y="11"/>
                  </a:lnTo>
                  <a:lnTo>
                    <a:pt x="243" y="31"/>
                  </a:lnTo>
                  <a:lnTo>
                    <a:pt x="256" y="68"/>
                  </a:lnTo>
                  <a:lnTo>
                    <a:pt x="273" y="115"/>
                  </a:lnTo>
                  <a:lnTo>
                    <a:pt x="292" y="169"/>
                  </a:lnTo>
                  <a:lnTo>
                    <a:pt x="311" y="220"/>
                  </a:lnTo>
                  <a:lnTo>
                    <a:pt x="329" y="266"/>
                  </a:lnTo>
                  <a:lnTo>
                    <a:pt x="343" y="300"/>
                  </a:lnTo>
                  <a:lnTo>
                    <a:pt x="351" y="316"/>
                  </a:lnTo>
                  <a:lnTo>
                    <a:pt x="361" y="353"/>
                  </a:lnTo>
                  <a:lnTo>
                    <a:pt x="368" y="403"/>
                  </a:lnTo>
                  <a:lnTo>
                    <a:pt x="370" y="456"/>
                  </a:lnTo>
                  <a:lnTo>
                    <a:pt x="363" y="502"/>
                  </a:lnTo>
                  <a:lnTo>
                    <a:pt x="360" y="523"/>
                  </a:lnTo>
                  <a:lnTo>
                    <a:pt x="349" y="561"/>
                  </a:lnTo>
                  <a:lnTo>
                    <a:pt x="336" y="610"/>
                  </a:lnTo>
                  <a:lnTo>
                    <a:pt x="321" y="663"/>
                  </a:lnTo>
                  <a:lnTo>
                    <a:pt x="307" y="716"/>
                  </a:lnTo>
                  <a:lnTo>
                    <a:pt x="292" y="763"/>
                  </a:lnTo>
                  <a:lnTo>
                    <a:pt x="282" y="797"/>
                  </a:lnTo>
                  <a:lnTo>
                    <a:pt x="277" y="812"/>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33" name=""/>
            <p:cNvSpPr/>
            <p:nvPr/>
          </p:nvSpPr>
          <p:spPr>
            <a:xfrm>
              <a:off x="2019240" y="2940120"/>
              <a:ext cx="216000" cy="152280"/>
            </a:xfrm>
            <a:custGeom>
              <a:avLst/>
              <a:gdLst/>
              <a:ahLst/>
              <a:rect l="l" t="t" r="r" b="b"/>
              <a:pathLst>
                <a:path w="136" h="96">
                  <a:moveTo>
                    <a:pt x="0" y="91"/>
                  </a:moveTo>
                  <a:lnTo>
                    <a:pt x="2" y="81"/>
                  </a:lnTo>
                  <a:lnTo>
                    <a:pt x="6" y="72"/>
                  </a:lnTo>
                  <a:lnTo>
                    <a:pt x="10" y="63"/>
                  </a:lnTo>
                  <a:lnTo>
                    <a:pt x="18" y="56"/>
                  </a:lnTo>
                  <a:lnTo>
                    <a:pt x="24" y="48"/>
                  </a:lnTo>
                  <a:lnTo>
                    <a:pt x="31" y="44"/>
                  </a:lnTo>
                  <a:lnTo>
                    <a:pt x="38" y="40"/>
                  </a:lnTo>
                  <a:lnTo>
                    <a:pt x="44" y="38"/>
                  </a:lnTo>
                  <a:lnTo>
                    <a:pt x="50" y="38"/>
                  </a:lnTo>
                  <a:lnTo>
                    <a:pt x="56" y="40"/>
                  </a:lnTo>
                  <a:lnTo>
                    <a:pt x="60" y="40"/>
                  </a:lnTo>
                  <a:lnTo>
                    <a:pt x="66" y="38"/>
                  </a:lnTo>
                  <a:lnTo>
                    <a:pt x="74" y="34"/>
                  </a:lnTo>
                  <a:lnTo>
                    <a:pt x="83" y="26"/>
                  </a:lnTo>
                  <a:lnTo>
                    <a:pt x="90" y="19"/>
                  </a:lnTo>
                  <a:lnTo>
                    <a:pt x="97" y="11"/>
                  </a:lnTo>
                  <a:lnTo>
                    <a:pt x="103" y="7"/>
                  </a:lnTo>
                  <a:lnTo>
                    <a:pt x="111" y="4"/>
                  </a:lnTo>
                  <a:lnTo>
                    <a:pt x="116" y="1"/>
                  </a:lnTo>
                  <a:lnTo>
                    <a:pt x="124" y="0"/>
                  </a:lnTo>
                  <a:lnTo>
                    <a:pt x="128" y="1"/>
                  </a:lnTo>
                  <a:lnTo>
                    <a:pt x="131" y="6"/>
                  </a:lnTo>
                  <a:lnTo>
                    <a:pt x="133" y="13"/>
                  </a:lnTo>
                  <a:lnTo>
                    <a:pt x="130" y="26"/>
                  </a:lnTo>
                  <a:lnTo>
                    <a:pt x="127" y="32"/>
                  </a:lnTo>
                  <a:lnTo>
                    <a:pt x="124" y="38"/>
                  </a:lnTo>
                  <a:lnTo>
                    <a:pt x="121" y="41"/>
                  </a:lnTo>
                  <a:lnTo>
                    <a:pt x="118" y="45"/>
                  </a:lnTo>
                  <a:lnTo>
                    <a:pt x="119" y="50"/>
                  </a:lnTo>
                  <a:lnTo>
                    <a:pt x="125" y="54"/>
                  </a:lnTo>
                  <a:lnTo>
                    <a:pt x="133" y="59"/>
                  </a:lnTo>
                  <a:lnTo>
                    <a:pt x="136" y="60"/>
                  </a:lnTo>
                  <a:lnTo>
                    <a:pt x="121" y="96"/>
                  </a:lnTo>
                  <a:lnTo>
                    <a:pt x="116" y="96"/>
                  </a:lnTo>
                  <a:lnTo>
                    <a:pt x="105" y="94"/>
                  </a:lnTo>
                  <a:lnTo>
                    <a:pt x="88" y="93"/>
                  </a:lnTo>
                  <a:lnTo>
                    <a:pt x="69" y="91"/>
                  </a:lnTo>
                  <a:lnTo>
                    <a:pt x="49" y="90"/>
                  </a:lnTo>
                  <a:lnTo>
                    <a:pt x="28" y="90"/>
                  </a:lnTo>
                  <a:lnTo>
                    <a:pt x="12" y="90"/>
                  </a:lnTo>
                  <a:lnTo>
                    <a:pt x="0" y="91"/>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34" name=""/>
            <p:cNvSpPr/>
            <p:nvPr/>
          </p:nvSpPr>
          <p:spPr>
            <a:xfrm>
              <a:off x="1563840" y="2760480"/>
              <a:ext cx="204480" cy="1208160"/>
            </a:xfrm>
            <a:custGeom>
              <a:avLst/>
              <a:gdLst/>
              <a:ahLst/>
              <a:rect l="l" t="t" r="r" b="b"/>
              <a:pathLst>
                <a:path w="129" h="761">
                  <a:moveTo>
                    <a:pt x="51" y="2"/>
                  </a:moveTo>
                  <a:lnTo>
                    <a:pt x="62" y="12"/>
                  </a:lnTo>
                  <a:lnTo>
                    <a:pt x="70" y="23"/>
                  </a:lnTo>
                  <a:lnTo>
                    <a:pt x="79" y="31"/>
                  </a:lnTo>
                  <a:lnTo>
                    <a:pt x="85" y="40"/>
                  </a:lnTo>
                  <a:lnTo>
                    <a:pt x="90" y="51"/>
                  </a:lnTo>
                  <a:lnTo>
                    <a:pt x="88" y="62"/>
                  </a:lnTo>
                  <a:lnTo>
                    <a:pt x="85" y="73"/>
                  </a:lnTo>
                  <a:lnTo>
                    <a:pt x="82" y="80"/>
                  </a:lnTo>
                  <a:lnTo>
                    <a:pt x="79" y="86"/>
                  </a:lnTo>
                  <a:lnTo>
                    <a:pt x="75" y="92"/>
                  </a:lnTo>
                  <a:lnTo>
                    <a:pt x="72" y="98"/>
                  </a:lnTo>
                  <a:lnTo>
                    <a:pt x="70" y="99"/>
                  </a:lnTo>
                  <a:lnTo>
                    <a:pt x="76" y="117"/>
                  </a:lnTo>
                  <a:lnTo>
                    <a:pt x="84" y="138"/>
                  </a:lnTo>
                  <a:lnTo>
                    <a:pt x="91" y="161"/>
                  </a:lnTo>
                  <a:lnTo>
                    <a:pt x="100" y="186"/>
                  </a:lnTo>
                  <a:lnTo>
                    <a:pt x="107" y="212"/>
                  </a:lnTo>
                  <a:lnTo>
                    <a:pt x="115" y="234"/>
                  </a:lnTo>
                  <a:lnTo>
                    <a:pt x="119" y="253"/>
                  </a:lnTo>
                  <a:lnTo>
                    <a:pt x="121" y="266"/>
                  </a:lnTo>
                  <a:lnTo>
                    <a:pt x="125" y="340"/>
                  </a:lnTo>
                  <a:lnTo>
                    <a:pt x="129" y="477"/>
                  </a:lnTo>
                  <a:lnTo>
                    <a:pt x="129" y="616"/>
                  </a:lnTo>
                  <a:lnTo>
                    <a:pt x="121" y="688"/>
                  </a:lnTo>
                  <a:lnTo>
                    <a:pt x="59" y="761"/>
                  </a:lnTo>
                  <a:lnTo>
                    <a:pt x="0" y="688"/>
                  </a:lnTo>
                  <a:lnTo>
                    <a:pt x="4" y="600"/>
                  </a:lnTo>
                  <a:lnTo>
                    <a:pt x="4" y="462"/>
                  </a:lnTo>
                  <a:lnTo>
                    <a:pt x="3" y="333"/>
                  </a:lnTo>
                  <a:lnTo>
                    <a:pt x="3" y="266"/>
                  </a:lnTo>
                  <a:lnTo>
                    <a:pt x="9" y="234"/>
                  </a:lnTo>
                  <a:lnTo>
                    <a:pt x="20" y="182"/>
                  </a:lnTo>
                  <a:lnTo>
                    <a:pt x="31" y="130"/>
                  </a:lnTo>
                  <a:lnTo>
                    <a:pt x="35" y="99"/>
                  </a:lnTo>
                  <a:lnTo>
                    <a:pt x="34" y="88"/>
                  </a:lnTo>
                  <a:lnTo>
                    <a:pt x="29" y="82"/>
                  </a:lnTo>
                  <a:lnTo>
                    <a:pt x="25" y="79"/>
                  </a:lnTo>
                  <a:lnTo>
                    <a:pt x="23" y="77"/>
                  </a:lnTo>
                  <a:lnTo>
                    <a:pt x="20" y="80"/>
                  </a:lnTo>
                  <a:lnTo>
                    <a:pt x="14" y="86"/>
                  </a:lnTo>
                  <a:lnTo>
                    <a:pt x="7" y="93"/>
                  </a:lnTo>
                  <a:lnTo>
                    <a:pt x="3" y="99"/>
                  </a:lnTo>
                  <a:lnTo>
                    <a:pt x="3" y="80"/>
                  </a:lnTo>
                  <a:lnTo>
                    <a:pt x="9" y="71"/>
                  </a:lnTo>
                  <a:lnTo>
                    <a:pt x="17" y="58"/>
                  </a:lnTo>
                  <a:lnTo>
                    <a:pt x="25" y="43"/>
                  </a:lnTo>
                  <a:lnTo>
                    <a:pt x="34" y="27"/>
                  </a:lnTo>
                  <a:lnTo>
                    <a:pt x="41" y="15"/>
                  </a:lnTo>
                  <a:lnTo>
                    <a:pt x="47" y="5"/>
                  </a:lnTo>
                  <a:lnTo>
                    <a:pt x="50" y="0"/>
                  </a:lnTo>
                  <a:lnTo>
                    <a:pt x="51" y="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35" name=""/>
            <p:cNvSpPr/>
            <p:nvPr/>
          </p:nvSpPr>
          <p:spPr>
            <a:xfrm>
              <a:off x="922320" y="3965400"/>
              <a:ext cx="1539720" cy="82800"/>
            </a:xfrm>
            <a:custGeom>
              <a:avLst/>
              <a:gdLst/>
              <a:ahLst/>
              <a:rect l="l" t="t" r="r" b="b"/>
              <a:pathLst>
                <a:path w="970" h="52">
                  <a:moveTo>
                    <a:pt x="190" y="39"/>
                  </a:moveTo>
                  <a:lnTo>
                    <a:pt x="202" y="39"/>
                  </a:lnTo>
                  <a:lnTo>
                    <a:pt x="214" y="39"/>
                  </a:lnTo>
                  <a:lnTo>
                    <a:pt x="228" y="37"/>
                  </a:lnTo>
                  <a:lnTo>
                    <a:pt x="242" y="36"/>
                  </a:lnTo>
                  <a:lnTo>
                    <a:pt x="255" y="36"/>
                  </a:lnTo>
                  <a:lnTo>
                    <a:pt x="267" y="34"/>
                  </a:lnTo>
                  <a:lnTo>
                    <a:pt x="278" y="31"/>
                  </a:lnTo>
                  <a:lnTo>
                    <a:pt x="286" y="30"/>
                  </a:lnTo>
                  <a:lnTo>
                    <a:pt x="296" y="27"/>
                  </a:lnTo>
                  <a:lnTo>
                    <a:pt x="311" y="24"/>
                  </a:lnTo>
                  <a:lnTo>
                    <a:pt x="326" y="21"/>
                  </a:lnTo>
                  <a:lnTo>
                    <a:pt x="343" y="19"/>
                  </a:lnTo>
                  <a:lnTo>
                    <a:pt x="360" y="16"/>
                  </a:lnTo>
                  <a:lnTo>
                    <a:pt x="374" y="15"/>
                  </a:lnTo>
                  <a:lnTo>
                    <a:pt x="389" y="13"/>
                  </a:lnTo>
                  <a:lnTo>
                    <a:pt x="399" y="13"/>
                  </a:lnTo>
                  <a:lnTo>
                    <a:pt x="410" y="13"/>
                  </a:lnTo>
                  <a:lnTo>
                    <a:pt x="423" y="13"/>
                  </a:lnTo>
                  <a:lnTo>
                    <a:pt x="436" y="15"/>
                  </a:lnTo>
                  <a:lnTo>
                    <a:pt x="449" y="16"/>
                  </a:lnTo>
                  <a:lnTo>
                    <a:pt x="461" y="19"/>
                  </a:lnTo>
                  <a:lnTo>
                    <a:pt x="473" y="25"/>
                  </a:lnTo>
                  <a:lnTo>
                    <a:pt x="483" y="33"/>
                  </a:lnTo>
                  <a:lnTo>
                    <a:pt x="489" y="44"/>
                  </a:lnTo>
                  <a:lnTo>
                    <a:pt x="502" y="34"/>
                  </a:lnTo>
                  <a:lnTo>
                    <a:pt x="516" y="25"/>
                  </a:lnTo>
                  <a:lnTo>
                    <a:pt x="529" y="18"/>
                  </a:lnTo>
                  <a:lnTo>
                    <a:pt x="541" y="13"/>
                  </a:lnTo>
                  <a:lnTo>
                    <a:pt x="553" y="11"/>
                  </a:lnTo>
                  <a:lnTo>
                    <a:pt x="563" y="8"/>
                  </a:lnTo>
                  <a:lnTo>
                    <a:pt x="570" y="8"/>
                  </a:lnTo>
                  <a:lnTo>
                    <a:pt x="576" y="6"/>
                  </a:lnTo>
                  <a:lnTo>
                    <a:pt x="588" y="5"/>
                  </a:lnTo>
                  <a:lnTo>
                    <a:pt x="601" y="3"/>
                  </a:lnTo>
                  <a:lnTo>
                    <a:pt x="614" y="3"/>
                  </a:lnTo>
                  <a:lnTo>
                    <a:pt x="628" y="5"/>
                  </a:lnTo>
                  <a:lnTo>
                    <a:pt x="639" y="6"/>
                  </a:lnTo>
                  <a:lnTo>
                    <a:pt x="653" y="8"/>
                  </a:lnTo>
                  <a:lnTo>
                    <a:pt x="665" y="11"/>
                  </a:lnTo>
                  <a:lnTo>
                    <a:pt x="675" y="12"/>
                  </a:lnTo>
                  <a:lnTo>
                    <a:pt x="685" y="13"/>
                  </a:lnTo>
                  <a:lnTo>
                    <a:pt x="698" y="16"/>
                  </a:lnTo>
                  <a:lnTo>
                    <a:pt x="712" y="21"/>
                  </a:lnTo>
                  <a:lnTo>
                    <a:pt x="728" y="24"/>
                  </a:lnTo>
                  <a:lnTo>
                    <a:pt x="744" y="25"/>
                  </a:lnTo>
                  <a:lnTo>
                    <a:pt x="762" y="28"/>
                  </a:lnTo>
                  <a:lnTo>
                    <a:pt x="779" y="28"/>
                  </a:lnTo>
                  <a:lnTo>
                    <a:pt x="797" y="27"/>
                  </a:lnTo>
                  <a:lnTo>
                    <a:pt x="815" y="28"/>
                  </a:lnTo>
                  <a:lnTo>
                    <a:pt x="830" y="30"/>
                  </a:lnTo>
                  <a:lnTo>
                    <a:pt x="843" y="30"/>
                  </a:lnTo>
                  <a:lnTo>
                    <a:pt x="855" y="30"/>
                  </a:lnTo>
                  <a:lnTo>
                    <a:pt x="865" y="28"/>
                  </a:lnTo>
                  <a:lnTo>
                    <a:pt x="875" y="27"/>
                  </a:lnTo>
                  <a:lnTo>
                    <a:pt x="886" y="25"/>
                  </a:lnTo>
                  <a:lnTo>
                    <a:pt x="897" y="24"/>
                  </a:lnTo>
                  <a:lnTo>
                    <a:pt x="908" y="22"/>
                  </a:lnTo>
                  <a:lnTo>
                    <a:pt x="916" y="21"/>
                  </a:lnTo>
                  <a:lnTo>
                    <a:pt x="925" y="19"/>
                  </a:lnTo>
                  <a:lnTo>
                    <a:pt x="934" y="18"/>
                  </a:lnTo>
                  <a:lnTo>
                    <a:pt x="942" y="15"/>
                  </a:lnTo>
                  <a:lnTo>
                    <a:pt x="949" y="12"/>
                  </a:lnTo>
                  <a:lnTo>
                    <a:pt x="958" y="6"/>
                  </a:lnTo>
                  <a:lnTo>
                    <a:pt x="967" y="0"/>
                  </a:lnTo>
                  <a:lnTo>
                    <a:pt x="964" y="9"/>
                  </a:lnTo>
                  <a:lnTo>
                    <a:pt x="956" y="18"/>
                  </a:lnTo>
                  <a:lnTo>
                    <a:pt x="943" y="27"/>
                  </a:lnTo>
                  <a:lnTo>
                    <a:pt x="928" y="33"/>
                  </a:lnTo>
                  <a:lnTo>
                    <a:pt x="940" y="33"/>
                  </a:lnTo>
                  <a:lnTo>
                    <a:pt x="952" y="31"/>
                  </a:lnTo>
                  <a:lnTo>
                    <a:pt x="962" y="30"/>
                  </a:lnTo>
                  <a:lnTo>
                    <a:pt x="970" y="27"/>
                  </a:lnTo>
                  <a:lnTo>
                    <a:pt x="965" y="31"/>
                  </a:lnTo>
                  <a:lnTo>
                    <a:pt x="959" y="34"/>
                  </a:lnTo>
                  <a:lnTo>
                    <a:pt x="952" y="39"/>
                  </a:lnTo>
                  <a:lnTo>
                    <a:pt x="944" y="43"/>
                  </a:lnTo>
                  <a:lnTo>
                    <a:pt x="937" y="46"/>
                  </a:lnTo>
                  <a:lnTo>
                    <a:pt x="928" y="49"/>
                  </a:lnTo>
                  <a:lnTo>
                    <a:pt x="921" y="50"/>
                  </a:lnTo>
                  <a:lnTo>
                    <a:pt x="915" y="52"/>
                  </a:lnTo>
                  <a:lnTo>
                    <a:pt x="902" y="52"/>
                  </a:lnTo>
                  <a:lnTo>
                    <a:pt x="872" y="52"/>
                  </a:lnTo>
                  <a:lnTo>
                    <a:pt x="827" y="52"/>
                  </a:lnTo>
                  <a:lnTo>
                    <a:pt x="769" y="52"/>
                  </a:lnTo>
                  <a:lnTo>
                    <a:pt x="703" y="52"/>
                  </a:lnTo>
                  <a:lnTo>
                    <a:pt x="628" y="52"/>
                  </a:lnTo>
                  <a:lnTo>
                    <a:pt x="548" y="52"/>
                  </a:lnTo>
                  <a:lnTo>
                    <a:pt x="466" y="52"/>
                  </a:lnTo>
                  <a:lnTo>
                    <a:pt x="383" y="52"/>
                  </a:lnTo>
                  <a:lnTo>
                    <a:pt x="305" y="52"/>
                  </a:lnTo>
                  <a:lnTo>
                    <a:pt x="230" y="52"/>
                  </a:lnTo>
                  <a:lnTo>
                    <a:pt x="165" y="52"/>
                  </a:lnTo>
                  <a:lnTo>
                    <a:pt x="109" y="52"/>
                  </a:lnTo>
                  <a:lnTo>
                    <a:pt x="65" y="52"/>
                  </a:lnTo>
                  <a:lnTo>
                    <a:pt x="38" y="52"/>
                  </a:lnTo>
                  <a:lnTo>
                    <a:pt x="28" y="52"/>
                  </a:lnTo>
                  <a:lnTo>
                    <a:pt x="19" y="46"/>
                  </a:lnTo>
                  <a:lnTo>
                    <a:pt x="10" y="39"/>
                  </a:lnTo>
                  <a:lnTo>
                    <a:pt x="4" y="34"/>
                  </a:lnTo>
                  <a:lnTo>
                    <a:pt x="0" y="30"/>
                  </a:lnTo>
                  <a:lnTo>
                    <a:pt x="12" y="31"/>
                  </a:lnTo>
                  <a:lnTo>
                    <a:pt x="31" y="33"/>
                  </a:lnTo>
                  <a:lnTo>
                    <a:pt x="54" y="34"/>
                  </a:lnTo>
                  <a:lnTo>
                    <a:pt x="81" y="36"/>
                  </a:lnTo>
                  <a:lnTo>
                    <a:pt x="110" y="37"/>
                  </a:lnTo>
                  <a:lnTo>
                    <a:pt x="138" y="37"/>
                  </a:lnTo>
                  <a:lnTo>
                    <a:pt x="166" y="39"/>
                  </a:lnTo>
                  <a:lnTo>
                    <a:pt x="190" y="39"/>
                  </a:lnTo>
                  <a:close/>
                </a:path>
              </a:pathLst>
            </a:custGeom>
            <a:solidFill>
              <a:srgbClr val="000000"/>
            </a:solidFill>
            <a:ln w="0">
              <a:noFill/>
            </a:ln>
          </p:spPr>
          <p:style>
            <a:lnRef idx="0"/>
            <a:fillRef idx="0"/>
            <a:effectRef idx="0"/>
            <a:fontRef idx="minor"/>
          </p:style>
          <p:txBody>
            <a:bodyPr lIns="90000" rIns="90000" tIns="36000" bIns="36000" anchor="t">
              <a:noAutofit/>
            </a:bodyPr>
            <a:p>
              <a:endParaRPr b="0" lang="en-US" sz="2400" strike="noStrike" u="none">
                <a:solidFill>
                  <a:srgbClr val="ffffff"/>
                </a:solidFill>
                <a:effectLst/>
                <a:uFillTx/>
                <a:latin typeface="Times New Roman"/>
              </a:endParaRPr>
            </a:p>
          </p:txBody>
        </p:sp>
        <p:sp>
          <p:nvSpPr>
            <p:cNvPr id="1336" name=""/>
            <p:cNvSpPr/>
            <p:nvPr/>
          </p:nvSpPr>
          <p:spPr>
            <a:xfrm>
              <a:off x="689040" y="4048200"/>
              <a:ext cx="1888920" cy="479160"/>
            </a:xfrm>
            <a:custGeom>
              <a:avLst/>
              <a:gdLst/>
              <a:ahLst/>
              <a:rect l="l" t="t" r="r" b="b"/>
              <a:pathLst>
                <a:path w="1190" h="302">
                  <a:moveTo>
                    <a:pt x="107" y="302"/>
                  </a:moveTo>
                  <a:lnTo>
                    <a:pt x="0" y="103"/>
                  </a:lnTo>
                  <a:lnTo>
                    <a:pt x="0" y="0"/>
                  </a:lnTo>
                  <a:lnTo>
                    <a:pt x="1190" y="0"/>
                  </a:lnTo>
                  <a:lnTo>
                    <a:pt x="1190" y="103"/>
                  </a:lnTo>
                  <a:lnTo>
                    <a:pt x="1083" y="302"/>
                  </a:lnTo>
                  <a:lnTo>
                    <a:pt x="107" y="30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37" name=""/>
            <p:cNvSpPr/>
            <p:nvPr/>
          </p:nvSpPr>
          <p:spPr>
            <a:xfrm>
              <a:off x="1511280" y="4527360"/>
              <a:ext cx="227160" cy="2011320"/>
            </a:xfrm>
            <a:prstGeom prst="rect">
              <a:avLst/>
            </a:pr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Tree>
  </p:cSld>
  <p:transition spd="slow">
    <p:blinds dir="vert"/>
  </p:transition>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a2a2d2"/>
        </a:solidFill>
      </p:bgPr>
    </p:bg>
    <p:spTree>
      <p:nvGrpSpPr>
        <p:cNvPr id="1" name=""/>
        <p:cNvGrpSpPr/>
        <p:nvPr/>
      </p:nvGrpSpPr>
      <p:grpSpPr>
        <a:xfrm>
          <a:off x="0" y="0"/>
          <a:ext cx="0" cy="0"/>
          <a:chOff x="0" y="0"/>
          <a:chExt cx="0" cy="0"/>
        </a:xfrm>
      </p:grpSpPr>
      <p:sp>
        <p:nvSpPr>
          <p:cNvPr id="1338" name="PlaceHolder 1"/>
          <p:cNvSpPr>
            <a:spLocks noGrp="1"/>
          </p:cNvSpPr>
          <p:nvPr>
            <p:ph type="title"/>
          </p:nvPr>
        </p:nvSpPr>
        <p:spPr>
          <a:xfrm>
            <a:off x="0" y="304560"/>
            <a:ext cx="897264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BEFORE TERMINATION</a:t>
            </a:r>
            <a:endParaRPr b="1" lang="en-US" sz="3600" strike="noStrike" u="none">
              <a:solidFill>
                <a:srgbClr val="081d58"/>
              </a:solidFill>
              <a:effectLst/>
              <a:uFillTx/>
              <a:latin typeface="Times New Roman"/>
            </a:endParaRPr>
          </a:p>
        </p:txBody>
      </p:sp>
      <p:sp>
        <p:nvSpPr>
          <p:cNvPr id="1339" name="PlaceHolder 2"/>
          <p:cNvSpPr>
            <a:spLocks noGrp="1"/>
          </p:cNvSpPr>
          <p:nvPr>
            <p:ph/>
          </p:nvPr>
        </p:nvSpPr>
        <p:spPr>
          <a:xfrm>
            <a:off x="990360" y="1828800"/>
            <a:ext cx="7791480" cy="4114800"/>
          </a:xfrm>
          <a:prstGeom prst="rect">
            <a:avLst/>
          </a:prstGeom>
          <a:noFill/>
          <a:ln w="0">
            <a:noFill/>
          </a:ln>
        </p:spPr>
        <p:txBody>
          <a:bodyPr lIns="90360" rIns="90360" tIns="44280" bIns="44280" anchor="t">
            <a:normAutofit/>
          </a:bodyPr>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Take reviews seriously</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Never put anything in writing you don’t want the jury to see</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Investigate before terminating</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Discipline without delay</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Avoid “bruising” the employee’s ego</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Consider alternatives to termination</a:t>
            </a:r>
            <a:endParaRPr b="0" lang="en-US" sz="2500" strike="noStrike" u="none">
              <a:solidFill>
                <a:srgbClr val="081d58"/>
              </a:solidFill>
              <a:effectLst/>
              <a:uFillTx/>
              <a:latin typeface="Times New Roman"/>
            </a:endParaRPr>
          </a:p>
        </p:txBody>
      </p:sp>
      <p:pic>
        <p:nvPicPr>
          <p:cNvPr id="1340" name="" descr=""/>
          <p:cNvPicPr/>
          <p:nvPr/>
        </p:nvPicPr>
        <p:blipFill>
          <a:blip r:embed="rId1"/>
          <a:stretch/>
        </p:blipFill>
        <p:spPr>
          <a:xfrm>
            <a:off x="6553080" y="3505320"/>
            <a:ext cx="1685880" cy="2085840"/>
          </a:xfrm>
          <a:prstGeom prst="rect">
            <a:avLst/>
          </a:prstGeom>
          <a:noFill/>
          <a:ln w="0">
            <a:noFill/>
          </a:ln>
        </p:spPr>
      </p:pic>
    </p:spTree>
  </p:cSld>
  <p:transition spd="slow">
    <p:wipe dir="l"/>
  </p:transition>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90706e"/>
        </a:solidFill>
      </p:bgPr>
    </p:bg>
    <p:spTree>
      <p:nvGrpSpPr>
        <p:cNvPr id="1" name=""/>
        <p:cNvGrpSpPr/>
        <p:nvPr/>
      </p:nvGrpSpPr>
      <p:grpSpPr>
        <a:xfrm>
          <a:off x="0" y="0"/>
          <a:ext cx="0" cy="0"/>
          <a:chOff x="0" y="0"/>
          <a:chExt cx="0" cy="0"/>
        </a:xfrm>
      </p:grpSpPr>
      <p:sp>
        <p:nvSpPr>
          <p:cNvPr id="1341"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ffffff"/>
                </a:solidFill>
                <a:effectLst/>
                <a:uFillTx/>
                <a:latin typeface="Times New Roman"/>
              </a:rPr>
              <a:t>BEFORE TERMINATION</a:t>
            </a:r>
            <a:endParaRPr b="1" lang="en-US" sz="3600" strike="noStrike" u="none">
              <a:solidFill>
                <a:srgbClr val="081d58"/>
              </a:solidFill>
              <a:effectLst/>
              <a:uFillTx/>
              <a:latin typeface="Times New Roman"/>
            </a:endParaRPr>
          </a:p>
        </p:txBody>
      </p:sp>
      <p:sp>
        <p:nvSpPr>
          <p:cNvPr id="1342" name="PlaceHolder 2"/>
          <p:cNvSpPr>
            <a:spLocks noGrp="1"/>
          </p:cNvSpPr>
          <p:nvPr>
            <p:ph/>
          </p:nvPr>
        </p:nvSpPr>
        <p:spPr>
          <a:xfrm>
            <a:off x="685440" y="1447920"/>
            <a:ext cx="7924680" cy="4876560"/>
          </a:xfrm>
          <a:prstGeom prst="rect">
            <a:avLst/>
          </a:prstGeom>
          <a:gradFill rotWithShape="0">
            <a:gsLst>
              <a:gs pos="0">
                <a:srgbClr val="ab9291"/>
              </a:gs>
              <a:gs pos="100000">
                <a:srgbClr val="d3c9bd"/>
              </a:gs>
            </a:gsLst>
            <a:lin ang="8100000"/>
          </a:gradFill>
          <a:ln w="0">
            <a:noFill/>
          </a:ln>
        </p:spPr>
        <p:txBody>
          <a:bodyPr lIns="90360" rIns="90360" tIns="44280" bIns="44280" anchor="t">
            <a:normAutofit/>
          </a:bodyPr>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Carefully draft the termination letter</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Secure HR approval</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Be aware of legal developments</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Do not be afraid of preventative legal advice</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lvl="1" marL="743040" indent="-285840">
              <a:spcBef>
                <a:spcPts val="624"/>
              </a:spcBef>
              <a:buClr>
                <a:srgbClr val="081d58"/>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Review terminations involving employees with long service, on-the-job injuries or who are in a protected class</a:t>
            </a:r>
            <a:endParaRPr b="0" lang="en-US" sz="2500" strike="noStrike" u="none">
              <a:solidFill>
                <a:srgbClr val="081d58"/>
              </a:solidFill>
              <a:effectLst/>
              <a:uFillTx/>
              <a:latin typeface="Times New Roman"/>
            </a:endParaRPr>
          </a:p>
        </p:txBody>
      </p:sp>
      <p:sp>
        <p:nvSpPr>
          <p:cNvPr id="1343" name=""/>
          <p:cNvSpPr/>
          <p:nvPr/>
        </p:nvSpPr>
        <p:spPr>
          <a:xfrm>
            <a:off x="0" y="1295280"/>
            <a:ext cx="1066680" cy="5105520"/>
          </a:xfrm>
          <a:custGeom>
            <a:avLst/>
            <a:gdLst>
              <a:gd name="textAreaLeft" fmla="*/ 681480 w 1066680"/>
              <a:gd name="textAreaRight" fmla="*/ 1067040 w 1066680"/>
              <a:gd name="textAreaTop" fmla="*/ 132840 h 5105520"/>
              <a:gd name="textAreaBottom" fmla="*/ 4972680 h 5105520"/>
              <a:gd name="GluePoint1X" fmla="*/ 21600 w 21600"/>
              <a:gd name="GluePoint1Y" fmla="*/ 0 h 21600"/>
              <a:gd name="GluePoint2X" fmla="*/ 0 w 21600"/>
              <a:gd name="GluePoint2Y" fmla="*/ 10800 h 21600"/>
              <a:gd name="GluePoint3X" fmla="*/ 21600 w 21600"/>
              <a:gd name="GluePoint3Y" fmla="*/ 21600 h 21600"/>
            </a:gdLst>
            <a:ahLst/>
            <a:cxnLst>
              <a:cxn ang="0">
                <a:pos x="GluePoint1X" y="GluePoint1Y"/>
              </a:cxn>
              <a:cxn ang="0">
                <a:pos x="GluePoint2X" y="GluePoint2Y"/>
              </a:cxn>
              <a:cxn ang="0">
                <a:pos x="GluePoint3X" y="GluePoint3Y"/>
              </a:cxn>
            </a:cxnLst>
            <a:rect l="textAreaLeft" t="textAreaTop" r="textAreaRight" b="textAreaBottom"/>
            <a:pathLst>
              <a:path w="21600" h="21600">
                <a:moveTo>
                  <a:pt x="21600" y="0"/>
                </a:moveTo>
                <a:cubicBezTo>
                  <a:pt x="16200" y="0"/>
                  <a:pt x="10800" y="900"/>
                  <a:pt x="10800" y="1800"/>
                </a:cubicBezTo>
                <a:lnTo>
                  <a:pt x="10800" y="9000"/>
                </a:lnTo>
                <a:cubicBezTo>
                  <a:pt x="10800" y="9900"/>
                  <a:pt x="5400" y="10800"/>
                  <a:pt x="0" y="10800"/>
                </a:cubicBezTo>
                <a:cubicBezTo>
                  <a:pt x="5400" y="10800"/>
                  <a:pt x="10800" y="11700"/>
                  <a:pt x="10800" y="12600"/>
                </a:cubicBezTo>
                <a:lnTo>
                  <a:pt x="10800" y="19800"/>
                </a:lnTo>
                <a:cubicBezTo>
                  <a:pt x="10800" y="20700"/>
                  <a:pt x="16200" y="21600"/>
                  <a:pt x="21600" y="21600"/>
                </a:cubicBezTo>
              </a:path>
            </a:pathLst>
          </a:custGeom>
          <a:noFill/>
          <a:ln w="1260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1344" name=""/>
          <p:cNvSpPr/>
          <p:nvPr/>
        </p:nvSpPr>
        <p:spPr>
          <a:xfrm>
            <a:off x="8305920" y="1371600"/>
            <a:ext cx="838080" cy="5029200"/>
          </a:xfrm>
          <a:custGeom>
            <a:avLst/>
            <a:gdLst>
              <a:gd name="textAreaLeft" fmla="*/ 0 w 838080"/>
              <a:gd name="textAreaRight" fmla="*/ 302760 w 838080"/>
              <a:gd name="textAreaTop" fmla="*/ 131040 h 5029200"/>
              <a:gd name="textAreaBottom" fmla="*/ 4898160 h 5029200"/>
              <a:gd name="GluePoint1X" fmla="*/ 0 w 21600"/>
              <a:gd name="GluePoint1Y" fmla="*/ 0 h 21600"/>
              <a:gd name="GluePoint2X" fmla="*/ 0 w 21600"/>
              <a:gd name="GluePoint2Y" fmla="*/ 21600 h 21600"/>
              <a:gd name="GluePoint3X" fmla="*/ 21600 w 21600"/>
              <a:gd name="GluePoint3Y" fmla="*/ 10800 h 21600"/>
            </a:gdLst>
            <a:ahLst/>
            <a:cxnLst>
              <a:cxn ang="0">
                <a:pos x="GluePoint1X" y="GluePoint1Y"/>
              </a:cxn>
              <a:cxn ang="0">
                <a:pos x="GluePoint2X" y="GluePoint2Y"/>
              </a:cxn>
              <a:cxn ang="0">
                <a:pos x="GluePoint3X" y="GluePoint3Y"/>
              </a:cxn>
            </a:cxnLst>
            <a:rect l="textAreaLeft" t="textAreaTop" r="textAreaRight" b="textAreaBottom"/>
            <a:pathLst>
              <a:path w="21600" h="21600">
                <a:moveTo>
                  <a:pt x="0" y="0"/>
                </a:moveTo>
                <a:cubicBezTo>
                  <a:pt x="5400" y="0"/>
                  <a:pt x="10800" y="900"/>
                  <a:pt x="10800" y="1800"/>
                </a:cubicBezTo>
                <a:lnTo>
                  <a:pt x="10800" y="9000"/>
                </a:lnTo>
                <a:cubicBezTo>
                  <a:pt x="10800" y="9900"/>
                  <a:pt x="16200" y="10800"/>
                  <a:pt x="21600" y="10800"/>
                </a:cubicBezTo>
                <a:cubicBezTo>
                  <a:pt x="16200" y="10800"/>
                  <a:pt x="10800" y="11700"/>
                  <a:pt x="10800" y="12600"/>
                </a:cubicBezTo>
                <a:lnTo>
                  <a:pt x="10800" y="19800"/>
                </a:lnTo>
                <a:cubicBezTo>
                  <a:pt x="10800" y="20700"/>
                  <a:pt x="5400" y="21600"/>
                  <a:pt x="0" y="21600"/>
                </a:cubicBezTo>
              </a:path>
            </a:pathLst>
          </a:custGeom>
          <a:noFill/>
          <a:ln w="1260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Tree>
  </p:cSld>
  <p:transition spd="slow">
    <p:wipe dir="u"/>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9966"/>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INTRODUCTION TO EEO LAW</a:t>
            </a:r>
            <a:endParaRPr b="1" lang="en-US" sz="3600" strike="noStrike" u="none">
              <a:solidFill>
                <a:srgbClr val="081d58"/>
              </a:solidFill>
              <a:effectLst/>
              <a:uFillTx/>
              <a:latin typeface="Times New Roman"/>
            </a:endParaRPr>
          </a:p>
        </p:txBody>
      </p:sp>
      <p:pic>
        <p:nvPicPr>
          <p:cNvPr id="40" name="" descr=""/>
          <p:cNvPicPr/>
          <p:nvPr/>
        </p:nvPicPr>
        <p:blipFill>
          <a:blip r:embed="rId1"/>
          <a:stretch/>
        </p:blipFill>
        <p:spPr>
          <a:xfrm>
            <a:off x="3048120" y="3048120"/>
            <a:ext cx="2495520" cy="1216080"/>
          </a:xfrm>
          <a:prstGeom prst="rect">
            <a:avLst/>
          </a:prstGeom>
          <a:noFill/>
          <a:ln w="0">
            <a:noFill/>
          </a:ln>
        </p:spPr>
      </p:pic>
      <p:grpSp>
        <p:nvGrpSpPr>
          <p:cNvPr id="41" name=""/>
          <p:cNvGrpSpPr/>
          <p:nvPr/>
        </p:nvGrpSpPr>
        <p:grpSpPr>
          <a:xfrm>
            <a:off x="228600" y="1371600"/>
            <a:ext cx="1333440" cy="1219320"/>
            <a:chOff x="228600" y="1371600"/>
            <a:chExt cx="1333440" cy="1219320"/>
          </a:xfrm>
        </p:grpSpPr>
        <p:sp>
          <p:nvSpPr>
            <p:cNvPr id="42" name=""/>
            <p:cNvSpPr/>
            <p:nvPr/>
          </p:nvSpPr>
          <p:spPr>
            <a:xfrm>
              <a:off x="823680" y="1371600"/>
              <a:ext cx="135000" cy="318960"/>
            </a:xfrm>
            <a:custGeom>
              <a:avLst/>
              <a:gdLst/>
              <a:ahLst/>
              <a:rect l="l" t="t" r="r" b="b"/>
              <a:pathLst>
                <a:path w="255" h="603">
                  <a:moveTo>
                    <a:pt x="15" y="346"/>
                  </a:moveTo>
                  <a:lnTo>
                    <a:pt x="147" y="603"/>
                  </a:lnTo>
                  <a:lnTo>
                    <a:pt x="255" y="338"/>
                  </a:lnTo>
                  <a:lnTo>
                    <a:pt x="250" y="337"/>
                  </a:lnTo>
                  <a:lnTo>
                    <a:pt x="238" y="334"/>
                  </a:lnTo>
                  <a:lnTo>
                    <a:pt x="224" y="329"/>
                  </a:lnTo>
                  <a:lnTo>
                    <a:pt x="208" y="319"/>
                  </a:lnTo>
                  <a:lnTo>
                    <a:pt x="196" y="305"/>
                  </a:lnTo>
                  <a:lnTo>
                    <a:pt x="191" y="282"/>
                  </a:lnTo>
                  <a:lnTo>
                    <a:pt x="198" y="254"/>
                  </a:lnTo>
                  <a:lnTo>
                    <a:pt x="217" y="216"/>
                  </a:lnTo>
                  <a:lnTo>
                    <a:pt x="234" y="184"/>
                  </a:lnTo>
                  <a:lnTo>
                    <a:pt x="244" y="148"/>
                  </a:lnTo>
                  <a:lnTo>
                    <a:pt x="247" y="111"/>
                  </a:lnTo>
                  <a:lnTo>
                    <a:pt x="240" y="78"/>
                  </a:lnTo>
                  <a:lnTo>
                    <a:pt x="225" y="47"/>
                  </a:lnTo>
                  <a:lnTo>
                    <a:pt x="199" y="22"/>
                  </a:lnTo>
                  <a:lnTo>
                    <a:pt x="163" y="6"/>
                  </a:lnTo>
                  <a:lnTo>
                    <a:pt x="115" y="0"/>
                  </a:lnTo>
                  <a:lnTo>
                    <a:pt x="72" y="6"/>
                  </a:lnTo>
                  <a:lnTo>
                    <a:pt x="40" y="25"/>
                  </a:lnTo>
                  <a:lnTo>
                    <a:pt x="17" y="52"/>
                  </a:lnTo>
                  <a:lnTo>
                    <a:pt x="5" y="86"/>
                  </a:lnTo>
                  <a:lnTo>
                    <a:pt x="0" y="121"/>
                  </a:lnTo>
                  <a:lnTo>
                    <a:pt x="4" y="157"/>
                  </a:lnTo>
                  <a:lnTo>
                    <a:pt x="13" y="189"/>
                  </a:lnTo>
                  <a:lnTo>
                    <a:pt x="30" y="215"/>
                  </a:lnTo>
                  <a:lnTo>
                    <a:pt x="53" y="250"/>
                  </a:lnTo>
                  <a:lnTo>
                    <a:pt x="63" y="279"/>
                  </a:lnTo>
                  <a:lnTo>
                    <a:pt x="63" y="302"/>
                  </a:lnTo>
                  <a:lnTo>
                    <a:pt x="54" y="319"/>
                  </a:lnTo>
                  <a:lnTo>
                    <a:pt x="42" y="332"/>
                  </a:lnTo>
                  <a:lnTo>
                    <a:pt x="30" y="340"/>
                  </a:lnTo>
                  <a:lnTo>
                    <a:pt x="19" y="345"/>
                  </a:lnTo>
                  <a:lnTo>
                    <a:pt x="15" y="346"/>
                  </a:lnTo>
                  <a:close/>
                </a:path>
              </a:pathLst>
            </a:custGeom>
            <a:solidFill>
              <a:srgbClr val="d6a851"/>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3" name=""/>
            <p:cNvSpPr/>
            <p:nvPr/>
          </p:nvSpPr>
          <p:spPr>
            <a:xfrm>
              <a:off x="877680" y="1604880"/>
              <a:ext cx="38160" cy="547920"/>
            </a:xfrm>
            <a:prstGeom prst="rect">
              <a:avLst/>
            </a:pr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4" name=""/>
            <p:cNvSpPr/>
            <p:nvPr/>
          </p:nvSpPr>
          <p:spPr>
            <a:xfrm>
              <a:off x="849240" y="2146320"/>
              <a:ext cx="103320" cy="46080"/>
            </a:xfrm>
            <a:custGeom>
              <a:avLst/>
              <a:gdLst/>
              <a:ahLst/>
              <a:rect l="l" t="t" r="r" b="b"/>
              <a:pathLst>
                <a:path w="194" h="88">
                  <a:moveTo>
                    <a:pt x="0" y="44"/>
                  </a:moveTo>
                  <a:lnTo>
                    <a:pt x="2" y="35"/>
                  </a:lnTo>
                  <a:lnTo>
                    <a:pt x="7" y="27"/>
                  </a:lnTo>
                  <a:lnTo>
                    <a:pt x="16" y="19"/>
                  </a:lnTo>
                  <a:lnTo>
                    <a:pt x="28" y="13"/>
                  </a:lnTo>
                  <a:lnTo>
                    <a:pt x="42" y="8"/>
                  </a:lnTo>
                  <a:lnTo>
                    <a:pt x="59" y="4"/>
                  </a:lnTo>
                  <a:lnTo>
                    <a:pt x="77" y="1"/>
                  </a:lnTo>
                  <a:lnTo>
                    <a:pt x="97" y="0"/>
                  </a:lnTo>
                  <a:lnTo>
                    <a:pt x="116" y="1"/>
                  </a:lnTo>
                  <a:lnTo>
                    <a:pt x="134" y="4"/>
                  </a:lnTo>
                  <a:lnTo>
                    <a:pt x="151" y="8"/>
                  </a:lnTo>
                  <a:lnTo>
                    <a:pt x="165" y="13"/>
                  </a:lnTo>
                  <a:lnTo>
                    <a:pt x="177" y="19"/>
                  </a:lnTo>
                  <a:lnTo>
                    <a:pt x="186" y="27"/>
                  </a:lnTo>
                  <a:lnTo>
                    <a:pt x="191" y="35"/>
                  </a:lnTo>
                  <a:lnTo>
                    <a:pt x="194" y="44"/>
                  </a:lnTo>
                  <a:lnTo>
                    <a:pt x="191" y="53"/>
                  </a:lnTo>
                  <a:lnTo>
                    <a:pt x="186" y="61"/>
                  </a:lnTo>
                  <a:lnTo>
                    <a:pt x="177" y="69"/>
                  </a:lnTo>
                  <a:lnTo>
                    <a:pt x="165" y="75"/>
                  </a:lnTo>
                  <a:lnTo>
                    <a:pt x="151" y="80"/>
                  </a:lnTo>
                  <a:lnTo>
                    <a:pt x="134" y="84"/>
                  </a:lnTo>
                  <a:lnTo>
                    <a:pt x="116" y="87"/>
                  </a:lnTo>
                  <a:lnTo>
                    <a:pt x="97" y="88"/>
                  </a:lnTo>
                  <a:lnTo>
                    <a:pt x="77" y="87"/>
                  </a:lnTo>
                  <a:lnTo>
                    <a:pt x="59" y="84"/>
                  </a:lnTo>
                  <a:lnTo>
                    <a:pt x="42" y="80"/>
                  </a:lnTo>
                  <a:lnTo>
                    <a:pt x="28" y="75"/>
                  </a:lnTo>
                  <a:lnTo>
                    <a:pt x="16" y="69"/>
                  </a:lnTo>
                  <a:lnTo>
                    <a:pt x="7" y="61"/>
                  </a:lnTo>
                  <a:lnTo>
                    <a:pt x="2" y="53"/>
                  </a:lnTo>
                  <a:lnTo>
                    <a:pt x="0" y="44"/>
                  </a:lnTo>
                  <a:close/>
                </a:path>
              </a:pathLst>
            </a:custGeom>
            <a:solidFill>
              <a:srgbClr val="823838"/>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Times New Roman"/>
              </a:endParaRPr>
            </a:p>
          </p:txBody>
        </p:sp>
        <p:sp>
          <p:nvSpPr>
            <p:cNvPr id="45" name=""/>
            <p:cNvSpPr/>
            <p:nvPr/>
          </p:nvSpPr>
          <p:spPr>
            <a:xfrm>
              <a:off x="858600" y="2208240"/>
              <a:ext cx="82800" cy="233280"/>
            </a:xfrm>
            <a:prstGeom prst="rect">
              <a:avLst/>
            </a:pr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6" name=""/>
            <p:cNvSpPr/>
            <p:nvPr/>
          </p:nvSpPr>
          <p:spPr>
            <a:xfrm>
              <a:off x="858600" y="2184480"/>
              <a:ext cx="82800" cy="25200"/>
            </a:xfrm>
            <a:custGeom>
              <a:avLst/>
              <a:gdLst/>
              <a:ahLst/>
              <a:rect l="l" t="t" r="r" b="b"/>
              <a:pathLst>
                <a:path w="155" h="47">
                  <a:moveTo>
                    <a:pt x="21" y="0"/>
                  </a:moveTo>
                  <a:lnTo>
                    <a:pt x="0" y="47"/>
                  </a:lnTo>
                  <a:lnTo>
                    <a:pt x="155" y="47"/>
                  </a:lnTo>
                  <a:lnTo>
                    <a:pt x="135" y="0"/>
                  </a:lnTo>
                  <a:lnTo>
                    <a:pt x="21" y="0"/>
                  </a:lnTo>
                  <a:close/>
                </a:path>
              </a:pathLst>
            </a:custGeom>
            <a:solidFill>
              <a:srgbClr val="000000"/>
            </a:solidFill>
            <a:ln w="0">
              <a:noFill/>
            </a:ln>
          </p:spPr>
          <p:style>
            <a:lnRef idx="0"/>
            <a:fillRef idx="0"/>
            <a:effectRef idx="0"/>
            <a:fontRef idx="minor"/>
          </p:style>
          <p:txBody>
            <a:bodyPr lIns="90000" rIns="90000" tIns="-21600" bIns="-21600" anchor="t">
              <a:noAutofit/>
            </a:bodyPr>
            <a:p>
              <a:endParaRPr b="0" lang="en-US" sz="2400" strike="noStrike" u="none">
                <a:solidFill>
                  <a:srgbClr val="ffffff"/>
                </a:solidFill>
                <a:effectLst/>
                <a:uFillTx/>
                <a:latin typeface="Times New Roman"/>
              </a:endParaRPr>
            </a:p>
          </p:txBody>
        </p:sp>
        <p:sp>
          <p:nvSpPr>
            <p:cNvPr id="47" name=""/>
            <p:cNvSpPr/>
            <p:nvPr/>
          </p:nvSpPr>
          <p:spPr>
            <a:xfrm>
              <a:off x="831600" y="1380960"/>
              <a:ext cx="115920" cy="277920"/>
            </a:xfrm>
            <a:custGeom>
              <a:avLst/>
              <a:gdLst/>
              <a:ahLst/>
              <a:rect l="l" t="t" r="r" b="b"/>
              <a:pathLst>
                <a:path w="221" h="523">
                  <a:moveTo>
                    <a:pt x="13" y="301"/>
                  </a:moveTo>
                  <a:lnTo>
                    <a:pt x="127" y="523"/>
                  </a:lnTo>
                  <a:lnTo>
                    <a:pt x="221" y="295"/>
                  </a:lnTo>
                  <a:lnTo>
                    <a:pt x="217" y="295"/>
                  </a:lnTo>
                  <a:lnTo>
                    <a:pt x="207" y="292"/>
                  </a:lnTo>
                  <a:lnTo>
                    <a:pt x="194" y="287"/>
                  </a:lnTo>
                  <a:lnTo>
                    <a:pt x="181" y="278"/>
                  </a:lnTo>
                  <a:lnTo>
                    <a:pt x="171" y="265"/>
                  </a:lnTo>
                  <a:lnTo>
                    <a:pt x="166" y="245"/>
                  </a:lnTo>
                  <a:lnTo>
                    <a:pt x="171" y="221"/>
                  </a:lnTo>
                  <a:lnTo>
                    <a:pt x="188" y="188"/>
                  </a:lnTo>
                  <a:lnTo>
                    <a:pt x="202" y="160"/>
                  </a:lnTo>
                  <a:lnTo>
                    <a:pt x="211" y="129"/>
                  </a:lnTo>
                  <a:lnTo>
                    <a:pt x="214" y="98"/>
                  </a:lnTo>
                  <a:lnTo>
                    <a:pt x="208" y="68"/>
                  </a:lnTo>
                  <a:lnTo>
                    <a:pt x="195" y="41"/>
                  </a:lnTo>
                  <a:lnTo>
                    <a:pt x="173" y="20"/>
                  </a:lnTo>
                  <a:lnTo>
                    <a:pt x="141" y="6"/>
                  </a:lnTo>
                  <a:lnTo>
                    <a:pt x="100" y="0"/>
                  </a:lnTo>
                  <a:lnTo>
                    <a:pt x="62" y="7"/>
                  </a:lnTo>
                  <a:lnTo>
                    <a:pt x="34" y="22"/>
                  </a:lnTo>
                  <a:lnTo>
                    <a:pt x="14" y="46"/>
                  </a:lnTo>
                  <a:lnTo>
                    <a:pt x="4" y="74"/>
                  </a:lnTo>
                  <a:lnTo>
                    <a:pt x="0" y="105"/>
                  </a:lnTo>
                  <a:lnTo>
                    <a:pt x="3" y="137"/>
                  </a:lnTo>
                  <a:lnTo>
                    <a:pt x="12" y="164"/>
                  </a:lnTo>
                  <a:lnTo>
                    <a:pt x="26" y="187"/>
                  </a:lnTo>
                  <a:lnTo>
                    <a:pt x="47" y="218"/>
                  </a:lnTo>
                  <a:lnTo>
                    <a:pt x="54" y="243"/>
                  </a:lnTo>
                  <a:lnTo>
                    <a:pt x="54" y="262"/>
                  </a:lnTo>
                  <a:lnTo>
                    <a:pt x="47" y="278"/>
                  </a:lnTo>
                  <a:lnTo>
                    <a:pt x="36" y="288"/>
                  </a:lnTo>
                  <a:lnTo>
                    <a:pt x="26" y="296"/>
                  </a:lnTo>
                  <a:lnTo>
                    <a:pt x="17" y="300"/>
                  </a:lnTo>
                  <a:lnTo>
                    <a:pt x="13" y="301"/>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8" name=""/>
            <p:cNvSpPr/>
            <p:nvPr/>
          </p:nvSpPr>
          <p:spPr>
            <a:xfrm>
              <a:off x="849240" y="1544760"/>
              <a:ext cx="84240" cy="88920"/>
            </a:xfrm>
            <a:custGeom>
              <a:avLst/>
              <a:gdLst/>
              <a:ahLst/>
              <a:rect l="l" t="t" r="r" b="b"/>
              <a:pathLst>
                <a:path w="160" h="168">
                  <a:moveTo>
                    <a:pt x="0" y="0"/>
                  </a:moveTo>
                  <a:lnTo>
                    <a:pt x="93" y="168"/>
                  </a:lnTo>
                  <a:lnTo>
                    <a:pt x="160" y="0"/>
                  </a:lnTo>
                  <a:lnTo>
                    <a:pt x="134" y="1"/>
                  </a:lnTo>
                  <a:lnTo>
                    <a:pt x="88" y="119"/>
                  </a:lnTo>
                  <a:lnTo>
                    <a:pt x="26" y="0"/>
                  </a:lnTo>
                  <a:lnTo>
                    <a:pt x="0" y="0"/>
                  </a:lnTo>
                  <a:close/>
                </a:path>
              </a:pathLst>
            </a:custGeom>
            <a:solidFill>
              <a:srgbClr val="823838"/>
            </a:solidFill>
            <a:ln w="0">
              <a:noFill/>
            </a:ln>
          </p:spPr>
          <p:style>
            <a:lnRef idx="0"/>
            <a:fillRef idx="0"/>
            <a:effectRef idx="0"/>
            <a:fontRef idx="minor"/>
          </p:style>
          <p:txBody>
            <a:bodyPr lIns="90000" rIns="90000" tIns="42120" bIns="42120" anchor="t">
              <a:noAutofit/>
            </a:bodyPr>
            <a:p>
              <a:endParaRPr b="0" lang="en-US" sz="2400" strike="noStrike" u="none">
                <a:solidFill>
                  <a:srgbClr val="ffffff"/>
                </a:solidFill>
                <a:effectLst/>
                <a:uFillTx/>
                <a:latin typeface="Times New Roman"/>
              </a:endParaRPr>
            </a:p>
          </p:txBody>
        </p:sp>
        <p:sp>
          <p:nvSpPr>
            <p:cNvPr id="49" name=""/>
            <p:cNvSpPr/>
            <p:nvPr/>
          </p:nvSpPr>
          <p:spPr>
            <a:xfrm>
              <a:off x="769680" y="2441520"/>
              <a:ext cx="246240" cy="20520"/>
            </a:xfrm>
            <a:prstGeom prst="rect">
              <a:avLst/>
            </a:prstGeom>
            <a:solidFill>
              <a:srgbClr val="823838"/>
            </a:solidFill>
            <a:ln w="0">
              <a:noFill/>
            </a:ln>
          </p:spPr>
          <p:style>
            <a:lnRef idx="0"/>
            <a:fillRef idx="0"/>
            <a:effectRef idx="0"/>
            <a:fontRef idx="minor"/>
          </p:style>
          <p:txBody>
            <a:bodyPr lIns="90000" rIns="90000" tIns="-26280" bIns="-26280" anchor="t">
              <a:noAutofit/>
            </a:bodyPr>
            <a:p>
              <a:endParaRPr b="0" lang="en-US" sz="2400" strike="noStrike" u="none">
                <a:solidFill>
                  <a:srgbClr val="ffffff"/>
                </a:solidFill>
                <a:effectLst/>
                <a:uFillTx/>
                <a:latin typeface="Times New Roman"/>
              </a:endParaRPr>
            </a:p>
          </p:txBody>
        </p:sp>
        <p:sp>
          <p:nvSpPr>
            <p:cNvPr id="50" name=""/>
            <p:cNvSpPr/>
            <p:nvPr/>
          </p:nvSpPr>
          <p:spPr>
            <a:xfrm>
              <a:off x="787320" y="2462040"/>
              <a:ext cx="210960" cy="63720"/>
            </a:xfrm>
            <a:prstGeom prst="rect">
              <a:avLst/>
            </a:prstGeom>
            <a:solidFill>
              <a:srgbClr val="000000"/>
            </a:solidFill>
            <a:ln w="0">
              <a:noFill/>
            </a:ln>
          </p:spPr>
          <p:style>
            <a:lnRef idx="0"/>
            <a:fillRef idx="0"/>
            <a:effectRef idx="0"/>
            <a:fontRef idx="minor"/>
          </p:style>
          <p:txBody>
            <a:bodyPr lIns="90000" rIns="90000" tIns="16920" bIns="16920" anchor="t">
              <a:noAutofit/>
            </a:bodyPr>
            <a:p>
              <a:endParaRPr b="0" lang="en-US" sz="2400" strike="noStrike" u="none">
                <a:solidFill>
                  <a:srgbClr val="ffffff"/>
                </a:solidFill>
                <a:effectLst/>
                <a:uFillTx/>
                <a:latin typeface="Times New Roman"/>
              </a:endParaRPr>
            </a:p>
          </p:txBody>
        </p:sp>
        <p:sp>
          <p:nvSpPr>
            <p:cNvPr id="51" name=""/>
            <p:cNvSpPr/>
            <p:nvPr/>
          </p:nvSpPr>
          <p:spPr>
            <a:xfrm>
              <a:off x="842760" y="1390680"/>
              <a:ext cx="92160" cy="92160"/>
            </a:xfrm>
            <a:custGeom>
              <a:avLst/>
              <a:gdLst/>
              <a:ahLst/>
              <a:rect l="l" t="t" r="r" b="b"/>
              <a:pathLst>
                <a:path w="174" h="175">
                  <a:moveTo>
                    <a:pt x="0" y="87"/>
                  </a:moveTo>
                  <a:lnTo>
                    <a:pt x="1" y="69"/>
                  </a:lnTo>
                  <a:lnTo>
                    <a:pt x="6" y="53"/>
                  </a:lnTo>
                  <a:lnTo>
                    <a:pt x="14" y="39"/>
                  </a:lnTo>
                  <a:lnTo>
                    <a:pt x="26" y="26"/>
                  </a:lnTo>
                  <a:lnTo>
                    <a:pt x="39" y="15"/>
                  </a:lnTo>
                  <a:lnTo>
                    <a:pt x="53" y="7"/>
                  </a:lnTo>
                  <a:lnTo>
                    <a:pt x="68" y="2"/>
                  </a:lnTo>
                  <a:lnTo>
                    <a:pt x="86" y="0"/>
                  </a:lnTo>
                  <a:lnTo>
                    <a:pt x="105" y="2"/>
                  </a:lnTo>
                  <a:lnTo>
                    <a:pt x="121" y="7"/>
                  </a:lnTo>
                  <a:lnTo>
                    <a:pt x="136" y="15"/>
                  </a:lnTo>
                  <a:lnTo>
                    <a:pt x="149" y="26"/>
                  </a:lnTo>
                  <a:lnTo>
                    <a:pt x="160" y="39"/>
                  </a:lnTo>
                  <a:lnTo>
                    <a:pt x="168" y="53"/>
                  </a:lnTo>
                  <a:lnTo>
                    <a:pt x="173" y="69"/>
                  </a:lnTo>
                  <a:lnTo>
                    <a:pt x="174" y="87"/>
                  </a:lnTo>
                  <a:lnTo>
                    <a:pt x="173" y="105"/>
                  </a:lnTo>
                  <a:lnTo>
                    <a:pt x="168" y="122"/>
                  </a:lnTo>
                  <a:lnTo>
                    <a:pt x="160" y="136"/>
                  </a:lnTo>
                  <a:lnTo>
                    <a:pt x="149" y="149"/>
                  </a:lnTo>
                  <a:lnTo>
                    <a:pt x="136" y="161"/>
                  </a:lnTo>
                  <a:lnTo>
                    <a:pt x="121" y="169"/>
                  </a:lnTo>
                  <a:lnTo>
                    <a:pt x="105" y="174"/>
                  </a:lnTo>
                  <a:lnTo>
                    <a:pt x="86" y="175"/>
                  </a:lnTo>
                  <a:lnTo>
                    <a:pt x="68" y="174"/>
                  </a:lnTo>
                  <a:lnTo>
                    <a:pt x="53" y="169"/>
                  </a:lnTo>
                  <a:lnTo>
                    <a:pt x="39" y="161"/>
                  </a:lnTo>
                  <a:lnTo>
                    <a:pt x="26" y="149"/>
                  </a:lnTo>
                  <a:lnTo>
                    <a:pt x="14" y="136"/>
                  </a:lnTo>
                  <a:lnTo>
                    <a:pt x="6" y="122"/>
                  </a:lnTo>
                  <a:lnTo>
                    <a:pt x="1" y="105"/>
                  </a:lnTo>
                  <a:lnTo>
                    <a:pt x="0" y="87"/>
                  </a:lnTo>
                  <a:close/>
                </a:path>
              </a:pathLst>
            </a:custGeom>
            <a:solidFill>
              <a:srgbClr val="823838"/>
            </a:solidFill>
            <a:ln w="0">
              <a:noFill/>
            </a:ln>
          </p:spPr>
          <p:style>
            <a:lnRef idx="0"/>
            <a:fillRef idx="0"/>
            <a:effectRef idx="0"/>
            <a:fontRef idx="minor"/>
          </p:style>
          <p:txBody>
            <a:bodyPr lIns="90000" rIns="90000" tIns="45360" bIns="45360" anchor="t">
              <a:noAutofit/>
            </a:bodyPr>
            <a:p>
              <a:endParaRPr b="0" lang="en-US" sz="2400" strike="noStrike" u="none">
                <a:solidFill>
                  <a:srgbClr val="ffffff"/>
                </a:solidFill>
                <a:effectLst/>
                <a:uFillTx/>
                <a:latin typeface="Times New Roman"/>
              </a:endParaRPr>
            </a:p>
          </p:txBody>
        </p:sp>
        <p:sp>
          <p:nvSpPr>
            <p:cNvPr id="52" name=""/>
            <p:cNvSpPr/>
            <p:nvPr/>
          </p:nvSpPr>
          <p:spPr>
            <a:xfrm>
              <a:off x="852480" y="1400040"/>
              <a:ext cx="73080" cy="73080"/>
            </a:xfrm>
            <a:custGeom>
              <a:avLst/>
              <a:gdLst/>
              <a:ahLst/>
              <a:rect l="l" t="t" r="r" b="b"/>
              <a:pathLst>
                <a:path w="138" h="139">
                  <a:moveTo>
                    <a:pt x="0" y="69"/>
                  </a:moveTo>
                  <a:lnTo>
                    <a:pt x="1" y="55"/>
                  </a:lnTo>
                  <a:lnTo>
                    <a:pt x="5" y="42"/>
                  </a:lnTo>
                  <a:lnTo>
                    <a:pt x="11" y="30"/>
                  </a:lnTo>
                  <a:lnTo>
                    <a:pt x="21" y="21"/>
                  </a:lnTo>
                  <a:lnTo>
                    <a:pt x="30" y="12"/>
                  </a:lnTo>
                  <a:lnTo>
                    <a:pt x="41" y="6"/>
                  </a:lnTo>
                  <a:lnTo>
                    <a:pt x="54" y="2"/>
                  </a:lnTo>
                  <a:lnTo>
                    <a:pt x="68" y="0"/>
                  </a:lnTo>
                  <a:lnTo>
                    <a:pt x="83" y="2"/>
                  </a:lnTo>
                  <a:lnTo>
                    <a:pt x="96" y="6"/>
                  </a:lnTo>
                  <a:lnTo>
                    <a:pt x="107" y="12"/>
                  </a:lnTo>
                  <a:lnTo>
                    <a:pt x="118" y="21"/>
                  </a:lnTo>
                  <a:lnTo>
                    <a:pt x="127" y="30"/>
                  </a:lnTo>
                  <a:lnTo>
                    <a:pt x="133" y="42"/>
                  </a:lnTo>
                  <a:lnTo>
                    <a:pt x="137" y="55"/>
                  </a:lnTo>
                  <a:lnTo>
                    <a:pt x="138" y="69"/>
                  </a:lnTo>
                  <a:lnTo>
                    <a:pt x="137" y="83"/>
                  </a:lnTo>
                  <a:lnTo>
                    <a:pt x="133" y="96"/>
                  </a:lnTo>
                  <a:lnTo>
                    <a:pt x="127" y="108"/>
                  </a:lnTo>
                  <a:lnTo>
                    <a:pt x="118" y="118"/>
                  </a:lnTo>
                  <a:lnTo>
                    <a:pt x="107" y="127"/>
                  </a:lnTo>
                  <a:lnTo>
                    <a:pt x="96" y="134"/>
                  </a:lnTo>
                  <a:lnTo>
                    <a:pt x="83" y="138"/>
                  </a:lnTo>
                  <a:lnTo>
                    <a:pt x="68" y="139"/>
                  </a:lnTo>
                  <a:lnTo>
                    <a:pt x="54" y="138"/>
                  </a:lnTo>
                  <a:lnTo>
                    <a:pt x="41" y="134"/>
                  </a:lnTo>
                  <a:lnTo>
                    <a:pt x="30" y="127"/>
                  </a:lnTo>
                  <a:lnTo>
                    <a:pt x="21" y="118"/>
                  </a:lnTo>
                  <a:lnTo>
                    <a:pt x="11" y="108"/>
                  </a:lnTo>
                  <a:lnTo>
                    <a:pt x="5" y="96"/>
                  </a:lnTo>
                  <a:lnTo>
                    <a:pt x="1" y="83"/>
                  </a:lnTo>
                  <a:lnTo>
                    <a:pt x="0" y="69"/>
                  </a:lnTo>
                  <a:close/>
                </a:path>
              </a:pathLst>
            </a:custGeom>
            <a:solidFill>
              <a:srgbClr val="000000"/>
            </a:solidFill>
            <a:ln w="0">
              <a:noFill/>
            </a:ln>
          </p:spPr>
          <p:style>
            <a:lnRef idx="0"/>
            <a:fillRef idx="0"/>
            <a:effectRef idx="0"/>
            <a:fontRef idx="minor"/>
          </p:style>
          <p:txBody>
            <a:bodyPr lIns="90000" rIns="90000" tIns="26280" bIns="26280" anchor="t">
              <a:noAutofit/>
            </a:bodyPr>
            <a:p>
              <a:endParaRPr b="0" lang="en-US" sz="2400" strike="noStrike" u="none">
                <a:solidFill>
                  <a:srgbClr val="ffffff"/>
                </a:solidFill>
                <a:effectLst/>
                <a:uFillTx/>
                <a:latin typeface="Times New Roman"/>
              </a:endParaRPr>
            </a:p>
          </p:txBody>
        </p:sp>
        <p:sp>
          <p:nvSpPr>
            <p:cNvPr id="53" name=""/>
            <p:cNvSpPr/>
            <p:nvPr/>
          </p:nvSpPr>
          <p:spPr>
            <a:xfrm>
              <a:off x="860400" y="1409760"/>
              <a:ext cx="55440" cy="55440"/>
            </a:xfrm>
            <a:custGeom>
              <a:avLst/>
              <a:gdLst/>
              <a:ahLst/>
              <a:rect l="l" t="t" r="r" b="b"/>
              <a:pathLst>
                <a:path w="104" h="105">
                  <a:moveTo>
                    <a:pt x="0" y="52"/>
                  </a:moveTo>
                  <a:lnTo>
                    <a:pt x="1" y="42"/>
                  </a:lnTo>
                  <a:lnTo>
                    <a:pt x="4" y="31"/>
                  </a:lnTo>
                  <a:lnTo>
                    <a:pt x="9" y="24"/>
                  </a:lnTo>
                  <a:lnTo>
                    <a:pt x="15" y="16"/>
                  </a:lnTo>
                  <a:lnTo>
                    <a:pt x="23" y="9"/>
                  </a:lnTo>
                  <a:lnTo>
                    <a:pt x="31" y="4"/>
                  </a:lnTo>
                  <a:lnTo>
                    <a:pt x="41" y="2"/>
                  </a:lnTo>
                  <a:lnTo>
                    <a:pt x="51" y="0"/>
                  </a:lnTo>
                  <a:lnTo>
                    <a:pt x="62" y="2"/>
                  </a:lnTo>
                  <a:lnTo>
                    <a:pt x="72" y="4"/>
                  </a:lnTo>
                  <a:lnTo>
                    <a:pt x="81" y="9"/>
                  </a:lnTo>
                  <a:lnTo>
                    <a:pt x="89" y="16"/>
                  </a:lnTo>
                  <a:lnTo>
                    <a:pt x="95" y="24"/>
                  </a:lnTo>
                  <a:lnTo>
                    <a:pt x="101" y="31"/>
                  </a:lnTo>
                  <a:lnTo>
                    <a:pt x="103" y="42"/>
                  </a:lnTo>
                  <a:lnTo>
                    <a:pt x="104" y="52"/>
                  </a:lnTo>
                  <a:lnTo>
                    <a:pt x="103" y="62"/>
                  </a:lnTo>
                  <a:lnTo>
                    <a:pt x="101" y="73"/>
                  </a:lnTo>
                  <a:lnTo>
                    <a:pt x="95" y="82"/>
                  </a:lnTo>
                  <a:lnTo>
                    <a:pt x="89" y="90"/>
                  </a:lnTo>
                  <a:lnTo>
                    <a:pt x="81" y="96"/>
                  </a:lnTo>
                  <a:lnTo>
                    <a:pt x="72" y="101"/>
                  </a:lnTo>
                  <a:lnTo>
                    <a:pt x="62" y="104"/>
                  </a:lnTo>
                  <a:lnTo>
                    <a:pt x="51" y="105"/>
                  </a:lnTo>
                  <a:lnTo>
                    <a:pt x="41" y="104"/>
                  </a:lnTo>
                  <a:lnTo>
                    <a:pt x="31" y="101"/>
                  </a:lnTo>
                  <a:lnTo>
                    <a:pt x="23" y="96"/>
                  </a:lnTo>
                  <a:lnTo>
                    <a:pt x="15" y="90"/>
                  </a:lnTo>
                  <a:lnTo>
                    <a:pt x="9" y="82"/>
                  </a:lnTo>
                  <a:lnTo>
                    <a:pt x="4" y="73"/>
                  </a:lnTo>
                  <a:lnTo>
                    <a:pt x="1" y="62"/>
                  </a:lnTo>
                  <a:lnTo>
                    <a:pt x="0" y="52"/>
                  </a:lnTo>
                  <a:close/>
                </a:path>
              </a:pathLst>
            </a:custGeom>
            <a:solidFill>
              <a:srgbClr val="823838"/>
            </a:solidFill>
            <a:ln w="0">
              <a:noFill/>
            </a:ln>
          </p:spPr>
          <p:style>
            <a:lnRef idx="0"/>
            <a:fillRef idx="0"/>
            <a:effectRef idx="0"/>
            <a:fontRef idx="minor"/>
          </p:style>
          <p:txBody>
            <a:bodyPr lIns="90000" rIns="90000" tIns="8640" bIns="8640" anchor="t">
              <a:noAutofit/>
            </a:bodyPr>
            <a:p>
              <a:endParaRPr b="0" lang="en-US" sz="2400" strike="noStrike" u="none">
                <a:solidFill>
                  <a:srgbClr val="ffffff"/>
                </a:solidFill>
                <a:effectLst/>
                <a:uFillTx/>
                <a:latin typeface="Times New Roman"/>
              </a:endParaRPr>
            </a:p>
          </p:txBody>
        </p:sp>
        <p:sp>
          <p:nvSpPr>
            <p:cNvPr id="54" name=""/>
            <p:cNvSpPr/>
            <p:nvPr/>
          </p:nvSpPr>
          <p:spPr>
            <a:xfrm>
              <a:off x="869760" y="1419120"/>
              <a:ext cx="36720" cy="36720"/>
            </a:xfrm>
            <a:custGeom>
              <a:avLst/>
              <a:gdLst/>
              <a:ahLst/>
              <a:rect l="l" t="t" r="r" b="b"/>
              <a:pathLst>
                <a:path w="68" h="69">
                  <a:moveTo>
                    <a:pt x="0" y="34"/>
                  </a:moveTo>
                  <a:lnTo>
                    <a:pt x="2" y="21"/>
                  </a:lnTo>
                  <a:lnTo>
                    <a:pt x="10" y="11"/>
                  </a:lnTo>
                  <a:lnTo>
                    <a:pt x="20" y="3"/>
                  </a:lnTo>
                  <a:lnTo>
                    <a:pt x="33" y="0"/>
                  </a:lnTo>
                  <a:lnTo>
                    <a:pt x="48" y="3"/>
                  </a:lnTo>
                  <a:lnTo>
                    <a:pt x="58" y="11"/>
                  </a:lnTo>
                  <a:lnTo>
                    <a:pt x="66" y="21"/>
                  </a:lnTo>
                  <a:lnTo>
                    <a:pt x="68" y="34"/>
                  </a:lnTo>
                  <a:lnTo>
                    <a:pt x="66" y="48"/>
                  </a:lnTo>
                  <a:lnTo>
                    <a:pt x="58" y="59"/>
                  </a:lnTo>
                  <a:lnTo>
                    <a:pt x="48" y="67"/>
                  </a:lnTo>
                  <a:lnTo>
                    <a:pt x="33" y="69"/>
                  </a:lnTo>
                  <a:lnTo>
                    <a:pt x="20" y="67"/>
                  </a:lnTo>
                  <a:lnTo>
                    <a:pt x="10" y="59"/>
                  </a:lnTo>
                  <a:lnTo>
                    <a:pt x="2" y="48"/>
                  </a:lnTo>
                  <a:lnTo>
                    <a:pt x="0" y="34"/>
                  </a:lnTo>
                  <a:close/>
                </a:path>
              </a:pathLst>
            </a:custGeom>
            <a:solidFill>
              <a:srgbClr val="000000"/>
            </a:solidFill>
            <a:ln w="0">
              <a:no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Times New Roman"/>
              </a:endParaRPr>
            </a:p>
          </p:txBody>
        </p:sp>
        <p:sp>
          <p:nvSpPr>
            <p:cNvPr id="55" name=""/>
            <p:cNvSpPr/>
            <p:nvPr/>
          </p:nvSpPr>
          <p:spPr>
            <a:xfrm>
              <a:off x="660240" y="2525760"/>
              <a:ext cx="461880" cy="65160"/>
            </a:xfrm>
            <a:custGeom>
              <a:avLst/>
              <a:gdLst/>
              <a:ahLst/>
              <a:rect l="l" t="t" r="r" b="b"/>
              <a:pathLst>
                <a:path w="872" h="122">
                  <a:moveTo>
                    <a:pt x="0" y="0"/>
                  </a:moveTo>
                  <a:lnTo>
                    <a:pt x="238" y="0"/>
                  </a:lnTo>
                  <a:lnTo>
                    <a:pt x="636" y="0"/>
                  </a:lnTo>
                  <a:lnTo>
                    <a:pt x="872" y="0"/>
                  </a:lnTo>
                  <a:lnTo>
                    <a:pt x="872" y="122"/>
                  </a:lnTo>
                  <a:lnTo>
                    <a:pt x="0" y="122"/>
                  </a:lnTo>
                  <a:lnTo>
                    <a:pt x="0" y="0"/>
                  </a:lnTo>
                  <a:close/>
                </a:path>
              </a:pathLst>
            </a:custGeom>
            <a:solidFill>
              <a:srgbClr val="000000"/>
            </a:solidFill>
            <a:ln w="0">
              <a:noFill/>
            </a:ln>
          </p:spPr>
          <p:style>
            <a:lnRef idx="0"/>
            <a:fillRef idx="0"/>
            <a:effectRef idx="0"/>
            <a:fontRef idx="minor"/>
          </p:style>
          <p:txBody>
            <a:bodyPr lIns="90000" rIns="90000" tIns="18360" bIns="18360" anchor="t">
              <a:noAutofit/>
            </a:bodyPr>
            <a:p>
              <a:endParaRPr b="0" lang="en-US" sz="2400" strike="noStrike" u="none">
                <a:solidFill>
                  <a:srgbClr val="ffffff"/>
                </a:solidFill>
                <a:effectLst/>
                <a:uFillTx/>
                <a:latin typeface="Times New Roman"/>
              </a:endParaRPr>
            </a:p>
          </p:txBody>
        </p:sp>
        <p:sp>
          <p:nvSpPr>
            <p:cNvPr id="56" name=""/>
            <p:cNvSpPr/>
            <p:nvPr/>
          </p:nvSpPr>
          <p:spPr>
            <a:xfrm>
              <a:off x="793800" y="2467080"/>
              <a:ext cx="7920" cy="54000"/>
            </a:xfrm>
            <a:prstGeom prst="rect">
              <a:avLst/>
            </a:prstGeom>
            <a:solidFill>
              <a:srgbClr val="823838"/>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57" name=""/>
            <p:cNvSpPr/>
            <p:nvPr/>
          </p:nvSpPr>
          <p:spPr>
            <a:xfrm>
              <a:off x="807840" y="2467080"/>
              <a:ext cx="6480" cy="54000"/>
            </a:xfrm>
            <a:prstGeom prst="rect">
              <a:avLst/>
            </a:prstGeom>
            <a:solidFill>
              <a:srgbClr val="823838"/>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58" name=""/>
            <p:cNvSpPr/>
            <p:nvPr/>
          </p:nvSpPr>
          <p:spPr>
            <a:xfrm>
              <a:off x="819000" y="2467080"/>
              <a:ext cx="7920" cy="54000"/>
            </a:xfrm>
            <a:prstGeom prst="rect">
              <a:avLst/>
            </a:prstGeom>
            <a:solidFill>
              <a:srgbClr val="823838"/>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59" name=""/>
            <p:cNvSpPr/>
            <p:nvPr/>
          </p:nvSpPr>
          <p:spPr>
            <a:xfrm>
              <a:off x="833400" y="2467080"/>
              <a:ext cx="6120" cy="54000"/>
            </a:xfrm>
            <a:prstGeom prst="rect">
              <a:avLst/>
            </a:prstGeom>
            <a:solidFill>
              <a:srgbClr val="823838"/>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60" name=""/>
            <p:cNvSpPr/>
            <p:nvPr/>
          </p:nvSpPr>
          <p:spPr>
            <a:xfrm>
              <a:off x="844560" y="2467080"/>
              <a:ext cx="7920" cy="54000"/>
            </a:xfrm>
            <a:prstGeom prst="rect">
              <a:avLst/>
            </a:prstGeom>
            <a:solidFill>
              <a:srgbClr val="823838"/>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61" name=""/>
            <p:cNvSpPr/>
            <p:nvPr/>
          </p:nvSpPr>
          <p:spPr>
            <a:xfrm>
              <a:off x="857160" y="2467080"/>
              <a:ext cx="7920" cy="54000"/>
            </a:xfrm>
            <a:prstGeom prst="rect">
              <a:avLst/>
            </a:prstGeom>
            <a:solidFill>
              <a:srgbClr val="823838"/>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62" name=""/>
            <p:cNvSpPr/>
            <p:nvPr/>
          </p:nvSpPr>
          <p:spPr>
            <a:xfrm>
              <a:off x="869760" y="2467080"/>
              <a:ext cx="7920" cy="54000"/>
            </a:xfrm>
            <a:prstGeom prst="rect">
              <a:avLst/>
            </a:prstGeom>
            <a:solidFill>
              <a:srgbClr val="823838"/>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63" name=""/>
            <p:cNvSpPr/>
            <p:nvPr/>
          </p:nvSpPr>
          <p:spPr>
            <a:xfrm>
              <a:off x="882360" y="2467080"/>
              <a:ext cx="8280" cy="54000"/>
            </a:xfrm>
            <a:prstGeom prst="rect">
              <a:avLst/>
            </a:prstGeom>
            <a:solidFill>
              <a:srgbClr val="823838"/>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64" name=""/>
            <p:cNvSpPr/>
            <p:nvPr/>
          </p:nvSpPr>
          <p:spPr>
            <a:xfrm>
              <a:off x="895320" y="2467080"/>
              <a:ext cx="7920" cy="54000"/>
            </a:xfrm>
            <a:prstGeom prst="rect">
              <a:avLst/>
            </a:prstGeom>
            <a:solidFill>
              <a:srgbClr val="823838"/>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65" name=""/>
            <p:cNvSpPr/>
            <p:nvPr/>
          </p:nvSpPr>
          <p:spPr>
            <a:xfrm>
              <a:off x="907920" y="2467080"/>
              <a:ext cx="7920" cy="54000"/>
            </a:xfrm>
            <a:prstGeom prst="rect">
              <a:avLst/>
            </a:prstGeom>
            <a:solidFill>
              <a:srgbClr val="823838"/>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66" name=""/>
            <p:cNvSpPr/>
            <p:nvPr/>
          </p:nvSpPr>
          <p:spPr>
            <a:xfrm>
              <a:off x="920520" y="2467080"/>
              <a:ext cx="7920" cy="54000"/>
            </a:xfrm>
            <a:prstGeom prst="rect">
              <a:avLst/>
            </a:prstGeom>
            <a:solidFill>
              <a:srgbClr val="823838"/>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67" name=""/>
            <p:cNvSpPr/>
            <p:nvPr/>
          </p:nvSpPr>
          <p:spPr>
            <a:xfrm>
              <a:off x="933480" y="2467080"/>
              <a:ext cx="7920" cy="54000"/>
            </a:xfrm>
            <a:prstGeom prst="rect">
              <a:avLst/>
            </a:prstGeom>
            <a:solidFill>
              <a:srgbClr val="823838"/>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68" name=""/>
            <p:cNvSpPr/>
            <p:nvPr/>
          </p:nvSpPr>
          <p:spPr>
            <a:xfrm>
              <a:off x="946080" y="2467080"/>
              <a:ext cx="7920" cy="54000"/>
            </a:xfrm>
            <a:prstGeom prst="rect">
              <a:avLst/>
            </a:prstGeom>
            <a:solidFill>
              <a:srgbClr val="823838"/>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69" name=""/>
            <p:cNvSpPr/>
            <p:nvPr/>
          </p:nvSpPr>
          <p:spPr>
            <a:xfrm>
              <a:off x="958680" y="2467080"/>
              <a:ext cx="7920" cy="54000"/>
            </a:xfrm>
            <a:prstGeom prst="rect">
              <a:avLst/>
            </a:prstGeom>
            <a:solidFill>
              <a:srgbClr val="823838"/>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70" name=""/>
            <p:cNvSpPr/>
            <p:nvPr/>
          </p:nvSpPr>
          <p:spPr>
            <a:xfrm>
              <a:off x="971280" y="2467080"/>
              <a:ext cx="7920" cy="54000"/>
            </a:xfrm>
            <a:prstGeom prst="rect">
              <a:avLst/>
            </a:prstGeom>
            <a:solidFill>
              <a:srgbClr val="823838"/>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71" name=""/>
            <p:cNvSpPr/>
            <p:nvPr/>
          </p:nvSpPr>
          <p:spPr>
            <a:xfrm>
              <a:off x="984240" y="2467080"/>
              <a:ext cx="7920" cy="54000"/>
            </a:xfrm>
            <a:prstGeom prst="rect">
              <a:avLst/>
            </a:prstGeom>
            <a:solidFill>
              <a:srgbClr val="823838"/>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72" name=""/>
            <p:cNvSpPr/>
            <p:nvPr/>
          </p:nvSpPr>
          <p:spPr>
            <a:xfrm>
              <a:off x="866520" y="1531800"/>
              <a:ext cx="52560" cy="57240"/>
            </a:xfrm>
            <a:custGeom>
              <a:avLst/>
              <a:gdLst/>
              <a:ahLst/>
              <a:rect l="l" t="t" r="r" b="b"/>
              <a:pathLst>
                <a:path w="100" h="109">
                  <a:moveTo>
                    <a:pt x="0" y="2"/>
                  </a:moveTo>
                  <a:lnTo>
                    <a:pt x="52" y="109"/>
                  </a:lnTo>
                  <a:lnTo>
                    <a:pt x="100" y="0"/>
                  </a:lnTo>
                  <a:lnTo>
                    <a:pt x="83" y="0"/>
                  </a:lnTo>
                  <a:lnTo>
                    <a:pt x="52" y="74"/>
                  </a:lnTo>
                  <a:lnTo>
                    <a:pt x="16" y="2"/>
                  </a:lnTo>
                  <a:lnTo>
                    <a:pt x="0" y="2"/>
                  </a:lnTo>
                  <a:close/>
                </a:path>
              </a:pathLst>
            </a:custGeom>
            <a:solidFill>
              <a:srgbClr val="823838"/>
            </a:solidFill>
            <a:ln w="0">
              <a:noFill/>
            </a:ln>
          </p:spPr>
          <p:style>
            <a:lnRef idx="0"/>
            <a:fillRef idx="0"/>
            <a:effectRef idx="0"/>
            <a:fontRef idx="minor"/>
          </p:style>
          <p:txBody>
            <a:bodyPr lIns="90000" rIns="90000" tIns="10440" bIns="10440" anchor="t">
              <a:noAutofit/>
            </a:bodyPr>
            <a:p>
              <a:endParaRPr b="0" lang="en-US" sz="2400" strike="noStrike" u="none">
                <a:solidFill>
                  <a:srgbClr val="ffffff"/>
                </a:solidFill>
                <a:effectLst/>
                <a:uFillTx/>
                <a:latin typeface="Times New Roman"/>
              </a:endParaRPr>
            </a:p>
          </p:txBody>
        </p:sp>
        <p:sp>
          <p:nvSpPr>
            <p:cNvPr id="73" name=""/>
            <p:cNvSpPr/>
            <p:nvPr/>
          </p:nvSpPr>
          <p:spPr>
            <a:xfrm>
              <a:off x="865080" y="2157480"/>
              <a:ext cx="58680" cy="9360"/>
            </a:xfrm>
            <a:custGeom>
              <a:avLst/>
              <a:gdLst/>
              <a:ahLst/>
              <a:rect l="l" t="t" r="r" b="b"/>
              <a:pathLst>
                <a:path w="112" h="19">
                  <a:moveTo>
                    <a:pt x="0" y="9"/>
                  </a:moveTo>
                  <a:lnTo>
                    <a:pt x="2" y="8"/>
                  </a:lnTo>
                  <a:lnTo>
                    <a:pt x="4" y="5"/>
                  </a:lnTo>
                  <a:lnTo>
                    <a:pt x="9" y="4"/>
                  </a:lnTo>
                  <a:lnTo>
                    <a:pt x="17" y="2"/>
                  </a:lnTo>
                  <a:lnTo>
                    <a:pt x="25" y="1"/>
                  </a:lnTo>
                  <a:lnTo>
                    <a:pt x="34" y="1"/>
                  </a:lnTo>
                  <a:lnTo>
                    <a:pt x="44" y="0"/>
                  </a:lnTo>
                  <a:lnTo>
                    <a:pt x="56" y="0"/>
                  </a:lnTo>
                  <a:lnTo>
                    <a:pt x="66" y="0"/>
                  </a:lnTo>
                  <a:lnTo>
                    <a:pt x="77" y="1"/>
                  </a:lnTo>
                  <a:lnTo>
                    <a:pt x="87" y="1"/>
                  </a:lnTo>
                  <a:lnTo>
                    <a:pt x="95" y="2"/>
                  </a:lnTo>
                  <a:lnTo>
                    <a:pt x="101" y="4"/>
                  </a:lnTo>
                  <a:lnTo>
                    <a:pt x="108" y="5"/>
                  </a:lnTo>
                  <a:lnTo>
                    <a:pt x="110" y="8"/>
                  </a:lnTo>
                  <a:lnTo>
                    <a:pt x="112" y="9"/>
                  </a:lnTo>
                  <a:lnTo>
                    <a:pt x="110" y="10"/>
                  </a:lnTo>
                  <a:lnTo>
                    <a:pt x="108" y="13"/>
                  </a:lnTo>
                  <a:lnTo>
                    <a:pt x="101" y="14"/>
                  </a:lnTo>
                  <a:lnTo>
                    <a:pt x="95" y="15"/>
                  </a:lnTo>
                  <a:lnTo>
                    <a:pt x="87" y="18"/>
                  </a:lnTo>
                  <a:lnTo>
                    <a:pt x="77" y="18"/>
                  </a:lnTo>
                  <a:lnTo>
                    <a:pt x="66" y="19"/>
                  </a:lnTo>
                  <a:lnTo>
                    <a:pt x="56" y="19"/>
                  </a:lnTo>
                  <a:lnTo>
                    <a:pt x="44" y="19"/>
                  </a:lnTo>
                  <a:lnTo>
                    <a:pt x="34" y="18"/>
                  </a:lnTo>
                  <a:lnTo>
                    <a:pt x="25" y="18"/>
                  </a:lnTo>
                  <a:lnTo>
                    <a:pt x="17" y="15"/>
                  </a:lnTo>
                  <a:lnTo>
                    <a:pt x="9" y="14"/>
                  </a:lnTo>
                  <a:lnTo>
                    <a:pt x="4" y="13"/>
                  </a:lnTo>
                  <a:lnTo>
                    <a:pt x="2" y="10"/>
                  </a:lnTo>
                  <a:lnTo>
                    <a:pt x="0" y="9"/>
                  </a:lnTo>
                  <a:close/>
                </a:path>
              </a:pathLst>
            </a:custGeom>
            <a:solidFill>
              <a:srgbClr val="d6a851"/>
            </a:solidFill>
            <a:ln w="0">
              <a:noFill/>
            </a:ln>
          </p:spPr>
          <p:style>
            <a:lnRef idx="0"/>
            <a:fillRef idx="0"/>
            <a:effectRef idx="0"/>
            <a:fontRef idx="minor"/>
          </p:style>
          <p:txBody>
            <a:bodyPr lIns="90000" rIns="90000" tIns="-37440" bIns="-37440" anchor="t">
              <a:noAutofit/>
            </a:bodyPr>
            <a:p>
              <a:endParaRPr b="0" lang="en-US" sz="2400" strike="noStrike" u="none">
                <a:solidFill>
                  <a:srgbClr val="ffffff"/>
                </a:solidFill>
                <a:effectLst/>
                <a:uFillTx/>
                <a:latin typeface="Times New Roman"/>
              </a:endParaRPr>
            </a:p>
          </p:txBody>
        </p:sp>
        <p:sp>
          <p:nvSpPr>
            <p:cNvPr id="74" name=""/>
            <p:cNvSpPr/>
            <p:nvPr/>
          </p:nvSpPr>
          <p:spPr>
            <a:xfrm>
              <a:off x="669960" y="2571840"/>
              <a:ext cx="434880" cy="7920"/>
            </a:xfrm>
            <a:prstGeom prst="rect">
              <a:avLst/>
            </a:prstGeom>
            <a:solidFill>
              <a:srgbClr val="823838"/>
            </a:solidFill>
            <a:ln w="0">
              <a:noFill/>
            </a:ln>
          </p:spPr>
          <p:style>
            <a:lnRef idx="0"/>
            <a:fillRef idx="0"/>
            <a:effectRef idx="0"/>
            <a:fontRef idx="minor"/>
          </p:style>
          <p:txBody>
            <a:bodyPr lIns="90000" rIns="90000" tIns="-38880" bIns="-38880" anchor="t">
              <a:noAutofit/>
            </a:bodyPr>
            <a:p>
              <a:endParaRPr b="0" lang="en-US" sz="2400" strike="noStrike" u="none">
                <a:solidFill>
                  <a:srgbClr val="ffffff"/>
                </a:solidFill>
                <a:effectLst/>
                <a:uFillTx/>
                <a:latin typeface="Times New Roman"/>
              </a:endParaRPr>
            </a:p>
          </p:txBody>
        </p:sp>
        <p:sp>
          <p:nvSpPr>
            <p:cNvPr id="75" name=""/>
            <p:cNvSpPr/>
            <p:nvPr/>
          </p:nvSpPr>
          <p:spPr>
            <a:xfrm>
              <a:off x="669960" y="2556000"/>
              <a:ext cx="434880" cy="7920"/>
            </a:xfrm>
            <a:prstGeom prst="rect">
              <a:avLst/>
            </a:prstGeom>
            <a:solidFill>
              <a:srgbClr val="823838"/>
            </a:solidFill>
            <a:ln w="0">
              <a:noFill/>
            </a:ln>
          </p:spPr>
          <p:style>
            <a:lnRef idx="0"/>
            <a:fillRef idx="0"/>
            <a:effectRef idx="0"/>
            <a:fontRef idx="minor"/>
          </p:style>
          <p:txBody>
            <a:bodyPr lIns="90000" rIns="90000" tIns="-38880" bIns="-38880" anchor="t">
              <a:noAutofit/>
            </a:bodyPr>
            <a:p>
              <a:endParaRPr b="0" lang="en-US" sz="2400" strike="noStrike" u="none">
                <a:solidFill>
                  <a:srgbClr val="ffffff"/>
                </a:solidFill>
                <a:effectLst/>
                <a:uFillTx/>
                <a:latin typeface="Times New Roman"/>
              </a:endParaRPr>
            </a:p>
          </p:txBody>
        </p:sp>
        <p:sp>
          <p:nvSpPr>
            <p:cNvPr id="76" name=""/>
            <p:cNvSpPr/>
            <p:nvPr/>
          </p:nvSpPr>
          <p:spPr>
            <a:xfrm>
              <a:off x="669960" y="2540160"/>
              <a:ext cx="434880" cy="6120"/>
            </a:xfrm>
            <a:prstGeom prst="rect">
              <a:avLst/>
            </a:prstGeom>
            <a:solidFill>
              <a:srgbClr val="823838"/>
            </a:solidFill>
            <a:ln w="0">
              <a:noFill/>
            </a:ln>
          </p:spPr>
          <p:style>
            <a:lnRef idx="0"/>
            <a:fillRef idx="0"/>
            <a:effectRef idx="0"/>
            <a:fontRef idx="minor"/>
          </p:style>
          <p:txBody>
            <a:bodyPr lIns="90000" rIns="90000" tIns="-40680" bIns="-40680" anchor="t">
              <a:noAutofit/>
            </a:bodyPr>
            <a:p>
              <a:endParaRPr b="0" lang="en-US" sz="2400" strike="noStrike" u="none">
                <a:solidFill>
                  <a:srgbClr val="ffffff"/>
                </a:solidFill>
                <a:effectLst/>
                <a:uFillTx/>
                <a:latin typeface="Times New Roman"/>
              </a:endParaRPr>
            </a:p>
          </p:txBody>
        </p:sp>
        <p:sp>
          <p:nvSpPr>
            <p:cNvPr id="77" name=""/>
            <p:cNvSpPr/>
            <p:nvPr/>
          </p:nvSpPr>
          <p:spPr>
            <a:xfrm>
              <a:off x="912600" y="2209680"/>
              <a:ext cx="11160" cy="220680"/>
            </a:xfrm>
            <a:prstGeom prst="rect">
              <a:avLst/>
            </a:prstGeom>
            <a:solidFill>
              <a:srgbClr val="d6a851"/>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8" name=""/>
            <p:cNvSpPr/>
            <p:nvPr/>
          </p:nvSpPr>
          <p:spPr>
            <a:xfrm>
              <a:off x="488880" y="1550880"/>
              <a:ext cx="374760" cy="61920"/>
            </a:xfrm>
            <a:custGeom>
              <a:avLst/>
              <a:gdLst/>
              <a:ahLst/>
              <a:rect l="l" t="t" r="r" b="b"/>
              <a:pathLst>
                <a:path w="706" h="115">
                  <a:moveTo>
                    <a:pt x="0" y="58"/>
                  </a:moveTo>
                  <a:lnTo>
                    <a:pt x="646" y="0"/>
                  </a:lnTo>
                  <a:lnTo>
                    <a:pt x="706" y="115"/>
                  </a:lnTo>
                  <a:lnTo>
                    <a:pt x="8" y="104"/>
                  </a:lnTo>
                  <a:lnTo>
                    <a:pt x="0" y="58"/>
                  </a:lnTo>
                  <a:close/>
                </a:path>
              </a:pathLst>
            </a:custGeom>
            <a:solidFill>
              <a:srgbClr val="000000"/>
            </a:solidFill>
            <a:ln w="0">
              <a:noFill/>
            </a:ln>
          </p:spPr>
          <p:style>
            <a:lnRef idx="0"/>
            <a:fillRef idx="0"/>
            <a:effectRef idx="0"/>
            <a:fontRef idx="minor"/>
          </p:style>
          <p:txBody>
            <a:bodyPr lIns="90000" rIns="90000" tIns="15120" bIns="15120" anchor="t">
              <a:noAutofit/>
            </a:bodyPr>
            <a:p>
              <a:endParaRPr b="0" lang="en-US" sz="2400" strike="noStrike" u="none">
                <a:solidFill>
                  <a:srgbClr val="ffffff"/>
                </a:solidFill>
                <a:effectLst/>
                <a:uFillTx/>
                <a:latin typeface="Times New Roman"/>
              </a:endParaRPr>
            </a:p>
          </p:txBody>
        </p:sp>
        <p:sp>
          <p:nvSpPr>
            <p:cNvPr id="79" name=""/>
            <p:cNvSpPr/>
            <p:nvPr/>
          </p:nvSpPr>
          <p:spPr>
            <a:xfrm>
              <a:off x="425160" y="1589040"/>
              <a:ext cx="66960" cy="11160"/>
            </a:xfrm>
            <a:custGeom>
              <a:avLst/>
              <a:gdLst/>
              <a:ahLst/>
              <a:rect l="l" t="t" r="r" b="b"/>
              <a:pathLst>
                <a:path w="125" h="22">
                  <a:moveTo>
                    <a:pt x="13" y="0"/>
                  </a:moveTo>
                  <a:lnTo>
                    <a:pt x="124" y="0"/>
                  </a:lnTo>
                  <a:lnTo>
                    <a:pt x="125" y="22"/>
                  </a:lnTo>
                  <a:lnTo>
                    <a:pt x="0" y="22"/>
                  </a:lnTo>
                  <a:lnTo>
                    <a:pt x="13" y="0"/>
                  </a:lnTo>
                  <a:close/>
                </a:path>
              </a:pathLst>
            </a:custGeom>
            <a:solidFill>
              <a:srgbClr val="823838"/>
            </a:solidFill>
            <a:ln w="0">
              <a:noFill/>
            </a:ln>
          </p:spPr>
          <p:style>
            <a:lnRef idx="0"/>
            <a:fillRef idx="0"/>
            <a:effectRef idx="0"/>
            <a:fontRef idx="minor"/>
          </p:style>
          <p:txBody>
            <a:bodyPr lIns="90000" rIns="90000" tIns="-35640" bIns="-35640" anchor="t">
              <a:noAutofit/>
            </a:bodyPr>
            <a:p>
              <a:endParaRPr b="0" lang="en-US" sz="2400" strike="noStrike" u="none">
                <a:solidFill>
                  <a:srgbClr val="ffffff"/>
                </a:solidFill>
                <a:effectLst/>
                <a:uFillTx/>
                <a:latin typeface="Times New Roman"/>
              </a:endParaRPr>
            </a:p>
          </p:txBody>
        </p:sp>
        <p:sp>
          <p:nvSpPr>
            <p:cNvPr id="80" name=""/>
            <p:cNvSpPr/>
            <p:nvPr/>
          </p:nvSpPr>
          <p:spPr>
            <a:xfrm>
              <a:off x="420480" y="1584360"/>
              <a:ext cx="44640" cy="44280"/>
            </a:xfrm>
            <a:custGeom>
              <a:avLst/>
              <a:gdLst/>
              <a:ahLst/>
              <a:rect l="l" t="t" r="r" b="b"/>
              <a:pathLst>
                <a:path w="83" h="83">
                  <a:moveTo>
                    <a:pt x="73" y="42"/>
                  </a:moveTo>
                  <a:lnTo>
                    <a:pt x="71" y="55"/>
                  </a:lnTo>
                  <a:lnTo>
                    <a:pt x="64" y="66"/>
                  </a:lnTo>
                  <a:lnTo>
                    <a:pt x="54" y="72"/>
                  </a:lnTo>
                  <a:lnTo>
                    <a:pt x="41" y="75"/>
                  </a:lnTo>
                  <a:lnTo>
                    <a:pt x="28" y="72"/>
                  </a:lnTo>
                  <a:lnTo>
                    <a:pt x="18" y="66"/>
                  </a:lnTo>
                  <a:lnTo>
                    <a:pt x="11" y="55"/>
                  </a:lnTo>
                  <a:lnTo>
                    <a:pt x="9" y="42"/>
                  </a:lnTo>
                  <a:lnTo>
                    <a:pt x="11" y="30"/>
                  </a:lnTo>
                  <a:lnTo>
                    <a:pt x="18" y="19"/>
                  </a:lnTo>
                  <a:lnTo>
                    <a:pt x="28" y="13"/>
                  </a:lnTo>
                  <a:lnTo>
                    <a:pt x="41" y="10"/>
                  </a:lnTo>
                  <a:lnTo>
                    <a:pt x="54" y="13"/>
                  </a:lnTo>
                  <a:lnTo>
                    <a:pt x="64" y="19"/>
                  </a:lnTo>
                  <a:lnTo>
                    <a:pt x="71" y="30"/>
                  </a:lnTo>
                  <a:lnTo>
                    <a:pt x="73" y="42"/>
                  </a:lnTo>
                  <a:lnTo>
                    <a:pt x="83" y="41"/>
                  </a:lnTo>
                  <a:lnTo>
                    <a:pt x="81" y="33"/>
                  </a:lnTo>
                  <a:lnTo>
                    <a:pt x="79" y="26"/>
                  </a:lnTo>
                  <a:lnTo>
                    <a:pt x="75" y="18"/>
                  </a:lnTo>
                  <a:lnTo>
                    <a:pt x="70" y="13"/>
                  </a:lnTo>
                  <a:lnTo>
                    <a:pt x="64" y="7"/>
                  </a:lnTo>
                  <a:lnTo>
                    <a:pt x="57" y="4"/>
                  </a:lnTo>
                  <a:lnTo>
                    <a:pt x="49" y="1"/>
                  </a:lnTo>
                  <a:lnTo>
                    <a:pt x="41" y="0"/>
                  </a:lnTo>
                  <a:lnTo>
                    <a:pt x="32" y="1"/>
                  </a:lnTo>
                  <a:lnTo>
                    <a:pt x="24" y="4"/>
                  </a:lnTo>
                  <a:lnTo>
                    <a:pt x="18" y="7"/>
                  </a:lnTo>
                  <a:lnTo>
                    <a:pt x="11" y="13"/>
                  </a:lnTo>
                  <a:lnTo>
                    <a:pt x="6" y="18"/>
                  </a:lnTo>
                  <a:lnTo>
                    <a:pt x="2" y="26"/>
                  </a:lnTo>
                  <a:lnTo>
                    <a:pt x="1" y="33"/>
                  </a:lnTo>
                  <a:lnTo>
                    <a:pt x="0" y="41"/>
                  </a:lnTo>
                  <a:lnTo>
                    <a:pt x="1" y="50"/>
                  </a:lnTo>
                  <a:lnTo>
                    <a:pt x="2" y="58"/>
                  </a:lnTo>
                  <a:lnTo>
                    <a:pt x="6" y="65"/>
                  </a:lnTo>
                  <a:lnTo>
                    <a:pt x="11" y="71"/>
                  </a:lnTo>
                  <a:lnTo>
                    <a:pt x="18" y="76"/>
                  </a:lnTo>
                  <a:lnTo>
                    <a:pt x="24" y="80"/>
                  </a:lnTo>
                  <a:lnTo>
                    <a:pt x="32" y="81"/>
                  </a:lnTo>
                  <a:lnTo>
                    <a:pt x="41" y="83"/>
                  </a:lnTo>
                  <a:lnTo>
                    <a:pt x="49" y="81"/>
                  </a:lnTo>
                  <a:lnTo>
                    <a:pt x="57" y="80"/>
                  </a:lnTo>
                  <a:lnTo>
                    <a:pt x="64" y="76"/>
                  </a:lnTo>
                  <a:lnTo>
                    <a:pt x="70" y="71"/>
                  </a:lnTo>
                  <a:lnTo>
                    <a:pt x="75" y="65"/>
                  </a:lnTo>
                  <a:lnTo>
                    <a:pt x="79" y="58"/>
                  </a:lnTo>
                  <a:lnTo>
                    <a:pt x="81" y="50"/>
                  </a:lnTo>
                  <a:lnTo>
                    <a:pt x="83" y="42"/>
                  </a:lnTo>
                  <a:lnTo>
                    <a:pt x="73" y="42"/>
                  </a:lnTo>
                  <a:close/>
                </a:path>
              </a:pathLst>
            </a:custGeom>
            <a:solidFill>
              <a:srgbClr val="000000"/>
            </a:solidFill>
            <a:ln w="0">
              <a:noFill/>
            </a:ln>
          </p:spPr>
          <p:style>
            <a:lnRef idx="0"/>
            <a:fillRef idx="0"/>
            <a:effectRef idx="0"/>
            <a:fontRef idx="minor"/>
          </p:style>
          <p:txBody>
            <a:bodyPr lIns="90000" rIns="90000" tIns="-2520" bIns="-2520" anchor="t">
              <a:noAutofit/>
            </a:bodyPr>
            <a:p>
              <a:endParaRPr b="0" lang="en-US" sz="2400" strike="noStrike" u="none">
                <a:solidFill>
                  <a:srgbClr val="ffffff"/>
                </a:solidFill>
                <a:effectLst/>
                <a:uFillTx/>
                <a:latin typeface="Times New Roman"/>
              </a:endParaRPr>
            </a:p>
          </p:txBody>
        </p:sp>
        <p:sp>
          <p:nvSpPr>
            <p:cNvPr id="81" name=""/>
            <p:cNvSpPr/>
            <p:nvPr/>
          </p:nvSpPr>
          <p:spPr>
            <a:xfrm>
              <a:off x="496800" y="1558800"/>
              <a:ext cx="355680" cy="49320"/>
            </a:xfrm>
            <a:custGeom>
              <a:avLst/>
              <a:gdLst/>
              <a:ahLst/>
              <a:rect l="l" t="t" r="r" b="b"/>
              <a:pathLst>
                <a:path w="672" h="91">
                  <a:moveTo>
                    <a:pt x="0" y="56"/>
                  </a:moveTo>
                  <a:lnTo>
                    <a:pt x="620" y="0"/>
                  </a:lnTo>
                  <a:lnTo>
                    <a:pt x="672" y="91"/>
                  </a:lnTo>
                  <a:lnTo>
                    <a:pt x="653" y="91"/>
                  </a:lnTo>
                  <a:lnTo>
                    <a:pt x="605" y="14"/>
                  </a:lnTo>
                  <a:lnTo>
                    <a:pt x="3" y="71"/>
                  </a:lnTo>
                  <a:lnTo>
                    <a:pt x="0" y="56"/>
                  </a:lnTo>
                  <a:close/>
                </a:path>
              </a:pathLst>
            </a:custGeom>
            <a:solidFill>
              <a:srgbClr val="823838"/>
            </a:solidFill>
            <a:ln w="0">
              <a:noFill/>
            </a:ln>
          </p:spPr>
          <p:style>
            <a:lnRef idx="0"/>
            <a:fillRef idx="0"/>
            <a:effectRef idx="0"/>
            <a:fontRef idx="minor"/>
          </p:style>
          <p:txBody>
            <a:bodyPr lIns="90000" rIns="90000" tIns="2520" bIns="2520" anchor="t">
              <a:noAutofit/>
            </a:bodyPr>
            <a:p>
              <a:endParaRPr b="0" lang="en-US" sz="2400" strike="noStrike" u="none">
                <a:solidFill>
                  <a:srgbClr val="ffffff"/>
                </a:solidFill>
                <a:effectLst/>
                <a:uFillTx/>
                <a:latin typeface="Times New Roman"/>
              </a:endParaRPr>
            </a:p>
          </p:txBody>
        </p:sp>
        <p:sp>
          <p:nvSpPr>
            <p:cNvPr id="82" name=""/>
            <p:cNvSpPr/>
            <p:nvPr/>
          </p:nvSpPr>
          <p:spPr>
            <a:xfrm>
              <a:off x="503280" y="1573200"/>
              <a:ext cx="328320" cy="31680"/>
            </a:xfrm>
            <a:custGeom>
              <a:avLst/>
              <a:gdLst/>
              <a:ahLst/>
              <a:rect l="l" t="t" r="r" b="b"/>
              <a:pathLst>
                <a:path w="621" h="60">
                  <a:moveTo>
                    <a:pt x="621" y="57"/>
                  </a:moveTo>
                  <a:lnTo>
                    <a:pt x="586" y="0"/>
                  </a:lnTo>
                  <a:lnTo>
                    <a:pt x="0" y="55"/>
                  </a:lnTo>
                  <a:lnTo>
                    <a:pt x="576" y="16"/>
                  </a:lnTo>
                  <a:lnTo>
                    <a:pt x="595" y="60"/>
                  </a:lnTo>
                  <a:lnTo>
                    <a:pt x="621" y="57"/>
                  </a:lnTo>
                  <a:close/>
                </a:path>
              </a:pathLst>
            </a:custGeom>
            <a:solidFill>
              <a:srgbClr val="823838"/>
            </a:solidFill>
            <a:ln w="0">
              <a:noFill/>
            </a:ln>
          </p:spPr>
          <p:style>
            <a:lnRef idx="0"/>
            <a:fillRef idx="0"/>
            <a:effectRef idx="0"/>
            <a:fontRef idx="minor"/>
          </p:style>
          <p:txBody>
            <a:bodyPr lIns="90000" rIns="90000" tIns="-15120" bIns="-15120" anchor="t">
              <a:noAutofit/>
            </a:bodyPr>
            <a:p>
              <a:endParaRPr b="0" lang="en-US" sz="2400" strike="noStrike" u="none">
                <a:solidFill>
                  <a:srgbClr val="ffffff"/>
                </a:solidFill>
                <a:effectLst/>
                <a:uFillTx/>
                <a:latin typeface="Times New Roman"/>
              </a:endParaRPr>
            </a:p>
          </p:txBody>
        </p:sp>
        <p:sp>
          <p:nvSpPr>
            <p:cNvPr id="83" name=""/>
            <p:cNvSpPr/>
            <p:nvPr/>
          </p:nvSpPr>
          <p:spPr>
            <a:xfrm>
              <a:off x="1127160" y="2201760"/>
              <a:ext cx="434880" cy="93600"/>
            </a:xfrm>
            <a:custGeom>
              <a:avLst/>
              <a:gdLst/>
              <a:ahLst/>
              <a:rect l="l" t="t" r="r" b="b"/>
              <a:pathLst>
                <a:path w="822" h="176">
                  <a:moveTo>
                    <a:pt x="822" y="0"/>
                  </a:moveTo>
                  <a:lnTo>
                    <a:pt x="820" y="7"/>
                  </a:lnTo>
                  <a:lnTo>
                    <a:pt x="818" y="22"/>
                  </a:lnTo>
                  <a:lnTo>
                    <a:pt x="809" y="47"/>
                  </a:lnTo>
                  <a:lnTo>
                    <a:pt x="793" y="74"/>
                  </a:lnTo>
                  <a:lnTo>
                    <a:pt x="769" y="103"/>
                  </a:lnTo>
                  <a:lnTo>
                    <a:pt x="734" y="130"/>
                  </a:lnTo>
                  <a:lnTo>
                    <a:pt x="685" y="151"/>
                  </a:lnTo>
                  <a:lnTo>
                    <a:pt x="620" y="164"/>
                  </a:lnTo>
                  <a:lnTo>
                    <a:pt x="584" y="167"/>
                  </a:lnTo>
                  <a:lnTo>
                    <a:pt x="547" y="170"/>
                  </a:lnTo>
                  <a:lnTo>
                    <a:pt x="511" y="173"/>
                  </a:lnTo>
                  <a:lnTo>
                    <a:pt x="475" y="174"/>
                  </a:lnTo>
                  <a:lnTo>
                    <a:pt x="440" y="175"/>
                  </a:lnTo>
                  <a:lnTo>
                    <a:pt x="406" y="176"/>
                  </a:lnTo>
                  <a:lnTo>
                    <a:pt x="373" y="176"/>
                  </a:lnTo>
                  <a:lnTo>
                    <a:pt x="342" y="175"/>
                  </a:lnTo>
                  <a:lnTo>
                    <a:pt x="310" y="175"/>
                  </a:lnTo>
                  <a:lnTo>
                    <a:pt x="282" y="174"/>
                  </a:lnTo>
                  <a:lnTo>
                    <a:pt x="256" y="171"/>
                  </a:lnTo>
                  <a:lnTo>
                    <a:pt x="232" y="170"/>
                  </a:lnTo>
                  <a:lnTo>
                    <a:pt x="211" y="167"/>
                  </a:lnTo>
                  <a:lnTo>
                    <a:pt x="191" y="165"/>
                  </a:lnTo>
                  <a:lnTo>
                    <a:pt x="176" y="162"/>
                  </a:lnTo>
                  <a:lnTo>
                    <a:pt x="163" y="160"/>
                  </a:lnTo>
                  <a:lnTo>
                    <a:pt x="121" y="143"/>
                  </a:lnTo>
                  <a:lnTo>
                    <a:pt x="87" y="121"/>
                  </a:lnTo>
                  <a:lnTo>
                    <a:pt x="58" y="95"/>
                  </a:lnTo>
                  <a:lnTo>
                    <a:pt x="36" y="68"/>
                  </a:lnTo>
                  <a:lnTo>
                    <a:pt x="19" y="42"/>
                  </a:lnTo>
                  <a:lnTo>
                    <a:pt x="8" y="21"/>
                  </a:lnTo>
                  <a:lnTo>
                    <a:pt x="2" y="5"/>
                  </a:lnTo>
                  <a:lnTo>
                    <a:pt x="0" y="0"/>
                  </a:lnTo>
                  <a:lnTo>
                    <a:pt x="822" y="0"/>
                  </a:lnTo>
                  <a:close/>
                </a:path>
              </a:pathLst>
            </a:custGeom>
            <a:solidFill>
              <a:srgbClr val="d6a851"/>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4" name=""/>
            <p:cNvSpPr/>
            <p:nvPr/>
          </p:nvSpPr>
          <p:spPr>
            <a:xfrm>
              <a:off x="1141200" y="2208240"/>
              <a:ext cx="406440" cy="82440"/>
            </a:xfrm>
            <a:custGeom>
              <a:avLst/>
              <a:gdLst/>
              <a:ahLst/>
              <a:rect l="l" t="t" r="r" b="b"/>
              <a:pathLst>
                <a:path w="768" h="156">
                  <a:moveTo>
                    <a:pt x="768" y="0"/>
                  </a:moveTo>
                  <a:lnTo>
                    <a:pt x="767" y="5"/>
                  </a:lnTo>
                  <a:lnTo>
                    <a:pt x="764" y="19"/>
                  </a:lnTo>
                  <a:lnTo>
                    <a:pt x="755" y="41"/>
                  </a:lnTo>
                  <a:lnTo>
                    <a:pt x="741" y="64"/>
                  </a:lnTo>
                  <a:lnTo>
                    <a:pt x="717" y="90"/>
                  </a:lnTo>
                  <a:lnTo>
                    <a:pt x="684" y="115"/>
                  </a:lnTo>
                  <a:lnTo>
                    <a:pt x="638" y="134"/>
                  </a:lnTo>
                  <a:lnTo>
                    <a:pt x="578" y="146"/>
                  </a:lnTo>
                  <a:lnTo>
                    <a:pt x="544" y="150"/>
                  </a:lnTo>
                  <a:lnTo>
                    <a:pt x="509" y="153"/>
                  </a:lnTo>
                  <a:lnTo>
                    <a:pt x="475" y="154"/>
                  </a:lnTo>
                  <a:lnTo>
                    <a:pt x="443" y="155"/>
                  </a:lnTo>
                  <a:lnTo>
                    <a:pt x="409" y="156"/>
                  </a:lnTo>
                  <a:lnTo>
                    <a:pt x="378" y="156"/>
                  </a:lnTo>
                  <a:lnTo>
                    <a:pt x="347" y="156"/>
                  </a:lnTo>
                  <a:lnTo>
                    <a:pt x="317" y="156"/>
                  </a:lnTo>
                  <a:lnTo>
                    <a:pt x="289" y="155"/>
                  </a:lnTo>
                  <a:lnTo>
                    <a:pt x="263" y="154"/>
                  </a:lnTo>
                  <a:lnTo>
                    <a:pt x="238" y="153"/>
                  </a:lnTo>
                  <a:lnTo>
                    <a:pt x="216" y="151"/>
                  </a:lnTo>
                  <a:lnTo>
                    <a:pt x="196" y="149"/>
                  </a:lnTo>
                  <a:lnTo>
                    <a:pt x="179" y="146"/>
                  </a:lnTo>
                  <a:lnTo>
                    <a:pt x="163" y="143"/>
                  </a:lnTo>
                  <a:lnTo>
                    <a:pt x="152" y="141"/>
                  </a:lnTo>
                  <a:lnTo>
                    <a:pt x="113" y="127"/>
                  </a:lnTo>
                  <a:lnTo>
                    <a:pt x="81" y="106"/>
                  </a:lnTo>
                  <a:lnTo>
                    <a:pt x="53" y="83"/>
                  </a:lnTo>
                  <a:lnTo>
                    <a:pt x="34" y="59"/>
                  </a:lnTo>
                  <a:lnTo>
                    <a:pt x="18" y="36"/>
                  </a:lnTo>
                  <a:lnTo>
                    <a:pt x="8" y="18"/>
                  </a:lnTo>
                  <a:lnTo>
                    <a:pt x="2" y="5"/>
                  </a:lnTo>
                  <a:lnTo>
                    <a:pt x="0" y="0"/>
                  </a:lnTo>
                  <a:lnTo>
                    <a:pt x="768" y="0"/>
                  </a:lnTo>
                  <a:close/>
                </a:path>
              </a:pathLst>
            </a:custGeom>
            <a:solidFill>
              <a:srgbClr val="000000"/>
            </a:solidFill>
            <a:ln w="0">
              <a:noFill/>
            </a:ln>
          </p:spPr>
          <p:style>
            <a:lnRef idx="0"/>
            <a:fillRef idx="0"/>
            <a:effectRef idx="0"/>
            <a:fontRef idx="minor"/>
          </p:style>
          <p:txBody>
            <a:bodyPr lIns="90000" rIns="90000" tIns="35640" bIns="35640" anchor="t">
              <a:noAutofit/>
            </a:bodyPr>
            <a:p>
              <a:endParaRPr b="0" lang="en-US" sz="2400" strike="noStrike" u="none">
                <a:solidFill>
                  <a:srgbClr val="ffffff"/>
                </a:solidFill>
                <a:effectLst/>
                <a:uFillTx/>
                <a:latin typeface="Times New Roman"/>
              </a:endParaRPr>
            </a:p>
          </p:txBody>
        </p:sp>
        <p:sp>
          <p:nvSpPr>
            <p:cNvPr id="85" name=""/>
            <p:cNvSpPr/>
            <p:nvPr/>
          </p:nvSpPr>
          <p:spPr>
            <a:xfrm>
              <a:off x="1357200" y="1590840"/>
              <a:ext cx="177840" cy="585720"/>
            </a:xfrm>
            <a:custGeom>
              <a:avLst/>
              <a:gdLst/>
              <a:ahLst/>
              <a:rect l="l" t="t" r="r" b="b"/>
              <a:pathLst>
                <a:path w="335" h="1106">
                  <a:moveTo>
                    <a:pt x="0" y="0"/>
                  </a:moveTo>
                  <a:lnTo>
                    <a:pt x="9" y="0"/>
                  </a:lnTo>
                  <a:lnTo>
                    <a:pt x="335" y="1099"/>
                  </a:lnTo>
                  <a:lnTo>
                    <a:pt x="309" y="1106"/>
                  </a:lnTo>
                  <a:lnTo>
                    <a:pt x="0" y="0"/>
                  </a:lnTo>
                  <a:close/>
                </a:path>
              </a:pathLst>
            </a:custGeom>
            <a:solidFill>
              <a:srgbClr val="081d5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6" name=""/>
            <p:cNvSpPr/>
            <p:nvPr/>
          </p:nvSpPr>
          <p:spPr>
            <a:xfrm>
              <a:off x="1508040" y="2168640"/>
              <a:ext cx="54000" cy="54000"/>
            </a:xfrm>
            <a:custGeom>
              <a:avLst/>
              <a:gdLst/>
              <a:ahLst/>
              <a:rect l="l" t="t" r="r" b="b"/>
              <a:pathLst>
                <a:path w="102" h="100">
                  <a:moveTo>
                    <a:pt x="11" y="52"/>
                  </a:moveTo>
                  <a:lnTo>
                    <a:pt x="13" y="60"/>
                  </a:lnTo>
                  <a:lnTo>
                    <a:pt x="14" y="67"/>
                  </a:lnTo>
                  <a:lnTo>
                    <a:pt x="18" y="74"/>
                  </a:lnTo>
                  <a:lnTo>
                    <a:pt x="23" y="79"/>
                  </a:lnTo>
                  <a:lnTo>
                    <a:pt x="30" y="84"/>
                  </a:lnTo>
                  <a:lnTo>
                    <a:pt x="36" y="88"/>
                  </a:lnTo>
                  <a:lnTo>
                    <a:pt x="44" y="89"/>
                  </a:lnTo>
                  <a:lnTo>
                    <a:pt x="52" y="91"/>
                  </a:lnTo>
                  <a:lnTo>
                    <a:pt x="59" y="89"/>
                  </a:lnTo>
                  <a:lnTo>
                    <a:pt x="67" y="88"/>
                  </a:lnTo>
                  <a:lnTo>
                    <a:pt x="74" y="84"/>
                  </a:lnTo>
                  <a:lnTo>
                    <a:pt x="79" y="79"/>
                  </a:lnTo>
                  <a:lnTo>
                    <a:pt x="84" y="73"/>
                  </a:lnTo>
                  <a:lnTo>
                    <a:pt x="88" y="66"/>
                  </a:lnTo>
                  <a:lnTo>
                    <a:pt x="89" y="58"/>
                  </a:lnTo>
                  <a:lnTo>
                    <a:pt x="90" y="51"/>
                  </a:lnTo>
                  <a:lnTo>
                    <a:pt x="89" y="43"/>
                  </a:lnTo>
                  <a:lnTo>
                    <a:pt x="88" y="35"/>
                  </a:lnTo>
                  <a:lnTo>
                    <a:pt x="84" y="29"/>
                  </a:lnTo>
                  <a:lnTo>
                    <a:pt x="79" y="23"/>
                  </a:lnTo>
                  <a:lnTo>
                    <a:pt x="74" y="18"/>
                  </a:lnTo>
                  <a:lnTo>
                    <a:pt x="67" y="14"/>
                  </a:lnTo>
                  <a:lnTo>
                    <a:pt x="59" y="13"/>
                  </a:lnTo>
                  <a:lnTo>
                    <a:pt x="52" y="12"/>
                  </a:lnTo>
                  <a:lnTo>
                    <a:pt x="44" y="13"/>
                  </a:lnTo>
                  <a:lnTo>
                    <a:pt x="36" y="14"/>
                  </a:lnTo>
                  <a:lnTo>
                    <a:pt x="30" y="18"/>
                  </a:lnTo>
                  <a:lnTo>
                    <a:pt x="23" y="23"/>
                  </a:lnTo>
                  <a:lnTo>
                    <a:pt x="18" y="29"/>
                  </a:lnTo>
                  <a:lnTo>
                    <a:pt x="14" y="35"/>
                  </a:lnTo>
                  <a:lnTo>
                    <a:pt x="13" y="43"/>
                  </a:lnTo>
                  <a:lnTo>
                    <a:pt x="11" y="51"/>
                  </a:lnTo>
                  <a:lnTo>
                    <a:pt x="0" y="51"/>
                  </a:lnTo>
                  <a:lnTo>
                    <a:pt x="1" y="40"/>
                  </a:lnTo>
                  <a:lnTo>
                    <a:pt x="4" y="31"/>
                  </a:lnTo>
                  <a:lnTo>
                    <a:pt x="9" y="22"/>
                  </a:lnTo>
                  <a:lnTo>
                    <a:pt x="15" y="14"/>
                  </a:lnTo>
                  <a:lnTo>
                    <a:pt x="23" y="9"/>
                  </a:lnTo>
                  <a:lnTo>
                    <a:pt x="31" y="4"/>
                  </a:lnTo>
                  <a:lnTo>
                    <a:pt x="41" y="1"/>
                  </a:lnTo>
                  <a:lnTo>
                    <a:pt x="52" y="0"/>
                  </a:lnTo>
                  <a:lnTo>
                    <a:pt x="62" y="1"/>
                  </a:lnTo>
                  <a:lnTo>
                    <a:pt x="71" y="4"/>
                  </a:lnTo>
                  <a:lnTo>
                    <a:pt x="80" y="9"/>
                  </a:lnTo>
                  <a:lnTo>
                    <a:pt x="86" y="14"/>
                  </a:lnTo>
                  <a:lnTo>
                    <a:pt x="93" y="22"/>
                  </a:lnTo>
                  <a:lnTo>
                    <a:pt x="98" y="31"/>
                  </a:lnTo>
                  <a:lnTo>
                    <a:pt x="101" y="40"/>
                  </a:lnTo>
                  <a:lnTo>
                    <a:pt x="102" y="51"/>
                  </a:lnTo>
                  <a:lnTo>
                    <a:pt x="101" y="61"/>
                  </a:lnTo>
                  <a:lnTo>
                    <a:pt x="98" y="70"/>
                  </a:lnTo>
                  <a:lnTo>
                    <a:pt x="93" y="78"/>
                  </a:lnTo>
                  <a:lnTo>
                    <a:pt x="86" y="86"/>
                  </a:lnTo>
                  <a:lnTo>
                    <a:pt x="80" y="92"/>
                  </a:lnTo>
                  <a:lnTo>
                    <a:pt x="71" y="96"/>
                  </a:lnTo>
                  <a:lnTo>
                    <a:pt x="62" y="99"/>
                  </a:lnTo>
                  <a:lnTo>
                    <a:pt x="52" y="100"/>
                  </a:lnTo>
                  <a:lnTo>
                    <a:pt x="41" y="99"/>
                  </a:lnTo>
                  <a:lnTo>
                    <a:pt x="31" y="96"/>
                  </a:lnTo>
                  <a:lnTo>
                    <a:pt x="23" y="92"/>
                  </a:lnTo>
                  <a:lnTo>
                    <a:pt x="15" y="86"/>
                  </a:lnTo>
                  <a:lnTo>
                    <a:pt x="9" y="79"/>
                  </a:lnTo>
                  <a:lnTo>
                    <a:pt x="4" y="70"/>
                  </a:lnTo>
                  <a:lnTo>
                    <a:pt x="1" y="61"/>
                  </a:lnTo>
                  <a:lnTo>
                    <a:pt x="0" y="51"/>
                  </a:lnTo>
                  <a:lnTo>
                    <a:pt x="11" y="52"/>
                  </a:lnTo>
                  <a:close/>
                </a:path>
              </a:pathLst>
            </a:custGeom>
            <a:solidFill>
              <a:srgbClr val="000000"/>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87" name=""/>
            <p:cNvSpPr/>
            <p:nvPr/>
          </p:nvSpPr>
          <p:spPr>
            <a:xfrm>
              <a:off x="1157040" y="1585800"/>
              <a:ext cx="177840" cy="587520"/>
            </a:xfrm>
            <a:custGeom>
              <a:avLst/>
              <a:gdLst/>
              <a:ahLst/>
              <a:rect l="l" t="t" r="r" b="b"/>
              <a:pathLst>
                <a:path w="336" h="1109">
                  <a:moveTo>
                    <a:pt x="336" y="6"/>
                  </a:moveTo>
                  <a:lnTo>
                    <a:pt x="329" y="0"/>
                  </a:lnTo>
                  <a:lnTo>
                    <a:pt x="0" y="1102"/>
                  </a:lnTo>
                  <a:lnTo>
                    <a:pt x="26" y="1109"/>
                  </a:lnTo>
                  <a:lnTo>
                    <a:pt x="336" y="6"/>
                  </a:lnTo>
                  <a:close/>
                </a:path>
              </a:pathLst>
            </a:custGeom>
            <a:solidFill>
              <a:srgbClr val="081d5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8" name=""/>
            <p:cNvSpPr/>
            <p:nvPr/>
          </p:nvSpPr>
          <p:spPr>
            <a:xfrm>
              <a:off x="1130040" y="2168640"/>
              <a:ext cx="52560" cy="54000"/>
            </a:xfrm>
            <a:custGeom>
              <a:avLst/>
              <a:gdLst/>
              <a:ahLst/>
              <a:rect l="l" t="t" r="r" b="b"/>
              <a:pathLst>
                <a:path w="101" h="101">
                  <a:moveTo>
                    <a:pt x="91" y="52"/>
                  </a:moveTo>
                  <a:lnTo>
                    <a:pt x="90" y="60"/>
                  </a:lnTo>
                  <a:lnTo>
                    <a:pt x="87" y="67"/>
                  </a:lnTo>
                  <a:lnTo>
                    <a:pt x="83" y="74"/>
                  </a:lnTo>
                  <a:lnTo>
                    <a:pt x="78" y="79"/>
                  </a:lnTo>
                  <a:lnTo>
                    <a:pt x="73" y="84"/>
                  </a:lnTo>
                  <a:lnTo>
                    <a:pt x="65" y="88"/>
                  </a:lnTo>
                  <a:lnTo>
                    <a:pt x="57" y="89"/>
                  </a:lnTo>
                  <a:lnTo>
                    <a:pt x="49" y="91"/>
                  </a:lnTo>
                  <a:lnTo>
                    <a:pt x="42" y="89"/>
                  </a:lnTo>
                  <a:lnTo>
                    <a:pt x="34" y="88"/>
                  </a:lnTo>
                  <a:lnTo>
                    <a:pt x="27" y="84"/>
                  </a:lnTo>
                  <a:lnTo>
                    <a:pt x="22" y="79"/>
                  </a:lnTo>
                  <a:lnTo>
                    <a:pt x="17" y="73"/>
                  </a:lnTo>
                  <a:lnTo>
                    <a:pt x="13" y="66"/>
                  </a:lnTo>
                  <a:lnTo>
                    <a:pt x="12" y="58"/>
                  </a:lnTo>
                  <a:lnTo>
                    <a:pt x="11" y="51"/>
                  </a:lnTo>
                  <a:lnTo>
                    <a:pt x="12" y="43"/>
                  </a:lnTo>
                  <a:lnTo>
                    <a:pt x="13" y="36"/>
                  </a:lnTo>
                  <a:lnTo>
                    <a:pt x="17" y="29"/>
                  </a:lnTo>
                  <a:lnTo>
                    <a:pt x="22" y="23"/>
                  </a:lnTo>
                  <a:lnTo>
                    <a:pt x="27" y="18"/>
                  </a:lnTo>
                  <a:lnTo>
                    <a:pt x="34" y="14"/>
                  </a:lnTo>
                  <a:lnTo>
                    <a:pt x="42" y="13"/>
                  </a:lnTo>
                  <a:lnTo>
                    <a:pt x="49" y="12"/>
                  </a:lnTo>
                  <a:lnTo>
                    <a:pt x="57" y="13"/>
                  </a:lnTo>
                  <a:lnTo>
                    <a:pt x="65" y="14"/>
                  </a:lnTo>
                  <a:lnTo>
                    <a:pt x="71" y="18"/>
                  </a:lnTo>
                  <a:lnTo>
                    <a:pt x="78" y="23"/>
                  </a:lnTo>
                  <a:lnTo>
                    <a:pt x="83" y="29"/>
                  </a:lnTo>
                  <a:lnTo>
                    <a:pt x="87" y="36"/>
                  </a:lnTo>
                  <a:lnTo>
                    <a:pt x="88" y="43"/>
                  </a:lnTo>
                  <a:lnTo>
                    <a:pt x="90" y="51"/>
                  </a:lnTo>
                  <a:lnTo>
                    <a:pt x="101" y="51"/>
                  </a:lnTo>
                  <a:lnTo>
                    <a:pt x="100" y="40"/>
                  </a:lnTo>
                  <a:lnTo>
                    <a:pt x="97" y="31"/>
                  </a:lnTo>
                  <a:lnTo>
                    <a:pt x="92" y="22"/>
                  </a:lnTo>
                  <a:lnTo>
                    <a:pt x="86" y="14"/>
                  </a:lnTo>
                  <a:lnTo>
                    <a:pt x="78" y="9"/>
                  </a:lnTo>
                  <a:lnTo>
                    <a:pt x="70" y="4"/>
                  </a:lnTo>
                  <a:lnTo>
                    <a:pt x="60" y="1"/>
                  </a:lnTo>
                  <a:lnTo>
                    <a:pt x="49" y="0"/>
                  </a:lnTo>
                  <a:lnTo>
                    <a:pt x="39" y="1"/>
                  </a:lnTo>
                  <a:lnTo>
                    <a:pt x="30" y="4"/>
                  </a:lnTo>
                  <a:lnTo>
                    <a:pt x="22" y="9"/>
                  </a:lnTo>
                  <a:lnTo>
                    <a:pt x="15" y="14"/>
                  </a:lnTo>
                  <a:lnTo>
                    <a:pt x="8" y="22"/>
                  </a:lnTo>
                  <a:lnTo>
                    <a:pt x="4" y="31"/>
                  </a:lnTo>
                  <a:lnTo>
                    <a:pt x="2" y="40"/>
                  </a:lnTo>
                  <a:lnTo>
                    <a:pt x="0" y="51"/>
                  </a:lnTo>
                  <a:lnTo>
                    <a:pt x="2" y="61"/>
                  </a:lnTo>
                  <a:lnTo>
                    <a:pt x="4" y="70"/>
                  </a:lnTo>
                  <a:lnTo>
                    <a:pt x="8" y="79"/>
                  </a:lnTo>
                  <a:lnTo>
                    <a:pt x="15" y="86"/>
                  </a:lnTo>
                  <a:lnTo>
                    <a:pt x="22" y="92"/>
                  </a:lnTo>
                  <a:lnTo>
                    <a:pt x="30" y="97"/>
                  </a:lnTo>
                  <a:lnTo>
                    <a:pt x="39" y="100"/>
                  </a:lnTo>
                  <a:lnTo>
                    <a:pt x="49" y="101"/>
                  </a:lnTo>
                  <a:lnTo>
                    <a:pt x="60" y="100"/>
                  </a:lnTo>
                  <a:lnTo>
                    <a:pt x="70" y="97"/>
                  </a:lnTo>
                  <a:lnTo>
                    <a:pt x="78" y="92"/>
                  </a:lnTo>
                  <a:lnTo>
                    <a:pt x="86" y="87"/>
                  </a:lnTo>
                  <a:lnTo>
                    <a:pt x="92" y="79"/>
                  </a:lnTo>
                  <a:lnTo>
                    <a:pt x="97" y="70"/>
                  </a:lnTo>
                  <a:lnTo>
                    <a:pt x="100" y="61"/>
                  </a:lnTo>
                  <a:lnTo>
                    <a:pt x="101" y="51"/>
                  </a:lnTo>
                  <a:lnTo>
                    <a:pt x="91" y="52"/>
                  </a:lnTo>
                  <a:close/>
                </a:path>
              </a:pathLst>
            </a:custGeom>
            <a:solidFill>
              <a:srgbClr val="000000"/>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89" name=""/>
            <p:cNvSpPr/>
            <p:nvPr/>
          </p:nvSpPr>
          <p:spPr>
            <a:xfrm>
              <a:off x="1336680" y="1593720"/>
              <a:ext cx="11160" cy="587520"/>
            </a:xfrm>
            <a:custGeom>
              <a:avLst/>
              <a:gdLst/>
              <a:ahLst/>
              <a:rect l="l" t="t" r="r" b="b"/>
              <a:pathLst>
                <a:path w="22" h="1110">
                  <a:moveTo>
                    <a:pt x="16" y="0"/>
                  </a:moveTo>
                  <a:lnTo>
                    <a:pt x="7" y="2"/>
                  </a:lnTo>
                  <a:lnTo>
                    <a:pt x="0" y="1106"/>
                  </a:lnTo>
                  <a:lnTo>
                    <a:pt x="22" y="1110"/>
                  </a:lnTo>
                  <a:lnTo>
                    <a:pt x="16" y="0"/>
                  </a:lnTo>
                  <a:close/>
                </a:path>
              </a:pathLst>
            </a:custGeom>
            <a:solidFill>
              <a:srgbClr val="081d5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0" name=""/>
            <p:cNvSpPr/>
            <p:nvPr/>
          </p:nvSpPr>
          <p:spPr>
            <a:xfrm>
              <a:off x="1319040" y="2171880"/>
              <a:ext cx="55440" cy="61560"/>
            </a:xfrm>
            <a:custGeom>
              <a:avLst/>
              <a:gdLst/>
              <a:ahLst/>
              <a:rect l="l" t="t" r="r" b="b"/>
              <a:pathLst>
                <a:path w="105" h="118">
                  <a:moveTo>
                    <a:pt x="11" y="48"/>
                  </a:moveTo>
                  <a:lnTo>
                    <a:pt x="13" y="57"/>
                  </a:lnTo>
                  <a:lnTo>
                    <a:pt x="14" y="66"/>
                  </a:lnTo>
                  <a:lnTo>
                    <a:pt x="18" y="75"/>
                  </a:lnTo>
                  <a:lnTo>
                    <a:pt x="23" y="83"/>
                  </a:lnTo>
                  <a:lnTo>
                    <a:pt x="30" y="90"/>
                  </a:lnTo>
                  <a:lnTo>
                    <a:pt x="36" y="96"/>
                  </a:lnTo>
                  <a:lnTo>
                    <a:pt x="44" y="100"/>
                  </a:lnTo>
                  <a:lnTo>
                    <a:pt x="53" y="104"/>
                  </a:lnTo>
                  <a:lnTo>
                    <a:pt x="66" y="107"/>
                  </a:lnTo>
                  <a:lnTo>
                    <a:pt x="75" y="103"/>
                  </a:lnTo>
                  <a:lnTo>
                    <a:pt x="79" y="92"/>
                  </a:lnTo>
                  <a:lnTo>
                    <a:pt x="80" y="77"/>
                  </a:lnTo>
                  <a:lnTo>
                    <a:pt x="80" y="57"/>
                  </a:lnTo>
                  <a:lnTo>
                    <a:pt x="76" y="40"/>
                  </a:lnTo>
                  <a:lnTo>
                    <a:pt x="67" y="25"/>
                  </a:lnTo>
                  <a:lnTo>
                    <a:pt x="53" y="16"/>
                  </a:lnTo>
                  <a:lnTo>
                    <a:pt x="45" y="14"/>
                  </a:lnTo>
                  <a:lnTo>
                    <a:pt x="37" y="14"/>
                  </a:lnTo>
                  <a:lnTo>
                    <a:pt x="31" y="17"/>
                  </a:lnTo>
                  <a:lnTo>
                    <a:pt x="24" y="20"/>
                  </a:lnTo>
                  <a:lnTo>
                    <a:pt x="19" y="25"/>
                  </a:lnTo>
                  <a:lnTo>
                    <a:pt x="15" y="31"/>
                  </a:lnTo>
                  <a:lnTo>
                    <a:pt x="13" y="39"/>
                  </a:lnTo>
                  <a:lnTo>
                    <a:pt x="11" y="47"/>
                  </a:lnTo>
                  <a:lnTo>
                    <a:pt x="0" y="43"/>
                  </a:lnTo>
                  <a:lnTo>
                    <a:pt x="1" y="31"/>
                  </a:lnTo>
                  <a:lnTo>
                    <a:pt x="5" y="22"/>
                  </a:lnTo>
                  <a:lnTo>
                    <a:pt x="10" y="14"/>
                  </a:lnTo>
                  <a:lnTo>
                    <a:pt x="17" y="8"/>
                  </a:lnTo>
                  <a:lnTo>
                    <a:pt x="24" y="3"/>
                  </a:lnTo>
                  <a:lnTo>
                    <a:pt x="32" y="2"/>
                  </a:lnTo>
                  <a:lnTo>
                    <a:pt x="43" y="0"/>
                  </a:lnTo>
                  <a:lnTo>
                    <a:pt x="53" y="3"/>
                  </a:lnTo>
                  <a:lnTo>
                    <a:pt x="62" y="4"/>
                  </a:lnTo>
                  <a:lnTo>
                    <a:pt x="72" y="9"/>
                  </a:lnTo>
                  <a:lnTo>
                    <a:pt x="80" y="17"/>
                  </a:lnTo>
                  <a:lnTo>
                    <a:pt x="89" y="26"/>
                  </a:lnTo>
                  <a:lnTo>
                    <a:pt x="96" y="38"/>
                  </a:lnTo>
                  <a:lnTo>
                    <a:pt x="101" y="51"/>
                  </a:lnTo>
                  <a:lnTo>
                    <a:pt x="103" y="64"/>
                  </a:lnTo>
                  <a:lnTo>
                    <a:pt x="105" y="75"/>
                  </a:lnTo>
                  <a:lnTo>
                    <a:pt x="103" y="87"/>
                  </a:lnTo>
                  <a:lnTo>
                    <a:pt x="99" y="96"/>
                  </a:lnTo>
                  <a:lnTo>
                    <a:pt x="94" y="104"/>
                  </a:lnTo>
                  <a:lnTo>
                    <a:pt x="88" y="110"/>
                  </a:lnTo>
                  <a:lnTo>
                    <a:pt x="80" y="116"/>
                  </a:lnTo>
                  <a:lnTo>
                    <a:pt x="72" y="117"/>
                  </a:lnTo>
                  <a:lnTo>
                    <a:pt x="62" y="118"/>
                  </a:lnTo>
                  <a:lnTo>
                    <a:pt x="52" y="116"/>
                  </a:lnTo>
                  <a:lnTo>
                    <a:pt x="41" y="112"/>
                  </a:lnTo>
                  <a:lnTo>
                    <a:pt x="31" y="105"/>
                  </a:lnTo>
                  <a:lnTo>
                    <a:pt x="23" y="97"/>
                  </a:lnTo>
                  <a:lnTo>
                    <a:pt x="15" y="87"/>
                  </a:lnTo>
                  <a:lnTo>
                    <a:pt x="9" y="78"/>
                  </a:lnTo>
                  <a:lnTo>
                    <a:pt x="4" y="66"/>
                  </a:lnTo>
                  <a:lnTo>
                    <a:pt x="1" y="56"/>
                  </a:lnTo>
                  <a:lnTo>
                    <a:pt x="0" y="44"/>
                  </a:lnTo>
                  <a:lnTo>
                    <a:pt x="11" y="48"/>
                  </a:lnTo>
                  <a:close/>
                </a:path>
              </a:pathLst>
            </a:custGeom>
            <a:solidFill>
              <a:srgbClr val="000000"/>
            </a:solidFill>
            <a:ln w="0">
              <a:noFill/>
            </a:ln>
          </p:spPr>
          <p:style>
            <a:lnRef idx="0"/>
            <a:fillRef idx="0"/>
            <a:effectRef idx="0"/>
            <a:fontRef idx="minor"/>
          </p:style>
          <p:txBody>
            <a:bodyPr lIns="90000" rIns="90000" tIns="14760" bIns="14760" anchor="t">
              <a:noAutofit/>
            </a:bodyPr>
            <a:p>
              <a:endParaRPr b="0" lang="en-US" sz="2400" strike="noStrike" u="none">
                <a:solidFill>
                  <a:srgbClr val="ffffff"/>
                </a:solidFill>
                <a:effectLst/>
                <a:uFillTx/>
                <a:latin typeface="Times New Roman"/>
              </a:endParaRPr>
            </a:p>
          </p:txBody>
        </p:sp>
        <p:sp>
          <p:nvSpPr>
            <p:cNvPr id="91" name=""/>
            <p:cNvSpPr/>
            <p:nvPr/>
          </p:nvSpPr>
          <p:spPr>
            <a:xfrm>
              <a:off x="928440" y="1544760"/>
              <a:ext cx="371520" cy="60120"/>
            </a:xfrm>
            <a:custGeom>
              <a:avLst/>
              <a:gdLst/>
              <a:ahLst/>
              <a:rect l="l" t="t" r="r" b="b"/>
              <a:pathLst>
                <a:path w="702" h="114">
                  <a:moveTo>
                    <a:pt x="702" y="9"/>
                  </a:moveTo>
                  <a:lnTo>
                    <a:pt x="48" y="0"/>
                  </a:lnTo>
                  <a:lnTo>
                    <a:pt x="0" y="114"/>
                  </a:lnTo>
                  <a:lnTo>
                    <a:pt x="695" y="57"/>
                  </a:lnTo>
                  <a:lnTo>
                    <a:pt x="702" y="9"/>
                  </a:lnTo>
                  <a:close/>
                </a:path>
              </a:pathLst>
            </a:custGeom>
            <a:solidFill>
              <a:srgbClr val="000000"/>
            </a:solidFill>
            <a:ln w="0">
              <a:noFill/>
            </a:ln>
          </p:spPr>
          <p:style>
            <a:lnRef idx="0"/>
            <a:fillRef idx="0"/>
            <a:effectRef idx="0"/>
            <a:fontRef idx="minor"/>
          </p:style>
          <p:txBody>
            <a:bodyPr lIns="90000" rIns="90000" tIns="13320" bIns="13320" anchor="t">
              <a:noAutofit/>
            </a:bodyPr>
            <a:p>
              <a:endParaRPr b="0" lang="en-US" sz="2400" strike="noStrike" u="none">
                <a:solidFill>
                  <a:srgbClr val="ffffff"/>
                </a:solidFill>
                <a:effectLst/>
                <a:uFillTx/>
                <a:latin typeface="Times New Roman"/>
              </a:endParaRPr>
            </a:p>
          </p:txBody>
        </p:sp>
        <p:sp>
          <p:nvSpPr>
            <p:cNvPr id="92" name=""/>
            <p:cNvSpPr/>
            <p:nvPr/>
          </p:nvSpPr>
          <p:spPr>
            <a:xfrm>
              <a:off x="1296720" y="1557360"/>
              <a:ext cx="66960" cy="11160"/>
            </a:xfrm>
            <a:custGeom>
              <a:avLst/>
              <a:gdLst/>
              <a:ahLst/>
              <a:rect l="l" t="t" r="r" b="b"/>
              <a:pathLst>
                <a:path w="126" h="21">
                  <a:moveTo>
                    <a:pt x="113" y="0"/>
                  </a:moveTo>
                  <a:lnTo>
                    <a:pt x="2" y="0"/>
                  </a:lnTo>
                  <a:lnTo>
                    <a:pt x="0" y="21"/>
                  </a:lnTo>
                  <a:lnTo>
                    <a:pt x="126" y="21"/>
                  </a:lnTo>
                  <a:lnTo>
                    <a:pt x="113" y="0"/>
                  </a:lnTo>
                  <a:close/>
                </a:path>
              </a:pathLst>
            </a:custGeom>
            <a:solidFill>
              <a:srgbClr val="823838"/>
            </a:solidFill>
            <a:ln w="0">
              <a:noFill/>
            </a:ln>
          </p:spPr>
          <p:style>
            <a:lnRef idx="0"/>
            <a:fillRef idx="0"/>
            <a:effectRef idx="0"/>
            <a:fontRef idx="minor"/>
          </p:style>
          <p:txBody>
            <a:bodyPr lIns="90000" rIns="90000" tIns="-35640" bIns="-35640" anchor="t">
              <a:noAutofit/>
            </a:bodyPr>
            <a:p>
              <a:endParaRPr b="0" lang="en-US" sz="2400" strike="noStrike" u="none">
                <a:solidFill>
                  <a:srgbClr val="ffffff"/>
                </a:solidFill>
                <a:effectLst/>
                <a:uFillTx/>
                <a:latin typeface="Times New Roman"/>
              </a:endParaRPr>
            </a:p>
          </p:txBody>
        </p:sp>
        <p:sp>
          <p:nvSpPr>
            <p:cNvPr id="93" name=""/>
            <p:cNvSpPr/>
            <p:nvPr/>
          </p:nvSpPr>
          <p:spPr>
            <a:xfrm>
              <a:off x="1197000" y="2263680"/>
              <a:ext cx="296640" cy="15840"/>
            </a:xfrm>
            <a:custGeom>
              <a:avLst/>
              <a:gdLst/>
              <a:ahLst/>
              <a:rect l="l" t="t" r="r" b="b"/>
              <a:pathLst>
                <a:path w="562" h="31">
                  <a:moveTo>
                    <a:pt x="562" y="0"/>
                  </a:moveTo>
                  <a:lnTo>
                    <a:pt x="562" y="0"/>
                  </a:lnTo>
                  <a:lnTo>
                    <a:pt x="560" y="1"/>
                  </a:lnTo>
                  <a:lnTo>
                    <a:pt x="559" y="2"/>
                  </a:lnTo>
                  <a:lnTo>
                    <a:pt x="556" y="3"/>
                  </a:lnTo>
                  <a:lnTo>
                    <a:pt x="551" y="6"/>
                  </a:lnTo>
                  <a:lnTo>
                    <a:pt x="545" y="9"/>
                  </a:lnTo>
                  <a:lnTo>
                    <a:pt x="536" y="11"/>
                  </a:lnTo>
                  <a:lnTo>
                    <a:pt x="525" y="14"/>
                  </a:lnTo>
                  <a:lnTo>
                    <a:pt x="511" y="16"/>
                  </a:lnTo>
                  <a:lnTo>
                    <a:pt x="493" y="20"/>
                  </a:lnTo>
                  <a:lnTo>
                    <a:pt x="472" y="23"/>
                  </a:lnTo>
                  <a:lnTo>
                    <a:pt x="448" y="24"/>
                  </a:lnTo>
                  <a:lnTo>
                    <a:pt x="419" y="27"/>
                  </a:lnTo>
                  <a:lnTo>
                    <a:pt x="386" y="28"/>
                  </a:lnTo>
                  <a:lnTo>
                    <a:pt x="348" y="29"/>
                  </a:lnTo>
                  <a:lnTo>
                    <a:pt x="305" y="31"/>
                  </a:lnTo>
                  <a:lnTo>
                    <a:pt x="254" y="31"/>
                  </a:lnTo>
                  <a:lnTo>
                    <a:pt x="210" y="31"/>
                  </a:lnTo>
                  <a:lnTo>
                    <a:pt x="169" y="29"/>
                  </a:lnTo>
                  <a:lnTo>
                    <a:pt x="136" y="27"/>
                  </a:lnTo>
                  <a:lnTo>
                    <a:pt x="106" y="24"/>
                  </a:lnTo>
                  <a:lnTo>
                    <a:pt x="81" y="22"/>
                  </a:lnTo>
                  <a:lnTo>
                    <a:pt x="61" y="19"/>
                  </a:lnTo>
                  <a:lnTo>
                    <a:pt x="44" y="16"/>
                  </a:lnTo>
                  <a:lnTo>
                    <a:pt x="31" y="13"/>
                  </a:lnTo>
                  <a:lnTo>
                    <a:pt x="21" y="10"/>
                  </a:lnTo>
                  <a:lnTo>
                    <a:pt x="13" y="7"/>
                  </a:lnTo>
                  <a:lnTo>
                    <a:pt x="6" y="5"/>
                  </a:lnTo>
                  <a:lnTo>
                    <a:pt x="4" y="2"/>
                  </a:lnTo>
                  <a:lnTo>
                    <a:pt x="1" y="1"/>
                  </a:lnTo>
                  <a:lnTo>
                    <a:pt x="0" y="0"/>
                  </a:lnTo>
                  <a:lnTo>
                    <a:pt x="0" y="0"/>
                  </a:lnTo>
                  <a:lnTo>
                    <a:pt x="562" y="0"/>
                  </a:lnTo>
                  <a:close/>
                </a:path>
              </a:pathLst>
            </a:custGeom>
            <a:solidFill>
              <a:srgbClr val="823838"/>
            </a:solidFill>
            <a:ln w="0">
              <a:noFill/>
            </a:ln>
          </p:spPr>
          <p:style>
            <a:lnRef idx="0"/>
            <a:fillRef idx="0"/>
            <a:effectRef idx="0"/>
            <a:fontRef idx="minor"/>
          </p:style>
          <p:txBody>
            <a:bodyPr lIns="90000" rIns="90000" tIns="-30960" bIns="-30960" anchor="t">
              <a:noAutofit/>
            </a:bodyPr>
            <a:p>
              <a:endParaRPr b="0" lang="en-US" sz="2400" strike="noStrike" u="none">
                <a:solidFill>
                  <a:srgbClr val="ffffff"/>
                </a:solidFill>
                <a:effectLst/>
                <a:uFillTx/>
                <a:latin typeface="Times New Roman"/>
              </a:endParaRPr>
            </a:p>
          </p:txBody>
        </p:sp>
        <p:sp>
          <p:nvSpPr>
            <p:cNvPr id="94" name=""/>
            <p:cNvSpPr/>
            <p:nvPr/>
          </p:nvSpPr>
          <p:spPr>
            <a:xfrm>
              <a:off x="1176120" y="2239920"/>
              <a:ext cx="341280" cy="6480"/>
            </a:xfrm>
            <a:custGeom>
              <a:avLst/>
              <a:gdLst/>
              <a:ahLst/>
              <a:rect l="l" t="t" r="r" b="b"/>
              <a:pathLst>
                <a:path w="646" h="12">
                  <a:moveTo>
                    <a:pt x="646" y="0"/>
                  </a:moveTo>
                  <a:lnTo>
                    <a:pt x="0" y="0"/>
                  </a:lnTo>
                  <a:lnTo>
                    <a:pt x="13" y="12"/>
                  </a:lnTo>
                  <a:lnTo>
                    <a:pt x="637" y="12"/>
                  </a:lnTo>
                  <a:lnTo>
                    <a:pt x="646" y="0"/>
                  </a:lnTo>
                  <a:close/>
                </a:path>
              </a:pathLst>
            </a:custGeom>
            <a:solidFill>
              <a:srgbClr val="823838"/>
            </a:solidFill>
            <a:ln w="0">
              <a:noFill/>
            </a:ln>
          </p:spPr>
          <p:style>
            <a:lnRef idx="0"/>
            <a:fillRef idx="0"/>
            <a:effectRef idx="0"/>
            <a:fontRef idx="minor"/>
          </p:style>
          <p:txBody>
            <a:bodyPr lIns="90000" rIns="90000" tIns="-40320" bIns="-40320" anchor="t">
              <a:noAutofit/>
            </a:bodyPr>
            <a:p>
              <a:endParaRPr b="0" lang="en-US" sz="2400" strike="noStrike" u="none">
                <a:solidFill>
                  <a:srgbClr val="ffffff"/>
                </a:solidFill>
                <a:effectLst/>
                <a:uFillTx/>
                <a:latin typeface="Times New Roman"/>
              </a:endParaRPr>
            </a:p>
          </p:txBody>
        </p:sp>
        <p:sp>
          <p:nvSpPr>
            <p:cNvPr id="95" name=""/>
            <p:cNvSpPr/>
            <p:nvPr/>
          </p:nvSpPr>
          <p:spPr>
            <a:xfrm>
              <a:off x="1163520" y="2227320"/>
              <a:ext cx="368280" cy="6120"/>
            </a:xfrm>
            <a:custGeom>
              <a:avLst/>
              <a:gdLst/>
              <a:ahLst/>
              <a:rect l="l" t="t" r="r" b="b"/>
              <a:pathLst>
                <a:path w="694" h="13">
                  <a:moveTo>
                    <a:pt x="694" y="0"/>
                  </a:moveTo>
                  <a:lnTo>
                    <a:pt x="0" y="0"/>
                  </a:lnTo>
                  <a:lnTo>
                    <a:pt x="10" y="13"/>
                  </a:lnTo>
                  <a:lnTo>
                    <a:pt x="682" y="13"/>
                  </a:lnTo>
                  <a:lnTo>
                    <a:pt x="694" y="0"/>
                  </a:lnTo>
                  <a:close/>
                </a:path>
              </a:pathLst>
            </a:custGeom>
            <a:solidFill>
              <a:srgbClr val="823838"/>
            </a:solidFill>
            <a:ln w="0">
              <a:noFill/>
            </a:ln>
          </p:spPr>
          <p:style>
            <a:lnRef idx="0"/>
            <a:fillRef idx="0"/>
            <a:effectRef idx="0"/>
            <a:fontRef idx="minor"/>
          </p:style>
          <p:txBody>
            <a:bodyPr lIns="90000" rIns="90000" tIns="-40680" bIns="-40680" anchor="t">
              <a:noAutofit/>
            </a:bodyPr>
            <a:p>
              <a:endParaRPr b="0" lang="en-US" sz="2400" strike="noStrike" u="none">
                <a:solidFill>
                  <a:srgbClr val="ffffff"/>
                </a:solidFill>
                <a:effectLst/>
                <a:uFillTx/>
                <a:latin typeface="Times New Roman"/>
              </a:endParaRPr>
            </a:p>
          </p:txBody>
        </p:sp>
        <p:sp>
          <p:nvSpPr>
            <p:cNvPr id="96" name=""/>
            <p:cNvSpPr/>
            <p:nvPr/>
          </p:nvSpPr>
          <p:spPr>
            <a:xfrm>
              <a:off x="1155600" y="2214720"/>
              <a:ext cx="379440" cy="6120"/>
            </a:xfrm>
            <a:custGeom>
              <a:avLst/>
              <a:gdLst/>
              <a:ahLst/>
              <a:rect l="l" t="t" r="r" b="b"/>
              <a:pathLst>
                <a:path w="716" h="13">
                  <a:moveTo>
                    <a:pt x="716" y="0"/>
                  </a:moveTo>
                  <a:lnTo>
                    <a:pt x="0" y="0"/>
                  </a:lnTo>
                  <a:lnTo>
                    <a:pt x="10" y="13"/>
                  </a:lnTo>
                  <a:lnTo>
                    <a:pt x="710" y="13"/>
                  </a:lnTo>
                  <a:lnTo>
                    <a:pt x="716" y="0"/>
                  </a:lnTo>
                  <a:close/>
                </a:path>
              </a:pathLst>
            </a:custGeom>
            <a:solidFill>
              <a:srgbClr val="823838"/>
            </a:solidFill>
            <a:ln w="0">
              <a:noFill/>
            </a:ln>
          </p:spPr>
          <p:style>
            <a:lnRef idx="0"/>
            <a:fillRef idx="0"/>
            <a:effectRef idx="0"/>
            <a:fontRef idx="minor"/>
          </p:style>
          <p:txBody>
            <a:bodyPr lIns="90000" rIns="90000" tIns="-40680" bIns="-40680" anchor="t">
              <a:noAutofit/>
            </a:bodyPr>
            <a:p>
              <a:endParaRPr b="0" lang="en-US" sz="2400" strike="noStrike" u="none">
                <a:solidFill>
                  <a:srgbClr val="ffffff"/>
                </a:solidFill>
                <a:effectLst/>
                <a:uFillTx/>
                <a:latin typeface="Times New Roman"/>
              </a:endParaRPr>
            </a:p>
          </p:txBody>
        </p:sp>
        <p:sp>
          <p:nvSpPr>
            <p:cNvPr id="97" name=""/>
            <p:cNvSpPr/>
            <p:nvPr/>
          </p:nvSpPr>
          <p:spPr>
            <a:xfrm>
              <a:off x="1325520" y="1552680"/>
              <a:ext cx="42840" cy="42840"/>
            </a:xfrm>
            <a:custGeom>
              <a:avLst/>
              <a:gdLst/>
              <a:ahLst/>
              <a:rect l="l" t="t" r="r" b="b"/>
              <a:pathLst>
                <a:path w="83" h="81">
                  <a:moveTo>
                    <a:pt x="9" y="43"/>
                  </a:moveTo>
                  <a:lnTo>
                    <a:pt x="12" y="54"/>
                  </a:lnTo>
                  <a:lnTo>
                    <a:pt x="20" y="65"/>
                  </a:lnTo>
                  <a:lnTo>
                    <a:pt x="30" y="71"/>
                  </a:lnTo>
                  <a:lnTo>
                    <a:pt x="42" y="74"/>
                  </a:lnTo>
                  <a:lnTo>
                    <a:pt x="55" y="71"/>
                  </a:lnTo>
                  <a:lnTo>
                    <a:pt x="65" y="65"/>
                  </a:lnTo>
                  <a:lnTo>
                    <a:pt x="71" y="54"/>
                  </a:lnTo>
                  <a:lnTo>
                    <a:pt x="74" y="41"/>
                  </a:lnTo>
                  <a:lnTo>
                    <a:pt x="71" y="28"/>
                  </a:lnTo>
                  <a:lnTo>
                    <a:pt x="65" y="18"/>
                  </a:lnTo>
                  <a:lnTo>
                    <a:pt x="55" y="11"/>
                  </a:lnTo>
                  <a:lnTo>
                    <a:pt x="42" y="9"/>
                  </a:lnTo>
                  <a:lnTo>
                    <a:pt x="30" y="11"/>
                  </a:lnTo>
                  <a:lnTo>
                    <a:pt x="20" y="18"/>
                  </a:lnTo>
                  <a:lnTo>
                    <a:pt x="12" y="28"/>
                  </a:lnTo>
                  <a:lnTo>
                    <a:pt x="9" y="41"/>
                  </a:lnTo>
                  <a:lnTo>
                    <a:pt x="0" y="41"/>
                  </a:lnTo>
                  <a:lnTo>
                    <a:pt x="1" y="32"/>
                  </a:lnTo>
                  <a:lnTo>
                    <a:pt x="4" y="24"/>
                  </a:lnTo>
                  <a:lnTo>
                    <a:pt x="8" y="18"/>
                  </a:lnTo>
                  <a:lnTo>
                    <a:pt x="13" y="11"/>
                  </a:lnTo>
                  <a:lnTo>
                    <a:pt x="18" y="6"/>
                  </a:lnTo>
                  <a:lnTo>
                    <a:pt x="26" y="2"/>
                  </a:lnTo>
                  <a:lnTo>
                    <a:pt x="34" y="1"/>
                  </a:lnTo>
                  <a:lnTo>
                    <a:pt x="42" y="0"/>
                  </a:lnTo>
                  <a:lnTo>
                    <a:pt x="51" y="1"/>
                  </a:lnTo>
                  <a:lnTo>
                    <a:pt x="58" y="2"/>
                  </a:lnTo>
                  <a:lnTo>
                    <a:pt x="65" y="6"/>
                  </a:lnTo>
                  <a:lnTo>
                    <a:pt x="71" y="11"/>
                  </a:lnTo>
                  <a:lnTo>
                    <a:pt x="77" y="18"/>
                  </a:lnTo>
                  <a:lnTo>
                    <a:pt x="80" y="24"/>
                  </a:lnTo>
                  <a:lnTo>
                    <a:pt x="82" y="32"/>
                  </a:lnTo>
                  <a:lnTo>
                    <a:pt x="83" y="41"/>
                  </a:lnTo>
                  <a:lnTo>
                    <a:pt x="82" y="49"/>
                  </a:lnTo>
                  <a:lnTo>
                    <a:pt x="80" y="57"/>
                  </a:lnTo>
                  <a:lnTo>
                    <a:pt x="77" y="63"/>
                  </a:lnTo>
                  <a:lnTo>
                    <a:pt x="71" y="70"/>
                  </a:lnTo>
                  <a:lnTo>
                    <a:pt x="65" y="75"/>
                  </a:lnTo>
                  <a:lnTo>
                    <a:pt x="58" y="79"/>
                  </a:lnTo>
                  <a:lnTo>
                    <a:pt x="51" y="80"/>
                  </a:lnTo>
                  <a:lnTo>
                    <a:pt x="42" y="81"/>
                  </a:lnTo>
                  <a:lnTo>
                    <a:pt x="34" y="80"/>
                  </a:lnTo>
                  <a:lnTo>
                    <a:pt x="26" y="79"/>
                  </a:lnTo>
                  <a:lnTo>
                    <a:pt x="18" y="75"/>
                  </a:lnTo>
                  <a:lnTo>
                    <a:pt x="13" y="70"/>
                  </a:lnTo>
                  <a:lnTo>
                    <a:pt x="8" y="65"/>
                  </a:lnTo>
                  <a:lnTo>
                    <a:pt x="4" y="57"/>
                  </a:lnTo>
                  <a:lnTo>
                    <a:pt x="1" y="49"/>
                  </a:lnTo>
                  <a:lnTo>
                    <a:pt x="0" y="41"/>
                  </a:lnTo>
                  <a:lnTo>
                    <a:pt x="9" y="43"/>
                  </a:lnTo>
                  <a:close/>
                </a:path>
              </a:pathLst>
            </a:custGeom>
            <a:solidFill>
              <a:srgbClr val="000000"/>
            </a:solidFill>
            <a:ln w="0">
              <a:noFill/>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Times New Roman"/>
              </a:endParaRPr>
            </a:p>
          </p:txBody>
        </p:sp>
        <p:sp>
          <p:nvSpPr>
            <p:cNvPr id="98" name=""/>
            <p:cNvSpPr/>
            <p:nvPr/>
          </p:nvSpPr>
          <p:spPr>
            <a:xfrm>
              <a:off x="939600" y="1552680"/>
              <a:ext cx="352440" cy="47520"/>
            </a:xfrm>
            <a:custGeom>
              <a:avLst/>
              <a:gdLst/>
              <a:ahLst/>
              <a:rect l="l" t="t" r="r" b="b"/>
              <a:pathLst>
                <a:path w="668" h="91">
                  <a:moveTo>
                    <a:pt x="668" y="9"/>
                  </a:moveTo>
                  <a:lnTo>
                    <a:pt x="54" y="0"/>
                  </a:lnTo>
                  <a:lnTo>
                    <a:pt x="0" y="91"/>
                  </a:lnTo>
                  <a:lnTo>
                    <a:pt x="20" y="91"/>
                  </a:lnTo>
                  <a:lnTo>
                    <a:pt x="68" y="14"/>
                  </a:lnTo>
                  <a:lnTo>
                    <a:pt x="666" y="23"/>
                  </a:lnTo>
                  <a:lnTo>
                    <a:pt x="668" y="9"/>
                  </a:lnTo>
                  <a:close/>
                </a:path>
              </a:pathLst>
            </a:custGeom>
            <a:solidFill>
              <a:srgbClr val="823838"/>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Times New Roman"/>
              </a:endParaRPr>
            </a:p>
          </p:txBody>
        </p:sp>
        <p:sp>
          <p:nvSpPr>
            <p:cNvPr id="99" name=""/>
            <p:cNvSpPr/>
            <p:nvPr/>
          </p:nvSpPr>
          <p:spPr>
            <a:xfrm>
              <a:off x="960480" y="1566720"/>
              <a:ext cx="326880" cy="32040"/>
            </a:xfrm>
            <a:custGeom>
              <a:avLst/>
              <a:gdLst/>
              <a:ahLst/>
              <a:rect l="l" t="t" r="r" b="b"/>
              <a:pathLst>
                <a:path w="617" h="60">
                  <a:moveTo>
                    <a:pt x="0" y="57"/>
                  </a:moveTo>
                  <a:lnTo>
                    <a:pt x="33" y="0"/>
                  </a:lnTo>
                  <a:lnTo>
                    <a:pt x="617" y="8"/>
                  </a:lnTo>
                  <a:lnTo>
                    <a:pt x="45" y="16"/>
                  </a:lnTo>
                  <a:lnTo>
                    <a:pt x="25" y="60"/>
                  </a:lnTo>
                  <a:lnTo>
                    <a:pt x="0" y="57"/>
                  </a:lnTo>
                  <a:close/>
                </a:path>
              </a:pathLst>
            </a:custGeom>
            <a:solidFill>
              <a:srgbClr val="823838"/>
            </a:solidFill>
            <a:ln w="0">
              <a:noFill/>
            </a:ln>
          </p:spPr>
          <p:style>
            <a:lnRef idx="0"/>
            <a:fillRef idx="0"/>
            <a:effectRef idx="0"/>
            <a:fontRef idx="minor"/>
          </p:style>
          <p:txBody>
            <a:bodyPr lIns="90000" rIns="90000" tIns="-14760" bIns="-14760" anchor="t">
              <a:noAutofit/>
            </a:bodyPr>
            <a:p>
              <a:endParaRPr b="0" lang="en-US" sz="2400" strike="noStrike" u="none">
                <a:solidFill>
                  <a:srgbClr val="ffffff"/>
                </a:solidFill>
                <a:effectLst/>
                <a:uFillTx/>
                <a:latin typeface="Times New Roman"/>
              </a:endParaRPr>
            </a:p>
          </p:txBody>
        </p:sp>
        <p:sp>
          <p:nvSpPr>
            <p:cNvPr id="100" name=""/>
            <p:cNvSpPr/>
            <p:nvPr/>
          </p:nvSpPr>
          <p:spPr>
            <a:xfrm>
              <a:off x="1185840" y="2251080"/>
              <a:ext cx="320400" cy="7920"/>
            </a:xfrm>
            <a:custGeom>
              <a:avLst/>
              <a:gdLst/>
              <a:ahLst/>
              <a:rect l="l" t="t" r="r" b="b"/>
              <a:pathLst>
                <a:path w="608" h="14">
                  <a:moveTo>
                    <a:pt x="608" y="0"/>
                  </a:moveTo>
                  <a:lnTo>
                    <a:pt x="0" y="0"/>
                  </a:lnTo>
                  <a:lnTo>
                    <a:pt x="13" y="14"/>
                  </a:lnTo>
                  <a:lnTo>
                    <a:pt x="599" y="13"/>
                  </a:lnTo>
                  <a:lnTo>
                    <a:pt x="608" y="0"/>
                  </a:lnTo>
                  <a:close/>
                </a:path>
              </a:pathLst>
            </a:custGeom>
            <a:solidFill>
              <a:srgbClr val="823838"/>
            </a:solidFill>
            <a:ln w="0">
              <a:noFill/>
            </a:ln>
          </p:spPr>
          <p:style>
            <a:lnRef idx="0"/>
            <a:fillRef idx="0"/>
            <a:effectRef idx="0"/>
            <a:fontRef idx="minor"/>
          </p:style>
          <p:txBody>
            <a:bodyPr lIns="90000" rIns="90000" tIns="-38880" bIns="-38880" anchor="t">
              <a:noAutofit/>
            </a:bodyPr>
            <a:p>
              <a:endParaRPr b="0" lang="en-US" sz="2400" strike="noStrike" u="none">
                <a:solidFill>
                  <a:srgbClr val="ffffff"/>
                </a:solidFill>
                <a:effectLst/>
                <a:uFillTx/>
                <a:latin typeface="Times New Roman"/>
              </a:endParaRPr>
            </a:p>
          </p:txBody>
        </p:sp>
        <p:sp>
          <p:nvSpPr>
            <p:cNvPr id="101" name=""/>
            <p:cNvSpPr/>
            <p:nvPr/>
          </p:nvSpPr>
          <p:spPr>
            <a:xfrm>
              <a:off x="228600" y="2233440"/>
              <a:ext cx="434880" cy="95400"/>
            </a:xfrm>
            <a:custGeom>
              <a:avLst/>
              <a:gdLst/>
              <a:ahLst/>
              <a:rect l="l" t="t" r="r" b="b"/>
              <a:pathLst>
                <a:path w="822" h="178">
                  <a:moveTo>
                    <a:pt x="0" y="0"/>
                  </a:moveTo>
                  <a:lnTo>
                    <a:pt x="1" y="7"/>
                  </a:lnTo>
                  <a:lnTo>
                    <a:pt x="4" y="22"/>
                  </a:lnTo>
                  <a:lnTo>
                    <a:pt x="13" y="47"/>
                  </a:lnTo>
                  <a:lnTo>
                    <a:pt x="28" y="74"/>
                  </a:lnTo>
                  <a:lnTo>
                    <a:pt x="53" y="103"/>
                  </a:lnTo>
                  <a:lnTo>
                    <a:pt x="88" y="130"/>
                  </a:lnTo>
                  <a:lnTo>
                    <a:pt x="137" y="152"/>
                  </a:lnTo>
                  <a:lnTo>
                    <a:pt x="202" y="165"/>
                  </a:lnTo>
                  <a:lnTo>
                    <a:pt x="238" y="169"/>
                  </a:lnTo>
                  <a:lnTo>
                    <a:pt x="276" y="171"/>
                  </a:lnTo>
                  <a:lnTo>
                    <a:pt x="312" y="174"/>
                  </a:lnTo>
                  <a:lnTo>
                    <a:pt x="348" y="175"/>
                  </a:lnTo>
                  <a:lnTo>
                    <a:pt x="383" y="176"/>
                  </a:lnTo>
                  <a:lnTo>
                    <a:pt x="417" y="178"/>
                  </a:lnTo>
                  <a:lnTo>
                    <a:pt x="450" y="178"/>
                  </a:lnTo>
                  <a:lnTo>
                    <a:pt x="481" y="176"/>
                  </a:lnTo>
                  <a:lnTo>
                    <a:pt x="513" y="176"/>
                  </a:lnTo>
                  <a:lnTo>
                    <a:pt x="540" y="174"/>
                  </a:lnTo>
                  <a:lnTo>
                    <a:pt x="567" y="173"/>
                  </a:lnTo>
                  <a:lnTo>
                    <a:pt x="590" y="170"/>
                  </a:lnTo>
                  <a:lnTo>
                    <a:pt x="612" y="169"/>
                  </a:lnTo>
                  <a:lnTo>
                    <a:pt x="630" y="166"/>
                  </a:lnTo>
                  <a:lnTo>
                    <a:pt x="646" y="162"/>
                  </a:lnTo>
                  <a:lnTo>
                    <a:pt x="659" y="160"/>
                  </a:lnTo>
                  <a:lnTo>
                    <a:pt x="700" y="144"/>
                  </a:lnTo>
                  <a:lnTo>
                    <a:pt x="735" y="121"/>
                  </a:lnTo>
                  <a:lnTo>
                    <a:pt x="764" y="95"/>
                  </a:lnTo>
                  <a:lnTo>
                    <a:pt x="786" y="68"/>
                  </a:lnTo>
                  <a:lnTo>
                    <a:pt x="802" y="42"/>
                  </a:lnTo>
                  <a:lnTo>
                    <a:pt x="814" y="21"/>
                  </a:lnTo>
                  <a:lnTo>
                    <a:pt x="819" y="5"/>
                  </a:lnTo>
                  <a:lnTo>
                    <a:pt x="822" y="0"/>
                  </a:lnTo>
                  <a:lnTo>
                    <a:pt x="0" y="0"/>
                  </a:lnTo>
                  <a:close/>
                </a:path>
              </a:pathLst>
            </a:custGeom>
            <a:solidFill>
              <a:srgbClr val="d6a851"/>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2" name=""/>
            <p:cNvSpPr/>
            <p:nvPr/>
          </p:nvSpPr>
          <p:spPr>
            <a:xfrm>
              <a:off x="242640" y="2239920"/>
              <a:ext cx="405000" cy="84240"/>
            </a:xfrm>
            <a:custGeom>
              <a:avLst/>
              <a:gdLst/>
              <a:ahLst/>
              <a:rect l="l" t="t" r="r" b="b"/>
              <a:pathLst>
                <a:path w="767" h="157">
                  <a:moveTo>
                    <a:pt x="0" y="0"/>
                  </a:moveTo>
                  <a:lnTo>
                    <a:pt x="1" y="5"/>
                  </a:lnTo>
                  <a:lnTo>
                    <a:pt x="4" y="19"/>
                  </a:lnTo>
                  <a:lnTo>
                    <a:pt x="13" y="40"/>
                  </a:lnTo>
                  <a:lnTo>
                    <a:pt x="27" y="65"/>
                  </a:lnTo>
                  <a:lnTo>
                    <a:pt x="50" y="91"/>
                  </a:lnTo>
                  <a:lnTo>
                    <a:pt x="84" y="114"/>
                  </a:lnTo>
                  <a:lnTo>
                    <a:pt x="129" y="133"/>
                  </a:lnTo>
                  <a:lnTo>
                    <a:pt x="190" y="145"/>
                  </a:lnTo>
                  <a:lnTo>
                    <a:pt x="224" y="149"/>
                  </a:lnTo>
                  <a:lnTo>
                    <a:pt x="259" y="151"/>
                  </a:lnTo>
                  <a:lnTo>
                    <a:pt x="292" y="154"/>
                  </a:lnTo>
                  <a:lnTo>
                    <a:pt x="325" y="155"/>
                  </a:lnTo>
                  <a:lnTo>
                    <a:pt x="358" y="157"/>
                  </a:lnTo>
                  <a:lnTo>
                    <a:pt x="389" y="157"/>
                  </a:lnTo>
                  <a:lnTo>
                    <a:pt x="421" y="157"/>
                  </a:lnTo>
                  <a:lnTo>
                    <a:pt x="450" y="157"/>
                  </a:lnTo>
                  <a:lnTo>
                    <a:pt x="479" y="155"/>
                  </a:lnTo>
                  <a:lnTo>
                    <a:pt x="505" y="154"/>
                  </a:lnTo>
                  <a:lnTo>
                    <a:pt x="529" y="153"/>
                  </a:lnTo>
                  <a:lnTo>
                    <a:pt x="551" y="150"/>
                  </a:lnTo>
                  <a:lnTo>
                    <a:pt x="572" y="149"/>
                  </a:lnTo>
                  <a:lnTo>
                    <a:pt x="589" y="146"/>
                  </a:lnTo>
                  <a:lnTo>
                    <a:pt x="604" y="144"/>
                  </a:lnTo>
                  <a:lnTo>
                    <a:pt x="616" y="141"/>
                  </a:lnTo>
                  <a:lnTo>
                    <a:pt x="655" y="126"/>
                  </a:lnTo>
                  <a:lnTo>
                    <a:pt x="687" y="106"/>
                  </a:lnTo>
                  <a:lnTo>
                    <a:pt x="714" y="83"/>
                  </a:lnTo>
                  <a:lnTo>
                    <a:pt x="735" y="58"/>
                  </a:lnTo>
                  <a:lnTo>
                    <a:pt x="749" y="36"/>
                  </a:lnTo>
                  <a:lnTo>
                    <a:pt x="760" y="18"/>
                  </a:lnTo>
                  <a:lnTo>
                    <a:pt x="766" y="5"/>
                  </a:lnTo>
                  <a:lnTo>
                    <a:pt x="767" y="0"/>
                  </a:lnTo>
                  <a:lnTo>
                    <a:pt x="0" y="0"/>
                  </a:lnTo>
                  <a:close/>
                </a:path>
              </a:pathLst>
            </a:custGeom>
            <a:solidFill>
              <a:srgbClr val="000000"/>
            </a:solidFill>
            <a:ln w="0">
              <a:noFill/>
            </a:ln>
          </p:spPr>
          <p:style>
            <a:lnRef idx="0"/>
            <a:fillRef idx="0"/>
            <a:effectRef idx="0"/>
            <a:fontRef idx="minor"/>
          </p:style>
          <p:txBody>
            <a:bodyPr lIns="90000" rIns="90000" tIns="37440" bIns="37440" anchor="t">
              <a:noAutofit/>
            </a:bodyPr>
            <a:p>
              <a:endParaRPr b="0" lang="en-US" sz="2400" strike="noStrike" u="none">
                <a:solidFill>
                  <a:srgbClr val="ffffff"/>
                </a:solidFill>
                <a:effectLst/>
                <a:uFillTx/>
                <a:latin typeface="Times New Roman"/>
              </a:endParaRPr>
            </a:p>
          </p:txBody>
        </p:sp>
        <p:sp>
          <p:nvSpPr>
            <p:cNvPr id="103" name=""/>
            <p:cNvSpPr/>
            <p:nvPr/>
          </p:nvSpPr>
          <p:spPr>
            <a:xfrm>
              <a:off x="255600" y="1623960"/>
              <a:ext cx="177840" cy="584280"/>
            </a:xfrm>
            <a:custGeom>
              <a:avLst/>
              <a:gdLst/>
              <a:ahLst/>
              <a:rect l="l" t="t" r="r" b="b"/>
              <a:pathLst>
                <a:path w="336" h="1105">
                  <a:moveTo>
                    <a:pt x="336" y="0"/>
                  </a:moveTo>
                  <a:lnTo>
                    <a:pt x="327" y="0"/>
                  </a:lnTo>
                  <a:lnTo>
                    <a:pt x="0" y="1099"/>
                  </a:lnTo>
                  <a:lnTo>
                    <a:pt x="26" y="1105"/>
                  </a:lnTo>
                  <a:lnTo>
                    <a:pt x="336" y="0"/>
                  </a:lnTo>
                  <a:close/>
                </a:path>
              </a:pathLst>
            </a:custGeom>
            <a:solidFill>
              <a:srgbClr val="081d5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4" name=""/>
            <p:cNvSpPr/>
            <p:nvPr/>
          </p:nvSpPr>
          <p:spPr>
            <a:xfrm>
              <a:off x="228600" y="2201760"/>
              <a:ext cx="54000" cy="52560"/>
            </a:xfrm>
            <a:custGeom>
              <a:avLst/>
              <a:gdLst/>
              <a:ahLst/>
              <a:rect l="l" t="t" r="r" b="b"/>
              <a:pathLst>
                <a:path w="101" h="101">
                  <a:moveTo>
                    <a:pt x="91" y="53"/>
                  </a:moveTo>
                  <a:lnTo>
                    <a:pt x="89" y="61"/>
                  </a:lnTo>
                  <a:lnTo>
                    <a:pt x="87" y="69"/>
                  </a:lnTo>
                  <a:lnTo>
                    <a:pt x="83" y="75"/>
                  </a:lnTo>
                  <a:lnTo>
                    <a:pt x="78" y="80"/>
                  </a:lnTo>
                  <a:lnTo>
                    <a:pt x="72" y="85"/>
                  </a:lnTo>
                  <a:lnTo>
                    <a:pt x="65" y="89"/>
                  </a:lnTo>
                  <a:lnTo>
                    <a:pt x="57" y="91"/>
                  </a:lnTo>
                  <a:lnTo>
                    <a:pt x="49" y="92"/>
                  </a:lnTo>
                  <a:lnTo>
                    <a:pt x="41" y="91"/>
                  </a:lnTo>
                  <a:lnTo>
                    <a:pt x="34" y="89"/>
                  </a:lnTo>
                  <a:lnTo>
                    <a:pt x="27" y="85"/>
                  </a:lnTo>
                  <a:lnTo>
                    <a:pt x="22" y="80"/>
                  </a:lnTo>
                  <a:lnTo>
                    <a:pt x="17" y="74"/>
                  </a:lnTo>
                  <a:lnTo>
                    <a:pt x="13" y="67"/>
                  </a:lnTo>
                  <a:lnTo>
                    <a:pt x="12" y="60"/>
                  </a:lnTo>
                  <a:lnTo>
                    <a:pt x="10" y="52"/>
                  </a:lnTo>
                  <a:lnTo>
                    <a:pt x="12" y="44"/>
                  </a:lnTo>
                  <a:lnTo>
                    <a:pt x="13" y="36"/>
                  </a:lnTo>
                  <a:lnTo>
                    <a:pt x="17" y="30"/>
                  </a:lnTo>
                  <a:lnTo>
                    <a:pt x="22" y="23"/>
                  </a:lnTo>
                  <a:lnTo>
                    <a:pt x="27" y="18"/>
                  </a:lnTo>
                  <a:lnTo>
                    <a:pt x="34" y="14"/>
                  </a:lnTo>
                  <a:lnTo>
                    <a:pt x="41" y="13"/>
                  </a:lnTo>
                  <a:lnTo>
                    <a:pt x="49" y="12"/>
                  </a:lnTo>
                  <a:lnTo>
                    <a:pt x="57" y="13"/>
                  </a:lnTo>
                  <a:lnTo>
                    <a:pt x="65" y="14"/>
                  </a:lnTo>
                  <a:lnTo>
                    <a:pt x="71" y="18"/>
                  </a:lnTo>
                  <a:lnTo>
                    <a:pt x="78" y="23"/>
                  </a:lnTo>
                  <a:lnTo>
                    <a:pt x="83" y="30"/>
                  </a:lnTo>
                  <a:lnTo>
                    <a:pt x="87" y="36"/>
                  </a:lnTo>
                  <a:lnTo>
                    <a:pt x="88" y="44"/>
                  </a:lnTo>
                  <a:lnTo>
                    <a:pt x="89" y="52"/>
                  </a:lnTo>
                  <a:lnTo>
                    <a:pt x="101" y="51"/>
                  </a:lnTo>
                  <a:lnTo>
                    <a:pt x="100" y="40"/>
                  </a:lnTo>
                  <a:lnTo>
                    <a:pt x="97" y="31"/>
                  </a:lnTo>
                  <a:lnTo>
                    <a:pt x="92" y="22"/>
                  </a:lnTo>
                  <a:lnTo>
                    <a:pt x="85" y="16"/>
                  </a:lnTo>
                  <a:lnTo>
                    <a:pt x="78" y="9"/>
                  </a:lnTo>
                  <a:lnTo>
                    <a:pt x="70" y="4"/>
                  </a:lnTo>
                  <a:lnTo>
                    <a:pt x="60" y="1"/>
                  </a:lnTo>
                  <a:lnTo>
                    <a:pt x="49" y="0"/>
                  </a:lnTo>
                  <a:lnTo>
                    <a:pt x="39" y="1"/>
                  </a:lnTo>
                  <a:lnTo>
                    <a:pt x="30" y="4"/>
                  </a:lnTo>
                  <a:lnTo>
                    <a:pt x="22" y="9"/>
                  </a:lnTo>
                  <a:lnTo>
                    <a:pt x="14" y="16"/>
                  </a:lnTo>
                  <a:lnTo>
                    <a:pt x="8" y="22"/>
                  </a:lnTo>
                  <a:lnTo>
                    <a:pt x="4" y="31"/>
                  </a:lnTo>
                  <a:lnTo>
                    <a:pt x="1" y="40"/>
                  </a:lnTo>
                  <a:lnTo>
                    <a:pt x="0" y="51"/>
                  </a:lnTo>
                  <a:lnTo>
                    <a:pt x="1" y="61"/>
                  </a:lnTo>
                  <a:lnTo>
                    <a:pt x="4" y="70"/>
                  </a:lnTo>
                  <a:lnTo>
                    <a:pt x="8" y="79"/>
                  </a:lnTo>
                  <a:lnTo>
                    <a:pt x="14" y="87"/>
                  </a:lnTo>
                  <a:lnTo>
                    <a:pt x="22" y="92"/>
                  </a:lnTo>
                  <a:lnTo>
                    <a:pt x="30" y="97"/>
                  </a:lnTo>
                  <a:lnTo>
                    <a:pt x="39" y="100"/>
                  </a:lnTo>
                  <a:lnTo>
                    <a:pt x="49" y="101"/>
                  </a:lnTo>
                  <a:lnTo>
                    <a:pt x="60" y="100"/>
                  </a:lnTo>
                  <a:lnTo>
                    <a:pt x="70" y="97"/>
                  </a:lnTo>
                  <a:lnTo>
                    <a:pt x="78" y="93"/>
                  </a:lnTo>
                  <a:lnTo>
                    <a:pt x="85" y="87"/>
                  </a:lnTo>
                  <a:lnTo>
                    <a:pt x="92" y="79"/>
                  </a:lnTo>
                  <a:lnTo>
                    <a:pt x="97" y="71"/>
                  </a:lnTo>
                  <a:lnTo>
                    <a:pt x="100" y="62"/>
                  </a:lnTo>
                  <a:lnTo>
                    <a:pt x="101" y="52"/>
                  </a:lnTo>
                  <a:lnTo>
                    <a:pt x="91" y="53"/>
                  </a:lnTo>
                  <a:close/>
                </a:path>
              </a:pathLst>
            </a:custGeom>
            <a:solidFill>
              <a:srgbClr val="000000"/>
            </a:solidFill>
            <a:ln w="0">
              <a:noFill/>
            </a:ln>
          </p:spPr>
          <p:style>
            <a:lnRef idx="0"/>
            <a:fillRef idx="0"/>
            <a:effectRef idx="0"/>
            <a:fontRef idx="minor"/>
          </p:style>
          <p:txBody>
            <a:bodyPr lIns="90000" rIns="90000" tIns="5760" bIns="5760" anchor="t">
              <a:noAutofit/>
            </a:bodyPr>
            <a:p>
              <a:endParaRPr b="0" lang="en-US" sz="2400" strike="noStrike" u="none">
                <a:solidFill>
                  <a:srgbClr val="ffffff"/>
                </a:solidFill>
                <a:effectLst/>
                <a:uFillTx/>
                <a:latin typeface="Times New Roman"/>
              </a:endParaRPr>
            </a:p>
          </p:txBody>
        </p:sp>
        <p:sp>
          <p:nvSpPr>
            <p:cNvPr id="105" name=""/>
            <p:cNvSpPr/>
            <p:nvPr/>
          </p:nvSpPr>
          <p:spPr>
            <a:xfrm>
              <a:off x="455400" y="1619280"/>
              <a:ext cx="177840" cy="585720"/>
            </a:xfrm>
            <a:custGeom>
              <a:avLst/>
              <a:gdLst/>
              <a:ahLst/>
              <a:rect l="l" t="t" r="r" b="b"/>
              <a:pathLst>
                <a:path w="335" h="1108">
                  <a:moveTo>
                    <a:pt x="0" y="6"/>
                  </a:moveTo>
                  <a:lnTo>
                    <a:pt x="6" y="0"/>
                  </a:lnTo>
                  <a:lnTo>
                    <a:pt x="335" y="1101"/>
                  </a:lnTo>
                  <a:lnTo>
                    <a:pt x="309" y="1108"/>
                  </a:lnTo>
                  <a:lnTo>
                    <a:pt x="0" y="6"/>
                  </a:lnTo>
                  <a:close/>
                </a:path>
              </a:pathLst>
            </a:custGeom>
            <a:solidFill>
              <a:srgbClr val="081d5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6" name=""/>
            <p:cNvSpPr/>
            <p:nvPr/>
          </p:nvSpPr>
          <p:spPr>
            <a:xfrm>
              <a:off x="606240" y="2201760"/>
              <a:ext cx="54000" cy="52560"/>
            </a:xfrm>
            <a:custGeom>
              <a:avLst/>
              <a:gdLst/>
              <a:ahLst/>
              <a:rect l="l" t="t" r="r" b="b"/>
              <a:pathLst>
                <a:path w="103" h="100">
                  <a:moveTo>
                    <a:pt x="11" y="52"/>
                  </a:moveTo>
                  <a:lnTo>
                    <a:pt x="12" y="60"/>
                  </a:lnTo>
                  <a:lnTo>
                    <a:pt x="15" y="68"/>
                  </a:lnTo>
                  <a:lnTo>
                    <a:pt x="19" y="74"/>
                  </a:lnTo>
                  <a:lnTo>
                    <a:pt x="24" y="79"/>
                  </a:lnTo>
                  <a:lnTo>
                    <a:pt x="29" y="84"/>
                  </a:lnTo>
                  <a:lnTo>
                    <a:pt x="37" y="88"/>
                  </a:lnTo>
                  <a:lnTo>
                    <a:pt x="44" y="90"/>
                  </a:lnTo>
                  <a:lnTo>
                    <a:pt x="52" y="91"/>
                  </a:lnTo>
                  <a:lnTo>
                    <a:pt x="60" y="90"/>
                  </a:lnTo>
                  <a:lnTo>
                    <a:pt x="68" y="88"/>
                  </a:lnTo>
                  <a:lnTo>
                    <a:pt x="74" y="84"/>
                  </a:lnTo>
                  <a:lnTo>
                    <a:pt x="79" y="79"/>
                  </a:lnTo>
                  <a:lnTo>
                    <a:pt x="85" y="73"/>
                  </a:lnTo>
                  <a:lnTo>
                    <a:pt x="88" y="66"/>
                  </a:lnTo>
                  <a:lnTo>
                    <a:pt x="90" y="59"/>
                  </a:lnTo>
                  <a:lnTo>
                    <a:pt x="91" y="51"/>
                  </a:lnTo>
                  <a:lnTo>
                    <a:pt x="90" y="43"/>
                  </a:lnTo>
                  <a:lnTo>
                    <a:pt x="88" y="35"/>
                  </a:lnTo>
                  <a:lnTo>
                    <a:pt x="85" y="29"/>
                  </a:lnTo>
                  <a:lnTo>
                    <a:pt x="79" y="22"/>
                  </a:lnTo>
                  <a:lnTo>
                    <a:pt x="74" y="17"/>
                  </a:lnTo>
                  <a:lnTo>
                    <a:pt x="68" y="13"/>
                  </a:lnTo>
                  <a:lnTo>
                    <a:pt x="60" y="12"/>
                  </a:lnTo>
                  <a:lnTo>
                    <a:pt x="52" y="11"/>
                  </a:lnTo>
                  <a:lnTo>
                    <a:pt x="44" y="12"/>
                  </a:lnTo>
                  <a:lnTo>
                    <a:pt x="37" y="13"/>
                  </a:lnTo>
                  <a:lnTo>
                    <a:pt x="30" y="17"/>
                  </a:lnTo>
                  <a:lnTo>
                    <a:pt x="24" y="22"/>
                  </a:lnTo>
                  <a:lnTo>
                    <a:pt x="19" y="29"/>
                  </a:lnTo>
                  <a:lnTo>
                    <a:pt x="15" y="35"/>
                  </a:lnTo>
                  <a:lnTo>
                    <a:pt x="13" y="43"/>
                  </a:lnTo>
                  <a:lnTo>
                    <a:pt x="12" y="51"/>
                  </a:lnTo>
                  <a:lnTo>
                    <a:pt x="0" y="50"/>
                  </a:lnTo>
                  <a:lnTo>
                    <a:pt x="2" y="39"/>
                  </a:lnTo>
                  <a:lnTo>
                    <a:pt x="4" y="30"/>
                  </a:lnTo>
                  <a:lnTo>
                    <a:pt x="10" y="22"/>
                  </a:lnTo>
                  <a:lnTo>
                    <a:pt x="16" y="15"/>
                  </a:lnTo>
                  <a:lnTo>
                    <a:pt x="24" y="8"/>
                  </a:lnTo>
                  <a:lnTo>
                    <a:pt x="32" y="4"/>
                  </a:lnTo>
                  <a:lnTo>
                    <a:pt x="42" y="2"/>
                  </a:lnTo>
                  <a:lnTo>
                    <a:pt x="52" y="0"/>
                  </a:lnTo>
                  <a:lnTo>
                    <a:pt x="63" y="2"/>
                  </a:lnTo>
                  <a:lnTo>
                    <a:pt x="72" y="4"/>
                  </a:lnTo>
                  <a:lnTo>
                    <a:pt x="81" y="8"/>
                  </a:lnTo>
                  <a:lnTo>
                    <a:pt x="87" y="15"/>
                  </a:lnTo>
                  <a:lnTo>
                    <a:pt x="94" y="22"/>
                  </a:lnTo>
                  <a:lnTo>
                    <a:pt x="99" y="30"/>
                  </a:lnTo>
                  <a:lnTo>
                    <a:pt x="101" y="39"/>
                  </a:lnTo>
                  <a:lnTo>
                    <a:pt x="103" y="50"/>
                  </a:lnTo>
                  <a:lnTo>
                    <a:pt x="101" y="60"/>
                  </a:lnTo>
                  <a:lnTo>
                    <a:pt x="99" y="69"/>
                  </a:lnTo>
                  <a:lnTo>
                    <a:pt x="94" y="78"/>
                  </a:lnTo>
                  <a:lnTo>
                    <a:pt x="87" y="86"/>
                  </a:lnTo>
                  <a:lnTo>
                    <a:pt x="81" y="91"/>
                  </a:lnTo>
                  <a:lnTo>
                    <a:pt x="72" y="96"/>
                  </a:lnTo>
                  <a:lnTo>
                    <a:pt x="63" y="99"/>
                  </a:lnTo>
                  <a:lnTo>
                    <a:pt x="52" y="100"/>
                  </a:lnTo>
                  <a:lnTo>
                    <a:pt x="42" y="99"/>
                  </a:lnTo>
                  <a:lnTo>
                    <a:pt x="32" y="96"/>
                  </a:lnTo>
                  <a:lnTo>
                    <a:pt x="24" y="92"/>
                  </a:lnTo>
                  <a:lnTo>
                    <a:pt x="16" y="86"/>
                  </a:lnTo>
                  <a:lnTo>
                    <a:pt x="10" y="78"/>
                  </a:lnTo>
                  <a:lnTo>
                    <a:pt x="4" y="70"/>
                  </a:lnTo>
                  <a:lnTo>
                    <a:pt x="2" y="61"/>
                  </a:lnTo>
                  <a:lnTo>
                    <a:pt x="0" y="51"/>
                  </a:lnTo>
                  <a:lnTo>
                    <a:pt x="11" y="52"/>
                  </a:lnTo>
                  <a:close/>
                </a:path>
              </a:pathLst>
            </a:custGeom>
            <a:solidFill>
              <a:srgbClr val="000000"/>
            </a:solidFill>
            <a:ln w="0">
              <a:noFill/>
            </a:ln>
          </p:spPr>
          <p:style>
            <a:lnRef idx="0"/>
            <a:fillRef idx="0"/>
            <a:effectRef idx="0"/>
            <a:fontRef idx="minor"/>
          </p:style>
          <p:txBody>
            <a:bodyPr lIns="90000" rIns="90000" tIns="5760" bIns="5760" anchor="t">
              <a:noAutofit/>
            </a:bodyPr>
            <a:p>
              <a:endParaRPr b="0" lang="en-US" sz="2400" strike="noStrike" u="none">
                <a:solidFill>
                  <a:srgbClr val="ffffff"/>
                </a:solidFill>
                <a:effectLst/>
                <a:uFillTx/>
                <a:latin typeface="Times New Roman"/>
              </a:endParaRPr>
            </a:p>
          </p:txBody>
        </p:sp>
        <p:sp>
          <p:nvSpPr>
            <p:cNvPr id="107" name=""/>
            <p:cNvSpPr/>
            <p:nvPr/>
          </p:nvSpPr>
          <p:spPr>
            <a:xfrm>
              <a:off x="441360" y="1625760"/>
              <a:ext cx="12600" cy="587160"/>
            </a:xfrm>
            <a:custGeom>
              <a:avLst/>
              <a:gdLst/>
              <a:ahLst/>
              <a:rect l="l" t="t" r="r" b="b"/>
              <a:pathLst>
                <a:path w="22" h="1110">
                  <a:moveTo>
                    <a:pt x="7" y="0"/>
                  </a:moveTo>
                  <a:lnTo>
                    <a:pt x="15" y="2"/>
                  </a:lnTo>
                  <a:lnTo>
                    <a:pt x="22" y="1106"/>
                  </a:lnTo>
                  <a:lnTo>
                    <a:pt x="0" y="1110"/>
                  </a:lnTo>
                  <a:lnTo>
                    <a:pt x="7" y="0"/>
                  </a:lnTo>
                  <a:close/>
                </a:path>
              </a:pathLst>
            </a:custGeom>
            <a:solidFill>
              <a:srgbClr val="081d5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8" name=""/>
            <p:cNvSpPr/>
            <p:nvPr/>
          </p:nvSpPr>
          <p:spPr>
            <a:xfrm>
              <a:off x="414360" y="2205000"/>
              <a:ext cx="55440" cy="61920"/>
            </a:xfrm>
            <a:custGeom>
              <a:avLst/>
              <a:gdLst/>
              <a:ahLst/>
              <a:rect l="l" t="t" r="r" b="b"/>
              <a:pathLst>
                <a:path w="105" h="117">
                  <a:moveTo>
                    <a:pt x="93" y="48"/>
                  </a:moveTo>
                  <a:lnTo>
                    <a:pt x="93" y="57"/>
                  </a:lnTo>
                  <a:lnTo>
                    <a:pt x="91" y="67"/>
                  </a:lnTo>
                  <a:lnTo>
                    <a:pt x="87" y="74"/>
                  </a:lnTo>
                  <a:lnTo>
                    <a:pt x="82" y="82"/>
                  </a:lnTo>
                  <a:lnTo>
                    <a:pt x="76" y="90"/>
                  </a:lnTo>
                  <a:lnTo>
                    <a:pt x="69" y="96"/>
                  </a:lnTo>
                  <a:lnTo>
                    <a:pt x="61" y="100"/>
                  </a:lnTo>
                  <a:lnTo>
                    <a:pt x="53" y="104"/>
                  </a:lnTo>
                  <a:lnTo>
                    <a:pt x="39" y="105"/>
                  </a:lnTo>
                  <a:lnTo>
                    <a:pt x="30" y="102"/>
                  </a:lnTo>
                  <a:lnTo>
                    <a:pt x="26" y="92"/>
                  </a:lnTo>
                  <a:lnTo>
                    <a:pt x="25" y="77"/>
                  </a:lnTo>
                  <a:lnTo>
                    <a:pt x="26" y="57"/>
                  </a:lnTo>
                  <a:lnTo>
                    <a:pt x="30" y="39"/>
                  </a:lnTo>
                  <a:lnTo>
                    <a:pt x="39" y="25"/>
                  </a:lnTo>
                  <a:lnTo>
                    <a:pt x="52" y="16"/>
                  </a:lnTo>
                  <a:lnTo>
                    <a:pt x="60" y="15"/>
                  </a:lnTo>
                  <a:lnTo>
                    <a:pt x="67" y="15"/>
                  </a:lnTo>
                  <a:lnTo>
                    <a:pt x="75" y="16"/>
                  </a:lnTo>
                  <a:lnTo>
                    <a:pt x="80" y="20"/>
                  </a:lnTo>
                  <a:lnTo>
                    <a:pt x="85" y="24"/>
                  </a:lnTo>
                  <a:lnTo>
                    <a:pt x="89" y="30"/>
                  </a:lnTo>
                  <a:lnTo>
                    <a:pt x="92" y="38"/>
                  </a:lnTo>
                  <a:lnTo>
                    <a:pt x="93" y="47"/>
                  </a:lnTo>
                  <a:lnTo>
                    <a:pt x="105" y="42"/>
                  </a:lnTo>
                  <a:lnTo>
                    <a:pt x="104" y="32"/>
                  </a:lnTo>
                  <a:lnTo>
                    <a:pt x="101" y="22"/>
                  </a:lnTo>
                  <a:lnTo>
                    <a:pt x="96" y="15"/>
                  </a:lnTo>
                  <a:lnTo>
                    <a:pt x="89" y="8"/>
                  </a:lnTo>
                  <a:lnTo>
                    <a:pt x="82" y="3"/>
                  </a:lnTo>
                  <a:lnTo>
                    <a:pt x="73" y="0"/>
                  </a:lnTo>
                  <a:lnTo>
                    <a:pt x="62" y="0"/>
                  </a:lnTo>
                  <a:lnTo>
                    <a:pt x="52" y="3"/>
                  </a:lnTo>
                  <a:lnTo>
                    <a:pt x="43" y="4"/>
                  </a:lnTo>
                  <a:lnTo>
                    <a:pt x="32" y="10"/>
                  </a:lnTo>
                  <a:lnTo>
                    <a:pt x="25" y="17"/>
                  </a:lnTo>
                  <a:lnTo>
                    <a:pt x="17" y="26"/>
                  </a:lnTo>
                  <a:lnTo>
                    <a:pt x="9" y="38"/>
                  </a:lnTo>
                  <a:lnTo>
                    <a:pt x="4" y="51"/>
                  </a:lnTo>
                  <a:lnTo>
                    <a:pt x="1" y="64"/>
                  </a:lnTo>
                  <a:lnTo>
                    <a:pt x="0" y="76"/>
                  </a:lnTo>
                  <a:lnTo>
                    <a:pt x="1" y="86"/>
                  </a:lnTo>
                  <a:lnTo>
                    <a:pt x="5" y="95"/>
                  </a:lnTo>
                  <a:lnTo>
                    <a:pt x="10" y="103"/>
                  </a:lnTo>
                  <a:lnTo>
                    <a:pt x="17" y="109"/>
                  </a:lnTo>
                  <a:lnTo>
                    <a:pt x="25" y="114"/>
                  </a:lnTo>
                  <a:lnTo>
                    <a:pt x="32" y="116"/>
                  </a:lnTo>
                  <a:lnTo>
                    <a:pt x="43" y="117"/>
                  </a:lnTo>
                  <a:lnTo>
                    <a:pt x="53" y="114"/>
                  </a:lnTo>
                  <a:lnTo>
                    <a:pt x="63" y="111"/>
                  </a:lnTo>
                  <a:lnTo>
                    <a:pt x="74" y="104"/>
                  </a:lnTo>
                  <a:lnTo>
                    <a:pt x="82" y="96"/>
                  </a:lnTo>
                  <a:lnTo>
                    <a:pt x="89" y="87"/>
                  </a:lnTo>
                  <a:lnTo>
                    <a:pt x="96" y="77"/>
                  </a:lnTo>
                  <a:lnTo>
                    <a:pt x="101" y="67"/>
                  </a:lnTo>
                  <a:lnTo>
                    <a:pt x="104" y="55"/>
                  </a:lnTo>
                  <a:lnTo>
                    <a:pt x="105" y="43"/>
                  </a:lnTo>
                  <a:lnTo>
                    <a:pt x="93" y="48"/>
                  </a:lnTo>
                  <a:close/>
                </a:path>
              </a:pathLst>
            </a:custGeom>
            <a:solidFill>
              <a:srgbClr val="000000"/>
            </a:solidFill>
            <a:ln w="0">
              <a:noFill/>
            </a:ln>
          </p:spPr>
          <p:style>
            <a:lnRef idx="0"/>
            <a:fillRef idx="0"/>
            <a:effectRef idx="0"/>
            <a:fontRef idx="minor"/>
          </p:style>
          <p:txBody>
            <a:bodyPr lIns="90000" rIns="90000" tIns="15120" bIns="15120" anchor="t">
              <a:noAutofit/>
            </a:bodyPr>
            <a:p>
              <a:endParaRPr b="0" lang="en-US" sz="2400" strike="noStrike" u="none">
                <a:solidFill>
                  <a:srgbClr val="ffffff"/>
                </a:solidFill>
                <a:effectLst/>
                <a:uFillTx/>
                <a:latin typeface="Times New Roman"/>
              </a:endParaRPr>
            </a:p>
          </p:txBody>
        </p:sp>
        <p:sp>
          <p:nvSpPr>
            <p:cNvPr id="109" name=""/>
            <p:cNvSpPr/>
            <p:nvPr/>
          </p:nvSpPr>
          <p:spPr>
            <a:xfrm>
              <a:off x="296640" y="2295360"/>
              <a:ext cx="297000" cy="16200"/>
            </a:xfrm>
            <a:custGeom>
              <a:avLst/>
              <a:gdLst/>
              <a:ahLst/>
              <a:rect l="l" t="t" r="r" b="b"/>
              <a:pathLst>
                <a:path w="562" h="30">
                  <a:moveTo>
                    <a:pt x="0" y="0"/>
                  </a:moveTo>
                  <a:lnTo>
                    <a:pt x="0" y="0"/>
                  </a:lnTo>
                  <a:lnTo>
                    <a:pt x="1" y="1"/>
                  </a:lnTo>
                  <a:lnTo>
                    <a:pt x="3" y="2"/>
                  </a:lnTo>
                  <a:lnTo>
                    <a:pt x="7" y="4"/>
                  </a:lnTo>
                  <a:lnTo>
                    <a:pt x="10" y="6"/>
                  </a:lnTo>
                  <a:lnTo>
                    <a:pt x="17" y="9"/>
                  </a:lnTo>
                  <a:lnTo>
                    <a:pt x="26" y="11"/>
                  </a:lnTo>
                  <a:lnTo>
                    <a:pt x="38" y="14"/>
                  </a:lnTo>
                  <a:lnTo>
                    <a:pt x="51" y="17"/>
                  </a:lnTo>
                  <a:lnTo>
                    <a:pt x="69" y="19"/>
                  </a:lnTo>
                  <a:lnTo>
                    <a:pt x="89" y="22"/>
                  </a:lnTo>
                  <a:lnTo>
                    <a:pt x="114" y="24"/>
                  </a:lnTo>
                  <a:lnTo>
                    <a:pt x="143" y="27"/>
                  </a:lnTo>
                  <a:lnTo>
                    <a:pt x="176" y="28"/>
                  </a:lnTo>
                  <a:lnTo>
                    <a:pt x="214" y="30"/>
                  </a:lnTo>
                  <a:lnTo>
                    <a:pt x="256" y="30"/>
                  </a:lnTo>
                  <a:lnTo>
                    <a:pt x="308" y="30"/>
                  </a:lnTo>
                  <a:lnTo>
                    <a:pt x="352" y="30"/>
                  </a:lnTo>
                  <a:lnTo>
                    <a:pt x="392" y="28"/>
                  </a:lnTo>
                  <a:lnTo>
                    <a:pt x="426" y="26"/>
                  </a:lnTo>
                  <a:lnTo>
                    <a:pt x="456" y="24"/>
                  </a:lnTo>
                  <a:lnTo>
                    <a:pt x="480" y="22"/>
                  </a:lnTo>
                  <a:lnTo>
                    <a:pt x="501" y="18"/>
                  </a:lnTo>
                  <a:lnTo>
                    <a:pt x="518" y="15"/>
                  </a:lnTo>
                  <a:lnTo>
                    <a:pt x="531" y="13"/>
                  </a:lnTo>
                  <a:lnTo>
                    <a:pt x="541" y="10"/>
                  </a:lnTo>
                  <a:lnTo>
                    <a:pt x="549" y="8"/>
                  </a:lnTo>
                  <a:lnTo>
                    <a:pt x="555" y="5"/>
                  </a:lnTo>
                  <a:lnTo>
                    <a:pt x="558" y="2"/>
                  </a:lnTo>
                  <a:lnTo>
                    <a:pt x="561" y="1"/>
                  </a:lnTo>
                  <a:lnTo>
                    <a:pt x="562" y="0"/>
                  </a:lnTo>
                  <a:lnTo>
                    <a:pt x="562" y="0"/>
                  </a:lnTo>
                  <a:lnTo>
                    <a:pt x="0" y="0"/>
                  </a:lnTo>
                  <a:close/>
                </a:path>
              </a:pathLst>
            </a:custGeom>
            <a:solidFill>
              <a:srgbClr val="823838"/>
            </a:solidFill>
            <a:ln w="0">
              <a:noFill/>
            </a:ln>
          </p:spPr>
          <p:style>
            <a:lnRef idx="0"/>
            <a:fillRef idx="0"/>
            <a:effectRef idx="0"/>
            <a:fontRef idx="minor"/>
          </p:style>
          <p:txBody>
            <a:bodyPr lIns="90000" rIns="90000" tIns="-30600" bIns="-30600" anchor="t">
              <a:noAutofit/>
            </a:bodyPr>
            <a:p>
              <a:endParaRPr b="0" lang="en-US" sz="2400" strike="noStrike" u="none">
                <a:solidFill>
                  <a:srgbClr val="ffffff"/>
                </a:solidFill>
                <a:effectLst/>
                <a:uFillTx/>
                <a:latin typeface="Times New Roman"/>
              </a:endParaRPr>
            </a:p>
          </p:txBody>
        </p:sp>
        <p:sp>
          <p:nvSpPr>
            <p:cNvPr id="110" name=""/>
            <p:cNvSpPr/>
            <p:nvPr/>
          </p:nvSpPr>
          <p:spPr>
            <a:xfrm>
              <a:off x="272880" y="2273400"/>
              <a:ext cx="341280" cy="6120"/>
            </a:xfrm>
            <a:custGeom>
              <a:avLst/>
              <a:gdLst/>
              <a:ahLst/>
              <a:rect l="l" t="t" r="r" b="b"/>
              <a:pathLst>
                <a:path w="647" h="13">
                  <a:moveTo>
                    <a:pt x="0" y="0"/>
                  </a:moveTo>
                  <a:lnTo>
                    <a:pt x="647" y="0"/>
                  </a:lnTo>
                  <a:lnTo>
                    <a:pt x="633" y="13"/>
                  </a:lnTo>
                  <a:lnTo>
                    <a:pt x="9" y="13"/>
                  </a:lnTo>
                  <a:lnTo>
                    <a:pt x="0" y="0"/>
                  </a:lnTo>
                  <a:close/>
                </a:path>
              </a:pathLst>
            </a:custGeom>
            <a:solidFill>
              <a:srgbClr val="823838"/>
            </a:solidFill>
            <a:ln w="0">
              <a:noFill/>
            </a:ln>
          </p:spPr>
          <p:style>
            <a:lnRef idx="0"/>
            <a:fillRef idx="0"/>
            <a:effectRef idx="0"/>
            <a:fontRef idx="minor"/>
          </p:style>
          <p:txBody>
            <a:bodyPr lIns="90000" rIns="90000" tIns="-40680" bIns="-40680" anchor="t">
              <a:noAutofit/>
            </a:bodyPr>
            <a:p>
              <a:endParaRPr b="0" lang="en-US" sz="2400" strike="noStrike" u="none">
                <a:solidFill>
                  <a:srgbClr val="ffffff"/>
                </a:solidFill>
                <a:effectLst/>
                <a:uFillTx/>
                <a:latin typeface="Times New Roman"/>
              </a:endParaRPr>
            </a:p>
          </p:txBody>
        </p:sp>
        <p:sp>
          <p:nvSpPr>
            <p:cNvPr id="111" name=""/>
            <p:cNvSpPr/>
            <p:nvPr/>
          </p:nvSpPr>
          <p:spPr>
            <a:xfrm>
              <a:off x="258480" y="2259000"/>
              <a:ext cx="366840" cy="7920"/>
            </a:xfrm>
            <a:custGeom>
              <a:avLst/>
              <a:gdLst/>
              <a:ahLst/>
              <a:rect l="l" t="t" r="r" b="b"/>
              <a:pathLst>
                <a:path w="694" h="13">
                  <a:moveTo>
                    <a:pt x="0" y="0"/>
                  </a:moveTo>
                  <a:lnTo>
                    <a:pt x="694" y="0"/>
                  </a:lnTo>
                  <a:lnTo>
                    <a:pt x="683" y="13"/>
                  </a:lnTo>
                  <a:lnTo>
                    <a:pt x="12" y="13"/>
                  </a:lnTo>
                  <a:lnTo>
                    <a:pt x="0" y="0"/>
                  </a:lnTo>
                  <a:close/>
                </a:path>
              </a:pathLst>
            </a:custGeom>
            <a:solidFill>
              <a:srgbClr val="823838"/>
            </a:solidFill>
            <a:ln w="0">
              <a:noFill/>
            </a:ln>
          </p:spPr>
          <p:style>
            <a:lnRef idx="0"/>
            <a:fillRef idx="0"/>
            <a:effectRef idx="0"/>
            <a:fontRef idx="minor"/>
          </p:style>
          <p:txBody>
            <a:bodyPr lIns="90000" rIns="90000" tIns="-38880" bIns="-38880" anchor="t">
              <a:noAutofit/>
            </a:bodyPr>
            <a:p>
              <a:endParaRPr b="0" lang="en-US" sz="2400" strike="noStrike" u="none">
                <a:solidFill>
                  <a:srgbClr val="ffffff"/>
                </a:solidFill>
                <a:effectLst/>
                <a:uFillTx/>
                <a:latin typeface="Times New Roman"/>
              </a:endParaRPr>
            </a:p>
          </p:txBody>
        </p:sp>
        <p:sp>
          <p:nvSpPr>
            <p:cNvPr id="112" name=""/>
            <p:cNvSpPr/>
            <p:nvPr/>
          </p:nvSpPr>
          <p:spPr>
            <a:xfrm>
              <a:off x="255600" y="2247840"/>
              <a:ext cx="377640" cy="6480"/>
            </a:xfrm>
            <a:custGeom>
              <a:avLst/>
              <a:gdLst/>
              <a:ahLst/>
              <a:rect l="l" t="t" r="r" b="b"/>
              <a:pathLst>
                <a:path w="716" h="13">
                  <a:moveTo>
                    <a:pt x="0" y="0"/>
                  </a:moveTo>
                  <a:lnTo>
                    <a:pt x="716" y="0"/>
                  </a:lnTo>
                  <a:lnTo>
                    <a:pt x="707" y="13"/>
                  </a:lnTo>
                  <a:lnTo>
                    <a:pt x="7" y="13"/>
                  </a:lnTo>
                  <a:lnTo>
                    <a:pt x="0" y="0"/>
                  </a:lnTo>
                  <a:close/>
                </a:path>
              </a:pathLst>
            </a:custGeom>
            <a:solidFill>
              <a:srgbClr val="823838"/>
            </a:solidFill>
            <a:ln w="0">
              <a:noFill/>
            </a:ln>
          </p:spPr>
          <p:style>
            <a:lnRef idx="0"/>
            <a:fillRef idx="0"/>
            <a:effectRef idx="0"/>
            <a:fontRef idx="minor"/>
          </p:style>
          <p:txBody>
            <a:bodyPr lIns="90000" rIns="90000" tIns="-40320" bIns="-40320" anchor="t">
              <a:noAutofit/>
            </a:bodyPr>
            <a:p>
              <a:endParaRPr b="0" lang="en-US" sz="2400" strike="noStrike" u="none">
                <a:solidFill>
                  <a:srgbClr val="ffffff"/>
                </a:solidFill>
                <a:effectLst/>
                <a:uFillTx/>
                <a:latin typeface="Times New Roman"/>
              </a:endParaRPr>
            </a:p>
          </p:txBody>
        </p:sp>
        <p:sp>
          <p:nvSpPr>
            <p:cNvPr id="113" name=""/>
            <p:cNvSpPr/>
            <p:nvPr/>
          </p:nvSpPr>
          <p:spPr>
            <a:xfrm>
              <a:off x="284040" y="2282760"/>
              <a:ext cx="320760" cy="7920"/>
            </a:xfrm>
            <a:custGeom>
              <a:avLst/>
              <a:gdLst/>
              <a:ahLst/>
              <a:rect l="l" t="t" r="r" b="b"/>
              <a:pathLst>
                <a:path w="607" h="15">
                  <a:moveTo>
                    <a:pt x="0" y="0"/>
                  </a:moveTo>
                  <a:lnTo>
                    <a:pt x="607" y="2"/>
                  </a:lnTo>
                  <a:lnTo>
                    <a:pt x="594" y="15"/>
                  </a:lnTo>
                  <a:lnTo>
                    <a:pt x="7" y="15"/>
                  </a:lnTo>
                  <a:lnTo>
                    <a:pt x="0" y="0"/>
                  </a:lnTo>
                  <a:close/>
                </a:path>
              </a:pathLst>
            </a:custGeom>
            <a:solidFill>
              <a:srgbClr val="823838"/>
            </a:solidFill>
            <a:ln w="0">
              <a:noFill/>
            </a:ln>
          </p:spPr>
          <p:style>
            <a:lnRef idx="0"/>
            <a:fillRef idx="0"/>
            <a:effectRef idx="0"/>
            <a:fontRef idx="minor"/>
          </p:style>
          <p:txBody>
            <a:bodyPr lIns="90000" rIns="90000" tIns="-38880" bIns="-38880" anchor="t">
              <a:noAutofit/>
            </a:bodyPr>
            <a:p>
              <a:endParaRPr b="0" lang="en-US" sz="2400" strike="noStrike" u="none">
                <a:solidFill>
                  <a:srgbClr val="ffffff"/>
                </a:solidFill>
                <a:effectLst/>
                <a:uFillTx/>
                <a:latin typeface="Times New Roman"/>
              </a:endParaRPr>
            </a:p>
          </p:txBody>
        </p:sp>
      </p:grpSp>
      <p:pic>
        <p:nvPicPr>
          <p:cNvPr id="114" name="" descr=""/>
          <p:cNvPicPr/>
          <p:nvPr/>
        </p:nvPicPr>
        <p:blipFill>
          <a:blip r:embed="rId2"/>
          <a:stretch/>
        </p:blipFill>
        <p:spPr>
          <a:xfrm>
            <a:off x="5410080" y="5257800"/>
            <a:ext cx="743040" cy="1352520"/>
          </a:xfrm>
          <a:prstGeom prst="rect">
            <a:avLst/>
          </a:prstGeom>
          <a:noFill/>
          <a:ln w="0">
            <a:noFill/>
          </a:ln>
        </p:spPr>
      </p:pic>
      <p:sp>
        <p:nvSpPr>
          <p:cNvPr id="115" name=""/>
          <p:cNvSpPr/>
          <p:nvPr/>
        </p:nvSpPr>
        <p:spPr>
          <a:xfrm>
            <a:off x="1828800" y="1981080"/>
            <a:ext cx="4917960" cy="4748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996600"/>
                </a:solidFill>
                <a:effectLst/>
                <a:uFillTx/>
                <a:latin typeface="Times New Roman"/>
              </a:rPr>
              <a:t>Fairness and Consistency</a:t>
            </a:r>
            <a:endParaRPr b="0" lang="en-US" sz="2500" strike="noStrike" u="none">
              <a:solidFill>
                <a:srgbClr val="ffffff"/>
              </a:solidFill>
              <a:effectLst/>
              <a:uFillTx/>
              <a:latin typeface="Times New Roman"/>
            </a:endParaRPr>
          </a:p>
        </p:txBody>
      </p:sp>
      <p:sp>
        <p:nvSpPr>
          <p:cNvPr id="116" name=""/>
          <p:cNvSpPr/>
          <p:nvPr/>
        </p:nvSpPr>
        <p:spPr>
          <a:xfrm>
            <a:off x="609480" y="3429000"/>
            <a:ext cx="8534520" cy="19987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996600"/>
                </a:solidFill>
                <a:effectLst/>
                <a:uFillTx/>
                <a:latin typeface="Times New Roman"/>
              </a:rPr>
              <a:t>C.O.U.C.H.</a:t>
            </a:r>
            <a:r>
              <a:rPr b="0" lang="en-US" sz="1900" strike="noStrike" u="none">
                <a:solidFill>
                  <a:srgbClr val="996600"/>
                </a:solidFill>
                <a:effectLst/>
                <a:uFillTx/>
                <a:latin typeface="Times New Roman"/>
              </a:rPr>
              <a:t> </a:t>
            </a:r>
            <a:br>
              <a:rPr sz="1900"/>
            </a:br>
            <a:endParaRPr b="0" lang="en-US" sz="19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996600"/>
                </a:solidFill>
                <a:effectLst/>
                <a:uFillTx/>
                <a:latin typeface="Times New Roman"/>
              </a:rPr>
              <a:t>(Communicate, Objectively, Uniformly, Contemporaneously and Honestly)</a:t>
            </a:r>
            <a:br>
              <a:rPr sz="2000"/>
            </a:br>
            <a:br>
              <a:rPr sz="2500"/>
            </a:br>
            <a:endParaRPr b="0" lang="en-US" sz="2000" strike="noStrike" u="none">
              <a:solidFill>
                <a:srgbClr val="ffffff"/>
              </a:solidFill>
              <a:effectLst/>
              <a:uFillTx/>
              <a:latin typeface="Times New Roman"/>
            </a:endParaRPr>
          </a:p>
        </p:txBody>
      </p:sp>
      <p:sp>
        <p:nvSpPr>
          <p:cNvPr id="117" name=""/>
          <p:cNvSpPr/>
          <p:nvPr/>
        </p:nvSpPr>
        <p:spPr>
          <a:xfrm>
            <a:off x="762120" y="6019920"/>
            <a:ext cx="5333760" cy="4748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996600"/>
                </a:solidFill>
                <a:effectLst/>
                <a:uFillTx/>
                <a:latin typeface="Times New Roman"/>
              </a:rPr>
              <a:t>No Good Deed Goes Unpunished</a:t>
            </a:r>
            <a:endParaRPr b="0" lang="en-US" sz="2500" strike="noStrike" u="none">
              <a:solidFill>
                <a:srgbClr val="ffffff"/>
              </a:solidFill>
              <a:effectLst/>
              <a:uFillTx/>
              <a:latin typeface="Times New Roman"/>
            </a:endParaRPr>
          </a:p>
        </p:txBody>
      </p:sp>
    </p:spTree>
  </p:cSld>
  <p:transition>
    <p:cut thruBlk="true"/>
  </p:transition>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d7a59d"/>
        </a:solidFill>
      </p:bgPr>
    </p:bg>
    <p:spTree>
      <p:nvGrpSpPr>
        <p:cNvPr id="1" name=""/>
        <p:cNvGrpSpPr/>
        <p:nvPr/>
      </p:nvGrpSpPr>
      <p:grpSpPr>
        <a:xfrm>
          <a:off x="0" y="0"/>
          <a:ext cx="0" cy="0"/>
          <a:chOff x="0" y="0"/>
          <a:chExt cx="0" cy="0"/>
        </a:xfrm>
      </p:grpSpPr>
      <p:sp>
        <p:nvSpPr>
          <p:cNvPr id="1345" name="PlaceHolder 1"/>
          <p:cNvSpPr>
            <a:spLocks noGrp="1"/>
          </p:cNvSpPr>
          <p:nvPr>
            <p:ph type="title"/>
          </p:nvPr>
        </p:nvSpPr>
        <p:spPr>
          <a:xfrm>
            <a:off x="0" y="304920"/>
            <a:ext cx="9144000" cy="129528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TERMINATION PROCESSING</a:t>
            </a:r>
            <a:endParaRPr b="1" lang="en-US" sz="3600" strike="noStrike" u="none">
              <a:solidFill>
                <a:srgbClr val="081d58"/>
              </a:solidFill>
              <a:effectLst/>
              <a:uFillTx/>
              <a:latin typeface="Times New Roman"/>
            </a:endParaRPr>
          </a:p>
        </p:txBody>
      </p:sp>
      <p:pic>
        <p:nvPicPr>
          <p:cNvPr id="1346" name="" descr=""/>
          <p:cNvPicPr/>
          <p:nvPr/>
        </p:nvPicPr>
        <p:blipFill>
          <a:blip r:embed="rId1"/>
          <a:stretch/>
        </p:blipFill>
        <p:spPr>
          <a:xfrm>
            <a:off x="3124080" y="1679400"/>
            <a:ext cx="5291280" cy="5178600"/>
          </a:xfrm>
          <a:prstGeom prst="rect">
            <a:avLst/>
          </a:prstGeom>
          <a:noFill/>
          <a:ln w="0">
            <a:noFill/>
          </a:ln>
        </p:spPr>
      </p:pic>
    </p:spTree>
  </p:cSld>
  <p:transition spd="slow">
    <p:blinds dir="vert"/>
  </p:transition>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77fdcd"/>
        </a:solidFill>
      </p:bgPr>
    </p:bg>
    <p:spTree>
      <p:nvGrpSpPr>
        <p:cNvPr id="1" name=""/>
        <p:cNvGrpSpPr/>
        <p:nvPr/>
      </p:nvGrpSpPr>
      <p:grpSpPr>
        <a:xfrm>
          <a:off x="0" y="0"/>
          <a:ext cx="0" cy="0"/>
          <a:chOff x="0" y="0"/>
          <a:chExt cx="0" cy="0"/>
        </a:xfrm>
      </p:grpSpPr>
      <p:sp>
        <p:nvSpPr>
          <p:cNvPr id="1347" name="PlaceHolder 1"/>
          <p:cNvSpPr>
            <a:spLocks noGrp="1"/>
          </p:cNvSpPr>
          <p:nvPr>
            <p:ph type="title"/>
          </p:nvPr>
        </p:nvSpPr>
        <p:spPr>
          <a:xfrm>
            <a:off x="228240" y="228600"/>
            <a:ext cx="8591400" cy="13716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THE TERMINATION MEETING</a:t>
            </a:r>
            <a:endParaRPr b="1" lang="en-US" sz="3600" strike="noStrike" u="none">
              <a:solidFill>
                <a:srgbClr val="081d58"/>
              </a:solidFill>
              <a:effectLst/>
              <a:uFillTx/>
              <a:latin typeface="Times New Roman"/>
            </a:endParaRPr>
          </a:p>
        </p:txBody>
      </p:sp>
      <p:sp>
        <p:nvSpPr>
          <p:cNvPr id="1348" name="PlaceHolder 2"/>
          <p:cNvSpPr>
            <a:spLocks noGrp="1"/>
          </p:cNvSpPr>
          <p:nvPr>
            <p:ph/>
          </p:nvPr>
        </p:nvSpPr>
        <p:spPr>
          <a:xfrm>
            <a:off x="304920" y="1600200"/>
            <a:ext cx="5867280" cy="5486400"/>
          </a:xfrm>
          <a:prstGeom prst="rect">
            <a:avLst/>
          </a:prstGeom>
          <a:noFill/>
          <a:ln w="0">
            <a:noFill/>
          </a:ln>
        </p:spPr>
        <p:txBody>
          <a:bodyPr lIns="90360" rIns="90360" tIns="44280" bIns="44280" anchor="t">
            <a:normAutofit/>
          </a:bodyPr>
          <a:p>
            <a:pPr marL="343080" indent="-343080">
              <a:spcBef>
                <a:spcPts val="624"/>
              </a:spcBef>
              <a:buClr>
                <a:srgbClr val="90706e"/>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Choosing the location</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90706e"/>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Identifying the participants</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90706e"/>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Avoid antagonizing, causing hostility</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90706e"/>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Don’t forget the purpose of the meeting</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90706e"/>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Do not touch or physically restrain</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90706e"/>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Be careful in advising others</a:t>
            </a:r>
            <a:endParaRPr b="0" lang="en-US" sz="2500" strike="noStrike" u="none">
              <a:solidFill>
                <a:srgbClr val="081d58"/>
              </a:solidFill>
              <a:effectLst/>
              <a:uFillTx/>
              <a:latin typeface="Times New Roman"/>
            </a:endParaRPr>
          </a:p>
        </p:txBody>
      </p:sp>
      <p:grpSp>
        <p:nvGrpSpPr>
          <p:cNvPr id="1349" name=""/>
          <p:cNvGrpSpPr/>
          <p:nvPr/>
        </p:nvGrpSpPr>
        <p:grpSpPr>
          <a:xfrm>
            <a:off x="5563080" y="2133720"/>
            <a:ext cx="3580920" cy="3504600"/>
            <a:chOff x="5563080" y="2133720"/>
            <a:chExt cx="3580920" cy="3504600"/>
          </a:xfrm>
        </p:grpSpPr>
        <p:sp>
          <p:nvSpPr>
            <p:cNvPr id="1350" name=""/>
            <p:cNvSpPr/>
            <p:nvPr/>
          </p:nvSpPr>
          <p:spPr>
            <a:xfrm flipH="1">
              <a:off x="5562720" y="2133720"/>
              <a:ext cx="3580920" cy="3504600"/>
            </a:xfrm>
            <a:custGeom>
              <a:avLst/>
              <a:gdLst/>
              <a:ahLst/>
              <a:rect l="l" t="t" r="r" b="b"/>
              <a:pathLst>
                <a:path w="2039" h="2005">
                  <a:moveTo>
                    <a:pt x="1260" y="683"/>
                  </a:moveTo>
                  <a:lnTo>
                    <a:pt x="1250" y="694"/>
                  </a:lnTo>
                  <a:lnTo>
                    <a:pt x="1245" y="706"/>
                  </a:lnTo>
                  <a:lnTo>
                    <a:pt x="1243" y="722"/>
                  </a:lnTo>
                  <a:lnTo>
                    <a:pt x="1238" y="737"/>
                  </a:lnTo>
                  <a:lnTo>
                    <a:pt x="1283" y="737"/>
                  </a:lnTo>
                  <a:lnTo>
                    <a:pt x="1260" y="683"/>
                  </a:lnTo>
                  <a:lnTo>
                    <a:pt x="1358" y="638"/>
                  </a:lnTo>
                  <a:lnTo>
                    <a:pt x="1402" y="746"/>
                  </a:lnTo>
                  <a:lnTo>
                    <a:pt x="1427" y="746"/>
                  </a:lnTo>
                  <a:lnTo>
                    <a:pt x="1452" y="769"/>
                  </a:lnTo>
                  <a:lnTo>
                    <a:pt x="1462" y="775"/>
                  </a:lnTo>
                  <a:lnTo>
                    <a:pt x="1469" y="785"/>
                  </a:lnTo>
                  <a:lnTo>
                    <a:pt x="1473" y="795"/>
                  </a:lnTo>
                  <a:lnTo>
                    <a:pt x="1474" y="807"/>
                  </a:lnTo>
                  <a:lnTo>
                    <a:pt x="1473" y="815"/>
                  </a:lnTo>
                  <a:lnTo>
                    <a:pt x="1471" y="821"/>
                  </a:lnTo>
                  <a:lnTo>
                    <a:pt x="1467" y="827"/>
                  </a:lnTo>
                  <a:lnTo>
                    <a:pt x="1461" y="831"/>
                  </a:lnTo>
                  <a:lnTo>
                    <a:pt x="1456" y="835"/>
                  </a:lnTo>
                  <a:lnTo>
                    <a:pt x="1450" y="838"/>
                  </a:lnTo>
                  <a:lnTo>
                    <a:pt x="1443" y="841"/>
                  </a:lnTo>
                  <a:lnTo>
                    <a:pt x="1437" y="844"/>
                  </a:lnTo>
                  <a:lnTo>
                    <a:pt x="1441" y="864"/>
                  </a:lnTo>
                  <a:lnTo>
                    <a:pt x="1447" y="883"/>
                  </a:lnTo>
                  <a:lnTo>
                    <a:pt x="1453" y="902"/>
                  </a:lnTo>
                  <a:lnTo>
                    <a:pt x="1458" y="921"/>
                  </a:lnTo>
                  <a:lnTo>
                    <a:pt x="1465" y="921"/>
                  </a:lnTo>
                  <a:lnTo>
                    <a:pt x="1470" y="904"/>
                  </a:lnTo>
                  <a:lnTo>
                    <a:pt x="1477" y="888"/>
                  </a:lnTo>
                  <a:lnTo>
                    <a:pt x="1484" y="873"/>
                  </a:lnTo>
                  <a:lnTo>
                    <a:pt x="1493" y="857"/>
                  </a:lnTo>
                  <a:lnTo>
                    <a:pt x="1502" y="841"/>
                  </a:lnTo>
                  <a:lnTo>
                    <a:pt x="1511" y="827"/>
                  </a:lnTo>
                  <a:lnTo>
                    <a:pt x="1521" y="812"/>
                  </a:lnTo>
                  <a:lnTo>
                    <a:pt x="1530" y="796"/>
                  </a:lnTo>
                  <a:lnTo>
                    <a:pt x="1452" y="769"/>
                  </a:lnTo>
                  <a:lnTo>
                    <a:pt x="1427" y="746"/>
                  </a:lnTo>
                  <a:lnTo>
                    <a:pt x="1415" y="730"/>
                  </a:lnTo>
                  <a:lnTo>
                    <a:pt x="1408" y="716"/>
                  </a:lnTo>
                  <a:lnTo>
                    <a:pt x="1404" y="700"/>
                  </a:lnTo>
                  <a:lnTo>
                    <a:pt x="1402" y="685"/>
                  </a:lnTo>
                  <a:lnTo>
                    <a:pt x="1399" y="671"/>
                  </a:lnTo>
                  <a:lnTo>
                    <a:pt x="1394" y="656"/>
                  </a:lnTo>
                  <a:lnTo>
                    <a:pt x="1385" y="642"/>
                  </a:lnTo>
                  <a:lnTo>
                    <a:pt x="1370" y="629"/>
                  </a:lnTo>
                  <a:lnTo>
                    <a:pt x="1393" y="582"/>
                  </a:lnTo>
                  <a:lnTo>
                    <a:pt x="1403" y="567"/>
                  </a:lnTo>
                  <a:lnTo>
                    <a:pt x="1415" y="553"/>
                  </a:lnTo>
                  <a:lnTo>
                    <a:pt x="1427" y="540"/>
                  </a:lnTo>
                  <a:lnTo>
                    <a:pt x="1439" y="526"/>
                  </a:lnTo>
                  <a:lnTo>
                    <a:pt x="1448" y="511"/>
                  </a:lnTo>
                  <a:lnTo>
                    <a:pt x="1455" y="497"/>
                  </a:lnTo>
                  <a:lnTo>
                    <a:pt x="1459" y="481"/>
                  </a:lnTo>
                  <a:lnTo>
                    <a:pt x="1458" y="463"/>
                  </a:lnTo>
                  <a:lnTo>
                    <a:pt x="1456" y="448"/>
                  </a:lnTo>
                  <a:lnTo>
                    <a:pt x="1455" y="431"/>
                  </a:lnTo>
                  <a:lnTo>
                    <a:pt x="1456" y="415"/>
                  </a:lnTo>
                  <a:lnTo>
                    <a:pt x="1458" y="399"/>
                  </a:lnTo>
                  <a:lnTo>
                    <a:pt x="1462" y="385"/>
                  </a:lnTo>
                  <a:lnTo>
                    <a:pt x="1468" y="370"/>
                  </a:lnTo>
                  <a:lnTo>
                    <a:pt x="1475" y="355"/>
                  </a:lnTo>
                  <a:lnTo>
                    <a:pt x="1483" y="343"/>
                  </a:lnTo>
                  <a:lnTo>
                    <a:pt x="1493" y="338"/>
                  </a:lnTo>
                  <a:lnTo>
                    <a:pt x="1502" y="333"/>
                  </a:lnTo>
                  <a:lnTo>
                    <a:pt x="1511" y="329"/>
                  </a:lnTo>
                  <a:lnTo>
                    <a:pt x="1522" y="325"/>
                  </a:lnTo>
                  <a:lnTo>
                    <a:pt x="1532" y="322"/>
                  </a:lnTo>
                  <a:lnTo>
                    <a:pt x="1544" y="319"/>
                  </a:lnTo>
                  <a:lnTo>
                    <a:pt x="1555" y="317"/>
                  </a:lnTo>
                  <a:lnTo>
                    <a:pt x="1565" y="316"/>
                  </a:lnTo>
                  <a:lnTo>
                    <a:pt x="1577" y="315"/>
                  </a:lnTo>
                  <a:lnTo>
                    <a:pt x="1588" y="315"/>
                  </a:lnTo>
                  <a:lnTo>
                    <a:pt x="1600" y="315"/>
                  </a:lnTo>
                  <a:lnTo>
                    <a:pt x="1610" y="317"/>
                  </a:lnTo>
                  <a:lnTo>
                    <a:pt x="1620" y="319"/>
                  </a:lnTo>
                  <a:lnTo>
                    <a:pt x="1631" y="322"/>
                  </a:lnTo>
                  <a:lnTo>
                    <a:pt x="1641" y="326"/>
                  </a:lnTo>
                  <a:lnTo>
                    <a:pt x="1650" y="331"/>
                  </a:lnTo>
                  <a:lnTo>
                    <a:pt x="1644" y="368"/>
                  </a:lnTo>
                  <a:lnTo>
                    <a:pt x="1655" y="370"/>
                  </a:lnTo>
                  <a:lnTo>
                    <a:pt x="1665" y="369"/>
                  </a:lnTo>
                  <a:lnTo>
                    <a:pt x="1676" y="368"/>
                  </a:lnTo>
                  <a:lnTo>
                    <a:pt x="1688" y="366"/>
                  </a:lnTo>
                  <a:lnTo>
                    <a:pt x="1698" y="366"/>
                  </a:lnTo>
                  <a:lnTo>
                    <a:pt x="1709" y="367"/>
                  </a:lnTo>
                  <a:lnTo>
                    <a:pt x="1718" y="371"/>
                  </a:lnTo>
                  <a:lnTo>
                    <a:pt x="1725" y="379"/>
                  </a:lnTo>
                  <a:lnTo>
                    <a:pt x="1717" y="399"/>
                  </a:lnTo>
                  <a:lnTo>
                    <a:pt x="1718" y="413"/>
                  </a:lnTo>
                  <a:lnTo>
                    <a:pt x="1726" y="423"/>
                  </a:lnTo>
                  <a:lnTo>
                    <a:pt x="1739" y="431"/>
                  </a:lnTo>
                  <a:lnTo>
                    <a:pt x="1754" y="437"/>
                  </a:lnTo>
                  <a:lnTo>
                    <a:pt x="1770" y="443"/>
                  </a:lnTo>
                  <a:lnTo>
                    <a:pt x="1784" y="452"/>
                  </a:lnTo>
                  <a:lnTo>
                    <a:pt x="1794" y="463"/>
                  </a:lnTo>
                  <a:lnTo>
                    <a:pt x="1813" y="493"/>
                  </a:lnTo>
                  <a:lnTo>
                    <a:pt x="1830" y="525"/>
                  </a:lnTo>
                  <a:lnTo>
                    <a:pt x="1844" y="560"/>
                  </a:lnTo>
                  <a:lnTo>
                    <a:pt x="1854" y="595"/>
                  </a:lnTo>
                  <a:lnTo>
                    <a:pt x="1859" y="631"/>
                  </a:lnTo>
                  <a:lnTo>
                    <a:pt x="1859" y="666"/>
                  </a:lnTo>
                  <a:lnTo>
                    <a:pt x="1853" y="701"/>
                  </a:lnTo>
                  <a:lnTo>
                    <a:pt x="1838" y="733"/>
                  </a:lnTo>
                  <a:lnTo>
                    <a:pt x="1769" y="791"/>
                  </a:lnTo>
                  <a:lnTo>
                    <a:pt x="1771" y="804"/>
                  </a:lnTo>
                  <a:lnTo>
                    <a:pt x="1775" y="816"/>
                  </a:lnTo>
                  <a:lnTo>
                    <a:pt x="1780" y="830"/>
                  </a:lnTo>
                  <a:lnTo>
                    <a:pt x="1787" y="842"/>
                  </a:lnTo>
                  <a:lnTo>
                    <a:pt x="1793" y="855"/>
                  </a:lnTo>
                  <a:lnTo>
                    <a:pt x="1798" y="868"/>
                  </a:lnTo>
                  <a:lnTo>
                    <a:pt x="1803" y="880"/>
                  </a:lnTo>
                  <a:lnTo>
                    <a:pt x="1807" y="892"/>
                  </a:lnTo>
                  <a:lnTo>
                    <a:pt x="1817" y="887"/>
                  </a:lnTo>
                  <a:lnTo>
                    <a:pt x="1827" y="883"/>
                  </a:lnTo>
                  <a:lnTo>
                    <a:pt x="1837" y="882"/>
                  </a:lnTo>
                  <a:lnTo>
                    <a:pt x="1848" y="881"/>
                  </a:lnTo>
                  <a:lnTo>
                    <a:pt x="1858" y="881"/>
                  </a:lnTo>
                  <a:lnTo>
                    <a:pt x="1870" y="882"/>
                  </a:lnTo>
                  <a:lnTo>
                    <a:pt x="1880" y="884"/>
                  </a:lnTo>
                  <a:lnTo>
                    <a:pt x="1891" y="886"/>
                  </a:lnTo>
                  <a:lnTo>
                    <a:pt x="1906" y="900"/>
                  </a:lnTo>
                  <a:lnTo>
                    <a:pt x="1923" y="915"/>
                  </a:lnTo>
                  <a:lnTo>
                    <a:pt x="1938" y="929"/>
                  </a:lnTo>
                  <a:lnTo>
                    <a:pt x="1953" y="945"/>
                  </a:lnTo>
                  <a:lnTo>
                    <a:pt x="1964" y="963"/>
                  </a:lnTo>
                  <a:lnTo>
                    <a:pt x="1972" y="981"/>
                  </a:lnTo>
                  <a:lnTo>
                    <a:pt x="1976" y="1001"/>
                  </a:lnTo>
                  <a:lnTo>
                    <a:pt x="1974" y="1023"/>
                  </a:lnTo>
                  <a:lnTo>
                    <a:pt x="1962" y="1077"/>
                  </a:lnTo>
                  <a:lnTo>
                    <a:pt x="1955" y="1135"/>
                  </a:lnTo>
                  <a:lnTo>
                    <a:pt x="1950" y="1194"/>
                  </a:lnTo>
                  <a:lnTo>
                    <a:pt x="1948" y="1254"/>
                  </a:lnTo>
                  <a:lnTo>
                    <a:pt x="1945" y="1315"/>
                  </a:lnTo>
                  <a:lnTo>
                    <a:pt x="1943" y="1374"/>
                  </a:lnTo>
                  <a:lnTo>
                    <a:pt x="1941" y="1432"/>
                  </a:lnTo>
                  <a:lnTo>
                    <a:pt x="1936" y="1488"/>
                  </a:lnTo>
                  <a:lnTo>
                    <a:pt x="1898" y="1547"/>
                  </a:lnTo>
                  <a:lnTo>
                    <a:pt x="1918" y="1590"/>
                  </a:lnTo>
                  <a:lnTo>
                    <a:pt x="1939" y="1634"/>
                  </a:lnTo>
                  <a:lnTo>
                    <a:pt x="1959" y="1677"/>
                  </a:lnTo>
                  <a:lnTo>
                    <a:pt x="1978" y="1721"/>
                  </a:lnTo>
                  <a:lnTo>
                    <a:pt x="1995" y="1766"/>
                  </a:lnTo>
                  <a:lnTo>
                    <a:pt x="2012" y="1811"/>
                  </a:lnTo>
                  <a:lnTo>
                    <a:pt x="2026" y="1856"/>
                  </a:lnTo>
                  <a:lnTo>
                    <a:pt x="2039" y="1903"/>
                  </a:lnTo>
                  <a:lnTo>
                    <a:pt x="2039" y="1911"/>
                  </a:lnTo>
                  <a:lnTo>
                    <a:pt x="2038" y="1918"/>
                  </a:lnTo>
                  <a:lnTo>
                    <a:pt x="2035" y="1924"/>
                  </a:lnTo>
                  <a:lnTo>
                    <a:pt x="2030" y="1929"/>
                  </a:lnTo>
                  <a:lnTo>
                    <a:pt x="1993" y="1929"/>
                  </a:lnTo>
                  <a:lnTo>
                    <a:pt x="1956" y="1930"/>
                  </a:lnTo>
                  <a:lnTo>
                    <a:pt x="1918" y="1932"/>
                  </a:lnTo>
                  <a:lnTo>
                    <a:pt x="1881" y="1933"/>
                  </a:lnTo>
                  <a:lnTo>
                    <a:pt x="1844" y="1935"/>
                  </a:lnTo>
                  <a:lnTo>
                    <a:pt x="1806" y="1937"/>
                  </a:lnTo>
                  <a:lnTo>
                    <a:pt x="1769" y="1938"/>
                  </a:lnTo>
                  <a:lnTo>
                    <a:pt x="1732" y="1940"/>
                  </a:lnTo>
                  <a:lnTo>
                    <a:pt x="1694" y="1942"/>
                  </a:lnTo>
                  <a:lnTo>
                    <a:pt x="1658" y="1943"/>
                  </a:lnTo>
                  <a:lnTo>
                    <a:pt x="1620" y="1945"/>
                  </a:lnTo>
                  <a:lnTo>
                    <a:pt x="1584" y="1946"/>
                  </a:lnTo>
                  <a:lnTo>
                    <a:pt x="1548" y="1946"/>
                  </a:lnTo>
                  <a:lnTo>
                    <a:pt x="1511" y="1946"/>
                  </a:lnTo>
                  <a:lnTo>
                    <a:pt x="1475" y="1945"/>
                  </a:lnTo>
                  <a:lnTo>
                    <a:pt x="1440" y="1944"/>
                  </a:lnTo>
                  <a:lnTo>
                    <a:pt x="1434" y="1941"/>
                  </a:lnTo>
                  <a:lnTo>
                    <a:pt x="1429" y="1939"/>
                  </a:lnTo>
                  <a:lnTo>
                    <a:pt x="1423" y="1938"/>
                  </a:lnTo>
                  <a:lnTo>
                    <a:pt x="1417" y="1936"/>
                  </a:lnTo>
                  <a:lnTo>
                    <a:pt x="1412" y="1934"/>
                  </a:lnTo>
                  <a:lnTo>
                    <a:pt x="1407" y="1931"/>
                  </a:lnTo>
                  <a:lnTo>
                    <a:pt x="1403" y="1926"/>
                  </a:lnTo>
                  <a:lnTo>
                    <a:pt x="1402" y="1919"/>
                  </a:lnTo>
                  <a:lnTo>
                    <a:pt x="1404" y="1909"/>
                  </a:lnTo>
                  <a:lnTo>
                    <a:pt x="1405" y="1897"/>
                  </a:lnTo>
                  <a:lnTo>
                    <a:pt x="1406" y="1886"/>
                  </a:lnTo>
                  <a:lnTo>
                    <a:pt x="1408" y="1874"/>
                  </a:lnTo>
                  <a:lnTo>
                    <a:pt x="1386" y="1872"/>
                  </a:lnTo>
                  <a:lnTo>
                    <a:pt x="1363" y="1871"/>
                  </a:lnTo>
                  <a:lnTo>
                    <a:pt x="1340" y="1870"/>
                  </a:lnTo>
                  <a:lnTo>
                    <a:pt x="1317" y="1868"/>
                  </a:lnTo>
                  <a:lnTo>
                    <a:pt x="1294" y="1867"/>
                  </a:lnTo>
                  <a:lnTo>
                    <a:pt x="1271" y="1866"/>
                  </a:lnTo>
                  <a:lnTo>
                    <a:pt x="1247" y="1865"/>
                  </a:lnTo>
                  <a:lnTo>
                    <a:pt x="1224" y="1864"/>
                  </a:lnTo>
                  <a:lnTo>
                    <a:pt x="1201" y="1863"/>
                  </a:lnTo>
                  <a:lnTo>
                    <a:pt x="1177" y="1863"/>
                  </a:lnTo>
                  <a:lnTo>
                    <a:pt x="1153" y="1862"/>
                  </a:lnTo>
                  <a:lnTo>
                    <a:pt x="1130" y="1860"/>
                  </a:lnTo>
                  <a:lnTo>
                    <a:pt x="1106" y="1860"/>
                  </a:lnTo>
                  <a:lnTo>
                    <a:pt x="1082" y="1859"/>
                  </a:lnTo>
                  <a:lnTo>
                    <a:pt x="1058" y="1859"/>
                  </a:lnTo>
                  <a:lnTo>
                    <a:pt x="1035" y="1858"/>
                  </a:lnTo>
                  <a:lnTo>
                    <a:pt x="1011" y="1857"/>
                  </a:lnTo>
                  <a:lnTo>
                    <a:pt x="988" y="1857"/>
                  </a:lnTo>
                  <a:lnTo>
                    <a:pt x="964" y="1856"/>
                  </a:lnTo>
                  <a:lnTo>
                    <a:pt x="940" y="1856"/>
                  </a:lnTo>
                  <a:lnTo>
                    <a:pt x="917" y="1855"/>
                  </a:lnTo>
                  <a:lnTo>
                    <a:pt x="893" y="1855"/>
                  </a:lnTo>
                  <a:lnTo>
                    <a:pt x="870" y="1854"/>
                  </a:lnTo>
                  <a:lnTo>
                    <a:pt x="847" y="1854"/>
                  </a:lnTo>
                  <a:lnTo>
                    <a:pt x="824" y="1853"/>
                  </a:lnTo>
                  <a:lnTo>
                    <a:pt x="801" y="1852"/>
                  </a:lnTo>
                  <a:lnTo>
                    <a:pt x="778" y="1851"/>
                  </a:lnTo>
                  <a:lnTo>
                    <a:pt x="755" y="1850"/>
                  </a:lnTo>
                  <a:lnTo>
                    <a:pt x="732" y="1849"/>
                  </a:lnTo>
                  <a:lnTo>
                    <a:pt x="710" y="1848"/>
                  </a:lnTo>
                  <a:lnTo>
                    <a:pt x="688" y="1847"/>
                  </a:lnTo>
                  <a:lnTo>
                    <a:pt x="666" y="1846"/>
                  </a:lnTo>
                  <a:lnTo>
                    <a:pt x="666" y="1855"/>
                  </a:lnTo>
                  <a:lnTo>
                    <a:pt x="669" y="1866"/>
                  </a:lnTo>
                  <a:lnTo>
                    <a:pt x="674" y="1875"/>
                  </a:lnTo>
                  <a:lnTo>
                    <a:pt x="679" y="1884"/>
                  </a:lnTo>
                  <a:lnTo>
                    <a:pt x="683" y="1894"/>
                  </a:lnTo>
                  <a:lnTo>
                    <a:pt x="687" y="1903"/>
                  </a:lnTo>
                  <a:lnTo>
                    <a:pt x="688" y="1914"/>
                  </a:lnTo>
                  <a:lnTo>
                    <a:pt x="685" y="1925"/>
                  </a:lnTo>
                  <a:lnTo>
                    <a:pt x="668" y="1937"/>
                  </a:lnTo>
                  <a:lnTo>
                    <a:pt x="651" y="1946"/>
                  </a:lnTo>
                  <a:lnTo>
                    <a:pt x="634" y="1955"/>
                  </a:lnTo>
                  <a:lnTo>
                    <a:pt x="615" y="1962"/>
                  </a:lnTo>
                  <a:lnTo>
                    <a:pt x="596" y="1968"/>
                  </a:lnTo>
                  <a:lnTo>
                    <a:pt x="578" y="1974"/>
                  </a:lnTo>
                  <a:lnTo>
                    <a:pt x="558" y="1978"/>
                  </a:lnTo>
                  <a:lnTo>
                    <a:pt x="538" y="1981"/>
                  </a:lnTo>
                  <a:lnTo>
                    <a:pt x="518" y="1984"/>
                  </a:lnTo>
                  <a:lnTo>
                    <a:pt x="499" y="1987"/>
                  </a:lnTo>
                  <a:lnTo>
                    <a:pt x="479" y="1990"/>
                  </a:lnTo>
                  <a:lnTo>
                    <a:pt x="458" y="1992"/>
                  </a:lnTo>
                  <a:lnTo>
                    <a:pt x="438" y="1996"/>
                  </a:lnTo>
                  <a:lnTo>
                    <a:pt x="419" y="1998"/>
                  </a:lnTo>
                  <a:lnTo>
                    <a:pt x="399" y="2002"/>
                  </a:lnTo>
                  <a:lnTo>
                    <a:pt x="379" y="2005"/>
                  </a:lnTo>
                  <a:lnTo>
                    <a:pt x="359" y="2005"/>
                  </a:lnTo>
                  <a:lnTo>
                    <a:pt x="339" y="2004"/>
                  </a:lnTo>
                  <a:lnTo>
                    <a:pt x="319" y="2003"/>
                  </a:lnTo>
                  <a:lnTo>
                    <a:pt x="299" y="2001"/>
                  </a:lnTo>
                  <a:lnTo>
                    <a:pt x="279" y="1999"/>
                  </a:lnTo>
                  <a:lnTo>
                    <a:pt x="261" y="1997"/>
                  </a:lnTo>
                  <a:lnTo>
                    <a:pt x="241" y="1993"/>
                  </a:lnTo>
                  <a:lnTo>
                    <a:pt x="222" y="1989"/>
                  </a:lnTo>
                  <a:lnTo>
                    <a:pt x="204" y="1985"/>
                  </a:lnTo>
                  <a:lnTo>
                    <a:pt x="186" y="1980"/>
                  </a:lnTo>
                  <a:lnTo>
                    <a:pt x="167" y="1974"/>
                  </a:lnTo>
                  <a:lnTo>
                    <a:pt x="151" y="1967"/>
                  </a:lnTo>
                  <a:lnTo>
                    <a:pt x="133" y="1960"/>
                  </a:lnTo>
                  <a:lnTo>
                    <a:pt x="116" y="1952"/>
                  </a:lnTo>
                  <a:lnTo>
                    <a:pt x="100" y="1942"/>
                  </a:lnTo>
                  <a:lnTo>
                    <a:pt x="83" y="1932"/>
                  </a:lnTo>
                  <a:lnTo>
                    <a:pt x="90" y="1885"/>
                  </a:lnTo>
                  <a:lnTo>
                    <a:pt x="99" y="1837"/>
                  </a:lnTo>
                  <a:lnTo>
                    <a:pt x="107" y="1791"/>
                  </a:lnTo>
                  <a:lnTo>
                    <a:pt x="116" y="1745"/>
                  </a:lnTo>
                  <a:lnTo>
                    <a:pt x="127" y="1699"/>
                  </a:lnTo>
                  <a:lnTo>
                    <a:pt x="138" y="1653"/>
                  </a:lnTo>
                  <a:lnTo>
                    <a:pt x="150" y="1608"/>
                  </a:lnTo>
                  <a:lnTo>
                    <a:pt x="162" y="1563"/>
                  </a:lnTo>
                  <a:lnTo>
                    <a:pt x="157" y="1553"/>
                  </a:lnTo>
                  <a:lnTo>
                    <a:pt x="149" y="1545"/>
                  </a:lnTo>
                  <a:lnTo>
                    <a:pt x="138" y="1540"/>
                  </a:lnTo>
                  <a:lnTo>
                    <a:pt x="127" y="1537"/>
                  </a:lnTo>
                  <a:lnTo>
                    <a:pt x="114" y="1534"/>
                  </a:lnTo>
                  <a:lnTo>
                    <a:pt x="101" y="1531"/>
                  </a:lnTo>
                  <a:lnTo>
                    <a:pt x="88" y="1526"/>
                  </a:lnTo>
                  <a:lnTo>
                    <a:pt x="78" y="1520"/>
                  </a:lnTo>
                  <a:lnTo>
                    <a:pt x="59" y="1506"/>
                  </a:lnTo>
                  <a:lnTo>
                    <a:pt x="44" y="1491"/>
                  </a:lnTo>
                  <a:lnTo>
                    <a:pt x="31" y="1474"/>
                  </a:lnTo>
                  <a:lnTo>
                    <a:pt x="20" y="1455"/>
                  </a:lnTo>
                  <a:lnTo>
                    <a:pt x="11" y="1436"/>
                  </a:lnTo>
                  <a:lnTo>
                    <a:pt x="5" y="1416"/>
                  </a:lnTo>
                  <a:lnTo>
                    <a:pt x="1" y="1395"/>
                  </a:lnTo>
                  <a:lnTo>
                    <a:pt x="0" y="1373"/>
                  </a:lnTo>
                  <a:lnTo>
                    <a:pt x="3" y="1342"/>
                  </a:lnTo>
                  <a:lnTo>
                    <a:pt x="9" y="1312"/>
                  </a:lnTo>
                  <a:lnTo>
                    <a:pt x="19" y="1282"/>
                  </a:lnTo>
                  <a:lnTo>
                    <a:pt x="31" y="1254"/>
                  </a:lnTo>
                  <a:lnTo>
                    <a:pt x="47" y="1228"/>
                  </a:lnTo>
                  <a:lnTo>
                    <a:pt x="65" y="1205"/>
                  </a:lnTo>
                  <a:lnTo>
                    <a:pt x="88" y="1184"/>
                  </a:lnTo>
                  <a:lnTo>
                    <a:pt x="115" y="1167"/>
                  </a:lnTo>
                  <a:lnTo>
                    <a:pt x="104" y="1151"/>
                  </a:lnTo>
                  <a:lnTo>
                    <a:pt x="96" y="1135"/>
                  </a:lnTo>
                  <a:lnTo>
                    <a:pt x="89" y="1117"/>
                  </a:lnTo>
                  <a:lnTo>
                    <a:pt x="86" y="1098"/>
                  </a:lnTo>
                  <a:lnTo>
                    <a:pt x="84" y="1079"/>
                  </a:lnTo>
                  <a:lnTo>
                    <a:pt x="85" y="1060"/>
                  </a:lnTo>
                  <a:lnTo>
                    <a:pt x="87" y="1041"/>
                  </a:lnTo>
                  <a:lnTo>
                    <a:pt x="90" y="1023"/>
                  </a:lnTo>
                  <a:lnTo>
                    <a:pt x="118" y="962"/>
                  </a:lnTo>
                  <a:lnTo>
                    <a:pt x="110" y="926"/>
                  </a:lnTo>
                  <a:lnTo>
                    <a:pt x="109" y="890"/>
                  </a:lnTo>
                  <a:lnTo>
                    <a:pt x="114" y="854"/>
                  </a:lnTo>
                  <a:lnTo>
                    <a:pt x="125" y="819"/>
                  </a:lnTo>
                  <a:lnTo>
                    <a:pt x="140" y="785"/>
                  </a:lnTo>
                  <a:lnTo>
                    <a:pt x="160" y="752"/>
                  </a:lnTo>
                  <a:lnTo>
                    <a:pt x="183" y="723"/>
                  </a:lnTo>
                  <a:lnTo>
                    <a:pt x="209" y="696"/>
                  </a:lnTo>
                  <a:lnTo>
                    <a:pt x="220" y="686"/>
                  </a:lnTo>
                  <a:lnTo>
                    <a:pt x="234" y="679"/>
                  </a:lnTo>
                  <a:lnTo>
                    <a:pt x="248" y="673"/>
                  </a:lnTo>
                  <a:lnTo>
                    <a:pt x="262" y="665"/>
                  </a:lnTo>
                  <a:lnTo>
                    <a:pt x="274" y="658"/>
                  </a:lnTo>
                  <a:lnTo>
                    <a:pt x="285" y="649"/>
                  </a:lnTo>
                  <a:lnTo>
                    <a:pt x="291" y="636"/>
                  </a:lnTo>
                  <a:lnTo>
                    <a:pt x="292" y="619"/>
                  </a:lnTo>
                  <a:lnTo>
                    <a:pt x="297" y="610"/>
                  </a:lnTo>
                  <a:lnTo>
                    <a:pt x="303" y="600"/>
                  </a:lnTo>
                  <a:lnTo>
                    <a:pt x="311" y="591"/>
                  </a:lnTo>
                  <a:lnTo>
                    <a:pt x="318" y="583"/>
                  </a:lnTo>
                  <a:lnTo>
                    <a:pt x="326" y="574"/>
                  </a:lnTo>
                  <a:lnTo>
                    <a:pt x="335" y="567"/>
                  </a:lnTo>
                  <a:lnTo>
                    <a:pt x="345" y="562"/>
                  </a:lnTo>
                  <a:lnTo>
                    <a:pt x="355" y="556"/>
                  </a:lnTo>
                  <a:lnTo>
                    <a:pt x="370" y="552"/>
                  </a:lnTo>
                  <a:lnTo>
                    <a:pt x="384" y="550"/>
                  </a:lnTo>
                  <a:lnTo>
                    <a:pt x="400" y="550"/>
                  </a:lnTo>
                  <a:lnTo>
                    <a:pt x="415" y="551"/>
                  </a:lnTo>
                  <a:lnTo>
                    <a:pt x="430" y="554"/>
                  </a:lnTo>
                  <a:lnTo>
                    <a:pt x="445" y="560"/>
                  </a:lnTo>
                  <a:lnTo>
                    <a:pt x="458" y="565"/>
                  </a:lnTo>
                  <a:lnTo>
                    <a:pt x="472" y="572"/>
                  </a:lnTo>
                  <a:lnTo>
                    <a:pt x="485" y="583"/>
                  </a:lnTo>
                  <a:lnTo>
                    <a:pt x="493" y="595"/>
                  </a:lnTo>
                  <a:lnTo>
                    <a:pt x="498" y="609"/>
                  </a:lnTo>
                  <a:lnTo>
                    <a:pt x="499" y="623"/>
                  </a:lnTo>
                  <a:lnTo>
                    <a:pt x="498" y="639"/>
                  </a:lnTo>
                  <a:lnTo>
                    <a:pt x="495" y="655"/>
                  </a:lnTo>
                  <a:lnTo>
                    <a:pt x="493" y="670"/>
                  </a:lnTo>
                  <a:lnTo>
                    <a:pt x="492" y="685"/>
                  </a:lnTo>
                  <a:lnTo>
                    <a:pt x="513" y="704"/>
                  </a:lnTo>
                  <a:lnTo>
                    <a:pt x="530" y="726"/>
                  </a:lnTo>
                  <a:lnTo>
                    <a:pt x="545" y="747"/>
                  </a:lnTo>
                  <a:lnTo>
                    <a:pt x="560" y="768"/>
                  </a:lnTo>
                  <a:lnTo>
                    <a:pt x="575" y="788"/>
                  </a:lnTo>
                  <a:lnTo>
                    <a:pt x="593" y="805"/>
                  </a:lnTo>
                  <a:lnTo>
                    <a:pt x="614" y="817"/>
                  </a:lnTo>
                  <a:lnTo>
                    <a:pt x="641" y="826"/>
                  </a:lnTo>
                  <a:lnTo>
                    <a:pt x="651" y="841"/>
                  </a:lnTo>
                  <a:lnTo>
                    <a:pt x="655" y="860"/>
                  </a:lnTo>
                  <a:lnTo>
                    <a:pt x="657" y="879"/>
                  </a:lnTo>
                  <a:lnTo>
                    <a:pt x="661" y="898"/>
                  </a:lnTo>
                  <a:lnTo>
                    <a:pt x="609" y="923"/>
                  </a:lnTo>
                  <a:lnTo>
                    <a:pt x="613" y="932"/>
                  </a:lnTo>
                  <a:lnTo>
                    <a:pt x="619" y="941"/>
                  </a:lnTo>
                  <a:lnTo>
                    <a:pt x="624" y="950"/>
                  </a:lnTo>
                  <a:lnTo>
                    <a:pt x="630" y="959"/>
                  </a:lnTo>
                  <a:lnTo>
                    <a:pt x="635" y="967"/>
                  </a:lnTo>
                  <a:lnTo>
                    <a:pt x="637" y="975"/>
                  </a:lnTo>
                  <a:lnTo>
                    <a:pt x="637" y="985"/>
                  </a:lnTo>
                  <a:lnTo>
                    <a:pt x="634" y="993"/>
                  </a:lnTo>
                  <a:lnTo>
                    <a:pt x="623" y="1007"/>
                  </a:lnTo>
                  <a:lnTo>
                    <a:pt x="611" y="1019"/>
                  </a:lnTo>
                  <a:lnTo>
                    <a:pt x="596" y="1030"/>
                  </a:lnTo>
                  <a:lnTo>
                    <a:pt x="581" y="1039"/>
                  </a:lnTo>
                  <a:lnTo>
                    <a:pt x="563" y="1049"/>
                  </a:lnTo>
                  <a:lnTo>
                    <a:pt x="546" y="1058"/>
                  </a:lnTo>
                  <a:lnTo>
                    <a:pt x="530" y="1068"/>
                  </a:lnTo>
                  <a:lnTo>
                    <a:pt x="514" y="1078"/>
                  </a:lnTo>
                  <a:lnTo>
                    <a:pt x="526" y="1094"/>
                  </a:lnTo>
                  <a:lnTo>
                    <a:pt x="539" y="1107"/>
                  </a:lnTo>
                  <a:lnTo>
                    <a:pt x="553" y="1119"/>
                  </a:lnTo>
                  <a:lnTo>
                    <a:pt x="568" y="1130"/>
                  </a:lnTo>
                  <a:lnTo>
                    <a:pt x="583" y="1142"/>
                  </a:lnTo>
                  <a:lnTo>
                    <a:pt x="598" y="1153"/>
                  </a:lnTo>
                  <a:lnTo>
                    <a:pt x="612" y="1166"/>
                  </a:lnTo>
                  <a:lnTo>
                    <a:pt x="624" y="1180"/>
                  </a:lnTo>
                  <a:lnTo>
                    <a:pt x="635" y="1155"/>
                  </a:lnTo>
                  <a:lnTo>
                    <a:pt x="641" y="1129"/>
                  </a:lnTo>
                  <a:lnTo>
                    <a:pt x="646" y="1103"/>
                  </a:lnTo>
                  <a:lnTo>
                    <a:pt x="653" y="1076"/>
                  </a:lnTo>
                  <a:lnTo>
                    <a:pt x="666" y="1036"/>
                  </a:lnTo>
                  <a:lnTo>
                    <a:pt x="677" y="995"/>
                  </a:lnTo>
                  <a:lnTo>
                    <a:pt x="689" y="956"/>
                  </a:lnTo>
                  <a:lnTo>
                    <a:pt x="699" y="915"/>
                  </a:lnTo>
                  <a:lnTo>
                    <a:pt x="708" y="874"/>
                  </a:lnTo>
                  <a:lnTo>
                    <a:pt x="720" y="834"/>
                  </a:lnTo>
                  <a:lnTo>
                    <a:pt x="731" y="793"/>
                  </a:lnTo>
                  <a:lnTo>
                    <a:pt x="744" y="753"/>
                  </a:lnTo>
                  <a:lnTo>
                    <a:pt x="756" y="748"/>
                  </a:lnTo>
                  <a:lnTo>
                    <a:pt x="772" y="746"/>
                  </a:lnTo>
                  <a:lnTo>
                    <a:pt x="788" y="747"/>
                  </a:lnTo>
                  <a:lnTo>
                    <a:pt x="804" y="748"/>
                  </a:lnTo>
                  <a:lnTo>
                    <a:pt x="820" y="748"/>
                  </a:lnTo>
                  <a:lnTo>
                    <a:pt x="832" y="744"/>
                  </a:lnTo>
                  <a:lnTo>
                    <a:pt x="840" y="735"/>
                  </a:lnTo>
                  <a:lnTo>
                    <a:pt x="844" y="718"/>
                  </a:lnTo>
                  <a:lnTo>
                    <a:pt x="851" y="696"/>
                  </a:lnTo>
                  <a:lnTo>
                    <a:pt x="849" y="676"/>
                  </a:lnTo>
                  <a:lnTo>
                    <a:pt x="842" y="658"/>
                  </a:lnTo>
                  <a:lnTo>
                    <a:pt x="833" y="641"/>
                  </a:lnTo>
                  <a:lnTo>
                    <a:pt x="824" y="625"/>
                  </a:lnTo>
                  <a:lnTo>
                    <a:pt x="815" y="609"/>
                  </a:lnTo>
                  <a:lnTo>
                    <a:pt x="810" y="591"/>
                  </a:lnTo>
                  <a:lnTo>
                    <a:pt x="811" y="572"/>
                  </a:lnTo>
                  <a:lnTo>
                    <a:pt x="824" y="549"/>
                  </a:lnTo>
                  <a:lnTo>
                    <a:pt x="833" y="526"/>
                  </a:lnTo>
                  <a:lnTo>
                    <a:pt x="841" y="502"/>
                  </a:lnTo>
                  <a:lnTo>
                    <a:pt x="849" y="477"/>
                  </a:lnTo>
                  <a:lnTo>
                    <a:pt x="855" y="452"/>
                  </a:lnTo>
                  <a:lnTo>
                    <a:pt x="860" y="426"/>
                  </a:lnTo>
                  <a:lnTo>
                    <a:pt x="864" y="400"/>
                  </a:lnTo>
                  <a:lnTo>
                    <a:pt x="869" y="375"/>
                  </a:lnTo>
                  <a:lnTo>
                    <a:pt x="859" y="369"/>
                  </a:lnTo>
                  <a:lnTo>
                    <a:pt x="850" y="363"/>
                  </a:lnTo>
                  <a:lnTo>
                    <a:pt x="840" y="356"/>
                  </a:lnTo>
                  <a:lnTo>
                    <a:pt x="833" y="348"/>
                  </a:lnTo>
                  <a:lnTo>
                    <a:pt x="826" y="341"/>
                  </a:lnTo>
                  <a:lnTo>
                    <a:pt x="820" y="331"/>
                  </a:lnTo>
                  <a:lnTo>
                    <a:pt x="814" y="321"/>
                  </a:lnTo>
                  <a:lnTo>
                    <a:pt x="811" y="309"/>
                  </a:lnTo>
                  <a:lnTo>
                    <a:pt x="807" y="296"/>
                  </a:lnTo>
                  <a:lnTo>
                    <a:pt x="809" y="283"/>
                  </a:lnTo>
                  <a:lnTo>
                    <a:pt x="816" y="273"/>
                  </a:lnTo>
                  <a:lnTo>
                    <a:pt x="826" y="262"/>
                  </a:lnTo>
                  <a:lnTo>
                    <a:pt x="834" y="252"/>
                  </a:lnTo>
                  <a:lnTo>
                    <a:pt x="838" y="241"/>
                  </a:lnTo>
                  <a:lnTo>
                    <a:pt x="838" y="230"/>
                  </a:lnTo>
                  <a:lnTo>
                    <a:pt x="829" y="216"/>
                  </a:lnTo>
                  <a:lnTo>
                    <a:pt x="828" y="206"/>
                  </a:lnTo>
                  <a:lnTo>
                    <a:pt x="830" y="195"/>
                  </a:lnTo>
                  <a:lnTo>
                    <a:pt x="834" y="186"/>
                  </a:lnTo>
                  <a:lnTo>
                    <a:pt x="838" y="176"/>
                  </a:lnTo>
                  <a:lnTo>
                    <a:pt x="842" y="167"/>
                  </a:lnTo>
                  <a:lnTo>
                    <a:pt x="844" y="158"/>
                  </a:lnTo>
                  <a:lnTo>
                    <a:pt x="842" y="150"/>
                  </a:lnTo>
                  <a:lnTo>
                    <a:pt x="836" y="141"/>
                  </a:lnTo>
                  <a:lnTo>
                    <a:pt x="836" y="121"/>
                  </a:lnTo>
                  <a:lnTo>
                    <a:pt x="839" y="103"/>
                  </a:lnTo>
                  <a:lnTo>
                    <a:pt x="847" y="86"/>
                  </a:lnTo>
                  <a:lnTo>
                    <a:pt x="856" y="70"/>
                  </a:lnTo>
                  <a:lnTo>
                    <a:pt x="867" y="56"/>
                  </a:lnTo>
                  <a:lnTo>
                    <a:pt x="881" y="41"/>
                  </a:lnTo>
                  <a:lnTo>
                    <a:pt x="896" y="29"/>
                  </a:lnTo>
                  <a:lnTo>
                    <a:pt x="912" y="17"/>
                  </a:lnTo>
                  <a:lnTo>
                    <a:pt x="921" y="13"/>
                  </a:lnTo>
                  <a:lnTo>
                    <a:pt x="931" y="10"/>
                  </a:lnTo>
                  <a:lnTo>
                    <a:pt x="941" y="7"/>
                  </a:lnTo>
                  <a:lnTo>
                    <a:pt x="951" y="3"/>
                  </a:lnTo>
                  <a:lnTo>
                    <a:pt x="961" y="1"/>
                  </a:lnTo>
                  <a:lnTo>
                    <a:pt x="971" y="0"/>
                  </a:lnTo>
                  <a:lnTo>
                    <a:pt x="983" y="1"/>
                  </a:lnTo>
                  <a:lnTo>
                    <a:pt x="993" y="3"/>
                  </a:lnTo>
                  <a:lnTo>
                    <a:pt x="996" y="12"/>
                  </a:lnTo>
                  <a:lnTo>
                    <a:pt x="1000" y="16"/>
                  </a:lnTo>
                  <a:lnTo>
                    <a:pt x="1005" y="18"/>
                  </a:lnTo>
                  <a:lnTo>
                    <a:pt x="1012" y="18"/>
                  </a:lnTo>
                  <a:lnTo>
                    <a:pt x="1018" y="17"/>
                  </a:lnTo>
                  <a:lnTo>
                    <a:pt x="1025" y="16"/>
                  </a:lnTo>
                  <a:lnTo>
                    <a:pt x="1031" y="15"/>
                  </a:lnTo>
                  <a:lnTo>
                    <a:pt x="1038" y="14"/>
                  </a:lnTo>
                  <a:lnTo>
                    <a:pt x="1047" y="15"/>
                  </a:lnTo>
                  <a:lnTo>
                    <a:pt x="1056" y="17"/>
                  </a:lnTo>
                  <a:lnTo>
                    <a:pt x="1065" y="20"/>
                  </a:lnTo>
                  <a:lnTo>
                    <a:pt x="1073" y="24"/>
                  </a:lnTo>
                  <a:lnTo>
                    <a:pt x="1081" y="30"/>
                  </a:lnTo>
                  <a:lnTo>
                    <a:pt x="1089" y="36"/>
                  </a:lnTo>
                  <a:lnTo>
                    <a:pt x="1095" y="43"/>
                  </a:lnTo>
                  <a:lnTo>
                    <a:pt x="1100" y="52"/>
                  </a:lnTo>
                  <a:lnTo>
                    <a:pt x="1115" y="53"/>
                  </a:lnTo>
                  <a:lnTo>
                    <a:pt x="1130" y="54"/>
                  </a:lnTo>
                  <a:lnTo>
                    <a:pt x="1147" y="54"/>
                  </a:lnTo>
                  <a:lnTo>
                    <a:pt x="1162" y="54"/>
                  </a:lnTo>
                  <a:lnTo>
                    <a:pt x="1179" y="55"/>
                  </a:lnTo>
                  <a:lnTo>
                    <a:pt x="1195" y="56"/>
                  </a:lnTo>
                  <a:lnTo>
                    <a:pt x="1211" y="57"/>
                  </a:lnTo>
                  <a:lnTo>
                    <a:pt x="1227" y="59"/>
                  </a:lnTo>
                  <a:lnTo>
                    <a:pt x="1241" y="62"/>
                  </a:lnTo>
                  <a:lnTo>
                    <a:pt x="1256" y="66"/>
                  </a:lnTo>
                  <a:lnTo>
                    <a:pt x="1270" y="72"/>
                  </a:lnTo>
                  <a:lnTo>
                    <a:pt x="1283" y="78"/>
                  </a:lnTo>
                  <a:lnTo>
                    <a:pt x="1295" y="87"/>
                  </a:lnTo>
                  <a:lnTo>
                    <a:pt x="1306" y="98"/>
                  </a:lnTo>
                  <a:lnTo>
                    <a:pt x="1315" y="110"/>
                  </a:lnTo>
                  <a:lnTo>
                    <a:pt x="1323" y="125"/>
                  </a:lnTo>
                  <a:lnTo>
                    <a:pt x="1325" y="141"/>
                  </a:lnTo>
                  <a:lnTo>
                    <a:pt x="1330" y="156"/>
                  </a:lnTo>
                  <a:lnTo>
                    <a:pt x="1335" y="172"/>
                  </a:lnTo>
                  <a:lnTo>
                    <a:pt x="1340" y="188"/>
                  </a:lnTo>
                  <a:lnTo>
                    <a:pt x="1344" y="202"/>
                  </a:lnTo>
                  <a:lnTo>
                    <a:pt x="1346" y="218"/>
                  </a:lnTo>
                  <a:lnTo>
                    <a:pt x="1345" y="235"/>
                  </a:lnTo>
                  <a:lnTo>
                    <a:pt x="1339" y="252"/>
                  </a:lnTo>
                  <a:lnTo>
                    <a:pt x="1347" y="268"/>
                  </a:lnTo>
                  <a:lnTo>
                    <a:pt x="1351" y="288"/>
                  </a:lnTo>
                  <a:lnTo>
                    <a:pt x="1351" y="308"/>
                  </a:lnTo>
                  <a:lnTo>
                    <a:pt x="1348" y="327"/>
                  </a:lnTo>
                  <a:lnTo>
                    <a:pt x="1343" y="342"/>
                  </a:lnTo>
                  <a:lnTo>
                    <a:pt x="1333" y="354"/>
                  </a:lnTo>
                  <a:lnTo>
                    <a:pt x="1319" y="366"/>
                  </a:lnTo>
                  <a:lnTo>
                    <a:pt x="1306" y="376"/>
                  </a:lnTo>
                  <a:lnTo>
                    <a:pt x="1294" y="388"/>
                  </a:lnTo>
                  <a:lnTo>
                    <a:pt x="1289" y="399"/>
                  </a:lnTo>
                  <a:lnTo>
                    <a:pt x="1291" y="414"/>
                  </a:lnTo>
                  <a:lnTo>
                    <a:pt x="1305" y="432"/>
                  </a:lnTo>
                  <a:lnTo>
                    <a:pt x="1317" y="450"/>
                  </a:lnTo>
                  <a:lnTo>
                    <a:pt x="1327" y="468"/>
                  </a:lnTo>
                  <a:lnTo>
                    <a:pt x="1338" y="488"/>
                  </a:lnTo>
                  <a:lnTo>
                    <a:pt x="1347" y="507"/>
                  </a:lnTo>
                  <a:lnTo>
                    <a:pt x="1357" y="527"/>
                  </a:lnTo>
                  <a:lnTo>
                    <a:pt x="1367" y="546"/>
                  </a:lnTo>
                  <a:lnTo>
                    <a:pt x="1379" y="564"/>
                  </a:lnTo>
                  <a:lnTo>
                    <a:pt x="1393" y="582"/>
                  </a:lnTo>
                  <a:lnTo>
                    <a:pt x="1370" y="629"/>
                  </a:lnTo>
                  <a:lnTo>
                    <a:pt x="1358" y="638"/>
                  </a:lnTo>
                  <a:lnTo>
                    <a:pt x="1260" y="68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51" name=""/>
            <p:cNvSpPr/>
            <p:nvPr/>
          </p:nvSpPr>
          <p:spPr>
            <a:xfrm flipH="1">
              <a:off x="6837480" y="2191320"/>
              <a:ext cx="790200" cy="387720"/>
            </a:xfrm>
            <a:custGeom>
              <a:avLst/>
              <a:gdLst/>
              <a:ahLst/>
              <a:rect l="l" t="t" r="r" b="b"/>
              <a:pathLst>
                <a:path w="450" h="222">
                  <a:moveTo>
                    <a:pt x="105" y="0"/>
                  </a:moveTo>
                  <a:lnTo>
                    <a:pt x="106" y="15"/>
                  </a:lnTo>
                  <a:lnTo>
                    <a:pt x="103" y="31"/>
                  </a:lnTo>
                  <a:lnTo>
                    <a:pt x="103" y="45"/>
                  </a:lnTo>
                  <a:lnTo>
                    <a:pt x="114" y="56"/>
                  </a:lnTo>
                  <a:lnTo>
                    <a:pt x="123" y="50"/>
                  </a:lnTo>
                  <a:lnTo>
                    <a:pt x="131" y="43"/>
                  </a:lnTo>
                  <a:lnTo>
                    <a:pt x="139" y="34"/>
                  </a:lnTo>
                  <a:lnTo>
                    <a:pt x="149" y="27"/>
                  </a:lnTo>
                  <a:lnTo>
                    <a:pt x="158" y="21"/>
                  </a:lnTo>
                  <a:lnTo>
                    <a:pt x="167" y="17"/>
                  </a:lnTo>
                  <a:lnTo>
                    <a:pt x="179" y="15"/>
                  </a:lnTo>
                  <a:lnTo>
                    <a:pt x="190" y="19"/>
                  </a:lnTo>
                  <a:lnTo>
                    <a:pt x="189" y="25"/>
                  </a:lnTo>
                  <a:lnTo>
                    <a:pt x="190" y="30"/>
                  </a:lnTo>
                  <a:lnTo>
                    <a:pt x="193" y="35"/>
                  </a:lnTo>
                  <a:lnTo>
                    <a:pt x="196" y="40"/>
                  </a:lnTo>
                  <a:lnTo>
                    <a:pt x="202" y="43"/>
                  </a:lnTo>
                  <a:lnTo>
                    <a:pt x="207" y="47"/>
                  </a:lnTo>
                  <a:lnTo>
                    <a:pt x="211" y="50"/>
                  </a:lnTo>
                  <a:lnTo>
                    <a:pt x="215" y="54"/>
                  </a:lnTo>
                  <a:lnTo>
                    <a:pt x="229" y="52"/>
                  </a:lnTo>
                  <a:lnTo>
                    <a:pt x="241" y="50"/>
                  </a:lnTo>
                  <a:lnTo>
                    <a:pt x="255" y="48"/>
                  </a:lnTo>
                  <a:lnTo>
                    <a:pt x="267" y="48"/>
                  </a:lnTo>
                  <a:lnTo>
                    <a:pt x="281" y="47"/>
                  </a:lnTo>
                  <a:lnTo>
                    <a:pt x="293" y="48"/>
                  </a:lnTo>
                  <a:lnTo>
                    <a:pt x="307" y="49"/>
                  </a:lnTo>
                  <a:lnTo>
                    <a:pt x="319" y="50"/>
                  </a:lnTo>
                  <a:lnTo>
                    <a:pt x="332" y="52"/>
                  </a:lnTo>
                  <a:lnTo>
                    <a:pt x="345" y="55"/>
                  </a:lnTo>
                  <a:lnTo>
                    <a:pt x="356" y="57"/>
                  </a:lnTo>
                  <a:lnTo>
                    <a:pt x="369" y="62"/>
                  </a:lnTo>
                  <a:lnTo>
                    <a:pt x="381" y="65"/>
                  </a:lnTo>
                  <a:lnTo>
                    <a:pt x="393" y="70"/>
                  </a:lnTo>
                  <a:lnTo>
                    <a:pt x="404" y="74"/>
                  </a:lnTo>
                  <a:lnTo>
                    <a:pt x="416" y="79"/>
                  </a:lnTo>
                  <a:lnTo>
                    <a:pt x="422" y="90"/>
                  </a:lnTo>
                  <a:lnTo>
                    <a:pt x="422" y="106"/>
                  </a:lnTo>
                  <a:lnTo>
                    <a:pt x="423" y="122"/>
                  </a:lnTo>
                  <a:lnTo>
                    <a:pt x="431" y="136"/>
                  </a:lnTo>
                  <a:lnTo>
                    <a:pt x="443" y="151"/>
                  </a:lnTo>
                  <a:lnTo>
                    <a:pt x="449" y="167"/>
                  </a:lnTo>
                  <a:lnTo>
                    <a:pt x="450" y="185"/>
                  </a:lnTo>
                  <a:lnTo>
                    <a:pt x="447" y="203"/>
                  </a:lnTo>
                  <a:lnTo>
                    <a:pt x="441" y="204"/>
                  </a:lnTo>
                  <a:lnTo>
                    <a:pt x="435" y="205"/>
                  </a:lnTo>
                  <a:lnTo>
                    <a:pt x="429" y="206"/>
                  </a:lnTo>
                  <a:lnTo>
                    <a:pt x="424" y="208"/>
                  </a:lnTo>
                  <a:lnTo>
                    <a:pt x="419" y="210"/>
                  </a:lnTo>
                  <a:lnTo>
                    <a:pt x="414" y="213"/>
                  </a:lnTo>
                  <a:lnTo>
                    <a:pt x="408" y="218"/>
                  </a:lnTo>
                  <a:lnTo>
                    <a:pt x="404" y="222"/>
                  </a:lnTo>
                  <a:lnTo>
                    <a:pt x="401" y="216"/>
                  </a:lnTo>
                  <a:lnTo>
                    <a:pt x="402" y="206"/>
                  </a:lnTo>
                  <a:lnTo>
                    <a:pt x="405" y="195"/>
                  </a:lnTo>
                  <a:lnTo>
                    <a:pt x="406" y="183"/>
                  </a:lnTo>
                  <a:lnTo>
                    <a:pt x="402" y="180"/>
                  </a:lnTo>
                  <a:lnTo>
                    <a:pt x="397" y="178"/>
                  </a:lnTo>
                  <a:lnTo>
                    <a:pt x="392" y="176"/>
                  </a:lnTo>
                  <a:lnTo>
                    <a:pt x="387" y="174"/>
                  </a:lnTo>
                  <a:lnTo>
                    <a:pt x="381" y="172"/>
                  </a:lnTo>
                  <a:lnTo>
                    <a:pt x="377" y="168"/>
                  </a:lnTo>
                  <a:lnTo>
                    <a:pt x="374" y="164"/>
                  </a:lnTo>
                  <a:lnTo>
                    <a:pt x="372" y="158"/>
                  </a:lnTo>
                  <a:lnTo>
                    <a:pt x="369" y="147"/>
                  </a:lnTo>
                  <a:lnTo>
                    <a:pt x="370" y="136"/>
                  </a:lnTo>
                  <a:lnTo>
                    <a:pt x="374" y="125"/>
                  </a:lnTo>
                  <a:lnTo>
                    <a:pt x="378" y="115"/>
                  </a:lnTo>
                  <a:lnTo>
                    <a:pt x="381" y="107"/>
                  </a:lnTo>
                  <a:lnTo>
                    <a:pt x="381" y="99"/>
                  </a:lnTo>
                  <a:lnTo>
                    <a:pt x="376" y="94"/>
                  </a:lnTo>
                  <a:lnTo>
                    <a:pt x="364" y="92"/>
                  </a:lnTo>
                  <a:lnTo>
                    <a:pt x="349" y="92"/>
                  </a:lnTo>
                  <a:lnTo>
                    <a:pt x="334" y="92"/>
                  </a:lnTo>
                  <a:lnTo>
                    <a:pt x="318" y="92"/>
                  </a:lnTo>
                  <a:lnTo>
                    <a:pt x="301" y="92"/>
                  </a:lnTo>
                  <a:lnTo>
                    <a:pt x="285" y="92"/>
                  </a:lnTo>
                  <a:lnTo>
                    <a:pt x="268" y="92"/>
                  </a:lnTo>
                  <a:lnTo>
                    <a:pt x="252" y="92"/>
                  </a:lnTo>
                  <a:lnTo>
                    <a:pt x="234" y="92"/>
                  </a:lnTo>
                  <a:lnTo>
                    <a:pt x="226" y="102"/>
                  </a:lnTo>
                  <a:lnTo>
                    <a:pt x="222" y="115"/>
                  </a:lnTo>
                  <a:lnTo>
                    <a:pt x="220" y="128"/>
                  </a:lnTo>
                  <a:lnTo>
                    <a:pt x="218" y="140"/>
                  </a:lnTo>
                  <a:lnTo>
                    <a:pt x="215" y="134"/>
                  </a:lnTo>
                  <a:lnTo>
                    <a:pt x="214" y="125"/>
                  </a:lnTo>
                  <a:lnTo>
                    <a:pt x="215" y="116"/>
                  </a:lnTo>
                  <a:lnTo>
                    <a:pt x="215" y="108"/>
                  </a:lnTo>
                  <a:lnTo>
                    <a:pt x="215" y="100"/>
                  </a:lnTo>
                  <a:lnTo>
                    <a:pt x="212" y="94"/>
                  </a:lnTo>
                  <a:lnTo>
                    <a:pt x="206" y="91"/>
                  </a:lnTo>
                  <a:lnTo>
                    <a:pt x="195" y="92"/>
                  </a:lnTo>
                  <a:lnTo>
                    <a:pt x="189" y="101"/>
                  </a:lnTo>
                  <a:lnTo>
                    <a:pt x="182" y="112"/>
                  </a:lnTo>
                  <a:lnTo>
                    <a:pt x="178" y="122"/>
                  </a:lnTo>
                  <a:lnTo>
                    <a:pt x="177" y="133"/>
                  </a:lnTo>
                  <a:lnTo>
                    <a:pt x="169" y="123"/>
                  </a:lnTo>
                  <a:lnTo>
                    <a:pt x="167" y="113"/>
                  </a:lnTo>
                  <a:lnTo>
                    <a:pt x="169" y="100"/>
                  </a:lnTo>
                  <a:lnTo>
                    <a:pt x="175" y="88"/>
                  </a:lnTo>
                  <a:lnTo>
                    <a:pt x="176" y="89"/>
                  </a:lnTo>
                  <a:lnTo>
                    <a:pt x="178" y="88"/>
                  </a:lnTo>
                  <a:lnTo>
                    <a:pt x="179" y="87"/>
                  </a:lnTo>
                  <a:lnTo>
                    <a:pt x="180" y="86"/>
                  </a:lnTo>
                  <a:lnTo>
                    <a:pt x="176" y="81"/>
                  </a:lnTo>
                  <a:lnTo>
                    <a:pt x="173" y="77"/>
                  </a:lnTo>
                  <a:lnTo>
                    <a:pt x="167" y="75"/>
                  </a:lnTo>
                  <a:lnTo>
                    <a:pt x="161" y="76"/>
                  </a:lnTo>
                  <a:lnTo>
                    <a:pt x="153" y="93"/>
                  </a:lnTo>
                  <a:lnTo>
                    <a:pt x="139" y="103"/>
                  </a:lnTo>
                  <a:lnTo>
                    <a:pt x="124" y="109"/>
                  </a:lnTo>
                  <a:lnTo>
                    <a:pt x="105" y="111"/>
                  </a:lnTo>
                  <a:lnTo>
                    <a:pt x="85" y="111"/>
                  </a:lnTo>
                  <a:lnTo>
                    <a:pt x="65" y="111"/>
                  </a:lnTo>
                  <a:lnTo>
                    <a:pt x="45" y="113"/>
                  </a:lnTo>
                  <a:lnTo>
                    <a:pt x="26" y="117"/>
                  </a:lnTo>
                  <a:lnTo>
                    <a:pt x="20" y="114"/>
                  </a:lnTo>
                  <a:lnTo>
                    <a:pt x="15" y="111"/>
                  </a:lnTo>
                  <a:lnTo>
                    <a:pt x="8" y="107"/>
                  </a:lnTo>
                  <a:lnTo>
                    <a:pt x="4" y="102"/>
                  </a:lnTo>
                  <a:lnTo>
                    <a:pt x="1" y="98"/>
                  </a:lnTo>
                  <a:lnTo>
                    <a:pt x="0" y="93"/>
                  </a:lnTo>
                  <a:lnTo>
                    <a:pt x="1" y="87"/>
                  </a:lnTo>
                  <a:lnTo>
                    <a:pt x="4" y="79"/>
                  </a:lnTo>
                  <a:lnTo>
                    <a:pt x="13" y="66"/>
                  </a:lnTo>
                  <a:lnTo>
                    <a:pt x="22" y="51"/>
                  </a:lnTo>
                  <a:lnTo>
                    <a:pt x="32" y="36"/>
                  </a:lnTo>
                  <a:lnTo>
                    <a:pt x="44" y="24"/>
                  </a:lnTo>
                  <a:lnTo>
                    <a:pt x="56" y="12"/>
                  </a:lnTo>
                  <a:lnTo>
                    <a:pt x="71" y="4"/>
                  </a:lnTo>
                  <a:lnTo>
                    <a:pt x="87" y="0"/>
                  </a:lnTo>
                  <a:lnTo>
                    <a:pt x="105" y="0"/>
                  </a:lnTo>
                  <a:close/>
                </a:path>
              </a:pathLst>
            </a:custGeom>
            <a:solidFill>
              <a:srgbClr val="4c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52" name=""/>
            <p:cNvSpPr/>
            <p:nvPr/>
          </p:nvSpPr>
          <p:spPr>
            <a:xfrm flipH="1">
              <a:off x="6962400" y="2383560"/>
              <a:ext cx="586440" cy="550440"/>
            </a:xfrm>
            <a:custGeom>
              <a:avLst/>
              <a:gdLst/>
              <a:ahLst/>
              <a:rect l="l" t="t" r="r" b="b"/>
              <a:pathLst>
                <a:path w="334" h="315">
                  <a:moveTo>
                    <a:pt x="308" y="3"/>
                  </a:moveTo>
                  <a:lnTo>
                    <a:pt x="306" y="14"/>
                  </a:lnTo>
                  <a:lnTo>
                    <a:pt x="305" y="27"/>
                  </a:lnTo>
                  <a:lnTo>
                    <a:pt x="305" y="40"/>
                  </a:lnTo>
                  <a:lnTo>
                    <a:pt x="306" y="52"/>
                  </a:lnTo>
                  <a:lnTo>
                    <a:pt x="309" y="63"/>
                  </a:lnTo>
                  <a:lnTo>
                    <a:pt x="316" y="73"/>
                  </a:lnTo>
                  <a:lnTo>
                    <a:pt x="323" y="81"/>
                  </a:lnTo>
                  <a:lnTo>
                    <a:pt x="334" y="87"/>
                  </a:lnTo>
                  <a:lnTo>
                    <a:pt x="331" y="113"/>
                  </a:lnTo>
                  <a:lnTo>
                    <a:pt x="330" y="141"/>
                  </a:lnTo>
                  <a:lnTo>
                    <a:pt x="331" y="168"/>
                  </a:lnTo>
                  <a:lnTo>
                    <a:pt x="331" y="196"/>
                  </a:lnTo>
                  <a:lnTo>
                    <a:pt x="327" y="221"/>
                  </a:lnTo>
                  <a:lnTo>
                    <a:pt x="318" y="244"/>
                  </a:lnTo>
                  <a:lnTo>
                    <a:pt x="301" y="264"/>
                  </a:lnTo>
                  <a:lnTo>
                    <a:pt x="274" y="279"/>
                  </a:lnTo>
                  <a:lnTo>
                    <a:pt x="261" y="286"/>
                  </a:lnTo>
                  <a:lnTo>
                    <a:pt x="246" y="292"/>
                  </a:lnTo>
                  <a:lnTo>
                    <a:pt x="232" y="298"/>
                  </a:lnTo>
                  <a:lnTo>
                    <a:pt x="218" y="303"/>
                  </a:lnTo>
                  <a:lnTo>
                    <a:pt x="203" y="308"/>
                  </a:lnTo>
                  <a:lnTo>
                    <a:pt x="188" y="311"/>
                  </a:lnTo>
                  <a:lnTo>
                    <a:pt x="172" y="314"/>
                  </a:lnTo>
                  <a:lnTo>
                    <a:pt x="157" y="315"/>
                  </a:lnTo>
                  <a:lnTo>
                    <a:pt x="137" y="307"/>
                  </a:lnTo>
                  <a:lnTo>
                    <a:pt x="116" y="298"/>
                  </a:lnTo>
                  <a:lnTo>
                    <a:pt x="96" y="290"/>
                  </a:lnTo>
                  <a:lnTo>
                    <a:pt x="77" y="279"/>
                  </a:lnTo>
                  <a:lnTo>
                    <a:pt x="58" y="269"/>
                  </a:lnTo>
                  <a:lnTo>
                    <a:pt x="39" y="256"/>
                  </a:lnTo>
                  <a:lnTo>
                    <a:pt x="22" y="242"/>
                  </a:lnTo>
                  <a:lnTo>
                    <a:pt x="6" y="225"/>
                  </a:lnTo>
                  <a:lnTo>
                    <a:pt x="1" y="175"/>
                  </a:lnTo>
                  <a:lnTo>
                    <a:pt x="0" y="124"/>
                  </a:lnTo>
                  <a:lnTo>
                    <a:pt x="1" y="76"/>
                  </a:lnTo>
                  <a:lnTo>
                    <a:pt x="0" y="30"/>
                  </a:lnTo>
                  <a:lnTo>
                    <a:pt x="12" y="27"/>
                  </a:lnTo>
                  <a:lnTo>
                    <a:pt x="25" y="25"/>
                  </a:lnTo>
                  <a:lnTo>
                    <a:pt x="37" y="22"/>
                  </a:lnTo>
                  <a:lnTo>
                    <a:pt x="51" y="20"/>
                  </a:lnTo>
                  <a:lnTo>
                    <a:pt x="63" y="18"/>
                  </a:lnTo>
                  <a:lnTo>
                    <a:pt x="76" y="15"/>
                  </a:lnTo>
                  <a:lnTo>
                    <a:pt x="88" y="12"/>
                  </a:lnTo>
                  <a:lnTo>
                    <a:pt x="101" y="10"/>
                  </a:lnTo>
                  <a:lnTo>
                    <a:pt x="106" y="18"/>
                  </a:lnTo>
                  <a:lnTo>
                    <a:pt x="109" y="25"/>
                  </a:lnTo>
                  <a:lnTo>
                    <a:pt x="113" y="33"/>
                  </a:lnTo>
                  <a:lnTo>
                    <a:pt x="116" y="42"/>
                  </a:lnTo>
                  <a:lnTo>
                    <a:pt x="120" y="49"/>
                  </a:lnTo>
                  <a:lnTo>
                    <a:pt x="126" y="55"/>
                  </a:lnTo>
                  <a:lnTo>
                    <a:pt x="133" y="60"/>
                  </a:lnTo>
                  <a:lnTo>
                    <a:pt x="141" y="64"/>
                  </a:lnTo>
                  <a:lnTo>
                    <a:pt x="155" y="40"/>
                  </a:lnTo>
                  <a:lnTo>
                    <a:pt x="159" y="43"/>
                  </a:lnTo>
                  <a:lnTo>
                    <a:pt x="164" y="46"/>
                  </a:lnTo>
                  <a:lnTo>
                    <a:pt x="168" y="50"/>
                  </a:lnTo>
                  <a:lnTo>
                    <a:pt x="173" y="54"/>
                  </a:lnTo>
                  <a:lnTo>
                    <a:pt x="177" y="57"/>
                  </a:lnTo>
                  <a:lnTo>
                    <a:pt x="183" y="58"/>
                  </a:lnTo>
                  <a:lnTo>
                    <a:pt x="187" y="58"/>
                  </a:lnTo>
                  <a:lnTo>
                    <a:pt x="192" y="55"/>
                  </a:lnTo>
                  <a:lnTo>
                    <a:pt x="198" y="7"/>
                  </a:lnTo>
                  <a:lnTo>
                    <a:pt x="213" y="4"/>
                  </a:lnTo>
                  <a:lnTo>
                    <a:pt x="227" y="2"/>
                  </a:lnTo>
                  <a:lnTo>
                    <a:pt x="242" y="1"/>
                  </a:lnTo>
                  <a:lnTo>
                    <a:pt x="256" y="0"/>
                  </a:lnTo>
                  <a:lnTo>
                    <a:pt x="270" y="0"/>
                  </a:lnTo>
                  <a:lnTo>
                    <a:pt x="283" y="1"/>
                  </a:lnTo>
                  <a:lnTo>
                    <a:pt x="297" y="2"/>
                  </a:lnTo>
                  <a:lnTo>
                    <a:pt x="308" y="3"/>
                  </a:lnTo>
                  <a:close/>
                </a:path>
              </a:pathLst>
            </a:custGeom>
            <a:solidFill>
              <a:srgbClr val="f2bfb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53" name=""/>
            <p:cNvSpPr/>
            <p:nvPr/>
          </p:nvSpPr>
          <p:spPr>
            <a:xfrm flipH="1">
              <a:off x="7052040" y="2406240"/>
              <a:ext cx="126360" cy="117000"/>
            </a:xfrm>
            <a:custGeom>
              <a:avLst/>
              <a:gdLst/>
              <a:ahLst/>
              <a:rect l="l" t="t" r="r" b="b"/>
              <a:pathLst>
                <a:path w="72" h="67">
                  <a:moveTo>
                    <a:pt x="65" y="44"/>
                  </a:moveTo>
                  <a:lnTo>
                    <a:pt x="66" y="51"/>
                  </a:lnTo>
                  <a:lnTo>
                    <a:pt x="70" y="56"/>
                  </a:lnTo>
                  <a:lnTo>
                    <a:pt x="72" y="61"/>
                  </a:lnTo>
                  <a:lnTo>
                    <a:pt x="69" y="67"/>
                  </a:lnTo>
                  <a:lnTo>
                    <a:pt x="61" y="62"/>
                  </a:lnTo>
                  <a:lnTo>
                    <a:pt x="54" y="55"/>
                  </a:lnTo>
                  <a:lnTo>
                    <a:pt x="48" y="46"/>
                  </a:lnTo>
                  <a:lnTo>
                    <a:pt x="43" y="37"/>
                  </a:lnTo>
                  <a:lnTo>
                    <a:pt x="37" y="29"/>
                  </a:lnTo>
                  <a:lnTo>
                    <a:pt x="30" y="20"/>
                  </a:lnTo>
                  <a:lnTo>
                    <a:pt x="21" y="15"/>
                  </a:lnTo>
                  <a:lnTo>
                    <a:pt x="9" y="13"/>
                  </a:lnTo>
                  <a:lnTo>
                    <a:pt x="6" y="17"/>
                  </a:lnTo>
                  <a:lnTo>
                    <a:pt x="0" y="1"/>
                  </a:lnTo>
                  <a:lnTo>
                    <a:pt x="11" y="0"/>
                  </a:lnTo>
                  <a:lnTo>
                    <a:pt x="21" y="1"/>
                  </a:lnTo>
                  <a:lnTo>
                    <a:pt x="31" y="6"/>
                  </a:lnTo>
                  <a:lnTo>
                    <a:pt x="39" y="12"/>
                  </a:lnTo>
                  <a:lnTo>
                    <a:pt x="47" y="19"/>
                  </a:lnTo>
                  <a:lnTo>
                    <a:pt x="54" y="28"/>
                  </a:lnTo>
                  <a:lnTo>
                    <a:pt x="60" y="36"/>
                  </a:lnTo>
                  <a:lnTo>
                    <a:pt x="65" y="4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54" name=""/>
            <p:cNvSpPr/>
            <p:nvPr/>
          </p:nvSpPr>
          <p:spPr>
            <a:xfrm flipH="1">
              <a:off x="7584480" y="2429280"/>
              <a:ext cx="52560" cy="132480"/>
            </a:xfrm>
            <a:custGeom>
              <a:avLst/>
              <a:gdLst/>
              <a:ahLst/>
              <a:rect l="l" t="t" r="r" b="b"/>
              <a:pathLst>
                <a:path w="30" h="76">
                  <a:moveTo>
                    <a:pt x="25" y="76"/>
                  </a:moveTo>
                  <a:lnTo>
                    <a:pt x="16" y="73"/>
                  </a:lnTo>
                  <a:lnTo>
                    <a:pt x="9" y="65"/>
                  </a:lnTo>
                  <a:lnTo>
                    <a:pt x="4" y="55"/>
                  </a:lnTo>
                  <a:lnTo>
                    <a:pt x="0" y="47"/>
                  </a:lnTo>
                  <a:lnTo>
                    <a:pt x="2" y="34"/>
                  </a:lnTo>
                  <a:lnTo>
                    <a:pt x="6" y="22"/>
                  </a:lnTo>
                  <a:lnTo>
                    <a:pt x="15" y="10"/>
                  </a:lnTo>
                  <a:lnTo>
                    <a:pt x="25" y="0"/>
                  </a:lnTo>
                  <a:lnTo>
                    <a:pt x="24" y="17"/>
                  </a:lnTo>
                  <a:lnTo>
                    <a:pt x="28" y="37"/>
                  </a:lnTo>
                  <a:lnTo>
                    <a:pt x="30" y="56"/>
                  </a:lnTo>
                  <a:lnTo>
                    <a:pt x="25" y="76"/>
                  </a:lnTo>
                  <a:close/>
                </a:path>
              </a:pathLst>
            </a:custGeom>
            <a:solidFill>
              <a:srgbClr val="4c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55" name=""/>
            <p:cNvSpPr/>
            <p:nvPr/>
          </p:nvSpPr>
          <p:spPr>
            <a:xfrm flipH="1">
              <a:off x="7395120" y="2444760"/>
              <a:ext cx="77040" cy="106560"/>
            </a:xfrm>
            <a:custGeom>
              <a:avLst/>
              <a:gdLst/>
              <a:ahLst/>
              <a:rect l="l" t="t" r="r" b="b"/>
              <a:pathLst>
                <a:path w="44" h="61">
                  <a:moveTo>
                    <a:pt x="44" y="0"/>
                  </a:moveTo>
                  <a:lnTo>
                    <a:pt x="42" y="10"/>
                  </a:lnTo>
                  <a:lnTo>
                    <a:pt x="38" y="18"/>
                  </a:lnTo>
                  <a:lnTo>
                    <a:pt x="33" y="25"/>
                  </a:lnTo>
                  <a:lnTo>
                    <a:pt x="26" y="33"/>
                  </a:lnTo>
                  <a:lnTo>
                    <a:pt x="20" y="40"/>
                  </a:lnTo>
                  <a:lnTo>
                    <a:pt x="14" y="47"/>
                  </a:lnTo>
                  <a:lnTo>
                    <a:pt x="8" y="54"/>
                  </a:lnTo>
                  <a:lnTo>
                    <a:pt x="3" y="61"/>
                  </a:lnTo>
                  <a:lnTo>
                    <a:pt x="0" y="54"/>
                  </a:lnTo>
                  <a:lnTo>
                    <a:pt x="0" y="45"/>
                  </a:lnTo>
                  <a:lnTo>
                    <a:pt x="4" y="38"/>
                  </a:lnTo>
                  <a:lnTo>
                    <a:pt x="8" y="31"/>
                  </a:lnTo>
                  <a:lnTo>
                    <a:pt x="14" y="22"/>
                  </a:lnTo>
                  <a:lnTo>
                    <a:pt x="20" y="15"/>
                  </a:lnTo>
                  <a:lnTo>
                    <a:pt x="26" y="8"/>
                  </a:lnTo>
                  <a:lnTo>
                    <a:pt x="32" y="0"/>
                  </a:lnTo>
                  <a:lnTo>
                    <a:pt x="4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56" name=""/>
            <p:cNvSpPr/>
            <p:nvPr/>
          </p:nvSpPr>
          <p:spPr>
            <a:xfrm flipH="1">
              <a:off x="7201440" y="2518560"/>
              <a:ext cx="31320" cy="147960"/>
            </a:xfrm>
            <a:custGeom>
              <a:avLst/>
              <a:gdLst/>
              <a:ahLst/>
              <a:rect l="l" t="t" r="r" b="b"/>
              <a:pathLst>
                <a:path w="18" h="85">
                  <a:moveTo>
                    <a:pt x="9" y="0"/>
                  </a:moveTo>
                  <a:lnTo>
                    <a:pt x="10" y="22"/>
                  </a:lnTo>
                  <a:lnTo>
                    <a:pt x="15" y="43"/>
                  </a:lnTo>
                  <a:lnTo>
                    <a:pt x="18" y="64"/>
                  </a:lnTo>
                  <a:lnTo>
                    <a:pt x="12" y="85"/>
                  </a:lnTo>
                  <a:lnTo>
                    <a:pt x="2" y="82"/>
                  </a:lnTo>
                  <a:lnTo>
                    <a:pt x="0" y="0"/>
                  </a:lnTo>
                  <a:lnTo>
                    <a:pt x="9"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57" name=""/>
            <p:cNvSpPr/>
            <p:nvPr/>
          </p:nvSpPr>
          <p:spPr>
            <a:xfrm flipH="1">
              <a:off x="7301160" y="2527200"/>
              <a:ext cx="49320" cy="141480"/>
            </a:xfrm>
            <a:custGeom>
              <a:avLst/>
              <a:gdLst/>
              <a:ahLst/>
              <a:rect l="l" t="t" r="r" b="b"/>
              <a:pathLst>
                <a:path w="28" h="81">
                  <a:moveTo>
                    <a:pt x="17" y="5"/>
                  </a:moveTo>
                  <a:lnTo>
                    <a:pt x="14" y="25"/>
                  </a:lnTo>
                  <a:lnTo>
                    <a:pt x="16" y="43"/>
                  </a:lnTo>
                  <a:lnTo>
                    <a:pt x="22" y="61"/>
                  </a:lnTo>
                  <a:lnTo>
                    <a:pt x="28" y="77"/>
                  </a:lnTo>
                  <a:lnTo>
                    <a:pt x="23" y="81"/>
                  </a:lnTo>
                  <a:lnTo>
                    <a:pt x="18" y="81"/>
                  </a:lnTo>
                  <a:lnTo>
                    <a:pt x="13" y="79"/>
                  </a:lnTo>
                  <a:lnTo>
                    <a:pt x="6" y="77"/>
                  </a:lnTo>
                  <a:lnTo>
                    <a:pt x="4" y="59"/>
                  </a:lnTo>
                  <a:lnTo>
                    <a:pt x="1" y="38"/>
                  </a:lnTo>
                  <a:lnTo>
                    <a:pt x="0" y="18"/>
                  </a:lnTo>
                  <a:lnTo>
                    <a:pt x="3" y="0"/>
                  </a:lnTo>
                  <a:lnTo>
                    <a:pt x="6" y="4"/>
                  </a:lnTo>
                  <a:lnTo>
                    <a:pt x="9" y="5"/>
                  </a:lnTo>
                  <a:lnTo>
                    <a:pt x="14" y="5"/>
                  </a:lnTo>
                  <a:lnTo>
                    <a:pt x="17" y="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58" name=""/>
            <p:cNvSpPr/>
            <p:nvPr/>
          </p:nvSpPr>
          <p:spPr>
            <a:xfrm flipH="1">
              <a:off x="6820200" y="2589840"/>
              <a:ext cx="106920" cy="145080"/>
            </a:xfrm>
            <a:custGeom>
              <a:avLst/>
              <a:gdLst/>
              <a:ahLst/>
              <a:rect l="l" t="t" r="r" b="b"/>
              <a:pathLst>
                <a:path w="61" h="83">
                  <a:moveTo>
                    <a:pt x="58" y="19"/>
                  </a:moveTo>
                  <a:lnTo>
                    <a:pt x="61" y="30"/>
                  </a:lnTo>
                  <a:lnTo>
                    <a:pt x="60" y="40"/>
                  </a:lnTo>
                  <a:lnTo>
                    <a:pt x="57" y="49"/>
                  </a:lnTo>
                  <a:lnTo>
                    <a:pt x="52" y="58"/>
                  </a:lnTo>
                  <a:lnTo>
                    <a:pt x="45" y="65"/>
                  </a:lnTo>
                  <a:lnTo>
                    <a:pt x="36" y="71"/>
                  </a:lnTo>
                  <a:lnTo>
                    <a:pt x="28" y="77"/>
                  </a:lnTo>
                  <a:lnTo>
                    <a:pt x="21" y="82"/>
                  </a:lnTo>
                  <a:lnTo>
                    <a:pt x="12" y="83"/>
                  </a:lnTo>
                  <a:lnTo>
                    <a:pt x="5" y="81"/>
                  </a:lnTo>
                  <a:lnTo>
                    <a:pt x="0" y="75"/>
                  </a:lnTo>
                  <a:lnTo>
                    <a:pt x="1" y="66"/>
                  </a:lnTo>
                  <a:lnTo>
                    <a:pt x="1" y="57"/>
                  </a:lnTo>
                  <a:lnTo>
                    <a:pt x="32" y="57"/>
                  </a:lnTo>
                  <a:lnTo>
                    <a:pt x="31" y="46"/>
                  </a:lnTo>
                  <a:lnTo>
                    <a:pt x="25" y="40"/>
                  </a:lnTo>
                  <a:lnTo>
                    <a:pt x="16" y="35"/>
                  </a:lnTo>
                  <a:lnTo>
                    <a:pt x="7" y="33"/>
                  </a:lnTo>
                  <a:lnTo>
                    <a:pt x="10" y="25"/>
                  </a:lnTo>
                  <a:lnTo>
                    <a:pt x="17" y="17"/>
                  </a:lnTo>
                  <a:lnTo>
                    <a:pt x="24" y="10"/>
                  </a:lnTo>
                  <a:lnTo>
                    <a:pt x="32" y="3"/>
                  </a:lnTo>
                  <a:lnTo>
                    <a:pt x="41" y="0"/>
                  </a:lnTo>
                  <a:lnTo>
                    <a:pt x="49" y="1"/>
                  </a:lnTo>
                  <a:lnTo>
                    <a:pt x="54" y="7"/>
                  </a:lnTo>
                  <a:lnTo>
                    <a:pt x="58" y="19"/>
                  </a:lnTo>
                  <a:close/>
                </a:path>
              </a:pathLst>
            </a:custGeom>
            <a:solidFill>
              <a:srgbClr val="f2bfb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59" name=""/>
            <p:cNvSpPr/>
            <p:nvPr/>
          </p:nvSpPr>
          <p:spPr>
            <a:xfrm flipH="1">
              <a:off x="7577280" y="2612880"/>
              <a:ext cx="94680" cy="132480"/>
            </a:xfrm>
            <a:custGeom>
              <a:avLst/>
              <a:gdLst/>
              <a:ahLst/>
              <a:rect l="l" t="t" r="r" b="b"/>
              <a:pathLst>
                <a:path w="54" h="76">
                  <a:moveTo>
                    <a:pt x="48" y="12"/>
                  </a:moveTo>
                  <a:lnTo>
                    <a:pt x="43" y="10"/>
                  </a:lnTo>
                  <a:lnTo>
                    <a:pt x="37" y="9"/>
                  </a:lnTo>
                  <a:lnTo>
                    <a:pt x="29" y="10"/>
                  </a:lnTo>
                  <a:lnTo>
                    <a:pt x="23" y="10"/>
                  </a:lnTo>
                  <a:lnTo>
                    <a:pt x="21" y="12"/>
                  </a:lnTo>
                  <a:lnTo>
                    <a:pt x="18" y="15"/>
                  </a:lnTo>
                  <a:lnTo>
                    <a:pt x="16" y="19"/>
                  </a:lnTo>
                  <a:lnTo>
                    <a:pt x="16" y="22"/>
                  </a:lnTo>
                  <a:lnTo>
                    <a:pt x="19" y="27"/>
                  </a:lnTo>
                  <a:lnTo>
                    <a:pt x="23" y="30"/>
                  </a:lnTo>
                  <a:lnTo>
                    <a:pt x="28" y="32"/>
                  </a:lnTo>
                  <a:lnTo>
                    <a:pt x="33" y="32"/>
                  </a:lnTo>
                  <a:lnTo>
                    <a:pt x="39" y="32"/>
                  </a:lnTo>
                  <a:lnTo>
                    <a:pt x="43" y="32"/>
                  </a:lnTo>
                  <a:lnTo>
                    <a:pt x="48" y="33"/>
                  </a:lnTo>
                  <a:lnTo>
                    <a:pt x="51" y="35"/>
                  </a:lnTo>
                  <a:lnTo>
                    <a:pt x="54" y="76"/>
                  </a:lnTo>
                  <a:lnTo>
                    <a:pt x="47" y="73"/>
                  </a:lnTo>
                  <a:lnTo>
                    <a:pt x="39" y="70"/>
                  </a:lnTo>
                  <a:lnTo>
                    <a:pt x="31" y="66"/>
                  </a:lnTo>
                  <a:lnTo>
                    <a:pt x="23" y="61"/>
                  </a:lnTo>
                  <a:lnTo>
                    <a:pt x="16" y="56"/>
                  </a:lnTo>
                  <a:lnTo>
                    <a:pt x="10" y="50"/>
                  </a:lnTo>
                  <a:lnTo>
                    <a:pt x="4" y="43"/>
                  </a:lnTo>
                  <a:lnTo>
                    <a:pt x="0" y="35"/>
                  </a:lnTo>
                  <a:lnTo>
                    <a:pt x="1" y="25"/>
                  </a:lnTo>
                  <a:lnTo>
                    <a:pt x="1" y="13"/>
                  </a:lnTo>
                  <a:lnTo>
                    <a:pt x="4" y="5"/>
                  </a:lnTo>
                  <a:lnTo>
                    <a:pt x="14" y="0"/>
                  </a:lnTo>
                  <a:lnTo>
                    <a:pt x="48" y="3"/>
                  </a:lnTo>
                  <a:lnTo>
                    <a:pt x="48" y="12"/>
                  </a:lnTo>
                  <a:close/>
                </a:path>
              </a:pathLst>
            </a:custGeom>
            <a:solidFill>
              <a:srgbClr val="f2bfb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60" name=""/>
            <p:cNvSpPr/>
            <p:nvPr/>
          </p:nvSpPr>
          <p:spPr>
            <a:xfrm flipH="1">
              <a:off x="5934960" y="2759400"/>
              <a:ext cx="595440" cy="629280"/>
            </a:xfrm>
            <a:custGeom>
              <a:avLst/>
              <a:gdLst/>
              <a:ahLst/>
              <a:rect l="l" t="t" r="r" b="b"/>
              <a:pathLst>
                <a:path w="339" h="360">
                  <a:moveTo>
                    <a:pt x="119" y="2"/>
                  </a:moveTo>
                  <a:lnTo>
                    <a:pt x="118" y="16"/>
                  </a:lnTo>
                  <a:lnTo>
                    <a:pt x="110" y="30"/>
                  </a:lnTo>
                  <a:lnTo>
                    <a:pt x="101" y="43"/>
                  </a:lnTo>
                  <a:lnTo>
                    <a:pt x="96" y="58"/>
                  </a:lnTo>
                  <a:lnTo>
                    <a:pt x="110" y="62"/>
                  </a:lnTo>
                  <a:lnTo>
                    <a:pt x="122" y="62"/>
                  </a:lnTo>
                  <a:lnTo>
                    <a:pt x="132" y="58"/>
                  </a:lnTo>
                  <a:lnTo>
                    <a:pt x="144" y="53"/>
                  </a:lnTo>
                  <a:lnTo>
                    <a:pt x="154" y="47"/>
                  </a:lnTo>
                  <a:lnTo>
                    <a:pt x="165" y="42"/>
                  </a:lnTo>
                  <a:lnTo>
                    <a:pt x="177" y="40"/>
                  </a:lnTo>
                  <a:lnTo>
                    <a:pt x="191" y="42"/>
                  </a:lnTo>
                  <a:lnTo>
                    <a:pt x="189" y="49"/>
                  </a:lnTo>
                  <a:lnTo>
                    <a:pt x="184" y="55"/>
                  </a:lnTo>
                  <a:lnTo>
                    <a:pt x="179" y="60"/>
                  </a:lnTo>
                  <a:lnTo>
                    <a:pt x="174" y="66"/>
                  </a:lnTo>
                  <a:lnTo>
                    <a:pt x="170" y="72"/>
                  </a:lnTo>
                  <a:lnTo>
                    <a:pt x="169" y="77"/>
                  </a:lnTo>
                  <a:lnTo>
                    <a:pt x="172" y="82"/>
                  </a:lnTo>
                  <a:lnTo>
                    <a:pt x="181" y="87"/>
                  </a:lnTo>
                  <a:lnTo>
                    <a:pt x="195" y="85"/>
                  </a:lnTo>
                  <a:lnTo>
                    <a:pt x="207" y="85"/>
                  </a:lnTo>
                  <a:lnTo>
                    <a:pt x="220" y="88"/>
                  </a:lnTo>
                  <a:lnTo>
                    <a:pt x="231" y="92"/>
                  </a:lnTo>
                  <a:lnTo>
                    <a:pt x="242" y="98"/>
                  </a:lnTo>
                  <a:lnTo>
                    <a:pt x="254" y="104"/>
                  </a:lnTo>
                  <a:lnTo>
                    <a:pt x="264" y="112"/>
                  </a:lnTo>
                  <a:lnTo>
                    <a:pt x="275" y="119"/>
                  </a:lnTo>
                  <a:lnTo>
                    <a:pt x="293" y="145"/>
                  </a:lnTo>
                  <a:lnTo>
                    <a:pt x="310" y="172"/>
                  </a:lnTo>
                  <a:lnTo>
                    <a:pt x="323" y="203"/>
                  </a:lnTo>
                  <a:lnTo>
                    <a:pt x="334" y="234"/>
                  </a:lnTo>
                  <a:lnTo>
                    <a:pt x="339" y="265"/>
                  </a:lnTo>
                  <a:lnTo>
                    <a:pt x="339" y="298"/>
                  </a:lnTo>
                  <a:lnTo>
                    <a:pt x="333" y="329"/>
                  </a:lnTo>
                  <a:lnTo>
                    <a:pt x="319" y="360"/>
                  </a:lnTo>
                  <a:lnTo>
                    <a:pt x="314" y="355"/>
                  </a:lnTo>
                  <a:lnTo>
                    <a:pt x="311" y="346"/>
                  </a:lnTo>
                  <a:lnTo>
                    <a:pt x="309" y="336"/>
                  </a:lnTo>
                  <a:lnTo>
                    <a:pt x="304" y="327"/>
                  </a:lnTo>
                  <a:lnTo>
                    <a:pt x="296" y="318"/>
                  </a:lnTo>
                  <a:lnTo>
                    <a:pt x="287" y="311"/>
                  </a:lnTo>
                  <a:lnTo>
                    <a:pt x="278" y="304"/>
                  </a:lnTo>
                  <a:lnTo>
                    <a:pt x="267" y="300"/>
                  </a:lnTo>
                  <a:lnTo>
                    <a:pt x="257" y="297"/>
                  </a:lnTo>
                  <a:lnTo>
                    <a:pt x="246" y="297"/>
                  </a:lnTo>
                  <a:lnTo>
                    <a:pt x="234" y="297"/>
                  </a:lnTo>
                  <a:lnTo>
                    <a:pt x="222" y="300"/>
                  </a:lnTo>
                  <a:lnTo>
                    <a:pt x="197" y="309"/>
                  </a:lnTo>
                  <a:lnTo>
                    <a:pt x="220" y="252"/>
                  </a:lnTo>
                  <a:lnTo>
                    <a:pt x="212" y="245"/>
                  </a:lnTo>
                  <a:lnTo>
                    <a:pt x="206" y="238"/>
                  </a:lnTo>
                  <a:lnTo>
                    <a:pt x="199" y="231"/>
                  </a:lnTo>
                  <a:lnTo>
                    <a:pt x="193" y="225"/>
                  </a:lnTo>
                  <a:lnTo>
                    <a:pt x="186" y="217"/>
                  </a:lnTo>
                  <a:lnTo>
                    <a:pt x="182" y="209"/>
                  </a:lnTo>
                  <a:lnTo>
                    <a:pt x="178" y="201"/>
                  </a:lnTo>
                  <a:lnTo>
                    <a:pt x="175" y="191"/>
                  </a:lnTo>
                  <a:lnTo>
                    <a:pt x="173" y="183"/>
                  </a:lnTo>
                  <a:lnTo>
                    <a:pt x="174" y="173"/>
                  </a:lnTo>
                  <a:lnTo>
                    <a:pt x="176" y="165"/>
                  </a:lnTo>
                  <a:lnTo>
                    <a:pt x="179" y="157"/>
                  </a:lnTo>
                  <a:lnTo>
                    <a:pt x="182" y="148"/>
                  </a:lnTo>
                  <a:lnTo>
                    <a:pt x="182" y="142"/>
                  </a:lnTo>
                  <a:lnTo>
                    <a:pt x="181" y="137"/>
                  </a:lnTo>
                  <a:lnTo>
                    <a:pt x="175" y="132"/>
                  </a:lnTo>
                  <a:lnTo>
                    <a:pt x="165" y="131"/>
                  </a:lnTo>
                  <a:lnTo>
                    <a:pt x="153" y="131"/>
                  </a:lnTo>
                  <a:lnTo>
                    <a:pt x="141" y="132"/>
                  </a:lnTo>
                  <a:lnTo>
                    <a:pt x="130" y="132"/>
                  </a:lnTo>
                  <a:lnTo>
                    <a:pt x="119" y="131"/>
                  </a:lnTo>
                  <a:lnTo>
                    <a:pt x="110" y="129"/>
                  </a:lnTo>
                  <a:lnTo>
                    <a:pt x="101" y="125"/>
                  </a:lnTo>
                  <a:lnTo>
                    <a:pt x="94" y="119"/>
                  </a:lnTo>
                  <a:lnTo>
                    <a:pt x="81" y="118"/>
                  </a:lnTo>
                  <a:lnTo>
                    <a:pt x="68" y="119"/>
                  </a:lnTo>
                  <a:lnTo>
                    <a:pt x="56" y="119"/>
                  </a:lnTo>
                  <a:lnTo>
                    <a:pt x="42" y="118"/>
                  </a:lnTo>
                  <a:lnTo>
                    <a:pt x="31" y="117"/>
                  </a:lnTo>
                  <a:lnTo>
                    <a:pt x="19" y="113"/>
                  </a:lnTo>
                  <a:lnTo>
                    <a:pt x="10" y="106"/>
                  </a:lnTo>
                  <a:lnTo>
                    <a:pt x="1" y="96"/>
                  </a:lnTo>
                  <a:lnTo>
                    <a:pt x="0" y="77"/>
                  </a:lnTo>
                  <a:lnTo>
                    <a:pt x="7" y="59"/>
                  </a:lnTo>
                  <a:lnTo>
                    <a:pt x="14" y="43"/>
                  </a:lnTo>
                  <a:lnTo>
                    <a:pt x="21" y="27"/>
                  </a:lnTo>
                  <a:lnTo>
                    <a:pt x="31" y="17"/>
                  </a:lnTo>
                  <a:lnTo>
                    <a:pt x="42" y="11"/>
                  </a:lnTo>
                  <a:lnTo>
                    <a:pt x="53" y="6"/>
                  </a:lnTo>
                  <a:lnTo>
                    <a:pt x="66" y="3"/>
                  </a:lnTo>
                  <a:lnTo>
                    <a:pt x="78" y="2"/>
                  </a:lnTo>
                  <a:lnTo>
                    <a:pt x="92" y="0"/>
                  </a:lnTo>
                  <a:lnTo>
                    <a:pt x="105" y="0"/>
                  </a:lnTo>
                  <a:lnTo>
                    <a:pt x="119" y="2"/>
                  </a:lnTo>
                  <a:close/>
                </a:path>
              </a:pathLst>
            </a:custGeom>
            <a:solidFill>
              <a:srgbClr val="4c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61" name=""/>
            <p:cNvSpPr/>
            <p:nvPr/>
          </p:nvSpPr>
          <p:spPr>
            <a:xfrm flipH="1">
              <a:off x="7101360" y="2768040"/>
              <a:ext cx="275760" cy="66240"/>
            </a:xfrm>
            <a:custGeom>
              <a:avLst/>
              <a:gdLst/>
              <a:ahLst/>
              <a:rect l="l" t="t" r="r" b="b"/>
              <a:pathLst>
                <a:path w="157" h="38">
                  <a:moveTo>
                    <a:pt x="157" y="3"/>
                  </a:moveTo>
                  <a:lnTo>
                    <a:pt x="156" y="11"/>
                  </a:lnTo>
                  <a:lnTo>
                    <a:pt x="152" y="16"/>
                  </a:lnTo>
                  <a:lnTo>
                    <a:pt x="147" y="20"/>
                  </a:lnTo>
                  <a:lnTo>
                    <a:pt x="141" y="23"/>
                  </a:lnTo>
                  <a:lnTo>
                    <a:pt x="133" y="25"/>
                  </a:lnTo>
                  <a:lnTo>
                    <a:pt x="127" y="27"/>
                  </a:lnTo>
                  <a:lnTo>
                    <a:pt x="121" y="30"/>
                  </a:lnTo>
                  <a:lnTo>
                    <a:pt x="116" y="34"/>
                  </a:lnTo>
                  <a:lnTo>
                    <a:pt x="100" y="38"/>
                  </a:lnTo>
                  <a:lnTo>
                    <a:pt x="86" y="38"/>
                  </a:lnTo>
                  <a:lnTo>
                    <a:pt x="71" y="36"/>
                  </a:lnTo>
                  <a:lnTo>
                    <a:pt x="58" y="33"/>
                  </a:lnTo>
                  <a:lnTo>
                    <a:pt x="43" y="29"/>
                  </a:lnTo>
                  <a:lnTo>
                    <a:pt x="30" y="26"/>
                  </a:lnTo>
                  <a:lnTo>
                    <a:pt x="15" y="23"/>
                  </a:lnTo>
                  <a:lnTo>
                    <a:pt x="0" y="22"/>
                  </a:lnTo>
                  <a:lnTo>
                    <a:pt x="0" y="9"/>
                  </a:lnTo>
                  <a:lnTo>
                    <a:pt x="18" y="8"/>
                  </a:lnTo>
                  <a:lnTo>
                    <a:pt x="37" y="10"/>
                  </a:lnTo>
                  <a:lnTo>
                    <a:pt x="56" y="14"/>
                  </a:lnTo>
                  <a:lnTo>
                    <a:pt x="74" y="17"/>
                  </a:lnTo>
                  <a:lnTo>
                    <a:pt x="93" y="20"/>
                  </a:lnTo>
                  <a:lnTo>
                    <a:pt x="111" y="17"/>
                  </a:lnTo>
                  <a:lnTo>
                    <a:pt x="128" y="12"/>
                  </a:lnTo>
                  <a:lnTo>
                    <a:pt x="144" y="0"/>
                  </a:lnTo>
                  <a:lnTo>
                    <a:pt x="147" y="0"/>
                  </a:lnTo>
                  <a:lnTo>
                    <a:pt x="150" y="2"/>
                  </a:lnTo>
                  <a:lnTo>
                    <a:pt x="153" y="3"/>
                  </a:lnTo>
                  <a:lnTo>
                    <a:pt x="157" y="3"/>
                  </a:lnTo>
                  <a:close/>
                </a:path>
              </a:pathLst>
            </a:custGeom>
            <a:solidFill>
              <a:srgbClr val="000000"/>
            </a:solidFill>
            <a:ln w="0">
              <a:noFill/>
            </a:ln>
          </p:spPr>
          <p:style>
            <a:lnRef idx="0"/>
            <a:fillRef idx="0"/>
            <a:effectRef idx="0"/>
            <a:fontRef idx="minor"/>
          </p:style>
          <p:txBody>
            <a:bodyPr lIns="90000" rIns="90000" tIns="19440" bIns="19440" anchor="t">
              <a:noAutofit/>
            </a:bodyPr>
            <a:p>
              <a:endParaRPr b="0" lang="en-US" sz="2400" strike="noStrike" u="none">
                <a:solidFill>
                  <a:srgbClr val="ffffff"/>
                </a:solidFill>
                <a:effectLst/>
                <a:uFillTx/>
                <a:latin typeface="Times New Roman"/>
              </a:endParaRPr>
            </a:p>
          </p:txBody>
        </p:sp>
        <p:sp>
          <p:nvSpPr>
            <p:cNvPr id="1362" name=""/>
            <p:cNvSpPr/>
            <p:nvPr/>
          </p:nvSpPr>
          <p:spPr>
            <a:xfrm flipH="1">
              <a:off x="6795720" y="2806560"/>
              <a:ext cx="379440" cy="630720"/>
            </a:xfrm>
            <a:custGeom>
              <a:avLst/>
              <a:gdLst/>
              <a:ahLst/>
              <a:rect l="l" t="t" r="r" b="b"/>
              <a:pathLst>
                <a:path w="216" h="361">
                  <a:moveTo>
                    <a:pt x="216" y="164"/>
                  </a:moveTo>
                  <a:lnTo>
                    <a:pt x="133" y="225"/>
                  </a:lnTo>
                  <a:lnTo>
                    <a:pt x="130" y="204"/>
                  </a:lnTo>
                  <a:lnTo>
                    <a:pt x="133" y="180"/>
                  </a:lnTo>
                  <a:lnTo>
                    <a:pt x="133" y="158"/>
                  </a:lnTo>
                  <a:lnTo>
                    <a:pt x="121" y="142"/>
                  </a:lnTo>
                  <a:lnTo>
                    <a:pt x="111" y="164"/>
                  </a:lnTo>
                  <a:lnTo>
                    <a:pt x="108" y="189"/>
                  </a:lnTo>
                  <a:lnTo>
                    <a:pt x="108" y="214"/>
                  </a:lnTo>
                  <a:lnTo>
                    <a:pt x="108" y="240"/>
                  </a:lnTo>
                  <a:lnTo>
                    <a:pt x="109" y="263"/>
                  </a:lnTo>
                  <a:lnTo>
                    <a:pt x="109" y="287"/>
                  </a:lnTo>
                  <a:lnTo>
                    <a:pt x="106" y="310"/>
                  </a:lnTo>
                  <a:lnTo>
                    <a:pt x="99" y="333"/>
                  </a:lnTo>
                  <a:lnTo>
                    <a:pt x="89" y="355"/>
                  </a:lnTo>
                  <a:lnTo>
                    <a:pt x="16" y="361"/>
                  </a:lnTo>
                  <a:lnTo>
                    <a:pt x="27" y="339"/>
                  </a:lnTo>
                  <a:lnTo>
                    <a:pt x="34" y="317"/>
                  </a:lnTo>
                  <a:lnTo>
                    <a:pt x="40" y="293"/>
                  </a:lnTo>
                  <a:lnTo>
                    <a:pt x="45" y="269"/>
                  </a:lnTo>
                  <a:lnTo>
                    <a:pt x="38" y="252"/>
                  </a:lnTo>
                  <a:lnTo>
                    <a:pt x="29" y="235"/>
                  </a:lnTo>
                  <a:lnTo>
                    <a:pt x="18" y="218"/>
                  </a:lnTo>
                  <a:lnTo>
                    <a:pt x="9" y="201"/>
                  </a:lnTo>
                  <a:lnTo>
                    <a:pt x="2" y="184"/>
                  </a:lnTo>
                  <a:lnTo>
                    <a:pt x="0" y="166"/>
                  </a:lnTo>
                  <a:lnTo>
                    <a:pt x="3" y="149"/>
                  </a:lnTo>
                  <a:lnTo>
                    <a:pt x="13" y="133"/>
                  </a:lnTo>
                  <a:lnTo>
                    <a:pt x="19" y="135"/>
                  </a:lnTo>
                  <a:lnTo>
                    <a:pt x="25" y="137"/>
                  </a:lnTo>
                  <a:lnTo>
                    <a:pt x="30" y="140"/>
                  </a:lnTo>
                  <a:lnTo>
                    <a:pt x="36" y="143"/>
                  </a:lnTo>
                  <a:lnTo>
                    <a:pt x="41" y="145"/>
                  </a:lnTo>
                  <a:lnTo>
                    <a:pt x="48" y="146"/>
                  </a:lnTo>
                  <a:lnTo>
                    <a:pt x="54" y="145"/>
                  </a:lnTo>
                  <a:lnTo>
                    <a:pt x="61" y="142"/>
                  </a:lnTo>
                  <a:lnTo>
                    <a:pt x="75" y="126"/>
                  </a:lnTo>
                  <a:lnTo>
                    <a:pt x="85" y="109"/>
                  </a:lnTo>
                  <a:lnTo>
                    <a:pt x="93" y="91"/>
                  </a:lnTo>
                  <a:lnTo>
                    <a:pt x="101" y="72"/>
                  </a:lnTo>
                  <a:lnTo>
                    <a:pt x="107" y="53"/>
                  </a:lnTo>
                  <a:lnTo>
                    <a:pt x="113" y="34"/>
                  </a:lnTo>
                  <a:lnTo>
                    <a:pt x="121" y="16"/>
                  </a:lnTo>
                  <a:lnTo>
                    <a:pt x="131" y="0"/>
                  </a:lnTo>
                  <a:lnTo>
                    <a:pt x="139" y="21"/>
                  </a:lnTo>
                  <a:lnTo>
                    <a:pt x="148" y="41"/>
                  </a:lnTo>
                  <a:lnTo>
                    <a:pt x="159" y="61"/>
                  </a:lnTo>
                  <a:lnTo>
                    <a:pt x="170" y="81"/>
                  </a:lnTo>
                  <a:lnTo>
                    <a:pt x="182" y="102"/>
                  </a:lnTo>
                  <a:lnTo>
                    <a:pt x="193" y="123"/>
                  </a:lnTo>
                  <a:lnTo>
                    <a:pt x="205" y="143"/>
                  </a:lnTo>
                  <a:lnTo>
                    <a:pt x="216" y="164"/>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63" name=""/>
            <p:cNvSpPr/>
            <p:nvPr/>
          </p:nvSpPr>
          <p:spPr>
            <a:xfrm flipH="1">
              <a:off x="7394760" y="2841480"/>
              <a:ext cx="215640" cy="192240"/>
            </a:xfrm>
            <a:custGeom>
              <a:avLst/>
              <a:gdLst/>
              <a:ahLst/>
              <a:rect l="l" t="t" r="r" b="b"/>
              <a:pathLst>
                <a:path w="123" h="110">
                  <a:moveTo>
                    <a:pt x="114" y="88"/>
                  </a:moveTo>
                  <a:lnTo>
                    <a:pt x="114" y="110"/>
                  </a:lnTo>
                  <a:lnTo>
                    <a:pt x="102" y="105"/>
                  </a:lnTo>
                  <a:lnTo>
                    <a:pt x="88" y="101"/>
                  </a:lnTo>
                  <a:lnTo>
                    <a:pt x="73" y="98"/>
                  </a:lnTo>
                  <a:lnTo>
                    <a:pt x="58" y="97"/>
                  </a:lnTo>
                  <a:lnTo>
                    <a:pt x="42" y="96"/>
                  </a:lnTo>
                  <a:lnTo>
                    <a:pt x="28" y="98"/>
                  </a:lnTo>
                  <a:lnTo>
                    <a:pt x="13" y="102"/>
                  </a:lnTo>
                  <a:lnTo>
                    <a:pt x="1" y="110"/>
                  </a:lnTo>
                  <a:lnTo>
                    <a:pt x="0" y="100"/>
                  </a:lnTo>
                  <a:lnTo>
                    <a:pt x="2" y="94"/>
                  </a:lnTo>
                  <a:lnTo>
                    <a:pt x="5" y="91"/>
                  </a:lnTo>
                  <a:lnTo>
                    <a:pt x="11" y="91"/>
                  </a:lnTo>
                  <a:lnTo>
                    <a:pt x="17" y="91"/>
                  </a:lnTo>
                  <a:lnTo>
                    <a:pt x="24" y="92"/>
                  </a:lnTo>
                  <a:lnTo>
                    <a:pt x="32" y="92"/>
                  </a:lnTo>
                  <a:lnTo>
                    <a:pt x="39" y="91"/>
                  </a:lnTo>
                  <a:lnTo>
                    <a:pt x="44" y="92"/>
                  </a:lnTo>
                  <a:lnTo>
                    <a:pt x="48" y="89"/>
                  </a:lnTo>
                  <a:lnTo>
                    <a:pt x="52" y="85"/>
                  </a:lnTo>
                  <a:lnTo>
                    <a:pt x="57" y="81"/>
                  </a:lnTo>
                  <a:lnTo>
                    <a:pt x="54" y="74"/>
                  </a:lnTo>
                  <a:lnTo>
                    <a:pt x="48" y="70"/>
                  </a:lnTo>
                  <a:lnTo>
                    <a:pt x="43" y="69"/>
                  </a:lnTo>
                  <a:lnTo>
                    <a:pt x="37" y="68"/>
                  </a:lnTo>
                  <a:lnTo>
                    <a:pt x="30" y="68"/>
                  </a:lnTo>
                  <a:lnTo>
                    <a:pt x="22" y="69"/>
                  </a:lnTo>
                  <a:lnTo>
                    <a:pt x="16" y="68"/>
                  </a:lnTo>
                  <a:lnTo>
                    <a:pt x="10" y="66"/>
                  </a:lnTo>
                  <a:lnTo>
                    <a:pt x="10" y="56"/>
                  </a:lnTo>
                  <a:lnTo>
                    <a:pt x="70" y="53"/>
                  </a:lnTo>
                  <a:lnTo>
                    <a:pt x="71" y="44"/>
                  </a:lnTo>
                  <a:lnTo>
                    <a:pt x="66" y="37"/>
                  </a:lnTo>
                  <a:lnTo>
                    <a:pt x="59" y="34"/>
                  </a:lnTo>
                  <a:lnTo>
                    <a:pt x="50" y="31"/>
                  </a:lnTo>
                  <a:lnTo>
                    <a:pt x="19" y="31"/>
                  </a:lnTo>
                  <a:lnTo>
                    <a:pt x="39" y="0"/>
                  </a:lnTo>
                  <a:lnTo>
                    <a:pt x="50" y="11"/>
                  </a:lnTo>
                  <a:lnTo>
                    <a:pt x="66" y="19"/>
                  </a:lnTo>
                  <a:lnTo>
                    <a:pt x="84" y="27"/>
                  </a:lnTo>
                  <a:lnTo>
                    <a:pt x="100" y="34"/>
                  </a:lnTo>
                  <a:lnTo>
                    <a:pt x="114" y="44"/>
                  </a:lnTo>
                  <a:lnTo>
                    <a:pt x="122" y="54"/>
                  </a:lnTo>
                  <a:lnTo>
                    <a:pt x="123" y="69"/>
                  </a:lnTo>
                  <a:lnTo>
                    <a:pt x="114" y="88"/>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64" name=""/>
            <p:cNvSpPr/>
            <p:nvPr/>
          </p:nvSpPr>
          <p:spPr>
            <a:xfrm flipH="1">
              <a:off x="7027920" y="2888640"/>
              <a:ext cx="145440" cy="132840"/>
            </a:xfrm>
            <a:custGeom>
              <a:avLst/>
              <a:gdLst/>
              <a:ahLst/>
              <a:rect l="l" t="t" r="r" b="b"/>
              <a:pathLst>
                <a:path w="83" h="76">
                  <a:moveTo>
                    <a:pt x="44" y="76"/>
                  </a:moveTo>
                  <a:lnTo>
                    <a:pt x="37" y="73"/>
                  </a:lnTo>
                  <a:lnTo>
                    <a:pt x="31" y="70"/>
                  </a:lnTo>
                  <a:lnTo>
                    <a:pt x="26" y="65"/>
                  </a:lnTo>
                  <a:lnTo>
                    <a:pt x="21" y="60"/>
                  </a:lnTo>
                  <a:lnTo>
                    <a:pt x="16" y="54"/>
                  </a:lnTo>
                  <a:lnTo>
                    <a:pt x="11" y="49"/>
                  </a:lnTo>
                  <a:lnTo>
                    <a:pt x="6" y="44"/>
                  </a:lnTo>
                  <a:lnTo>
                    <a:pt x="0" y="39"/>
                  </a:lnTo>
                  <a:lnTo>
                    <a:pt x="8" y="35"/>
                  </a:lnTo>
                  <a:lnTo>
                    <a:pt x="17" y="32"/>
                  </a:lnTo>
                  <a:lnTo>
                    <a:pt x="28" y="28"/>
                  </a:lnTo>
                  <a:lnTo>
                    <a:pt x="39" y="25"/>
                  </a:lnTo>
                  <a:lnTo>
                    <a:pt x="51" y="20"/>
                  </a:lnTo>
                  <a:lnTo>
                    <a:pt x="62" y="14"/>
                  </a:lnTo>
                  <a:lnTo>
                    <a:pt x="73" y="8"/>
                  </a:lnTo>
                  <a:lnTo>
                    <a:pt x="82" y="0"/>
                  </a:lnTo>
                  <a:lnTo>
                    <a:pt x="83" y="9"/>
                  </a:lnTo>
                  <a:lnTo>
                    <a:pt x="81" y="20"/>
                  </a:lnTo>
                  <a:lnTo>
                    <a:pt x="77" y="30"/>
                  </a:lnTo>
                  <a:lnTo>
                    <a:pt x="71" y="40"/>
                  </a:lnTo>
                  <a:lnTo>
                    <a:pt x="65" y="50"/>
                  </a:lnTo>
                  <a:lnTo>
                    <a:pt x="58" y="60"/>
                  </a:lnTo>
                  <a:lnTo>
                    <a:pt x="51" y="68"/>
                  </a:lnTo>
                  <a:lnTo>
                    <a:pt x="44" y="76"/>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65" name=""/>
            <p:cNvSpPr/>
            <p:nvPr/>
          </p:nvSpPr>
          <p:spPr>
            <a:xfrm flipH="1">
              <a:off x="7295040" y="2943000"/>
              <a:ext cx="61200" cy="63000"/>
            </a:xfrm>
            <a:custGeom>
              <a:avLst/>
              <a:gdLst/>
              <a:ahLst/>
              <a:rect l="l" t="t" r="r" b="b"/>
              <a:pathLst>
                <a:path w="35" h="36">
                  <a:moveTo>
                    <a:pt x="35" y="14"/>
                  </a:moveTo>
                  <a:lnTo>
                    <a:pt x="16" y="36"/>
                  </a:lnTo>
                  <a:lnTo>
                    <a:pt x="10" y="32"/>
                  </a:lnTo>
                  <a:lnTo>
                    <a:pt x="4" y="22"/>
                  </a:lnTo>
                  <a:lnTo>
                    <a:pt x="0" y="11"/>
                  </a:lnTo>
                  <a:lnTo>
                    <a:pt x="0" y="0"/>
                  </a:lnTo>
                  <a:lnTo>
                    <a:pt x="4" y="2"/>
                  </a:lnTo>
                  <a:lnTo>
                    <a:pt x="9" y="3"/>
                  </a:lnTo>
                  <a:lnTo>
                    <a:pt x="13" y="4"/>
                  </a:lnTo>
                  <a:lnTo>
                    <a:pt x="19" y="5"/>
                  </a:lnTo>
                  <a:lnTo>
                    <a:pt x="23" y="7"/>
                  </a:lnTo>
                  <a:lnTo>
                    <a:pt x="27" y="8"/>
                  </a:lnTo>
                  <a:lnTo>
                    <a:pt x="31" y="11"/>
                  </a:lnTo>
                  <a:lnTo>
                    <a:pt x="35" y="14"/>
                  </a:lnTo>
                  <a:close/>
                </a:path>
              </a:pathLst>
            </a:custGeom>
            <a:solidFill>
              <a:srgbClr val="ffffff"/>
            </a:solidFill>
            <a:ln w="0">
              <a:noFill/>
            </a:ln>
          </p:spPr>
          <p:style>
            <a:lnRef idx="0"/>
            <a:fillRef idx="0"/>
            <a:effectRef idx="0"/>
            <a:fontRef idx="minor"/>
          </p:style>
          <p:txBody>
            <a:bodyPr lIns="90000" rIns="90000" tIns="16200" bIns="16200" anchor="t">
              <a:noAutofit/>
            </a:bodyPr>
            <a:p>
              <a:endParaRPr b="0" lang="en-US" sz="2400" strike="noStrike" u="none">
                <a:solidFill>
                  <a:srgbClr val="ffffff"/>
                </a:solidFill>
                <a:effectLst/>
                <a:uFillTx/>
                <a:latin typeface="Times New Roman"/>
              </a:endParaRPr>
            </a:p>
          </p:txBody>
        </p:sp>
        <p:sp>
          <p:nvSpPr>
            <p:cNvPr id="1366" name=""/>
            <p:cNvSpPr/>
            <p:nvPr/>
          </p:nvSpPr>
          <p:spPr>
            <a:xfrm flipH="1">
              <a:off x="7182000" y="2983320"/>
              <a:ext cx="79200" cy="65880"/>
            </a:xfrm>
            <a:custGeom>
              <a:avLst/>
              <a:gdLst/>
              <a:ahLst/>
              <a:rect l="l" t="t" r="r" b="b"/>
              <a:pathLst>
                <a:path w="45" h="38">
                  <a:moveTo>
                    <a:pt x="45" y="13"/>
                  </a:moveTo>
                  <a:lnTo>
                    <a:pt x="43" y="19"/>
                  </a:lnTo>
                  <a:lnTo>
                    <a:pt x="39" y="26"/>
                  </a:lnTo>
                  <a:lnTo>
                    <a:pt x="36" y="33"/>
                  </a:lnTo>
                  <a:lnTo>
                    <a:pt x="31" y="38"/>
                  </a:lnTo>
                  <a:lnTo>
                    <a:pt x="26" y="38"/>
                  </a:lnTo>
                  <a:lnTo>
                    <a:pt x="22" y="38"/>
                  </a:lnTo>
                  <a:lnTo>
                    <a:pt x="18" y="38"/>
                  </a:lnTo>
                  <a:lnTo>
                    <a:pt x="14" y="37"/>
                  </a:lnTo>
                  <a:lnTo>
                    <a:pt x="10" y="35"/>
                  </a:lnTo>
                  <a:lnTo>
                    <a:pt x="7" y="34"/>
                  </a:lnTo>
                  <a:lnTo>
                    <a:pt x="3" y="31"/>
                  </a:lnTo>
                  <a:lnTo>
                    <a:pt x="0" y="29"/>
                  </a:lnTo>
                  <a:lnTo>
                    <a:pt x="1" y="20"/>
                  </a:lnTo>
                  <a:lnTo>
                    <a:pt x="6" y="13"/>
                  </a:lnTo>
                  <a:lnTo>
                    <a:pt x="13" y="6"/>
                  </a:lnTo>
                  <a:lnTo>
                    <a:pt x="18" y="0"/>
                  </a:lnTo>
                  <a:lnTo>
                    <a:pt x="25" y="2"/>
                  </a:lnTo>
                  <a:lnTo>
                    <a:pt x="32" y="4"/>
                  </a:lnTo>
                  <a:lnTo>
                    <a:pt x="38" y="8"/>
                  </a:lnTo>
                  <a:lnTo>
                    <a:pt x="45" y="13"/>
                  </a:lnTo>
                  <a:close/>
                </a:path>
              </a:pathLst>
            </a:custGeom>
            <a:solidFill>
              <a:srgbClr val="00ff7f"/>
            </a:solidFill>
            <a:ln w="0">
              <a:noFill/>
            </a:ln>
          </p:spPr>
          <p:style>
            <a:lnRef idx="0"/>
            <a:fillRef idx="0"/>
            <a:effectRef idx="0"/>
            <a:fontRef idx="minor"/>
          </p:style>
          <p:txBody>
            <a:bodyPr lIns="90000" rIns="90000" tIns="19080" bIns="19080" anchor="t">
              <a:noAutofit/>
            </a:bodyPr>
            <a:p>
              <a:endParaRPr b="0" lang="en-US" sz="2400" strike="noStrike" u="none">
                <a:solidFill>
                  <a:srgbClr val="ffffff"/>
                </a:solidFill>
                <a:effectLst/>
                <a:uFillTx/>
                <a:latin typeface="Times New Roman"/>
              </a:endParaRPr>
            </a:p>
          </p:txBody>
        </p:sp>
        <p:sp>
          <p:nvSpPr>
            <p:cNvPr id="1367" name=""/>
            <p:cNvSpPr/>
            <p:nvPr/>
          </p:nvSpPr>
          <p:spPr>
            <a:xfrm flipH="1">
              <a:off x="6021720" y="2995200"/>
              <a:ext cx="660240" cy="498240"/>
            </a:xfrm>
            <a:custGeom>
              <a:avLst/>
              <a:gdLst/>
              <a:ahLst/>
              <a:rect l="l" t="t" r="r" b="b"/>
              <a:pathLst>
                <a:path w="376" h="285">
                  <a:moveTo>
                    <a:pt x="171" y="13"/>
                  </a:moveTo>
                  <a:lnTo>
                    <a:pt x="178" y="32"/>
                  </a:lnTo>
                  <a:lnTo>
                    <a:pt x="183" y="52"/>
                  </a:lnTo>
                  <a:lnTo>
                    <a:pt x="187" y="74"/>
                  </a:lnTo>
                  <a:lnTo>
                    <a:pt x="186" y="97"/>
                  </a:lnTo>
                  <a:lnTo>
                    <a:pt x="190" y="100"/>
                  </a:lnTo>
                  <a:lnTo>
                    <a:pt x="194" y="103"/>
                  </a:lnTo>
                  <a:lnTo>
                    <a:pt x="200" y="104"/>
                  </a:lnTo>
                  <a:lnTo>
                    <a:pt x="205" y="101"/>
                  </a:lnTo>
                  <a:lnTo>
                    <a:pt x="211" y="82"/>
                  </a:lnTo>
                  <a:lnTo>
                    <a:pt x="208" y="61"/>
                  </a:lnTo>
                  <a:lnTo>
                    <a:pt x="202" y="39"/>
                  </a:lnTo>
                  <a:lnTo>
                    <a:pt x="198" y="18"/>
                  </a:lnTo>
                  <a:lnTo>
                    <a:pt x="236" y="18"/>
                  </a:lnTo>
                  <a:lnTo>
                    <a:pt x="234" y="34"/>
                  </a:lnTo>
                  <a:lnTo>
                    <a:pt x="235" y="49"/>
                  </a:lnTo>
                  <a:lnTo>
                    <a:pt x="237" y="63"/>
                  </a:lnTo>
                  <a:lnTo>
                    <a:pt x="242" y="77"/>
                  </a:lnTo>
                  <a:lnTo>
                    <a:pt x="248" y="90"/>
                  </a:lnTo>
                  <a:lnTo>
                    <a:pt x="257" y="102"/>
                  </a:lnTo>
                  <a:lnTo>
                    <a:pt x="266" y="115"/>
                  </a:lnTo>
                  <a:lnTo>
                    <a:pt x="277" y="126"/>
                  </a:lnTo>
                  <a:lnTo>
                    <a:pt x="242" y="212"/>
                  </a:lnTo>
                  <a:lnTo>
                    <a:pt x="252" y="218"/>
                  </a:lnTo>
                  <a:lnTo>
                    <a:pt x="260" y="220"/>
                  </a:lnTo>
                  <a:lnTo>
                    <a:pt x="267" y="216"/>
                  </a:lnTo>
                  <a:lnTo>
                    <a:pt x="275" y="210"/>
                  </a:lnTo>
                  <a:lnTo>
                    <a:pt x="283" y="203"/>
                  </a:lnTo>
                  <a:lnTo>
                    <a:pt x="290" y="196"/>
                  </a:lnTo>
                  <a:lnTo>
                    <a:pt x="298" y="190"/>
                  </a:lnTo>
                  <a:lnTo>
                    <a:pt x="308" y="187"/>
                  </a:lnTo>
                  <a:lnTo>
                    <a:pt x="318" y="184"/>
                  </a:lnTo>
                  <a:lnTo>
                    <a:pt x="327" y="183"/>
                  </a:lnTo>
                  <a:lnTo>
                    <a:pt x="338" y="184"/>
                  </a:lnTo>
                  <a:lnTo>
                    <a:pt x="347" y="187"/>
                  </a:lnTo>
                  <a:lnTo>
                    <a:pt x="355" y="191"/>
                  </a:lnTo>
                  <a:lnTo>
                    <a:pt x="363" y="198"/>
                  </a:lnTo>
                  <a:lnTo>
                    <a:pt x="369" y="206"/>
                  </a:lnTo>
                  <a:lnTo>
                    <a:pt x="374" y="215"/>
                  </a:lnTo>
                  <a:lnTo>
                    <a:pt x="375" y="224"/>
                  </a:lnTo>
                  <a:lnTo>
                    <a:pt x="376" y="232"/>
                  </a:lnTo>
                  <a:lnTo>
                    <a:pt x="376" y="242"/>
                  </a:lnTo>
                  <a:lnTo>
                    <a:pt x="376" y="251"/>
                  </a:lnTo>
                  <a:lnTo>
                    <a:pt x="367" y="261"/>
                  </a:lnTo>
                  <a:lnTo>
                    <a:pt x="357" y="269"/>
                  </a:lnTo>
                  <a:lnTo>
                    <a:pt x="346" y="274"/>
                  </a:lnTo>
                  <a:lnTo>
                    <a:pt x="336" y="277"/>
                  </a:lnTo>
                  <a:lnTo>
                    <a:pt x="324" y="278"/>
                  </a:lnTo>
                  <a:lnTo>
                    <a:pt x="312" y="278"/>
                  </a:lnTo>
                  <a:lnTo>
                    <a:pt x="300" y="277"/>
                  </a:lnTo>
                  <a:lnTo>
                    <a:pt x="288" y="276"/>
                  </a:lnTo>
                  <a:lnTo>
                    <a:pt x="275" y="274"/>
                  </a:lnTo>
                  <a:lnTo>
                    <a:pt x="263" y="273"/>
                  </a:lnTo>
                  <a:lnTo>
                    <a:pt x="251" y="272"/>
                  </a:lnTo>
                  <a:lnTo>
                    <a:pt x="238" y="271"/>
                  </a:lnTo>
                  <a:lnTo>
                    <a:pt x="227" y="272"/>
                  </a:lnTo>
                  <a:lnTo>
                    <a:pt x="214" y="275"/>
                  </a:lnTo>
                  <a:lnTo>
                    <a:pt x="203" y="279"/>
                  </a:lnTo>
                  <a:lnTo>
                    <a:pt x="191" y="285"/>
                  </a:lnTo>
                  <a:lnTo>
                    <a:pt x="169" y="285"/>
                  </a:lnTo>
                  <a:lnTo>
                    <a:pt x="146" y="283"/>
                  </a:lnTo>
                  <a:lnTo>
                    <a:pt x="124" y="279"/>
                  </a:lnTo>
                  <a:lnTo>
                    <a:pt x="102" y="272"/>
                  </a:lnTo>
                  <a:lnTo>
                    <a:pt x="81" y="262"/>
                  </a:lnTo>
                  <a:lnTo>
                    <a:pt x="62" y="250"/>
                  </a:lnTo>
                  <a:lnTo>
                    <a:pt x="44" y="234"/>
                  </a:lnTo>
                  <a:lnTo>
                    <a:pt x="28" y="215"/>
                  </a:lnTo>
                  <a:lnTo>
                    <a:pt x="18" y="187"/>
                  </a:lnTo>
                  <a:lnTo>
                    <a:pt x="28" y="192"/>
                  </a:lnTo>
                  <a:lnTo>
                    <a:pt x="40" y="195"/>
                  </a:lnTo>
                  <a:lnTo>
                    <a:pt x="50" y="196"/>
                  </a:lnTo>
                  <a:lnTo>
                    <a:pt x="62" y="198"/>
                  </a:lnTo>
                  <a:lnTo>
                    <a:pt x="73" y="196"/>
                  </a:lnTo>
                  <a:lnTo>
                    <a:pt x="84" y="195"/>
                  </a:lnTo>
                  <a:lnTo>
                    <a:pt x="96" y="192"/>
                  </a:lnTo>
                  <a:lnTo>
                    <a:pt x="107" y="190"/>
                  </a:lnTo>
                  <a:lnTo>
                    <a:pt x="111" y="186"/>
                  </a:lnTo>
                  <a:lnTo>
                    <a:pt x="113" y="180"/>
                  </a:lnTo>
                  <a:lnTo>
                    <a:pt x="112" y="173"/>
                  </a:lnTo>
                  <a:lnTo>
                    <a:pt x="112" y="167"/>
                  </a:lnTo>
                  <a:lnTo>
                    <a:pt x="107" y="162"/>
                  </a:lnTo>
                  <a:lnTo>
                    <a:pt x="102" y="156"/>
                  </a:lnTo>
                  <a:lnTo>
                    <a:pt x="96" y="151"/>
                  </a:lnTo>
                  <a:lnTo>
                    <a:pt x="87" y="151"/>
                  </a:lnTo>
                  <a:lnTo>
                    <a:pt x="82" y="157"/>
                  </a:lnTo>
                  <a:lnTo>
                    <a:pt x="82" y="162"/>
                  </a:lnTo>
                  <a:lnTo>
                    <a:pt x="85" y="168"/>
                  </a:lnTo>
                  <a:lnTo>
                    <a:pt x="87" y="174"/>
                  </a:lnTo>
                  <a:lnTo>
                    <a:pt x="77" y="178"/>
                  </a:lnTo>
                  <a:lnTo>
                    <a:pt x="68" y="179"/>
                  </a:lnTo>
                  <a:lnTo>
                    <a:pt x="57" y="177"/>
                  </a:lnTo>
                  <a:lnTo>
                    <a:pt x="49" y="173"/>
                  </a:lnTo>
                  <a:lnTo>
                    <a:pt x="40" y="169"/>
                  </a:lnTo>
                  <a:lnTo>
                    <a:pt x="30" y="165"/>
                  </a:lnTo>
                  <a:lnTo>
                    <a:pt x="22" y="160"/>
                  </a:lnTo>
                  <a:lnTo>
                    <a:pt x="13" y="156"/>
                  </a:lnTo>
                  <a:lnTo>
                    <a:pt x="0" y="140"/>
                  </a:lnTo>
                  <a:lnTo>
                    <a:pt x="4" y="135"/>
                  </a:lnTo>
                  <a:lnTo>
                    <a:pt x="10" y="132"/>
                  </a:lnTo>
                  <a:lnTo>
                    <a:pt x="16" y="128"/>
                  </a:lnTo>
                  <a:lnTo>
                    <a:pt x="23" y="127"/>
                  </a:lnTo>
                  <a:lnTo>
                    <a:pt x="30" y="126"/>
                  </a:lnTo>
                  <a:lnTo>
                    <a:pt x="37" y="127"/>
                  </a:lnTo>
                  <a:lnTo>
                    <a:pt x="44" y="128"/>
                  </a:lnTo>
                  <a:lnTo>
                    <a:pt x="50" y="129"/>
                  </a:lnTo>
                  <a:lnTo>
                    <a:pt x="54" y="130"/>
                  </a:lnTo>
                  <a:lnTo>
                    <a:pt x="59" y="132"/>
                  </a:lnTo>
                  <a:lnTo>
                    <a:pt x="64" y="134"/>
                  </a:lnTo>
                  <a:lnTo>
                    <a:pt x="69" y="135"/>
                  </a:lnTo>
                  <a:lnTo>
                    <a:pt x="73" y="136"/>
                  </a:lnTo>
                  <a:lnTo>
                    <a:pt x="77" y="136"/>
                  </a:lnTo>
                  <a:lnTo>
                    <a:pt x="81" y="134"/>
                  </a:lnTo>
                  <a:lnTo>
                    <a:pt x="85" y="129"/>
                  </a:lnTo>
                  <a:lnTo>
                    <a:pt x="82" y="122"/>
                  </a:lnTo>
                  <a:lnTo>
                    <a:pt x="77" y="116"/>
                  </a:lnTo>
                  <a:lnTo>
                    <a:pt x="70" y="113"/>
                  </a:lnTo>
                  <a:lnTo>
                    <a:pt x="62" y="110"/>
                  </a:lnTo>
                  <a:lnTo>
                    <a:pt x="53" y="107"/>
                  </a:lnTo>
                  <a:lnTo>
                    <a:pt x="44" y="106"/>
                  </a:lnTo>
                  <a:lnTo>
                    <a:pt x="36" y="104"/>
                  </a:lnTo>
                  <a:lnTo>
                    <a:pt x="28" y="101"/>
                  </a:lnTo>
                  <a:lnTo>
                    <a:pt x="33" y="86"/>
                  </a:lnTo>
                  <a:lnTo>
                    <a:pt x="40" y="74"/>
                  </a:lnTo>
                  <a:lnTo>
                    <a:pt x="48" y="61"/>
                  </a:lnTo>
                  <a:lnTo>
                    <a:pt x="57" y="50"/>
                  </a:lnTo>
                  <a:lnTo>
                    <a:pt x="67" y="38"/>
                  </a:lnTo>
                  <a:lnTo>
                    <a:pt x="76" y="26"/>
                  </a:lnTo>
                  <a:lnTo>
                    <a:pt x="84" y="13"/>
                  </a:lnTo>
                  <a:lnTo>
                    <a:pt x="92" y="0"/>
                  </a:lnTo>
                  <a:lnTo>
                    <a:pt x="101" y="5"/>
                  </a:lnTo>
                  <a:lnTo>
                    <a:pt x="110" y="6"/>
                  </a:lnTo>
                  <a:lnTo>
                    <a:pt x="121" y="6"/>
                  </a:lnTo>
                  <a:lnTo>
                    <a:pt x="131" y="5"/>
                  </a:lnTo>
                  <a:lnTo>
                    <a:pt x="142" y="4"/>
                  </a:lnTo>
                  <a:lnTo>
                    <a:pt x="152" y="4"/>
                  </a:lnTo>
                  <a:lnTo>
                    <a:pt x="161" y="7"/>
                  </a:lnTo>
                  <a:lnTo>
                    <a:pt x="171" y="13"/>
                  </a:lnTo>
                  <a:close/>
                </a:path>
              </a:pathLst>
            </a:custGeom>
            <a:solidFill>
              <a:srgbClr val="f2bfb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68" name=""/>
            <p:cNvSpPr/>
            <p:nvPr/>
          </p:nvSpPr>
          <p:spPr>
            <a:xfrm flipH="1">
              <a:off x="7190640" y="3026880"/>
              <a:ext cx="222840" cy="406800"/>
            </a:xfrm>
            <a:custGeom>
              <a:avLst/>
              <a:gdLst/>
              <a:ahLst/>
              <a:rect l="l" t="t" r="r" b="b"/>
              <a:pathLst>
                <a:path w="127" h="233">
                  <a:moveTo>
                    <a:pt x="62" y="7"/>
                  </a:moveTo>
                  <a:lnTo>
                    <a:pt x="66" y="14"/>
                  </a:lnTo>
                  <a:lnTo>
                    <a:pt x="71" y="19"/>
                  </a:lnTo>
                  <a:lnTo>
                    <a:pt x="77" y="25"/>
                  </a:lnTo>
                  <a:lnTo>
                    <a:pt x="83" y="29"/>
                  </a:lnTo>
                  <a:lnTo>
                    <a:pt x="90" y="32"/>
                  </a:lnTo>
                  <a:lnTo>
                    <a:pt x="97" y="34"/>
                  </a:lnTo>
                  <a:lnTo>
                    <a:pt x="105" y="36"/>
                  </a:lnTo>
                  <a:lnTo>
                    <a:pt x="112" y="36"/>
                  </a:lnTo>
                  <a:lnTo>
                    <a:pt x="101" y="51"/>
                  </a:lnTo>
                  <a:lnTo>
                    <a:pt x="93" y="67"/>
                  </a:lnTo>
                  <a:lnTo>
                    <a:pt x="89" y="86"/>
                  </a:lnTo>
                  <a:lnTo>
                    <a:pt x="86" y="105"/>
                  </a:lnTo>
                  <a:lnTo>
                    <a:pt x="84" y="125"/>
                  </a:lnTo>
                  <a:lnTo>
                    <a:pt x="83" y="145"/>
                  </a:lnTo>
                  <a:lnTo>
                    <a:pt x="81" y="166"/>
                  </a:lnTo>
                  <a:lnTo>
                    <a:pt x="78" y="185"/>
                  </a:lnTo>
                  <a:lnTo>
                    <a:pt x="127" y="233"/>
                  </a:lnTo>
                  <a:lnTo>
                    <a:pt x="11" y="229"/>
                  </a:lnTo>
                  <a:lnTo>
                    <a:pt x="2" y="219"/>
                  </a:lnTo>
                  <a:lnTo>
                    <a:pt x="0" y="194"/>
                  </a:lnTo>
                  <a:lnTo>
                    <a:pt x="2" y="170"/>
                  </a:lnTo>
                  <a:lnTo>
                    <a:pt x="6" y="146"/>
                  </a:lnTo>
                  <a:lnTo>
                    <a:pt x="11" y="123"/>
                  </a:lnTo>
                  <a:lnTo>
                    <a:pt x="16" y="100"/>
                  </a:lnTo>
                  <a:lnTo>
                    <a:pt x="19" y="76"/>
                  </a:lnTo>
                  <a:lnTo>
                    <a:pt x="19" y="53"/>
                  </a:lnTo>
                  <a:lnTo>
                    <a:pt x="14" y="29"/>
                  </a:lnTo>
                  <a:lnTo>
                    <a:pt x="24" y="0"/>
                  </a:lnTo>
                  <a:lnTo>
                    <a:pt x="28" y="6"/>
                  </a:lnTo>
                  <a:lnTo>
                    <a:pt x="32" y="10"/>
                  </a:lnTo>
                  <a:lnTo>
                    <a:pt x="37" y="14"/>
                  </a:lnTo>
                  <a:lnTo>
                    <a:pt x="42" y="16"/>
                  </a:lnTo>
                  <a:lnTo>
                    <a:pt x="47" y="17"/>
                  </a:lnTo>
                  <a:lnTo>
                    <a:pt x="53" y="16"/>
                  </a:lnTo>
                  <a:lnTo>
                    <a:pt x="58" y="12"/>
                  </a:lnTo>
                  <a:lnTo>
                    <a:pt x="62" y="7"/>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69" name=""/>
            <p:cNvSpPr/>
            <p:nvPr/>
          </p:nvSpPr>
          <p:spPr>
            <a:xfrm flipH="1">
              <a:off x="7416000" y="3045960"/>
              <a:ext cx="236880" cy="138240"/>
            </a:xfrm>
            <a:custGeom>
              <a:avLst/>
              <a:gdLst/>
              <a:ahLst/>
              <a:rect l="l" t="t" r="r" b="b"/>
              <a:pathLst>
                <a:path w="135" h="79">
                  <a:moveTo>
                    <a:pt x="135" y="34"/>
                  </a:moveTo>
                  <a:lnTo>
                    <a:pt x="130" y="63"/>
                  </a:lnTo>
                  <a:lnTo>
                    <a:pt x="115" y="57"/>
                  </a:lnTo>
                  <a:lnTo>
                    <a:pt x="98" y="54"/>
                  </a:lnTo>
                  <a:lnTo>
                    <a:pt x="82" y="52"/>
                  </a:lnTo>
                  <a:lnTo>
                    <a:pt x="64" y="52"/>
                  </a:lnTo>
                  <a:lnTo>
                    <a:pt x="46" y="55"/>
                  </a:lnTo>
                  <a:lnTo>
                    <a:pt x="31" y="61"/>
                  </a:lnTo>
                  <a:lnTo>
                    <a:pt x="15" y="68"/>
                  </a:lnTo>
                  <a:lnTo>
                    <a:pt x="3" y="79"/>
                  </a:lnTo>
                  <a:lnTo>
                    <a:pt x="0" y="76"/>
                  </a:lnTo>
                  <a:lnTo>
                    <a:pt x="0" y="72"/>
                  </a:lnTo>
                  <a:lnTo>
                    <a:pt x="0" y="67"/>
                  </a:lnTo>
                  <a:lnTo>
                    <a:pt x="0" y="63"/>
                  </a:lnTo>
                  <a:lnTo>
                    <a:pt x="8" y="61"/>
                  </a:lnTo>
                  <a:lnTo>
                    <a:pt x="13" y="55"/>
                  </a:lnTo>
                  <a:lnTo>
                    <a:pt x="17" y="49"/>
                  </a:lnTo>
                  <a:lnTo>
                    <a:pt x="25" y="43"/>
                  </a:lnTo>
                  <a:lnTo>
                    <a:pt x="19" y="38"/>
                  </a:lnTo>
                  <a:lnTo>
                    <a:pt x="18" y="31"/>
                  </a:lnTo>
                  <a:lnTo>
                    <a:pt x="20" y="24"/>
                  </a:lnTo>
                  <a:lnTo>
                    <a:pt x="25" y="18"/>
                  </a:lnTo>
                  <a:lnTo>
                    <a:pt x="38" y="9"/>
                  </a:lnTo>
                  <a:lnTo>
                    <a:pt x="53" y="3"/>
                  </a:lnTo>
                  <a:lnTo>
                    <a:pt x="69" y="0"/>
                  </a:lnTo>
                  <a:lnTo>
                    <a:pt x="86" y="0"/>
                  </a:lnTo>
                  <a:lnTo>
                    <a:pt x="101" y="3"/>
                  </a:lnTo>
                  <a:lnTo>
                    <a:pt x="115" y="10"/>
                  </a:lnTo>
                  <a:lnTo>
                    <a:pt x="126" y="21"/>
                  </a:lnTo>
                  <a:lnTo>
                    <a:pt x="135" y="34"/>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70" name=""/>
            <p:cNvSpPr/>
            <p:nvPr/>
          </p:nvSpPr>
          <p:spPr>
            <a:xfrm flipH="1">
              <a:off x="6504120" y="3058200"/>
              <a:ext cx="79200" cy="81720"/>
            </a:xfrm>
            <a:custGeom>
              <a:avLst/>
              <a:gdLst/>
              <a:ahLst/>
              <a:rect l="l" t="t" r="r" b="b"/>
              <a:pathLst>
                <a:path w="45" h="47">
                  <a:moveTo>
                    <a:pt x="45" y="2"/>
                  </a:moveTo>
                  <a:lnTo>
                    <a:pt x="39" y="9"/>
                  </a:lnTo>
                  <a:lnTo>
                    <a:pt x="34" y="16"/>
                  </a:lnTo>
                  <a:lnTo>
                    <a:pt x="29" y="25"/>
                  </a:lnTo>
                  <a:lnTo>
                    <a:pt x="25" y="34"/>
                  </a:lnTo>
                  <a:lnTo>
                    <a:pt x="21" y="41"/>
                  </a:lnTo>
                  <a:lnTo>
                    <a:pt x="16" y="46"/>
                  </a:lnTo>
                  <a:lnTo>
                    <a:pt x="9" y="47"/>
                  </a:lnTo>
                  <a:lnTo>
                    <a:pt x="0" y="43"/>
                  </a:lnTo>
                  <a:lnTo>
                    <a:pt x="3" y="36"/>
                  </a:lnTo>
                  <a:lnTo>
                    <a:pt x="8" y="27"/>
                  </a:lnTo>
                  <a:lnTo>
                    <a:pt x="11" y="19"/>
                  </a:lnTo>
                  <a:lnTo>
                    <a:pt x="16" y="12"/>
                  </a:lnTo>
                  <a:lnTo>
                    <a:pt x="21" y="7"/>
                  </a:lnTo>
                  <a:lnTo>
                    <a:pt x="27" y="2"/>
                  </a:lnTo>
                  <a:lnTo>
                    <a:pt x="36" y="0"/>
                  </a:lnTo>
                  <a:lnTo>
                    <a:pt x="45" y="2"/>
                  </a:lnTo>
                  <a:close/>
                </a:path>
              </a:pathLst>
            </a:custGeom>
            <a:solidFill>
              <a:srgbClr val="000000"/>
            </a:solidFill>
            <a:ln w="0">
              <a:noFill/>
            </a:ln>
          </p:spPr>
          <p:style>
            <a:lnRef idx="0"/>
            <a:fillRef idx="0"/>
            <a:effectRef idx="0"/>
            <a:fontRef idx="minor"/>
          </p:style>
          <p:txBody>
            <a:bodyPr lIns="90000" rIns="90000" tIns="34920" bIns="34920" anchor="t">
              <a:noAutofit/>
            </a:bodyPr>
            <a:p>
              <a:endParaRPr b="0" lang="en-US" sz="2400" strike="noStrike" u="none">
                <a:solidFill>
                  <a:srgbClr val="ffffff"/>
                </a:solidFill>
                <a:effectLst/>
                <a:uFillTx/>
                <a:latin typeface="Times New Roman"/>
              </a:endParaRPr>
            </a:p>
          </p:txBody>
        </p:sp>
        <p:sp>
          <p:nvSpPr>
            <p:cNvPr id="1371" name=""/>
            <p:cNvSpPr/>
            <p:nvPr/>
          </p:nvSpPr>
          <p:spPr>
            <a:xfrm flipH="1">
              <a:off x="6432120" y="3061800"/>
              <a:ext cx="82800" cy="115200"/>
            </a:xfrm>
            <a:custGeom>
              <a:avLst/>
              <a:gdLst/>
              <a:ahLst/>
              <a:rect l="l" t="t" r="r" b="b"/>
              <a:pathLst>
                <a:path w="47" h="66">
                  <a:moveTo>
                    <a:pt x="47" y="2"/>
                  </a:moveTo>
                  <a:lnTo>
                    <a:pt x="41" y="12"/>
                  </a:lnTo>
                  <a:lnTo>
                    <a:pt x="37" y="21"/>
                  </a:lnTo>
                  <a:lnTo>
                    <a:pt x="32" y="31"/>
                  </a:lnTo>
                  <a:lnTo>
                    <a:pt x="28" y="40"/>
                  </a:lnTo>
                  <a:lnTo>
                    <a:pt x="22" y="48"/>
                  </a:lnTo>
                  <a:lnTo>
                    <a:pt x="15" y="57"/>
                  </a:lnTo>
                  <a:lnTo>
                    <a:pt x="8" y="62"/>
                  </a:lnTo>
                  <a:lnTo>
                    <a:pt x="0" y="66"/>
                  </a:lnTo>
                  <a:lnTo>
                    <a:pt x="1" y="57"/>
                  </a:lnTo>
                  <a:lnTo>
                    <a:pt x="3" y="47"/>
                  </a:lnTo>
                  <a:lnTo>
                    <a:pt x="7" y="37"/>
                  </a:lnTo>
                  <a:lnTo>
                    <a:pt x="12" y="28"/>
                  </a:lnTo>
                  <a:lnTo>
                    <a:pt x="18" y="18"/>
                  </a:lnTo>
                  <a:lnTo>
                    <a:pt x="26" y="11"/>
                  </a:lnTo>
                  <a:lnTo>
                    <a:pt x="34" y="5"/>
                  </a:lnTo>
                  <a:lnTo>
                    <a:pt x="43" y="0"/>
                  </a:lnTo>
                  <a:lnTo>
                    <a:pt x="47" y="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72" name=""/>
            <p:cNvSpPr/>
            <p:nvPr/>
          </p:nvSpPr>
          <p:spPr>
            <a:xfrm flipH="1">
              <a:off x="6741360" y="3133800"/>
              <a:ext cx="203760" cy="153720"/>
            </a:xfrm>
            <a:custGeom>
              <a:avLst/>
              <a:gdLst/>
              <a:ahLst/>
              <a:rect l="l" t="t" r="r" b="b"/>
              <a:pathLst>
                <a:path w="116" h="88">
                  <a:moveTo>
                    <a:pt x="116" y="32"/>
                  </a:moveTo>
                  <a:lnTo>
                    <a:pt x="116" y="35"/>
                  </a:lnTo>
                  <a:lnTo>
                    <a:pt x="0" y="88"/>
                  </a:lnTo>
                  <a:lnTo>
                    <a:pt x="0" y="54"/>
                  </a:lnTo>
                  <a:lnTo>
                    <a:pt x="8" y="61"/>
                  </a:lnTo>
                  <a:lnTo>
                    <a:pt x="90" y="0"/>
                  </a:lnTo>
                  <a:lnTo>
                    <a:pt x="98" y="5"/>
                  </a:lnTo>
                  <a:lnTo>
                    <a:pt x="107" y="14"/>
                  </a:lnTo>
                  <a:lnTo>
                    <a:pt x="112" y="23"/>
                  </a:lnTo>
                  <a:lnTo>
                    <a:pt x="116" y="32"/>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73" name=""/>
            <p:cNvSpPr/>
            <p:nvPr/>
          </p:nvSpPr>
          <p:spPr>
            <a:xfrm flipH="1">
              <a:off x="7134480" y="3156120"/>
              <a:ext cx="101880" cy="237600"/>
            </a:xfrm>
            <a:custGeom>
              <a:avLst/>
              <a:gdLst/>
              <a:ahLst/>
              <a:rect l="l" t="t" r="r" b="b"/>
              <a:pathLst>
                <a:path w="58" h="136">
                  <a:moveTo>
                    <a:pt x="39" y="136"/>
                  </a:moveTo>
                  <a:lnTo>
                    <a:pt x="33" y="133"/>
                  </a:lnTo>
                  <a:lnTo>
                    <a:pt x="25" y="130"/>
                  </a:lnTo>
                  <a:lnTo>
                    <a:pt x="18" y="125"/>
                  </a:lnTo>
                  <a:lnTo>
                    <a:pt x="12" y="120"/>
                  </a:lnTo>
                  <a:lnTo>
                    <a:pt x="7" y="114"/>
                  </a:lnTo>
                  <a:lnTo>
                    <a:pt x="3" y="108"/>
                  </a:lnTo>
                  <a:lnTo>
                    <a:pt x="0" y="99"/>
                  </a:lnTo>
                  <a:lnTo>
                    <a:pt x="2" y="91"/>
                  </a:lnTo>
                  <a:lnTo>
                    <a:pt x="17" y="0"/>
                  </a:lnTo>
                  <a:lnTo>
                    <a:pt x="24" y="14"/>
                  </a:lnTo>
                  <a:lnTo>
                    <a:pt x="34" y="30"/>
                  </a:lnTo>
                  <a:lnTo>
                    <a:pt x="43" y="48"/>
                  </a:lnTo>
                  <a:lnTo>
                    <a:pt x="51" y="65"/>
                  </a:lnTo>
                  <a:lnTo>
                    <a:pt x="57" y="82"/>
                  </a:lnTo>
                  <a:lnTo>
                    <a:pt x="58" y="101"/>
                  </a:lnTo>
                  <a:lnTo>
                    <a:pt x="52" y="119"/>
                  </a:lnTo>
                  <a:lnTo>
                    <a:pt x="39" y="136"/>
                  </a:lnTo>
                  <a:close/>
                </a:path>
              </a:pathLst>
            </a:custGeom>
            <a:solidFill>
              <a:srgbClr val="00ff7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74" name=""/>
            <p:cNvSpPr/>
            <p:nvPr/>
          </p:nvSpPr>
          <p:spPr>
            <a:xfrm flipH="1">
              <a:off x="8334000" y="3161520"/>
              <a:ext cx="558360" cy="791640"/>
            </a:xfrm>
            <a:custGeom>
              <a:avLst/>
              <a:gdLst/>
              <a:ahLst/>
              <a:rect l="l" t="t" r="r" b="b"/>
              <a:pathLst>
                <a:path w="318" h="453">
                  <a:moveTo>
                    <a:pt x="309" y="16"/>
                  </a:moveTo>
                  <a:lnTo>
                    <a:pt x="314" y="31"/>
                  </a:lnTo>
                  <a:lnTo>
                    <a:pt x="317" y="48"/>
                  </a:lnTo>
                  <a:lnTo>
                    <a:pt x="318" y="66"/>
                  </a:lnTo>
                  <a:lnTo>
                    <a:pt x="315" y="82"/>
                  </a:lnTo>
                  <a:lnTo>
                    <a:pt x="301" y="100"/>
                  </a:lnTo>
                  <a:lnTo>
                    <a:pt x="284" y="117"/>
                  </a:lnTo>
                  <a:lnTo>
                    <a:pt x="265" y="131"/>
                  </a:lnTo>
                  <a:lnTo>
                    <a:pt x="247" y="143"/>
                  </a:lnTo>
                  <a:lnTo>
                    <a:pt x="227" y="154"/>
                  </a:lnTo>
                  <a:lnTo>
                    <a:pt x="206" y="164"/>
                  </a:lnTo>
                  <a:lnTo>
                    <a:pt x="185" y="174"/>
                  </a:lnTo>
                  <a:lnTo>
                    <a:pt x="164" y="183"/>
                  </a:lnTo>
                  <a:lnTo>
                    <a:pt x="164" y="192"/>
                  </a:lnTo>
                  <a:lnTo>
                    <a:pt x="167" y="198"/>
                  </a:lnTo>
                  <a:lnTo>
                    <a:pt x="171" y="202"/>
                  </a:lnTo>
                  <a:lnTo>
                    <a:pt x="177" y="205"/>
                  </a:lnTo>
                  <a:lnTo>
                    <a:pt x="183" y="207"/>
                  </a:lnTo>
                  <a:lnTo>
                    <a:pt x="190" y="209"/>
                  </a:lnTo>
                  <a:lnTo>
                    <a:pt x="197" y="212"/>
                  </a:lnTo>
                  <a:lnTo>
                    <a:pt x="203" y="216"/>
                  </a:lnTo>
                  <a:lnTo>
                    <a:pt x="208" y="230"/>
                  </a:lnTo>
                  <a:lnTo>
                    <a:pt x="213" y="246"/>
                  </a:lnTo>
                  <a:lnTo>
                    <a:pt x="218" y="262"/>
                  </a:lnTo>
                  <a:lnTo>
                    <a:pt x="224" y="276"/>
                  </a:lnTo>
                  <a:lnTo>
                    <a:pt x="212" y="272"/>
                  </a:lnTo>
                  <a:lnTo>
                    <a:pt x="201" y="269"/>
                  </a:lnTo>
                  <a:lnTo>
                    <a:pt x="188" y="265"/>
                  </a:lnTo>
                  <a:lnTo>
                    <a:pt x="176" y="263"/>
                  </a:lnTo>
                  <a:lnTo>
                    <a:pt x="163" y="262"/>
                  </a:lnTo>
                  <a:lnTo>
                    <a:pt x="151" y="264"/>
                  </a:lnTo>
                  <a:lnTo>
                    <a:pt x="138" y="268"/>
                  </a:lnTo>
                  <a:lnTo>
                    <a:pt x="126" y="276"/>
                  </a:lnTo>
                  <a:lnTo>
                    <a:pt x="113" y="295"/>
                  </a:lnTo>
                  <a:lnTo>
                    <a:pt x="106" y="317"/>
                  </a:lnTo>
                  <a:lnTo>
                    <a:pt x="104" y="342"/>
                  </a:lnTo>
                  <a:lnTo>
                    <a:pt x="108" y="368"/>
                  </a:lnTo>
                  <a:lnTo>
                    <a:pt x="113" y="378"/>
                  </a:lnTo>
                  <a:lnTo>
                    <a:pt x="118" y="387"/>
                  </a:lnTo>
                  <a:lnTo>
                    <a:pt x="124" y="398"/>
                  </a:lnTo>
                  <a:lnTo>
                    <a:pt x="130" y="407"/>
                  </a:lnTo>
                  <a:lnTo>
                    <a:pt x="137" y="416"/>
                  </a:lnTo>
                  <a:lnTo>
                    <a:pt x="147" y="422"/>
                  </a:lnTo>
                  <a:lnTo>
                    <a:pt x="156" y="427"/>
                  </a:lnTo>
                  <a:lnTo>
                    <a:pt x="168" y="430"/>
                  </a:lnTo>
                  <a:lnTo>
                    <a:pt x="173" y="430"/>
                  </a:lnTo>
                  <a:lnTo>
                    <a:pt x="177" y="430"/>
                  </a:lnTo>
                  <a:lnTo>
                    <a:pt x="182" y="430"/>
                  </a:lnTo>
                  <a:lnTo>
                    <a:pt x="187" y="430"/>
                  </a:lnTo>
                  <a:lnTo>
                    <a:pt x="192" y="430"/>
                  </a:lnTo>
                  <a:lnTo>
                    <a:pt x="197" y="430"/>
                  </a:lnTo>
                  <a:lnTo>
                    <a:pt x="201" y="430"/>
                  </a:lnTo>
                  <a:lnTo>
                    <a:pt x="205" y="430"/>
                  </a:lnTo>
                  <a:lnTo>
                    <a:pt x="200" y="444"/>
                  </a:lnTo>
                  <a:lnTo>
                    <a:pt x="190" y="451"/>
                  </a:lnTo>
                  <a:lnTo>
                    <a:pt x="180" y="453"/>
                  </a:lnTo>
                  <a:lnTo>
                    <a:pt x="168" y="451"/>
                  </a:lnTo>
                  <a:lnTo>
                    <a:pt x="154" y="448"/>
                  </a:lnTo>
                  <a:lnTo>
                    <a:pt x="142" y="444"/>
                  </a:lnTo>
                  <a:lnTo>
                    <a:pt x="129" y="443"/>
                  </a:lnTo>
                  <a:lnTo>
                    <a:pt x="118" y="444"/>
                  </a:lnTo>
                  <a:lnTo>
                    <a:pt x="116" y="437"/>
                  </a:lnTo>
                  <a:lnTo>
                    <a:pt x="113" y="433"/>
                  </a:lnTo>
                  <a:lnTo>
                    <a:pt x="108" y="432"/>
                  </a:lnTo>
                  <a:lnTo>
                    <a:pt x="103" y="433"/>
                  </a:lnTo>
                  <a:lnTo>
                    <a:pt x="99" y="435"/>
                  </a:lnTo>
                  <a:lnTo>
                    <a:pt x="94" y="435"/>
                  </a:lnTo>
                  <a:lnTo>
                    <a:pt x="90" y="432"/>
                  </a:lnTo>
                  <a:lnTo>
                    <a:pt x="86" y="428"/>
                  </a:lnTo>
                  <a:lnTo>
                    <a:pt x="68" y="419"/>
                  </a:lnTo>
                  <a:lnTo>
                    <a:pt x="52" y="406"/>
                  </a:lnTo>
                  <a:lnTo>
                    <a:pt x="38" y="392"/>
                  </a:lnTo>
                  <a:lnTo>
                    <a:pt x="26" y="376"/>
                  </a:lnTo>
                  <a:lnTo>
                    <a:pt x="16" y="358"/>
                  </a:lnTo>
                  <a:lnTo>
                    <a:pt x="9" y="340"/>
                  </a:lnTo>
                  <a:lnTo>
                    <a:pt x="3" y="321"/>
                  </a:lnTo>
                  <a:lnTo>
                    <a:pt x="0" y="302"/>
                  </a:lnTo>
                  <a:lnTo>
                    <a:pt x="3" y="284"/>
                  </a:lnTo>
                  <a:lnTo>
                    <a:pt x="7" y="267"/>
                  </a:lnTo>
                  <a:lnTo>
                    <a:pt x="12" y="249"/>
                  </a:lnTo>
                  <a:lnTo>
                    <a:pt x="18" y="232"/>
                  </a:lnTo>
                  <a:lnTo>
                    <a:pt x="26" y="217"/>
                  </a:lnTo>
                  <a:lnTo>
                    <a:pt x="35" y="201"/>
                  </a:lnTo>
                  <a:lnTo>
                    <a:pt x="44" y="185"/>
                  </a:lnTo>
                  <a:lnTo>
                    <a:pt x="54" y="171"/>
                  </a:lnTo>
                  <a:lnTo>
                    <a:pt x="66" y="157"/>
                  </a:lnTo>
                  <a:lnTo>
                    <a:pt x="78" y="143"/>
                  </a:lnTo>
                  <a:lnTo>
                    <a:pt x="92" y="131"/>
                  </a:lnTo>
                  <a:lnTo>
                    <a:pt x="105" y="119"/>
                  </a:lnTo>
                  <a:lnTo>
                    <a:pt x="120" y="108"/>
                  </a:lnTo>
                  <a:lnTo>
                    <a:pt x="135" y="98"/>
                  </a:lnTo>
                  <a:lnTo>
                    <a:pt x="151" y="89"/>
                  </a:lnTo>
                  <a:lnTo>
                    <a:pt x="168" y="82"/>
                  </a:lnTo>
                  <a:lnTo>
                    <a:pt x="171" y="69"/>
                  </a:lnTo>
                  <a:lnTo>
                    <a:pt x="174" y="56"/>
                  </a:lnTo>
                  <a:lnTo>
                    <a:pt x="179" y="44"/>
                  </a:lnTo>
                  <a:lnTo>
                    <a:pt x="185" y="31"/>
                  </a:lnTo>
                  <a:lnTo>
                    <a:pt x="192" y="20"/>
                  </a:lnTo>
                  <a:lnTo>
                    <a:pt x="201" y="10"/>
                  </a:lnTo>
                  <a:lnTo>
                    <a:pt x="211" y="4"/>
                  </a:lnTo>
                  <a:lnTo>
                    <a:pt x="224" y="0"/>
                  </a:lnTo>
                  <a:lnTo>
                    <a:pt x="235" y="0"/>
                  </a:lnTo>
                  <a:lnTo>
                    <a:pt x="247" y="0"/>
                  </a:lnTo>
                  <a:lnTo>
                    <a:pt x="258" y="0"/>
                  </a:lnTo>
                  <a:lnTo>
                    <a:pt x="269" y="1"/>
                  </a:lnTo>
                  <a:lnTo>
                    <a:pt x="280" y="2"/>
                  </a:lnTo>
                  <a:lnTo>
                    <a:pt x="290" y="5"/>
                  </a:lnTo>
                  <a:lnTo>
                    <a:pt x="299" y="9"/>
                  </a:lnTo>
                  <a:lnTo>
                    <a:pt x="309" y="16"/>
                  </a:lnTo>
                  <a:close/>
                </a:path>
              </a:pathLst>
            </a:custGeom>
            <a:solidFill>
              <a:srgbClr val="4c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75" name=""/>
            <p:cNvSpPr/>
            <p:nvPr/>
          </p:nvSpPr>
          <p:spPr>
            <a:xfrm flipH="1">
              <a:off x="7286040" y="3171960"/>
              <a:ext cx="324360" cy="574920"/>
            </a:xfrm>
            <a:custGeom>
              <a:avLst/>
              <a:gdLst/>
              <a:ahLst/>
              <a:rect l="l" t="t" r="r" b="b"/>
              <a:pathLst>
                <a:path w="185" h="329">
                  <a:moveTo>
                    <a:pt x="98" y="13"/>
                  </a:moveTo>
                  <a:lnTo>
                    <a:pt x="97" y="48"/>
                  </a:lnTo>
                  <a:lnTo>
                    <a:pt x="96" y="81"/>
                  </a:lnTo>
                  <a:lnTo>
                    <a:pt x="94" y="112"/>
                  </a:lnTo>
                  <a:lnTo>
                    <a:pt x="91" y="146"/>
                  </a:lnTo>
                  <a:lnTo>
                    <a:pt x="98" y="150"/>
                  </a:lnTo>
                  <a:lnTo>
                    <a:pt x="104" y="155"/>
                  </a:lnTo>
                  <a:lnTo>
                    <a:pt x="109" y="161"/>
                  </a:lnTo>
                  <a:lnTo>
                    <a:pt x="113" y="168"/>
                  </a:lnTo>
                  <a:lnTo>
                    <a:pt x="116" y="173"/>
                  </a:lnTo>
                  <a:lnTo>
                    <a:pt x="121" y="178"/>
                  </a:lnTo>
                  <a:lnTo>
                    <a:pt x="127" y="182"/>
                  </a:lnTo>
                  <a:lnTo>
                    <a:pt x="136" y="184"/>
                  </a:lnTo>
                  <a:lnTo>
                    <a:pt x="143" y="183"/>
                  </a:lnTo>
                  <a:lnTo>
                    <a:pt x="150" y="183"/>
                  </a:lnTo>
                  <a:lnTo>
                    <a:pt x="157" y="183"/>
                  </a:lnTo>
                  <a:lnTo>
                    <a:pt x="164" y="184"/>
                  </a:lnTo>
                  <a:lnTo>
                    <a:pt x="171" y="187"/>
                  </a:lnTo>
                  <a:lnTo>
                    <a:pt x="176" y="189"/>
                  </a:lnTo>
                  <a:lnTo>
                    <a:pt x="181" y="192"/>
                  </a:lnTo>
                  <a:lnTo>
                    <a:pt x="185" y="197"/>
                  </a:lnTo>
                  <a:lnTo>
                    <a:pt x="183" y="205"/>
                  </a:lnTo>
                  <a:lnTo>
                    <a:pt x="178" y="211"/>
                  </a:lnTo>
                  <a:lnTo>
                    <a:pt x="171" y="214"/>
                  </a:lnTo>
                  <a:lnTo>
                    <a:pt x="163" y="215"/>
                  </a:lnTo>
                  <a:lnTo>
                    <a:pt x="153" y="216"/>
                  </a:lnTo>
                  <a:lnTo>
                    <a:pt x="144" y="217"/>
                  </a:lnTo>
                  <a:lnTo>
                    <a:pt x="137" y="220"/>
                  </a:lnTo>
                  <a:lnTo>
                    <a:pt x="129" y="225"/>
                  </a:lnTo>
                  <a:lnTo>
                    <a:pt x="123" y="238"/>
                  </a:lnTo>
                  <a:lnTo>
                    <a:pt x="118" y="250"/>
                  </a:lnTo>
                  <a:lnTo>
                    <a:pt x="114" y="263"/>
                  </a:lnTo>
                  <a:lnTo>
                    <a:pt x="111" y="277"/>
                  </a:lnTo>
                  <a:lnTo>
                    <a:pt x="109" y="290"/>
                  </a:lnTo>
                  <a:lnTo>
                    <a:pt x="105" y="304"/>
                  </a:lnTo>
                  <a:lnTo>
                    <a:pt x="102" y="316"/>
                  </a:lnTo>
                  <a:lnTo>
                    <a:pt x="98" y="329"/>
                  </a:lnTo>
                  <a:lnTo>
                    <a:pt x="89" y="322"/>
                  </a:lnTo>
                  <a:lnTo>
                    <a:pt x="83" y="313"/>
                  </a:lnTo>
                  <a:lnTo>
                    <a:pt x="77" y="304"/>
                  </a:lnTo>
                  <a:lnTo>
                    <a:pt x="74" y="293"/>
                  </a:lnTo>
                  <a:lnTo>
                    <a:pt x="71" y="282"/>
                  </a:lnTo>
                  <a:lnTo>
                    <a:pt x="68" y="271"/>
                  </a:lnTo>
                  <a:lnTo>
                    <a:pt x="64" y="261"/>
                  </a:lnTo>
                  <a:lnTo>
                    <a:pt x="60" y="250"/>
                  </a:lnTo>
                  <a:lnTo>
                    <a:pt x="54" y="250"/>
                  </a:lnTo>
                  <a:lnTo>
                    <a:pt x="48" y="252"/>
                  </a:lnTo>
                  <a:lnTo>
                    <a:pt x="44" y="255"/>
                  </a:lnTo>
                  <a:lnTo>
                    <a:pt x="41" y="261"/>
                  </a:lnTo>
                  <a:lnTo>
                    <a:pt x="41" y="279"/>
                  </a:lnTo>
                  <a:lnTo>
                    <a:pt x="34" y="271"/>
                  </a:lnTo>
                  <a:lnTo>
                    <a:pt x="28" y="264"/>
                  </a:lnTo>
                  <a:lnTo>
                    <a:pt x="20" y="258"/>
                  </a:lnTo>
                  <a:lnTo>
                    <a:pt x="14" y="250"/>
                  </a:lnTo>
                  <a:lnTo>
                    <a:pt x="8" y="243"/>
                  </a:lnTo>
                  <a:lnTo>
                    <a:pt x="4" y="235"/>
                  </a:lnTo>
                  <a:lnTo>
                    <a:pt x="2" y="224"/>
                  </a:lnTo>
                  <a:lnTo>
                    <a:pt x="1" y="213"/>
                  </a:lnTo>
                  <a:lnTo>
                    <a:pt x="1" y="187"/>
                  </a:lnTo>
                  <a:lnTo>
                    <a:pt x="7" y="178"/>
                  </a:lnTo>
                  <a:lnTo>
                    <a:pt x="4" y="169"/>
                  </a:lnTo>
                  <a:lnTo>
                    <a:pt x="0" y="157"/>
                  </a:lnTo>
                  <a:lnTo>
                    <a:pt x="1" y="146"/>
                  </a:lnTo>
                  <a:lnTo>
                    <a:pt x="6" y="111"/>
                  </a:lnTo>
                  <a:lnTo>
                    <a:pt x="8" y="76"/>
                  </a:lnTo>
                  <a:lnTo>
                    <a:pt x="11" y="41"/>
                  </a:lnTo>
                  <a:lnTo>
                    <a:pt x="19" y="7"/>
                  </a:lnTo>
                  <a:lnTo>
                    <a:pt x="29" y="4"/>
                  </a:lnTo>
                  <a:lnTo>
                    <a:pt x="39" y="2"/>
                  </a:lnTo>
                  <a:lnTo>
                    <a:pt x="49" y="0"/>
                  </a:lnTo>
                  <a:lnTo>
                    <a:pt x="61" y="0"/>
                  </a:lnTo>
                  <a:lnTo>
                    <a:pt x="71" y="1"/>
                  </a:lnTo>
                  <a:lnTo>
                    <a:pt x="81" y="3"/>
                  </a:lnTo>
                  <a:lnTo>
                    <a:pt x="90" y="7"/>
                  </a:lnTo>
                  <a:lnTo>
                    <a:pt x="98" y="13"/>
                  </a:lnTo>
                  <a:close/>
                </a:path>
              </a:pathLst>
            </a:custGeom>
            <a:solidFill>
              <a:srgbClr val="f2bfb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76" name=""/>
            <p:cNvSpPr/>
            <p:nvPr/>
          </p:nvSpPr>
          <p:spPr>
            <a:xfrm flipH="1">
              <a:off x="6591960" y="3310200"/>
              <a:ext cx="294840" cy="248040"/>
            </a:xfrm>
            <a:custGeom>
              <a:avLst/>
              <a:gdLst/>
              <a:ahLst/>
              <a:rect l="l" t="t" r="r" b="b"/>
              <a:pathLst>
                <a:path w="168" h="142">
                  <a:moveTo>
                    <a:pt x="152" y="108"/>
                  </a:moveTo>
                  <a:lnTo>
                    <a:pt x="158" y="114"/>
                  </a:lnTo>
                  <a:lnTo>
                    <a:pt x="164" y="120"/>
                  </a:lnTo>
                  <a:lnTo>
                    <a:pt x="168" y="127"/>
                  </a:lnTo>
                  <a:lnTo>
                    <a:pt x="167" y="137"/>
                  </a:lnTo>
                  <a:lnTo>
                    <a:pt x="152" y="142"/>
                  </a:lnTo>
                  <a:lnTo>
                    <a:pt x="137" y="141"/>
                  </a:lnTo>
                  <a:lnTo>
                    <a:pt x="122" y="135"/>
                  </a:lnTo>
                  <a:lnTo>
                    <a:pt x="109" y="126"/>
                  </a:lnTo>
                  <a:lnTo>
                    <a:pt x="96" y="118"/>
                  </a:lnTo>
                  <a:lnTo>
                    <a:pt x="83" y="111"/>
                  </a:lnTo>
                  <a:lnTo>
                    <a:pt x="68" y="109"/>
                  </a:lnTo>
                  <a:lnTo>
                    <a:pt x="54" y="112"/>
                  </a:lnTo>
                  <a:lnTo>
                    <a:pt x="56" y="117"/>
                  </a:lnTo>
                  <a:lnTo>
                    <a:pt x="60" y="121"/>
                  </a:lnTo>
                  <a:lnTo>
                    <a:pt x="64" y="124"/>
                  </a:lnTo>
                  <a:lnTo>
                    <a:pt x="70" y="126"/>
                  </a:lnTo>
                  <a:lnTo>
                    <a:pt x="76" y="130"/>
                  </a:lnTo>
                  <a:lnTo>
                    <a:pt x="82" y="132"/>
                  </a:lnTo>
                  <a:lnTo>
                    <a:pt x="87" y="135"/>
                  </a:lnTo>
                  <a:lnTo>
                    <a:pt x="92" y="139"/>
                  </a:lnTo>
                  <a:lnTo>
                    <a:pt x="84" y="138"/>
                  </a:lnTo>
                  <a:lnTo>
                    <a:pt x="76" y="139"/>
                  </a:lnTo>
                  <a:lnTo>
                    <a:pt x="66" y="140"/>
                  </a:lnTo>
                  <a:lnTo>
                    <a:pt x="58" y="140"/>
                  </a:lnTo>
                  <a:lnTo>
                    <a:pt x="49" y="140"/>
                  </a:lnTo>
                  <a:lnTo>
                    <a:pt x="41" y="138"/>
                  </a:lnTo>
                  <a:lnTo>
                    <a:pt x="36" y="133"/>
                  </a:lnTo>
                  <a:lnTo>
                    <a:pt x="32" y="123"/>
                  </a:lnTo>
                  <a:lnTo>
                    <a:pt x="34" y="114"/>
                  </a:lnTo>
                  <a:lnTo>
                    <a:pt x="38" y="105"/>
                  </a:lnTo>
                  <a:lnTo>
                    <a:pt x="39" y="98"/>
                  </a:lnTo>
                  <a:lnTo>
                    <a:pt x="29" y="92"/>
                  </a:lnTo>
                  <a:lnTo>
                    <a:pt x="19" y="73"/>
                  </a:lnTo>
                  <a:lnTo>
                    <a:pt x="14" y="50"/>
                  </a:lnTo>
                  <a:lnTo>
                    <a:pt x="10" y="27"/>
                  </a:lnTo>
                  <a:lnTo>
                    <a:pt x="0" y="7"/>
                  </a:lnTo>
                  <a:lnTo>
                    <a:pt x="7" y="4"/>
                  </a:lnTo>
                  <a:lnTo>
                    <a:pt x="14" y="2"/>
                  </a:lnTo>
                  <a:lnTo>
                    <a:pt x="23" y="1"/>
                  </a:lnTo>
                  <a:lnTo>
                    <a:pt x="31" y="0"/>
                  </a:lnTo>
                  <a:lnTo>
                    <a:pt x="39" y="0"/>
                  </a:lnTo>
                  <a:lnTo>
                    <a:pt x="48" y="1"/>
                  </a:lnTo>
                  <a:lnTo>
                    <a:pt x="56" y="2"/>
                  </a:lnTo>
                  <a:lnTo>
                    <a:pt x="63" y="3"/>
                  </a:lnTo>
                  <a:lnTo>
                    <a:pt x="70" y="19"/>
                  </a:lnTo>
                  <a:lnTo>
                    <a:pt x="78" y="36"/>
                  </a:lnTo>
                  <a:lnTo>
                    <a:pt x="85" y="53"/>
                  </a:lnTo>
                  <a:lnTo>
                    <a:pt x="93" y="70"/>
                  </a:lnTo>
                  <a:lnTo>
                    <a:pt x="104" y="85"/>
                  </a:lnTo>
                  <a:lnTo>
                    <a:pt x="116" y="96"/>
                  </a:lnTo>
                  <a:lnTo>
                    <a:pt x="132" y="104"/>
                  </a:lnTo>
                  <a:lnTo>
                    <a:pt x="152" y="108"/>
                  </a:lnTo>
                  <a:close/>
                </a:path>
              </a:pathLst>
            </a:custGeom>
            <a:solidFill>
              <a:srgbClr val="f2bfb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77" name=""/>
            <p:cNvSpPr/>
            <p:nvPr/>
          </p:nvSpPr>
          <p:spPr>
            <a:xfrm flipH="1">
              <a:off x="8056800" y="3359160"/>
              <a:ext cx="607680" cy="642600"/>
            </a:xfrm>
            <a:custGeom>
              <a:avLst/>
              <a:gdLst/>
              <a:ahLst/>
              <a:rect l="l" t="t" r="r" b="b"/>
              <a:pathLst>
                <a:path w="346" h="368">
                  <a:moveTo>
                    <a:pt x="334" y="134"/>
                  </a:moveTo>
                  <a:lnTo>
                    <a:pt x="335" y="141"/>
                  </a:lnTo>
                  <a:lnTo>
                    <a:pt x="338" y="151"/>
                  </a:lnTo>
                  <a:lnTo>
                    <a:pt x="342" y="160"/>
                  </a:lnTo>
                  <a:lnTo>
                    <a:pt x="345" y="169"/>
                  </a:lnTo>
                  <a:lnTo>
                    <a:pt x="346" y="177"/>
                  </a:lnTo>
                  <a:lnTo>
                    <a:pt x="344" y="183"/>
                  </a:lnTo>
                  <a:lnTo>
                    <a:pt x="337" y="187"/>
                  </a:lnTo>
                  <a:lnTo>
                    <a:pt x="324" y="189"/>
                  </a:lnTo>
                  <a:lnTo>
                    <a:pt x="316" y="191"/>
                  </a:lnTo>
                  <a:lnTo>
                    <a:pt x="309" y="193"/>
                  </a:lnTo>
                  <a:lnTo>
                    <a:pt x="301" y="196"/>
                  </a:lnTo>
                  <a:lnTo>
                    <a:pt x="294" y="200"/>
                  </a:lnTo>
                  <a:lnTo>
                    <a:pt x="288" y="203"/>
                  </a:lnTo>
                  <a:lnTo>
                    <a:pt x="281" y="205"/>
                  </a:lnTo>
                  <a:lnTo>
                    <a:pt x="272" y="206"/>
                  </a:lnTo>
                  <a:lnTo>
                    <a:pt x="264" y="206"/>
                  </a:lnTo>
                  <a:lnTo>
                    <a:pt x="258" y="194"/>
                  </a:lnTo>
                  <a:lnTo>
                    <a:pt x="258" y="180"/>
                  </a:lnTo>
                  <a:lnTo>
                    <a:pt x="254" y="170"/>
                  </a:lnTo>
                  <a:lnTo>
                    <a:pt x="239" y="165"/>
                  </a:lnTo>
                  <a:lnTo>
                    <a:pt x="233" y="179"/>
                  </a:lnTo>
                  <a:lnTo>
                    <a:pt x="233" y="194"/>
                  </a:lnTo>
                  <a:lnTo>
                    <a:pt x="237" y="208"/>
                  </a:lnTo>
                  <a:lnTo>
                    <a:pt x="241" y="222"/>
                  </a:lnTo>
                  <a:lnTo>
                    <a:pt x="247" y="229"/>
                  </a:lnTo>
                  <a:lnTo>
                    <a:pt x="255" y="233"/>
                  </a:lnTo>
                  <a:lnTo>
                    <a:pt x="263" y="235"/>
                  </a:lnTo>
                  <a:lnTo>
                    <a:pt x="271" y="235"/>
                  </a:lnTo>
                  <a:lnTo>
                    <a:pt x="279" y="233"/>
                  </a:lnTo>
                  <a:lnTo>
                    <a:pt x="287" y="230"/>
                  </a:lnTo>
                  <a:lnTo>
                    <a:pt x="294" y="228"/>
                  </a:lnTo>
                  <a:lnTo>
                    <a:pt x="301" y="226"/>
                  </a:lnTo>
                  <a:lnTo>
                    <a:pt x="312" y="239"/>
                  </a:lnTo>
                  <a:lnTo>
                    <a:pt x="318" y="255"/>
                  </a:lnTo>
                  <a:lnTo>
                    <a:pt x="322" y="270"/>
                  </a:lnTo>
                  <a:lnTo>
                    <a:pt x="326" y="286"/>
                  </a:lnTo>
                  <a:lnTo>
                    <a:pt x="309" y="299"/>
                  </a:lnTo>
                  <a:lnTo>
                    <a:pt x="290" y="310"/>
                  </a:lnTo>
                  <a:lnTo>
                    <a:pt x="271" y="320"/>
                  </a:lnTo>
                  <a:lnTo>
                    <a:pt x="253" y="330"/>
                  </a:lnTo>
                  <a:lnTo>
                    <a:pt x="233" y="338"/>
                  </a:lnTo>
                  <a:lnTo>
                    <a:pt x="212" y="345"/>
                  </a:lnTo>
                  <a:lnTo>
                    <a:pt x="191" y="350"/>
                  </a:lnTo>
                  <a:lnTo>
                    <a:pt x="169" y="353"/>
                  </a:lnTo>
                  <a:lnTo>
                    <a:pt x="162" y="362"/>
                  </a:lnTo>
                  <a:lnTo>
                    <a:pt x="154" y="367"/>
                  </a:lnTo>
                  <a:lnTo>
                    <a:pt x="144" y="368"/>
                  </a:lnTo>
                  <a:lnTo>
                    <a:pt x="132" y="367"/>
                  </a:lnTo>
                  <a:lnTo>
                    <a:pt x="120" y="363"/>
                  </a:lnTo>
                  <a:lnTo>
                    <a:pt x="107" y="360"/>
                  </a:lnTo>
                  <a:lnTo>
                    <a:pt x="96" y="357"/>
                  </a:lnTo>
                  <a:lnTo>
                    <a:pt x="84" y="356"/>
                  </a:lnTo>
                  <a:lnTo>
                    <a:pt x="82" y="353"/>
                  </a:lnTo>
                  <a:lnTo>
                    <a:pt x="84" y="345"/>
                  </a:lnTo>
                  <a:lnTo>
                    <a:pt x="91" y="337"/>
                  </a:lnTo>
                  <a:lnTo>
                    <a:pt x="97" y="329"/>
                  </a:lnTo>
                  <a:lnTo>
                    <a:pt x="103" y="320"/>
                  </a:lnTo>
                  <a:lnTo>
                    <a:pt x="108" y="312"/>
                  </a:lnTo>
                  <a:lnTo>
                    <a:pt x="111" y="304"/>
                  </a:lnTo>
                  <a:lnTo>
                    <a:pt x="110" y="295"/>
                  </a:lnTo>
                  <a:lnTo>
                    <a:pt x="104" y="286"/>
                  </a:lnTo>
                  <a:lnTo>
                    <a:pt x="92" y="289"/>
                  </a:lnTo>
                  <a:lnTo>
                    <a:pt x="78" y="291"/>
                  </a:lnTo>
                  <a:lnTo>
                    <a:pt x="64" y="293"/>
                  </a:lnTo>
                  <a:lnTo>
                    <a:pt x="49" y="293"/>
                  </a:lnTo>
                  <a:lnTo>
                    <a:pt x="35" y="291"/>
                  </a:lnTo>
                  <a:lnTo>
                    <a:pt x="24" y="286"/>
                  </a:lnTo>
                  <a:lnTo>
                    <a:pt x="15" y="275"/>
                  </a:lnTo>
                  <a:lnTo>
                    <a:pt x="10" y="261"/>
                  </a:lnTo>
                  <a:lnTo>
                    <a:pt x="4" y="246"/>
                  </a:lnTo>
                  <a:lnTo>
                    <a:pt x="0" y="231"/>
                  </a:lnTo>
                  <a:lnTo>
                    <a:pt x="0" y="216"/>
                  </a:lnTo>
                  <a:lnTo>
                    <a:pt x="3" y="201"/>
                  </a:lnTo>
                  <a:lnTo>
                    <a:pt x="5" y="192"/>
                  </a:lnTo>
                  <a:lnTo>
                    <a:pt x="13" y="186"/>
                  </a:lnTo>
                  <a:lnTo>
                    <a:pt x="20" y="181"/>
                  </a:lnTo>
                  <a:lnTo>
                    <a:pt x="28" y="175"/>
                  </a:lnTo>
                  <a:lnTo>
                    <a:pt x="43" y="174"/>
                  </a:lnTo>
                  <a:lnTo>
                    <a:pt x="56" y="175"/>
                  </a:lnTo>
                  <a:lnTo>
                    <a:pt x="69" y="180"/>
                  </a:lnTo>
                  <a:lnTo>
                    <a:pt x="81" y="186"/>
                  </a:lnTo>
                  <a:lnTo>
                    <a:pt x="93" y="194"/>
                  </a:lnTo>
                  <a:lnTo>
                    <a:pt x="105" y="202"/>
                  </a:lnTo>
                  <a:lnTo>
                    <a:pt x="117" y="211"/>
                  </a:lnTo>
                  <a:lnTo>
                    <a:pt x="129" y="217"/>
                  </a:lnTo>
                  <a:lnTo>
                    <a:pt x="138" y="206"/>
                  </a:lnTo>
                  <a:lnTo>
                    <a:pt x="131" y="193"/>
                  </a:lnTo>
                  <a:lnTo>
                    <a:pt x="124" y="179"/>
                  </a:lnTo>
                  <a:lnTo>
                    <a:pt x="119" y="164"/>
                  </a:lnTo>
                  <a:lnTo>
                    <a:pt x="112" y="150"/>
                  </a:lnTo>
                  <a:lnTo>
                    <a:pt x="107" y="135"/>
                  </a:lnTo>
                  <a:lnTo>
                    <a:pt x="103" y="120"/>
                  </a:lnTo>
                  <a:lnTo>
                    <a:pt x="98" y="105"/>
                  </a:lnTo>
                  <a:lnTo>
                    <a:pt x="94" y="90"/>
                  </a:lnTo>
                  <a:lnTo>
                    <a:pt x="73" y="77"/>
                  </a:lnTo>
                  <a:lnTo>
                    <a:pt x="123" y="54"/>
                  </a:lnTo>
                  <a:lnTo>
                    <a:pt x="126" y="65"/>
                  </a:lnTo>
                  <a:lnTo>
                    <a:pt x="126" y="76"/>
                  </a:lnTo>
                  <a:lnTo>
                    <a:pt x="125" y="90"/>
                  </a:lnTo>
                  <a:lnTo>
                    <a:pt x="124" y="103"/>
                  </a:lnTo>
                  <a:lnTo>
                    <a:pt x="125" y="114"/>
                  </a:lnTo>
                  <a:lnTo>
                    <a:pt x="128" y="123"/>
                  </a:lnTo>
                  <a:lnTo>
                    <a:pt x="135" y="128"/>
                  </a:lnTo>
                  <a:lnTo>
                    <a:pt x="148" y="128"/>
                  </a:lnTo>
                  <a:lnTo>
                    <a:pt x="156" y="118"/>
                  </a:lnTo>
                  <a:lnTo>
                    <a:pt x="145" y="104"/>
                  </a:lnTo>
                  <a:lnTo>
                    <a:pt x="145" y="83"/>
                  </a:lnTo>
                  <a:lnTo>
                    <a:pt x="149" y="59"/>
                  </a:lnTo>
                  <a:lnTo>
                    <a:pt x="151" y="36"/>
                  </a:lnTo>
                  <a:lnTo>
                    <a:pt x="188" y="0"/>
                  </a:lnTo>
                  <a:lnTo>
                    <a:pt x="210" y="17"/>
                  </a:lnTo>
                  <a:lnTo>
                    <a:pt x="227" y="38"/>
                  </a:lnTo>
                  <a:lnTo>
                    <a:pt x="240" y="60"/>
                  </a:lnTo>
                  <a:lnTo>
                    <a:pt x="254" y="82"/>
                  </a:lnTo>
                  <a:lnTo>
                    <a:pt x="267" y="102"/>
                  </a:lnTo>
                  <a:lnTo>
                    <a:pt x="284" y="118"/>
                  </a:lnTo>
                  <a:lnTo>
                    <a:pt x="306" y="130"/>
                  </a:lnTo>
                  <a:lnTo>
                    <a:pt x="334" y="134"/>
                  </a:lnTo>
                  <a:close/>
                </a:path>
              </a:pathLst>
            </a:custGeom>
            <a:solidFill>
              <a:srgbClr val="f2bfb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78" name=""/>
            <p:cNvSpPr/>
            <p:nvPr/>
          </p:nvSpPr>
          <p:spPr>
            <a:xfrm flipH="1">
              <a:off x="6073560" y="3374640"/>
              <a:ext cx="138600" cy="50400"/>
            </a:xfrm>
            <a:custGeom>
              <a:avLst/>
              <a:gdLst/>
              <a:ahLst/>
              <a:rect l="l" t="t" r="r" b="b"/>
              <a:pathLst>
                <a:path w="79" h="29">
                  <a:moveTo>
                    <a:pt x="79" y="18"/>
                  </a:moveTo>
                  <a:lnTo>
                    <a:pt x="67" y="13"/>
                  </a:lnTo>
                  <a:lnTo>
                    <a:pt x="55" y="13"/>
                  </a:lnTo>
                  <a:lnTo>
                    <a:pt x="44" y="16"/>
                  </a:lnTo>
                  <a:lnTo>
                    <a:pt x="32" y="21"/>
                  </a:lnTo>
                  <a:lnTo>
                    <a:pt x="23" y="27"/>
                  </a:lnTo>
                  <a:lnTo>
                    <a:pt x="14" y="29"/>
                  </a:lnTo>
                  <a:lnTo>
                    <a:pt x="6" y="27"/>
                  </a:lnTo>
                  <a:lnTo>
                    <a:pt x="0" y="18"/>
                  </a:lnTo>
                  <a:lnTo>
                    <a:pt x="10" y="11"/>
                  </a:lnTo>
                  <a:lnTo>
                    <a:pt x="20" y="6"/>
                  </a:lnTo>
                  <a:lnTo>
                    <a:pt x="31" y="3"/>
                  </a:lnTo>
                  <a:lnTo>
                    <a:pt x="43" y="0"/>
                  </a:lnTo>
                  <a:lnTo>
                    <a:pt x="53" y="1"/>
                  </a:lnTo>
                  <a:lnTo>
                    <a:pt x="64" y="4"/>
                  </a:lnTo>
                  <a:lnTo>
                    <a:pt x="72" y="10"/>
                  </a:lnTo>
                  <a:lnTo>
                    <a:pt x="79" y="18"/>
                  </a:lnTo>
                  <a:close/>
                </a:path>
              </a:pathLst>
            </a:custGeom>
            <a:solidFill>
              <a:srgbClr val="000000"/>
            </a:solidFill>
            <a:ln w="0">
              <a:noFill/>
            </a:ln>
          </p:spPr>
          <p:style>
            <a:lnRef idx="0"/>
            <a:fillRef idx="0"/>
            <a:effectRef idx="0"/>
            <a:fontRef idx="minor"/>
          </p:style>
          <p:txBody>
            <a:bodyPr lIns="90000" rIns="90000" tIns="3600" bIns="3600" anchor="t">
              <a:noAutofit/>
            </a:bodyPr>
            <a:p>
              <a:endParaRPr b="0" lang="en-US" sz="2400" strike="noStrike" u="none">
                <a:solidFill>
                  <a:srgbClr val="ffffff"/>
                </a:solidFill>
                <a:effectLst/>
                <a:uFillTx/>
                <a:latin typeface="Times New Roman"/>
              </a:endParaRPr>
            </a:p>
          </p:txBody>
        </p:sp>
        <p:sp>
          <p:nvSpPr>
            <p:cNvPr id="1379" name=""/>
            <p:cNvSpPr/>
            <p:nvPr/>
          </p:nvSpPr>
          <p:spPr>
            <a:xfrm flipH="1">
              <a:off x="6381360" y="3389040"/>
              <a:ext cx="150840" cy="38160"/>
            </a:xfrm>
            <a:custGeom>
              <a:avLst/>
              <a:gdLst/>
              <a:ahLst/>
              <a:rect l="l" t="t" r="r" b="b"/>
              <a:pathLst>
                <a:path w="86" h="22">
                  <a:moveTo>
                    <a:pt x="86" y="6"/>
                  </a:moveTo>
                  <a:lnTo>
                    <a:pt x="84" y="11"/>
                  </a:lnTo>
                  <a:lnTo>
                    <a:pt x="80" y="14"/>
                  </a:lnTo>
                  <a:lnTo>
                    <a:pt x="76" y="17"/>
                  </a:lnTo>
                  <a:lnTo>
                    <a:pt x="71" y="18"/>
                  </a:lnTo>
                  <a:lnTo>
                    <a:pt x="66" y="19"/>
                  </a:lnTo>
                  <a:lnTo>
                    <a:pt x="61" y="20"/>
                  </a:lnTo>
                  <a:lnTo>
                    <a:pt x="54" y="21"/>
                  </a:lnTo>
                  <a:lnTo>
                    <a:pt x="50" y="22"/>
                  </a:lnTo>
                  <a:lnTo>
                    <a:pt x="43" y="22"/>
                  </a:lnTo>
                  <a:lnTo>
                    <a:pt x="36" y="22"/>
                  </a:lnTo>
                  <a:lnTo>
                    <a:pt x="28" y="22"/>
                  </a:lnTo>
                  <a:lnTo>
                    <a:pt x="22" y="22"/>
                  </a:lnTo>
                  <a:lnTo>
                    <a:pt x="15" y="21"/>
                  </a:lnTo>
                  <a:lnTo>
                    <a:pt x="10" y="19"/>
                  </a:lnTo>
                  <a:lnTo>
                    <a:pt x="5" y="14"/>
                  </a:lnTo>
                  <a:lnTo>
                    <a:pt x="0" y="10"/>
                  </a:lnTo>
                  <a:lnTo>
                    <a:pt x="9" y="9"/>
                  </a:lnTo>
                  <a:lnTo>
                    <a:pt x="19" y="9"/>
                  </a:lnTo>
                  <a:lnTo>
                    <a:pt x="29" y="9"/>
                  </a:lnTo>
                  <a:lnTo>
                    <a:pt x="40" y="9"/>
                  </a:lnTo>
                  <a:lnTo>
                    <a:pt x="50" y="9"/>
                  </a:lnTo>
                  <a:lnTo>
                    <a:pt x="61" y="7"/>
                  </a:lnTo>
                  <a:lnTo>
                    <a:pt x="70" y="5"/>
                  </a:lnTo>
                  <a:lnTo>
                    <a:pt x="78" y="0"/>
                  </a:lnTo>
                  <a:lnTo>
                    <a:pt x="86" y="6"/>
                  </a:lnTo>
                  <a:close/>
                </a:path>
              </a:pathLst>
            </a:custGeom>
            <a:solidFill>
              <a:srgbClr val="000000"/>
            </a:solidFill>
            <a:ln w="0">
              <a:noFill/>
            </a:ln>
          </p:spPr>
          <p:style>
            <a:lnRef idx="0"/>
            <a:fillRef idx="0"/>
            <a:effectRef idx="0"/>
            <a:fontRef idx="minor"/>
          </p:style>
          <p:txBody>
            <a:bodyPr lIns="90000" rIns="90000" tIns="-8640" bIns="-8640" anchor="t">
              <a:noAutofit/>
            </a:bodyPr>
            <a:p>
              <a:endParaRPr b="0" lang="en-US" sz="2400" strike="noStrike" u="none">
                <a:solidFill>
                  <a:srgbClr val="ffffff"/>
                </a:solidFill>
                <a:effectLst/>
                <a:uFillTx/>
                <a:latin typeface="Times New Roman"/>
              </a:endParaRPr>
            </a:p>
          </p:txBody>
        </p:sp>
        <p:sp>
          <p:nvSpPr>
            <p:cNvPr id="1380" name=""/>
            <p:cNvSpPr/>
            <p:nvPr/>
          </p:nvSpPr>
          <p:spPr>
            <a:xfrm flipH="1">
              <a:off x="8267760" y="3465720"/>
              <a:ext cx="87480" cy="118800"/>
            </a:xfrm>
            <a:custGeom>
              <a:avLst/>
              <a:gdLst/>
              <a:ahLst/>
              <a:rect l="l" t="t" r="r" b="b"/>
              <a:pathLst>
                <a:path w="50" h="68">
                  <a:moveTo>
                    <a:pt x="50" y="62"/>
                  </a:moveTo>
                  <a:lnTo>
                    <a:pt x="41" y="68"/>
                  </a:lnTo>
                  <a:lnTo>
                    <a:pt x="33" y="65"/>
                  </a:lnTo>
                  <a:lnTo>
                    <a:pt x="27" y="56"/>
                  </a:lnTo>
                  <a:lnTo>
                    <a:pt x="23" y="48"/>
                  </a:lnTo>
                  <a:lnTo>
                    <a:pt x="18" y="35"/>
                  </a:lnTo>
                  <a:lnTo>
                    <a:pt x="9" y="26"/>
                  </a:lnTo>
                  <a:lnTo>
                    <a:pt x="1" y="16"/>
                  </a:lnTo>
                  <a:lnTo>
                    <a:pt x="0" y="3"/>
                  </a:lnTo>
                  <a:lnTo>
                    <a:pt x="14" y="0"/>
                  </a:lnTo>
                  <a:lnTo>
                    <a:pt x="25" y="3"/>
                  </a:lnTo>
                  <a:lnTo>
                    <a:pt x="31" y="10"/>
                  </a:lnTo>
                  <a:lnTo>
                    <a:pt x="34" y="20"/>
                  </a:lnTo>
                  <a:lnTo>
                    <a:pt x="37" y="31"/>
                  </a:lnTo>
                  <a:lnTo>
                    <a:pt x="39" y="43"/>
                  </a:lnTo>
                  <a:lnTo>
                    <a:pt x="43" y="53"/>
                  </a:lnTo>
                  <a:lnTo>
                    <a:pt x="50" y="6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81" name=""/>
            <p:cNvSpPr/>
            <p:nvPr/>
          </p:nvSpPr>
          <p:spPr>
            <a:xfrm flipH="1">
              <a:off x="6852240" y="3471120"/>
              <a:ext cx="493200" cy="128880"/>
            </a:xfrm>
            <a:custGeom>
              <a:avLst/>
              <a:gdLst/>
              <a:ahLst/>
              <a:rect l="l" t="t" r="r" b="b"/>
              <a:pathLst>
                <a:path w="281" h="74">
                  <a:moveTo>
                    <a:pt x="270" y="6"/>
                  </a:moveTo>
                  <a:lnTo>
                    <a:pt x="271" y="18"/>
                  </a:lnTo>
                  <a:lnTo>
                    <a:pt x="270" y="30"/>
                  </a:lnTo>
                  <a:lnTo>
                    <a:pt x="272" y="42"/>
                  </a:lnTo>
                  <a:lnTo>
                    <a:pt x="281" y="51"/>
                  </a:lnTo>
                  <a:lnTo>
                    <a:pt x="264" y="53"/>
                  </a:lnTo>
                  <a:lnTo>
                    <a:pt x="247" y="54"/>
                  </a:lnTo>
                  <a:lnTo>
                    <a:pt x="231" y="56"/>
                  </a:lnTo>
                  <a:lnTo>
                    <a:pt x="213" y="59"/>
                  </a:lnTo>
                  <a:lnTo>
                    <a:pt x="196" y="61"/>
                  </a:lnTo>
                  <a:lnTo>
                    <a:pt x="179" y="62"/>
                  </a:lnTo>
                  <a:lnTo>
                    <a:pt x="161" y="64"/>
                  </a:lnTo>
                  <a:lnTo>
                    <a:pt x="143" y="66"/>
                  </a:lnTo>
                  <a:lnTo>
                    <a:pt x="125" y="68"/>
                  </a:lnTo>
                  <a:lnTo>
                    <a:pt x="107" y="69"/>
                  </a:lnTo>
                  <a:lnTo>
                    <a:pt x="89" y="71"/>
                  </a:lnTo>
                  <a:lnTo>
                    <a:pt x="71" y="72"/>
                  </a:lnTo>
                  <a:lnTo>
                    <a:pt x="53" y="73"/>
                  </a:lnTo>
                  <a:lnTo>
                    <a:pt x="35" y="73"/>
                  </a:lnTo>
                  <a:lnTo>
                    <a:pt x="18" y="74"/>
                  </a:lnTo>
                  <a:lnTo>
                    <a:pt x="0" y="74"/>
                  </a:lnTo>
                  <a:lnTo>
                    <a:pt x="7" y="70"/>
                  </a:lnTo>
                  <a:lnTo>
                    <a:pt x="16" y="66"/>
                  </a:lnTo>
                  <a:lnTo>
                    <a:pt x="25" y="63"/>
                  </a:lnTo>
                  <a:lnTo>
                    <a:pt x="34" y="60"/>
                  </a:lnTo>
                  <a:lnTo>
                    <a:pt x="43" y="55"/>
                  </a:lnTo>
                  <a:lnTo>
                    <a:pt x="50" y="50"/>
                  </a:lnTo>
                  <a:lnTo>
                    <a:pt x="54" y="42"/>
                  </a:lnTo>
                  <a:lnTo>
                    <a:pt x="57" y="31"/>
                  </a:lnTo>
                  <a:lnTo>
                    <a:pt x="50" y="4"/>
                  </a:lnTo>
                  <a:lnTo>
                    <a:pt x="64" y="6"/>
                  </a:lnTo>
                  <a:lnTo>
                    <a:pt x="77" y="7"/>
                  </a:lnTo>
                  <a:lnTo>
                    <a:pt x="92" y="8"/>
                  </a:lnTo>
                  <a:lnTo>
                    <a:pt x="105" y="8"/>
                  </a:lnTo>
                  <a:lnTo>
                    <a:pt x="119" y="7"/>
                  </a:lnTo>
                  <a:lnTo>
                    <a:pt x="133" y="6"/>
                  </a:lnTo>
                  <a:lnTo>
                    <a:pt x="147" y="4"/>
                  </a:lnTo>
                  <a:lnTo>
                    <a:pt x="160" y="3"/>
                  </a:lnTo>
                  <a:lnTo>
                    <a:pt x="175" y="2"/>
                  </a:lnTo>
                  <a:lnTo>
                    <a:pt x="188" y="1"/>
                  </a:lnTo>
                  <a:lnTo>
                    <a:pt x="202" y="0"/>
                  </a:lnTo>
                  <a:lnTo>
                    <a:pt x="216" y="0"/>
                  </a:lnTo>
                  <a:lnTo>
                    <a:pt x="230" y="0"/>
                  </a:lnTo>
                  <a:lnTo>
                    <a:pt x="243" y="1"/>
                  </a:lnTo>
                  <a:lnTo>
                    <a:pt x="257" y="3"/>
                  </a:lnTo>
                  <a:lnTo>
                    <a:pt x="270" y="6"/>
                  </a:lnTo>
                  <a:close/>
                </a:path>
              </a:pathLst>
            </a:custGeom>
            <a:solidFill>
              <a:srgbClr val="bfbfb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82" name=""/>
            <p:cNvSpPr/>
            <p:nvPr/>
          </p:nvSpPr>
          <p:spPr>
            <a:xfrm flipH="1">
              <a:off x="6307200" y="3493440"/>
              <a:ext cx="1860120" cy="1852920"/>
            </a:xfrm>
            <a:custGeom>
              <a:avLst/>
              <a:gdLst/>
              <a:ahLst/>
              <a:rect l="l" t="t" r="r" b="b"/>
              <a:pathLst>
                <a:path w="1059" h="1060">
                  <a:moveTo>
                    <a:pt x="293" y="7"/>
                  </a:moveTo>
                  <a:lnTo>
                    <a:pt x="295" y="22"/>
                  </a:lnTo>
                  <a:lnTo>
                    <a:pt x="298" y="39"/>
                  </a:lnTo>
                  <a:lnTo>
                    <a:pt x="300" y="57"/>
                  </a:lnTo>
                  <a:lnTo>
                    <a:pt x="305" y="73"/>
                  </a:lnTo>
                  <a:lnTo>
                    <a:pt x="298" y="76"/>
                  </a:lnTo>
                  <a:lnTo>
                    <a:pt x="288" y="78"/>
                  </a:lnTo>
                  <a:lnTo>
                    <a:pt x="279" y="79"/>
                  </a:lnTo>
                  <a:lnTo>
                    <a:pt x="270" y="80"/>
                  </a:lnTo>
                  <a:lnTo>
                    <a:pt x="260" y="81"/>
                  </a:lnTo>
                  <a:lnTo>
                    <a:pt x="251" y="84"/>
                  </a:lnTo>
                  <a:lnTo>
                    <a:pt x="243" y="88"/>
                  </a:lnTo>
                  <a:lnTo>
                    <a:pt x="235" y="95"/>
                  </a:lnTo>
                  <a:lnTo>
                    <a:pt x="240" y="139"/>
                  </a:lnTo>
                  <a:lnTo>
                    <a:pt x="234" y="186"/>
                  </a:lnTo>
                  <a:lnTo>
                    <a:pt x="227" y="235"/>
                  </a:lnTo>
                  <a:lnTo>
                    <a:pt x="226" y="284"/>
                  </a:lnTo>
                  <a:lnTo>
                    <a:pt x="222" y="311"/>
                  </a:lnTo>
                  <a:lnTo>
                    <a:pt x="216" y="338"/>
                  </a:lnTo>
                  <a:lnTo>
                    <a:pt x="210" y="366"/>
                  </a:lnTo>
                  <a:lnTo>
                    <a:pt x="203" y="393"/>
                  </a:lnTo>
                  <a:lnTo>
                    <a:pt x="201" y="439"/>
                  </a:lnTo>
                  <a:lnTo>
                    <a:pt x="196" y="484"/>
                  </a:lnTo>
                  <a:lnTo>
                    <a:pt x="189" y="528"/>
                  </a:lnTo>
                  <a:lnTo>
                    <a:pt x="180" y="571"/>
                  </a:lnTo>
                  <a:lnTo>
                    <a:pt x="173" y="614"/>
                  </a:lnTo>
                  <a:lnTo>
                    <a:pt x="168" y="657"/>
                  </a:lnTo>
                  <a:lnTo>
                    <a:pt x="166" y="700"/>
                  </a:lnTo>
                  <a:lnTo>
                    <a:pt x="167" y="744"/>
                  </a:lnTo>
                  <a:lnTo>
                    <a:pt x="185" y="749"/>
                  </a:lnTo>
                  <a:lnTo>
                    <a:pt x="203" y="754"/>
                  </a:lnTo>
                  <a:lnTo>
                    <a:pt x="221" y="758"/>
                  </a:lnTo>
                  <a:lnTo>
                    <a:pt x="240" y="760"/>
                  </a:lnTo>
                  <a:lnTo>
                    <a:pt x="257" y="762"/>
                  </a:lnTo>
                  <a:lnTo>
                    <a:pt x="276" y="764"/>
                  </a:lnTo>
                  <a:lnTo>
                    <a:pt x="295" y="766"/>
                  </a:lnTo>
                  <a:lnTo>
                    <a:pt x="313" y="767"/>
                  </a:lnTo>
                  <a:lnTo>
                    <a:pt x="332" y="768"/>
                  </a:lnTo>
                  <a:lnTo>
                    <a:pt x="351" y="769"/>
                  </a:lnTo>
                  <a:lnTo>
                    <a:pt x="369" y="770"/>
                  </a:lnTo>
                  <a:lnTo>
                    <a:pt x="388" y="771"/>
                  </a:lnTo>
                  <a:lnTo>
                    <a:pt x="407" y="772"/>
                  </a:lnTo>
                  <a:lnTo>
                    <a:pt x="426" y="773"/>
                  </a:lnTo>
                  <a:lnTo>
                    <a:pt x="443" y="776"/>
                  </a:lnTo>
                  <a:lnTo>
                    <a:pt x="462" y="779"/>
                  </a:lnTo>
                  <a:lnTo>
                    <a:pt x="486" y="779"/>
                  </a:lnTo>
                  <a:lnTo>
                    <a:pt x="509" y="779"/>
                  </a:lnTo>
                  <a:lnTo>
                    <a:pt x="532" y="779"/>
                  </a:lnTo>
                  <a:lnTo>
                    <a:pt x="554" y="779"/>
                  </a:lnTo>
                  <a:lnTo>
                    <a:pt x="577" y="779"/>
                  </a:lnTo>
                  <a:lnTo>
                    <a:pt x="600" y="779"/>
                  </a:lnTo>
                  <a:lnTo>
                    <a:pt x="622" y="779"/>
                  </a:lnTo>
                  <a:lnTo>
                    <a:pt x="645" y="779"/>
                  </a:lnTo>
                  <a:lnTo>
                    <a:pt x="667" y="780"/>
                  </a:lnTo>
                  <a:lnTo>
                    <a:pt x="688" y="780"/>
                  </a:lnTo>
                  <a:lnTo>
                    <a:pt x="710" y="780"/>
                  </a:lnTo>
                  <a:lnTo>
                    <a:pt x="731" y="780"/>
                  </a:lnTo>
                  <a:lnTo>
                    <a:pt x="753" y="781"/>
                  </a:lnTo>
                  <a:lnTo>
                    <a:pt x="775" y="781"/>
                  </a:lnTo>
                  <a:lnTo>
                    <a:pt x="795" y="782"/>
                  </a:lnTo>
                  <a:lnTo>
                    <a:pt x="817" y="783"/>
                  </a:lnTo>
                  <a:lnTo>
                    <a:pt x="820" y="786"/>
                  </a:lnTo>
                  <a:lnTo>
                    <a:pt x="824" y="788"/>
                  </a:lnTo>
                  <a:lnTo>
                    <a:pt x="829" y="789"/>
                  </a:lnTo>
                  <a:lnTo>
                    <a:pt x="833" y="789"/>
                  </a:lnTo>
                  <a:lnTo>
                    <a:pt x="839" y="783"/>
                  </a:lnTo>
                  <a:lnTo>
                    <a:pt x="838" y="776"/>
                  </a:lnTo>
                  <a:lnTo>
                    <a:pt x="835" y="767"/>
                  </a:lnTo>
                  <a:lnTo>
                    <a:pt x="833" y="760"/>
                  </a:lnTo>
                  <a:lnTo>
                    <a:pt x="839" y="719"/>
                  </a:lnTo>
                  <a:lnTo>
                    <a:pt x="840" y="677"/>
                  </a:lnTo>
                  <a:lnTo>
                    <a:pt x="840" y="635"/>
                  </a:lnTo>
                  <a:lnTo>
                    <a:pt x="846" y="595"/>
                  </a:lnTo>
                  <a:lnTo>
                    <a:pt x="855" y="592"/>
                  </a:lnTo>
                  <a:lnTo>
                    <a:pt x="864" y="590"/>
                  </a:lnTo>
                  <a:lnTo>
                    <a:pt x="873" y="590"/>
                  </a:lnTo>
                  <a:lnTo>
                    <a:pt x="883" y="590"/>
                  </a:lnTo>
                  <a:lnTo>
                    <a:pt x="892" y="592"/>
                  </a:lnTo>
                  <a:lnTo>
                    <a:pt x="901" y="592"/>
                  </a:lnTo>
                  <a:lnTo>
                    <a:pt x="910" y="593"/>
                  </a:lnTo>
                  <a:lnTo>
                    <a:pt x="918" y="592"/>
                  </a:lnTo>
                  <a:lnTo>
                    <a:pt x="916" y="598"/>
                  </a:lnTo>
                  <a:lnTo>
                    <a:pt x="917" y="604"/>
                  </a:lnTo>
                  <a:lnTo>
                    <a:pt x="919" y="609"/>
                  </a:lnTo>
                  <a:lnTo>
                    <a:pt x="923" y="613"/>
                  </a:lnTo>
                  <a:lnTo>
                    <a:pt x="928" y="618"/>
                  </a:lnTo>
                  <a:lnTo>
                    <a:pt x="932" y="623"/>
                  </a:lnTo>
                  <a:lnTo>
                    <a:pt x="938" y="627"/>
                  </a:lnTo>
                  <a:lnTo>
                    <a:pt x="941" y="631"/>
                  </a:lnTo>
                  <a:lnTo>
                    <a:pt x="944" y="649"/>
                  </a:lnTo>
                  <a:lnTo>
                    <a:pt x="948" y="666"/>
                  </a:lnTo>
                  <a:lnTo>
                    <a:pt x="954" y="682"/>
                  </a:lnTo>
                  <a:lnTo>
                    <a:pt x="963" y="698"/>
                  </a:lnTo>
                  <a:lnTo>
                    <a:pt x="973" y="713"/>
                  </a:lnTo>
                  <a:lnTo>
                    <a:pt x="985" y="726"/>
                  </a:lnTo>
                  <a:lnTo>
                    <a:pt x="1000" y="737"/>
                  </a:lnTo>
                  <a:lnTo>
                    <a:pt x="1017" y="744"/>
                  </a:lnTo>
                  <a:lnTo>
                    <a:pt x="1024" y="745"/>
                  </a:lnTo>
                  <a:lnTo>
                    <a:pt x="1031" y="746"/>
                  </a:lnTo>
                  <a:lnTo>
                    <a:pt x="1037" y="749"/>
                  </a:lnTo>
                  <a:lnTo>
                    <a:pt x="1044" y="754"/>
                  </a:lnTo>
                  <a:lnTo>
                    <a:pt x="1049" y="759"/>
                  </a:lnTo>
                  <a:lnTo>
                    <a:pt x="1053" y="764"/>
                  </a:lnTo>
                  <a:lnTo>
                    <a:pt x="1057" y="771"/>
                  </a:lnTo>
                  <a:lnTo>
                    <a:pt x="1059" y="779"/>
                  </a:lnTo>
                  <a:lnTo>
                    <a:pt x="1059" y="785"/>
                  </a:lnTo>
                  <a:lnTo>
                    <a:pt x="1050" y="788"/>
                  </a:lnTo>
                  <a:lnTo>
                    <a:pt x="1039" y="791"/>
                  </a:lnTo>
                  <a:lnTo>
                    <a:pt x="1029" y="793"/>
                  </a:lnTo>
                  <a:lnTo>
                    <a:pt x="1020" y="798"/>
                  </a:lnTo>
                  <a:lnTo>
                    <a:pt x="1010" y="802"/>
                  </a:lnTo>
                  <a:lnTo>
                    <a:pt x="1002" y="807"/>
                  </a:lnTo>
                  <a:lnTo>
                    <a:pt x="997" y="813"/>
                  </a:lnTo>
                  <a:lnTo>
                    <a:pt x="994" y="821"/>
                  </a:lnTo>
                  <a:lnTo>
                    <a:pt x="984" y="825"/>
                  </a:lnTo>
                  <a:lnTo>
                    <a:pt x="976" y="831"/>
                  </a:lnTo>
                  <a:lnTo>
                    <a:pt x="970" y="839"/>
                  </a:lnTo>
                  <a:lnTo>
                    <a:pt x="964" y="848"/>
                  </a:lnTo>
                  <a:lnTo>
                    <a:pt x="958" y="858"/>
                  </a:lnTo>
                  <a:lnTo>
                    <a:pt x="952" y="869"/>
                  </a:lnTo>
                  <a:lnTo>
                    <a:pt x="947" y="878"/>
                  </a:lnTo>
                  <a:lnTo>
                    <a:pt x="941" y="888"/>
                  </a:lnTo>
                  <a:lnTo>
                    <a:pt x="939" y="898"/>
                  </a:lnTo>
                  <a:lnTo>
                    <a:pt x="937" y="908"/>
                  </a:lnTo>
                  <a:lnTo>
                    <a:pt x="932" y="917"/>
                  </a:lnTo>
                  <a:lnTo>
                    <a:pt x="928" y="925"/>
                  </a:lnTo>
                  <a:lnTo>
                    <a:pt x="924" y="935"/>
                  </a:lnTo>
                  <a:lnTo>
                    <a:pt x="919" y="943"/>
                  </a:lnTo>
                  <a:lnTo>
                    <a:pt x="914" y="952"/>
                  </a:lnTo>
                  <a:lnTo>
                    <a:pt x="909" y="960"/>
                  </a:lnTo>
                  <a:lnTo>
                    <a:pt x="871" y="962"/>
                  </a:lnTo>
                  <a:lnTo>
                    <a:pt x="834" y="964"/>
                  </a:lnTo>
                  <a:lnTo>
                    <a:pt x="797" y="965"/>
                  </a:lnTo>
                  <a:lnTo>
                    <a:pt x="761" y="966"/>
                  </a:lnTo>
                  <a:lnTo>
                    <a:pt x="725" y="966"/>
                  </a:lnTo>
                  <a:lnTo>
                    <a:pt x="689" y="966"/>
                  </a:lnTo>
                  <a:lnTo>
                    <a:pt x="653" y="966"/>
                  </a:lnTo>
                  <a:lnTo>
                    <a:pt x="618" y="965"/>
                  </a:lnTo>
                  <a:lnTo>
                    <a:pt x="581" y="964"/>
                  </a:lnTo>
                  <a:lnTo>
                    <a:pt x="546" y="964"/>
                  </a:lnTo>
                  <a:lnTo>
                    <a:pt x="510" y="963"/>
                  </a:lnTo>
                  <a:lnTo>
                    <a:pt x="472" y="961"/>
                  </a:lnTo>
                  <a:lnTo>
                    <a:pt x="436" y="960"/>
                  </a:lnTo>
                  <a:lnTo>
                    <a:pt x="398" y="959"/>
                  </a:lnTo>
                  <a:lnTo>
                    <a:pt x="360" y="958"/>
                  </a:lnTo>
                  <a:lnTo>
                    <a:pt x="321" y="957"/>
                  </a:lnTo>
                  <a:lnTo>
                    <a:pt x="120" y="948"/>
                  </a:lnTo>
                  <a:lnTo>
                    <a:pt x="115" y="953"/>
                  </a:lnTo>
                  <a:lnTo>
                    <a:pt x="111" y="958"/>
                  </a:lnTo>
                  <a:lnTo>
                    <a:pt x="110" y="964"/>
                  </a:lnTo>
                  <a:lnTo>
                    <a:pt x="113" y="969"/>
                  </a:lnTo>
                  <a:lnTo>
                    <a:pt x="137" y="972"/>
                  </a:lnTo>
                  <a:lnTo>
                    <a:pt x="161" y="975"/>
                  </a:lnTo>
                  <a:lnTo>
                    <a:pt x="185" y="977"/>
                  </a:lnTo>
                  <a:lnTo>
                    <a:pt x="210" y="979"/>
                  </a:lnTo>
                  <a:lnTo>
                    <a:pt x="233" y="981"/>
                  </a:lnTo>
                  <a:lnTo>
                    <a:pt x="258" y="982"/>
                  </a:lnTo>
                  <a:lnTo>
                    <a:pt x="282" y="983"/>
                  </a:lnTo>
                  <a:lnTo>
                    <a:pt x="306" y="984"/>
                  </a:lnTo>
                  <a:lnTo>
                    <a:pt x="331" y="985"/>
                  </a:lnTo>
                  <a:lnTo>
                    <a:pt x="356" y="986"/>
                  </a:lnTo>
                  <a:lnTo>
                    <a:pt x="380" y="987"/>
                  </a:lnTo>
                  <a:lnTo>
                    <a:pt x="405" y="987"/>
                  </a:lnTo>
                  <a:lnTo>
                    <a:pt x="430" y="988"/>
                  </a:lnTo>
                  <a:lnTo>
                    <a:pt x="454" y="988"/>
                  </a:lnTo>
                  <a:lnTo>
                    <a:pt x="479" y="988"/>
                  </a:lnTo>
                  <a:lnTo>
                    <a:pt x="503" y="988"/>
                  </a:lnTo>
                  <a:lnTo>
                    <a:pt x="528" y="989"/>
                  </a:lnTo>
                  <a:lnTo>
                    <a:pt x="552" y="989"/>
                  </a:lnTo>
                  <a:lnTo>
                    <a:pt x="577" y="989"/>
                  </a:lnTo>
                  <a:lnTo>
                    <a:pt x="602" y="988"/>
                  </a:lnTo>
                  <a:lnTo>
                    <a:pt x="627" y="988"/>
                  </a:lnTo>
                  <a:lnTo>
                    <a:pt x="652" y="988"/>
                  </a:lnTo>
                  <a:lnTo>
                    <a:pt x="677" y="988"/>
                  </a:lnTo>
                  <a:lnTo>
                    <a:pt x="702" y="988"/>
                  </a:lnTo>
                  <a:lnTo>
                    <a:pt x="726" y="988"/>
                  </a:lnTo>
                  <a:lnTo>
                    <a:pt x="751" y="988"/>
                  </a:lnTo>
                  <a:lnTo>
                    <a:pt x="776" y="988"/>
                  </a:lnTo>
                  <a:lnTo>
                    <a:pt x="801" y="988"/>
                  </a:lnTo>
                  <a:lnTo>
                    <a:pt x="825" y="988"/>
                  </a:lnTo>
                  <a:lnTo>
                    <a:pt x="850" y="988"/>
                  </a:lnTo>
                  <a:lnTo>
                    <a:pt x="874" y="989"/>
                  </a:lnTo>
                  <a:lnTo>
                    <a:pt x="899" y="989"/>
                  </a:lnTo>
                  <a:lnTo>
                    <a:pt x="895" y="1000"/>
                  </a:lnTo>
                  <a:lnTo>
                    <a:pt x="892" y="1011"/>
                  </a:lnTo>
                  <a:lnTo>
                    <a:pt x="889" y="1025"/>
                  </a:lnTo>
                  <a:lnTo>
                    <a:pt x="885" y="1037"/>
                  </a:lnTo>
                  <a:lnTo>
                    <a:pt x="879" y="1048"/>
                  </a:lnTo>
                  <a:lnTo>
                    <a:pt x="872" y="1056"/>
                  </a:lnTo>
                  <a:lnTo>
                    <a:pt x="862" y="1060"/>
                  </a:lnTo>
                  <a:lnTo>
                    <a:pt x="848" y="1059"/>
                  </a:lnTo>
                  <a:lnTo>
                    <a:pt x="823" y="1058"/>
                  </a:lnTo>
                  <a:lnTo>
                    <a:pt x="799" y="1057"/>
                  </a:lnTo>
                  <a:lnTo>
                    <a:pt x="775" y="1056"/>
                  </a:lnTo>
                  <a:lnTo>
                    <a:pt x="751" y="1055"/>
                  </a:lnTo>
                  <a:lnTo>
                    <a:pt x="726" y="1055"/>
                  </a:lnTo>
                  <a:lnTo>
                    <a:pt x="701" y="1054"/>
                  </a:lnTo>
                  <a:lnTo>
                    <a:pt x="676" y="1054"/>
                  </a:lnTo>
                  <a:lnTo>
                    <a:pt x="651" y="1053"/>
                  </a:lnTo>
                  <a:lnTo>
                    <a:pt x="627" y="1053"/>
                  </a:lnTo>
                  <a:lnTo>
                    <a:pt x="602" y="1053"/>
                  </a:lnTo>
                  <a:lnTo>
                    <a:pt x="577" y="1052"/>
                  </a:lnTo>
                  <a:lnTo>
                    <a:pt x="552" y="1052"/>
                  </a:lnTo>
                  <a:lnTo>
                    <a:pt x="527" y="1052"/>
                  </a:lnTo>
                  <a:lnTo>
                    <a:pt x="503" y="1051"/>
                  </a:lnTo>
                  <a:lnTo>
                    <a:pt x="479" y="1051"/>
                  </a:lnTo>
                  <a:lnTo>
                    <a:pt x="454" y="1050"/>
                  </a:lnTo>
                  <a:lnTo>
                    <a:pt x="429" y="1050"/>
                  </a:lnTo>
                  <a:lnTo>
                    <a:pt x="405" y="1049"/>
                  </a:lnTo>
                  <a:lnTo>
                    <a:pt x="380" y="1048"/>
                  </a:lnTo>
                  <a:lnTo>
                    <a:pt x="355" y="1048"/>
                  </a:lnTo>
                  <a:lnTo>
                    <a:pt x="331" y="1047"/>
                  </a:lnTo>
                  <a:lnTo>
                    <a:pt x="306" y="1046"/>
                  </a:lnTo>
                  <a:lnTo>
                    <a:pt x="282" y="1044"/>
                  </a:lnTo>
                  <a:lnTo>
                    <a:pt x="257" y="1043"/>
                  </a:lnTo>
                  <a:lnTo>
                    <a:pt x="233" y="1041"/>
                  </a:lnTo>
                  <a:lnTo>
                    <a:pt x="210" y="1040"/>
                  </a:lnTo>
                  <a:lnTo>
                    <a:pt x="186" y="1037"/>
                  </a:lnTo>
                  <a:lnTo>
                    <a:pt x="162" y="1035"/>
                  </a:lnTo>
                  <a:lnTo>
                    <a:pt x="138" y="1032"/>
                  </a:lnTo>
                  <a:lnTo>
                    <a:pt x="114" y="1030"/>
                  </a:lnTo>
                  <a:lnTo>
                    <a:pt x="90" y="1027"/>
                  </a:lnTo>
                  <a:lnTo>
                    <a:pt x="66" y="1024"/>
                  </a:lnTo>
                  <a:lnTo>
                    <a:pt x="59" y="1008"/>
                  </a:lnTo>
                  <a:lnTo>
                    <a:pt x="51" y="993"/>
                  </a:lnTo>
                  <a:lnTo>
                    <a:pt x="41" y="978"/>
                  </a:lnTo>
                  <a:lnTo>
                    <a:pt x="33" y="963"/>
                  </a:lnTo>
                  <a:lnTo>
                    <a:pt x="24" y="948"/>
                  </a:lnTo>
                  <a:lnTo>
                    <a:pt x="15" y="934"/>
                  </a:lnTo>
                  <a:lnTo>
                    <a:pt x="7" y="918"/>
                  </a:lnTo>
                  <a:lnTo>
                    <a:pt x="0" y="903"/>
                  </a:lnTo>
                  <a:lnTo>
                    <a:pt x="4" y="885"/>
                  </a:lnTo>
                  <a:lnTo>
                    <a:pt x="7" y="865"/>
                  </a:lnTo>
                  <a:lnTo>
                    <a:pt x="10" y="844"/>
                  </a:lnTo>
                  <a:lnTo>
                    <a:pt x="14" y="823"/>
                  </a:lnTo>
                  <a:lnTo>
                    <a:pt x="17" y="801"/>
                  </a:lnTo>
                  <a:lnTo>
                    <a:pt x="22" y="779"/>
                  </a:lnTo>
                  <a:lnTo>
                    <a:pt x="26" y="757"/>
                  </a:lnTo>
                  <a:lnTo>
                    <a:pt x="31" y="735"/>
                  </a:lnTo>
                  <a:lnTo>
                    <a:pt x="36" y="709"/>
                  </a:lnTo>
                  <a:lnTo>
                    <a:pt x="42" y="682"/>
                  </a:lnTo>
                  <a:lnTo>
                    <a:pt x="50" y="656"/>
                  </a:lnTo>
                  <a:lnTo>
                    <a:pt x="57" y="629"/>
                  </a:lnTo>
                  <a:lnTo>
                    <a:pt x="64" y="603"/>
                  </a:lnTo>
                  <a:lnTo>
                    <a:pt x="71" y="577"/>
                  </a:lnTo>
                  <a:lnTo>
                    <a:pt x="80" y="550"/>
                  </a:lnTo>
                  <a:lnTo>
                    <a:pt x="88" y="525"/>
                  </a:lnTo>
                  <a:lnTo>
                    <a:pt x="87" y="498"/>
                  </a:lnTo>
                  <a:lnTo>
                    <a:pt x="92" y="471"/>
                  </a:lnTo>
                  <a:lnTo>
                    <a:pt x="99" y="445"/>
                  </a:lnTo>
                  <a:lnTo>
                    <a:pt x="105" y="418"/>
                  </a:lnTo>
                  <a:lnTo>
                    <a:pt x="119" y="366"/>
                  </a:lnTo>
                  <a:lnTo>
                    <a:pt x="132" y="313"/>
                  </a:lnTo>
                  <a:lnTo>
                    <a:pt x="143" y="260"/>
                  </a:lnTo>
                  <a:lnTo>
                    <a:pt x="153" y="207"/>
                  </a:lnTo>
                  <a:lnTo>
                    <a:pt x="165" y="154"/>
                  </a:lnTo>
                  <a:lnTo>
                    <a:pt x="177" y="102"/>
                  </a:lnTo>
                  <a:lnTo>
                    <a:pt x="192" y="51"/>
                  </a:lnTo>
                  <a:lnTo>
                    <a:pt x="211" y="0"/>
                  </a:lnTo>
                  <a:lnTo>
                    <a:pt x="221" y="2"/>
                  </a:lnTo>
                  <a:lnTo>
                    <a:pt x="230" y="3"/>
                  </a:lnTo>
                  <a:lnTo>
                    <a:pt x="241" y="4"/>
                  </a:lnTo>
                  <a:lnTo>
                    <a:pt x="250" y="5"/>
                  </a:lnTo>
                  <a:lnTo>
                    <a:pt x="260" y="7"/>
                  </a:lnTo>
                  <a:lnTo>
                    <a:pt x="271" y="7"/>
                  </a:lnTo>
                  <a:lnTo>
                    <a:pt x="281" y="7"/>
                  </a:lnTo>
                  <a:lnTo>
                    <a:pt x="293" y="7"/>
                  </a:lnTo>
                  <a:close/>
                </a:path>
              </a:pathLst>
            </a:custGeom>
            <a:solidFill>
              <a:srgbClr val="bfbfb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83" name=""/>
            <p:cNvSpPr/>
            <p:nvPr/>
          </p:nvSpPr>
          <p:spPr>
            <a:xfrm flipH="1">
              <a:off x="6215760" y="3509280"/>
              <a:ext cx="138600" cy="90720"/>
            </a:xfrm>
            <a:custGeom>
              <a:avLst/>
              <a:gdLst/>
              <a:ahLst/>
              <a:rect l="l" t="t" r="r" b="b"/>
              <a:pathLst>
                <a:path w="79" h="52">
                  <a:moveTo>
                    <a:pt x="79" y="4"/>
                  </a:moveTo>
                  <a:lnTo>
                    <a:pt x="72" y="11"/>
                  </a:lnTo>
                  <a:lnTo>
                    <a:pt x="67" y="18"/>
                  </a:lnTo>
                  <a:lnTo>
                    <a:pt x="61" y="25"/>
                  </a:lnTo>
                  <a:lnTo>
                    <a:pt x="56" y="32"/>
                  </a:lnTo>
                  <a:lnTo>
                    <a:pt x="50" y="39"/>
                  </a:lnTo>
                  <a:lnTo>
                    <a:pt x="44" y="44"/>
                  </a:lnTo>
                  <a:lnTo>
                    <a:pt x="37" y="49"/>
                  </a:lnTo>
                  <a:lnTo>
                    <a:pt x="27" y="52"/>
                  </a:lnTo>
                  <a:lnTo>
                    <a:pt x="23" y="41"/>
                  </a:lnTo>
                  <a:lnTo>
                    <a:pt x="18" y="29"/>
                  </a:lnTo>
                  <a:lnTo>
                    <a:pt x="11" y="20"/>
                  </a:lnTo>
                  <a:lnTo>
                    <a:pt x="0" y="13"/>
                  </a:lnTo>
                  <a:lnTo>
                    <a:pt x="11" y="13"/>
                  </a:lnTo>
                  <a:lnTo>
                    <a:pt x="20" y="11"/>
                  </a:lnTo>
                  <a:lnTo>
                    <a:pt x="29" y="8"/>
                  </a:lnTo>
                  <a:lnTo>
                    <a:pt x="39" y="4"/>
                  </a:lnTo>
                  <a:lnTo>
                    <a:pt x="48" y="1"/>
                  </a:lnTo>
                  <a:lnTo>
                    <a:pt x="58" y="0"/>
                  </a:lnTo>
                  <a:lnTo>
                    <a:pt x="68" y="0"/>
                  </a:lnTo>
                  <a:lnTo>
                    <a:pt x="79" y="4"/>
                  </a:lnTo>
                  <a:close/>
                </a:path>
              </a:pathLst>
            </a:custGeom>
            <a:solidFill>
              <a:srgbClr val="ffffff"/>
            </a:solidFill>
            <a:ln w="0">
              <a:noFill/>
            </a:ln>
          </p:spPr>
          <p:style>
            <a:lnRef idx="0"/>
            <a:fillRef idx="0"/>
            <a:effectRef idx="0"/>
            <a:fontRef idx="minor"/>
          </p:style>
          <p:txBody>
            <a:bodyPr lIns="90000" rIns="90000" tIns="43920" bIns="43920" anchor="t">
              <a:noAutofit/>
            </a:bodyPr>
            <a:p>
              <a:endParaRPr b="0" lang="en-US" sz="2400" strike="noStrike" u="none">
                <a:solidFill>
                  <a:srgbClr val="ffffff"/>
                </a:solidFill>
                <a:effectLst/>
                <a:uFillTx/>
                <a:latin typeface="Times New Roman"/>
              </a:endParaRPr>
            </a:p>
          </p:txBody>
        </p:sp>
        <p:sp>
          <p:nvSpPr>
            <p:cNvPr id="1384" name=""/>
            <p:cNvSpPr/>
            <p:nvPr/>
          </p:nvSpPr>
          <p:spPr>
            <a:xfrm flipH="1">
              <a:off x="5909040" y="3518280"/>
              <a:ext cx="563760" cy="644760"/>
            </a:xfrm>
            <a:custGeom>
              <a:avLst/>
              <a:gdLst/>
              <a:ahLst/>
              <a:rect l="l" t="t" r="r" b="b"/>
              <a:pathLst>
                <a:path w="321" h="369">
                  <a:moveTo>
                    <a:pt x="212" y="2"/>
                  </a:moveTo>
                  <a:lnTo>
                    <a:pt x="229" y="46"/>
                  </a:lnTo>
                  <a:lnTo>
                    <a:pt x="245" y="91"/>
                  </a:lnTo>
                  <a:lnTo>
                    <a:pt x="259" y="137"/>
                  </a:lnTo>
                  <a:lnTo>
                    <a:pt x="273" y="184"/>
                  </a:lnTo>
                  <a:lnTo>
                    <a:pt x="284" y="231"/>
                  </a:lnTo>
                  <a:lnTo>
                    <a:pt x="297" y="278"/>
                  </a:lnTo>
                  <a:lnTo>
                    <a:pt x="308" y="324"/>
                  </a:lnTo>
                  <a:lnTo>
                    <a:pt x="321" y="369"/>
                  </a:lnTo>
                  <a:lnTo>
                    <a:pt x="239" y="347"/>
                  </a:lnTo>
                  <a:lnTo>
                    <a:pt x="241" y="303"/>
                  </a:lnTo>
                  <a:lnTo>
                    <a:pt x="244" y="258"/>
                  </a:lnTo>
                  <a:lnTo>
                    <a:pt x="251" y="215"/>
                  </a:lnTo>
                  <a:lnTo>
                    <a:pt x="267" y="176"/>
                  </a:lnTo>
                  <a:lnTo>
                    <a:pt x="262" y="171"/>
                  </a:lnTo>
                  <a:lnTo>
                    <a:pt x="256" y="170"/>
                  </a:lnTo>
                  <a:lnTo>
                    <a:pt x="249" y="171"/>
                  </a:lnTo>
                  <a:lnTo>
                    <a:pt x="242" y="170"/>
                  </a:lnTo>
                  <a:lnTo>
                    <a:pt x="229" y="201"/>
                  </a:lnTo>
                  <a:lnTo>
                    <a:pt x="133" y="174"/>
                  </a:lnTo>
                  <a:lnTo>
                    <a:pt x="135" y="152"/>
                  </a:lnTo>
                  <a:lnTo>
                    <a:pt x="141" y="129"/>
                  </a:lnTo>
                  <a:lnTo>
                    <a:pt x="143" y="109"/>
                  </a:lnTo>
                  <a:lnTo>
                    <a:pt x="133" y="94"/>
                  </a:lnTo>
                  <a:lnTo>
                    <a:pt x="123" y="100"/>
                  </a:lnTo>
                  <a:lnTo>
                    <a:pt x="98" y="265"/>
                  </a:lnTo>
                  <a:lnTo>
                    <a:pt x="85" y="263"/>
                  </a:lnTo>
                  <a:lnTo>
                    <a:pt x="71" y="265"/>
                  </a:lnTo>
                  <a:lnTo>
                    <a:pt x="59" y="269"/>
                  </a:lnTo>
                  <a:lnTo>
                    <a:pt x="46" y="277"/>
                  </a:lnTo>
                  <a:lnTo>
                    <a:pt x="35" y="284"/>
                  </a:lnTo>
                  <a:lnTo>
                    <a:pt x="24" y="293"/>
                  </a:lnTo>
                  <a:lnTo>
                    <a:pt x="13" y="303"/>
                  </a:lnTo>
                  <a:lnTo>
                    <a:pt x="4" y="311"/>
                  </a:lnTo>
                  <a:lnTo>
                    <a:pt x="0" y="303"/>
                  </a:lnTo>
                  <a:lnTo>
                    <a:pt x="4" y="298"/>
                  </a:lnTo>
                  <a:lnTo>
                    <a:pt x="11" y="292"/>
                  </a:lnTo>
                  <a:lnTo>
                    <a:pt x="13" y="284"/>
                  </a:lnTo>
                  <a:lnTo>
                    <a:pt x="16" y="258"/>
                  </a:lnTo>
                  <a:lnTo>
                    <a:pt x="21" y="233"/>
                  </a:lnTo>
                  <a:lnTo>
                    <a:pt x="29" y="209"/>
                  </a:lnTo>
                  <a:lnTo>
                    <a:pt x="38" y="184"/>
                  </a:lnTo>
                  <a:lnTo>
                    <a:pt x="46" y="160"/>
                  </a:lnTo>
                  <a:lnTo>
                    <a:pt x="54" y="136"/>
                  </a:lnTo>
                  <a:lnTo>
                    <a:pt x="60" y="112"/>
                  </a:lnTo>
                  <a:lnTo>
                    <a:pt x="63" y="88"/>
                  </a:lnTo>
                  <a:lnTo>
                    <a:pt x="70" y="83"/>
                  </a:lnTo>
                  <a:lnTo>
                    <a:pt x="77" y="79"/>
                  </a:lnTo>
                  <a:lnTo>
                    <a:pt x="82" y="77"/>
                  </a:lnTo>
                  <a:lnTo>
                    <a:pt x="87" y="74"/>
                  </a:lnTo>
                  <a:lnTo>
                    <a:pt x="93" y="72"/>
                  </a:lnTo>
                  <a:lnTo>
                    <a:pt x="99" y="70"/>
                  </a:lnTo>
                  <a:lnTo>
                    <a:pt x="106" y="68"/>
                  </a:lnTo>
                  <a:lnTo>
                    <a:pt x="114" y="65"/>
                  </a:lnTo>
                  <a:lnTo>
                    <a:pt x="125" y="57"/>
                  </a:lnTo>
                  <a:lnTo>
                    <a:pt x="137" y="46"/>
                  </a:lnTo>
                  <a:lnTo>
                    <a:pt x="147" y="35"/>
                  </a:lnTo>
                  <a:lnTo>
                    <a:pt x="159" y="22"/>
                  </a:lnTo>
                  <a:lnTo>
                    <a:pt x="169" y="12"/>
                  </a:lnTo>
                  <a:lnTo>
                    <a:pt x="181" y="4"/>
                  </a:lnTo>
                  <a:lnTo>
                    <a:pt x="196" y="0"/>
                  </a:lnTo>
                  <a:lnTo>
                    <a:pt x="212" y="2"/>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85" name=""/>
            <p:cNvSpPr/>
            <p:nvPr/>
          </p:nvSpPr>
          <p:spPr>
            <a:xfrm flipH="1">
              <a:off x="6354360" y="3565440"/>
              <a:ext cx="49320" cy="63000"/>
            </a:xfrm>
            <a:custGeom>
              <a:avLst/>
              <a:gdLst/>
              <a:ahLst/>
              <a:rect l="l" t="t" r="r" b="b"/>
              <a:pathLst>
                <a:path w="28" h="36">
                  <a:moveTo>
                    <a:pt x="28" y="29"/>
                  </a:moveTo>
                  <a:lnTo>
                    <a:pt x="23" y="35"/>
                  </a:lnTo>
                  <a:lnTo>
                    <a:pt x="16" y="36"/>
                  </a:lnTo>
                  <a:lnTo>
                    <a:pt x="8" y="35"/>
                  </a:lnTo>
                  <a:lnTo>
                    <a:pt x="2" y="32"/>
                  </a:lnTo>
                  <a:lnTo>
                    <a:pt x="0" y="23"/>
                  </a:lnTo>
                  <a:lnTo>
                    <a:pt x="3" y="16"/>
                  </a:lnTo>
                  <a:lnTo>
                    <a:pt x="7" y="8"/>
                  </a:lnTo>
                  <a:lnTo>
                    <a:pt x="13" y="0"/>
                  </a:lnTo>
                  <a:lnTo>
                    <a:pt x="21" y="5"/>
                  </a:lnTo>
                  <a:lnTo>
                    <a:pt x="24" y="12"/>
                  </a:lnTo>
                  <a:lnTo>
                    <a:pt x="25" y="20"/>
                  </a:lnTo>
                  <a:lnTo>
                    <a:pt x="28" y="29"/>
                  </a:lnTo>
                  <a:close/>
                </a:path>
              </a:pathLst>
            </a:custGeom>
            <a:solidFill>
              <a:srgbClr val="009bff"/>
            </a:solidFill>
            <a:ln w="0">
              <a:noFill/>
            </a:ln>
          </p:spPr>
          <p:style>
            <a:lnRef idx="0"/>
            <a:fillRef idx="0"/>
            <a:effectRef idx="0"/>
            <a:fontRef idx="minor"/>
          </p:style>
          <p:txBody>
            <a:bodyPr lIns="90000" rIns="90000" tIns="16200" bIns="16200" anchor="t">
              <a:noAutofit/>
            </a:bodyPr>
            <a:p>
              <a:endParaRPr b="0" lang="en-US" sz="2400" strike="noStrike" u="none">
                <a:solidFill>
                  <a:srgbClr val="ffffff"/>
                </a:solidFill>
                <a:effectLst/>
                <a:uFillTx/>
                <a:latin typeface="Times New Roman"/>
              </a:endParaRPr>
            </a:p>
          </p:txBody>
        </p:sp>
        <p:sp>
          <p:nvSpPr>
            <p:cNvPr id="1386" name=""/>
            <p:cNvSpPr/>
            <p:nvPr/>
          </p:nvSpPr>
          <p:spPr>
            <a:xfrm flipH="1">
              <a:off x="6444360" y="3577680"/>
              <a:ext cx="402120" cy="852840"/>
            </a:xfrm>
            <a:custGeom>
              <a:avLst/>
              <a:gdLst/>
              <a:ahLst/>
              <a:rect l="l" t="t" r="r" b="b"/>
              <a:pathLst>
                <a:path w="229" h="488">
                  <a:moveTo>
                    <a:pt x="100" y="9"/>
                  </a:moveTo>
                  <a:lnTo>
                    <a:pt x="109" y="47"/>
                  </a:lnTo>
                  <a:lnTo>
                    <a:pt x="120" y="84"/>
                  </a:lnTo>
                  <a:lnTo>
                    <a:pt x="133" y="121"/>
                  </a:lnTo>
                  <a:lnTo>
                    <a:pt x="147" y="157"/>
                  </a:lnTo>
                  <a:lnTo>
                    <a:pt x="161" y="192"/>
                  </a:lnTo>
                  <a:lnTo>
                    <a:pt x="174" y="228"/>
                  </a:lnTo>
                  <a:lnTo>
                    <a:pt x="186" y="264"/>
                  </a:lnTo>
                  <a:lnTo>
                    <a:pt x="195" y="300"/>
                  </a:lnTo>
                  <a:lnTo>
                    <a:pt x="203" y="309"/>
                  </a:lnTo>
                  <a:lnTo>
                    <a:pt x="203" y="318"/>
                  </a:lnTo>
                  <a:lnTo>
                    <a:pt x="200" y="329"/>
                  </a:lnTo>
                  <a:lnTo>
                    <a:pt x="201" y="338"/>
                  </a:lnTo>
                  <a:lnTo>
                    <a:pt x="200" y="348"/>
                  </a:lnTo>
                  <a:lnTo>
                    <a:pt x="200" y="359"/>
                  </a:lnTo>
                  <a:lnTo>
                    <a:pt x="201" y="368"/>
                  </a:lnTo>
                  <a:lnTo>
                    <a:pt x="204" y="378"/>
                  </a:lnTo>
                  <a:lnTo>
                    <a:pt x="208" y="386"/>
                  </a:lnTo>
                  <a:lnTo>
                    <a:pt x="214" y="393"/>
                  </a:lnTo>
                  <a:lnTo>
                    <a:pt x="221" y="401"/>
                  </a:lnTo>
                  <a:lnTo>
                    <a:pt x="229" y="408"/>
                  </a:lnTo>
                  <a:lnTo>
                    <a:pt x="186" y="488"/>
                  </a:lnTo>
                  <a:lnTo>
                    <a:pt x="175" y="464"/>
                  </a:lnTo>
                  <a:lnTo>
                    <a:pt x="164" y="438"/>
                  </a:lnTo>
                  <a:lnTo>
                    <a:pt x="151" y="414"/>
                  </a:lnTo>
                  <a:lnTo>
                    <a:pt x="141" y="390"/>
                  </a:lnTo>
                  <a:lnTo>
                    <a:pt x="131" y="365"/>
                  </a:lnTo>
                  <a:lnTo>
                    <a:pt x="123" y="340"/>
                  </a:lnTo>
                  <a:lnTo>
                    <a:pt x="118" y="314"/>
                  </a:lnTo>
                  <a:lnTo>
                    <a:pt x="116" y="287"/>
                  </a:lnTo>
                  <a:lnTo>
                    <a:pt x="110" y="281"/>
                  </a:lnTo>
                  <a:lnTo>
                    <a:pt x="122" y="158"/>
                  </a:lnTo>
                  <a:lnTo>
                    <a:pt x="115" y="152"/>
                  </a:lnTo>
                  <a:lnTo>
                    <a:pt x="108" y="148"/>
                  </a:lnTo>
                  <a:lnTo>
                    <a:pt x="99" y="148"/>
                  </a:lnTo>
                  <a:lnTo>
                    <a:pt x="91" y="149"/>
                  </a:lnTo>
                  <a:lnTo>
                    <a:pt x="82" y="152"/>
                  </a:lnTo>
                  <a:lnTo>
                    <a:pt x="73" y="153"/>
                  </a:lnTo>
                  <a:lnTo>
                    <a:pt x="64" y="153"/>
                  </a:lnTo>
                  <a:lnTo>
                    <a:pt x="56" y="149"/>
                  </a:lnTo>
                  <a:lnTo>
                    <a:pt x="0" y="0"/>
                  </a:lnTo>
                  <a:lnTo>
                    <a:pt x="12" y="5"/>
                  </a:lnTo>
                  <a:lnTo>
                    <a:pt x="25" y="8"/>
                  </a:lnTo>
                  <a:lnTo>
                    <a:pt x="37" y="9"/>
                  </a:lnTo>
                  <a:lnTo>
                    <a:pt x="49" y="9"/>
                  </a:lnTo>
                  <a:lnTo>
                    <a:pt x="61" y="9"/>
                  </a:lnTo>
                  <a:lnTo>
                    <a:pt x="73" y="9"/>
                  </a:lnTo>
                  <a:lnTo>
                    <a:pt x="87" y="8"/>
                  </a:lnTo>
                  <a:lnTo>
                    <a:pt x="100" y="9"/>
                  </a:lnTo>
                  <a:close/>
                </a:path>
              </a:pathLst>
            </a:custGeom>
            <a:solidFill>
              <a:srgbClr val="bfbfb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87" name=""/>
            <p:cNvSpPr/>
            <p:nvPr/>
          </p:nvSpPr>
          <p:spPr>
            <a:xfrm flipH="1">
              <a:off x="6449400" y="3593520"/>
              <a:ext cx="105480" cy="244440"/>
            </a:xfrm>
            <a:custGeom>
              <a:avLst/>
              <a:gdLst/>
              <a:ahLst/>
              <a:rect l="l" t="t" r="r" b="b"/>
              <a:pathLst>
                <a:path w="60" h="140">
                  <a:moveTo>
                    <a:pt x="6" y="140"/>
                  </a:moveTo>
                  <a:lnTo>
                    <a:pt x="0" y="131"/>
                  </a:lnTo>
                  <a:lnTo>
                    <a:pt x="6" y="114"/>
                  </a:lnTo>
                  <a:lnTo>
                    <a:pt x="12" y="97"/>
                  </a:lnTo>
                  <a:lnTo>
                    <a:pt x="19" y="81"/>
                  </a:lnTo>
                  <a:lnTo>
                    <a:pt x="26" y="64"/>
                  </a:lnTo>
                  <a:lnTo>
                    <a:pt x="32" y="47"/>
                  </a:lnTo>
                  <a:lnTo>
                    <a:pt x="40" y="31"/>
                  </a:lnTo>
                  <a:lnTo>
                    <a:pt x="50" y="16"/>
                  </a:lnTo>
                  <a:lnTo>
                    <a:pt x="60" y="0"/>
                  </a:lnTo>
                  <a:lnTo>
                    <a:pt x="59" y="19"/>
                  </a:lnTo>
                  <a:lnTo>
                    <a:pt x="55" y="37"/>
                  </a:lnTo>
                  <a:lnTo>
                    <a:pt x="48" y="55"/>
                  </a:lnTo>
                  <a:lnTo>
                    <a:pt x="39" y="71"/>
                  </a:lnTo>
                  <a:lnTo>
                    <a:pt x="30" y="88"/>
                  </a:lnTo>
                  <a:lnTo>
                    <a:pt x="21" y="105"/>
                  </a:lnTo>
                  <a:lnTo>
                    <a:pt x="12" y="123"/>
                  </a:lnTo>
                  <a:lnTo>
                    <a:pt x="6" y="14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88" name=""/>
            <p:cNvSpPr/>
            <p:nvPr/>
          </p:nvSpPr>
          <p:spPr>
            <a:xfrm flipH="1">
              <a:off x="6554880" y="3616200"/>
              <a:ext cx="1153800" cy="955800"/>
            </a:xfrm>
            <a:custGeom>
              <a:avLst/>
              <a:gdLst/>
              <a:ahLst/>
              <a:rect l="l" t="t" r="r" b="b"/>
              <a:pathLst>
                <a:path w="657" h="547">
                  <a:moveTo>
                    <a:pt x="468" y="0"/>
                  </a:moveTo>
                  <a:lnTo>
                    <a:pt x="480" y="30"/>
                  </a:lnTo>
                  <a:lnTo>
                    <a:pt x="493" y="61"/>
                  </a:lnTo>
                  <a:lnTo>
                    <a:pt x="505" y="93"/>
                  </a:lnTo>
                  <a:lnTo>
                    <a:pt x="517" y="124"/>
                  </a:lnTo>
                  <a:lnTo>
                    <a:pt x="528" y="155"/>
                  </a:lnTo>
                  <a:lnTo>
                    <a:pt x="541" y="186"/>
                  </a:lnTo>
                  <a:lnTo>
                    <a:pt x="552" y="217"/>
                  </a:lnTo>
                  <a:lnTo>
                    <a:pt x="563" y="249"/>
                  </a:lnTo>
                  <a:lnTo>
                    <a:pt x="575" y="280"/>
                  </a:lnTo>
                  <a:lnTo>
                    <a:pt x="586" y="312"/>
                  </a:lnTo>
                  <a:lnTo>
                    <a:pt x="598" y="342"/>
                  </a:lnTo>
                  <a:lnTo>
                    <a:pt x="609" y="373"/>
                  </a:lnTo>
                  <a:lnTo>
                    <a:pt x="621" y="403"/>
                  </a:lnTo>
                  <a:lnTo>
                    <a:pt x="633" y="432"/>
                  </a:lnTo>
                  <a:lnTo>
                    <a:pt x="644" y="462"/>
                  </a:lnTo>
                  <a:lnTo>
                    <a:pt x="657" y="491"/>
                  </a:lnTo>
                  <a:lnTo>
                    <a:pt x="620" y="495"/>
                  </a:lnTo>
                  <a:lnTo>
                    <a:pt x="582" y="499"/>
                  </a:lnTo>
                  <a:lnTo>
                    <a:pt x="546" y="503"/>
                  </a:lnTo>
                  <a:lnTo>
                    <a:pt x="508" y="508"/>
                  </a:lnTo>
                  <a:lnTo>
                    <a:pt x="472" y="512"/>
                  </a:lnTo>
                  <a:lnTo>
                    <a:pt x="435" y="516"/>
                  </a:lnTo>
                  <a:lnTo>
                    <a:pt x="398" y="519"/>
                  </a:lnTo>
                  <a:lnTo>
                    <a:pt x="362" y="522"/>
                  </a:lnTo>
                  <a:lnTo>
                    <a:pt x="325" y="526"/>
                  </a:lnTo>
                  <a:lnTo>
                    <a:pt x="288" y="530"/>
                  </a:lnTo>
                  <a:lnTo>
                    <a:pt x="251" y="533"/>
                  </a:lnTo>
                  <a:lnTo>
                    <a:pt x="213" y="536"/>
                  </a:lnTo>
                  <a:lnTo>
                    <a:pt x="177" y="539"/>
                  </a:lnTo>
                  <a:lnTo>
                    <a:pt x="140" y="542"/>
                  </a:lnTo>
                  <a:lnTo>
                    <a:pt x="101" y="544"/>
                  </a:lnTo>
                  <a:lnTo>
                    <a:pt x="64" y="547"/>
                  </a:lnTo>
                  <a:lnTo>
                    <a:pt x="51" y="485"/>
                  </a:lnTo>
                  <a:lnTo>
                    <a:pt x="41" y="422"/>
                  </a:lnTo>
                  <a:lnTo>
                    <a:pt x="32" y="359"/>
                  </a:lnTo>
                  <a:lnTo>
                    <a:pt x="24" y="296"/>
                  </a:lnTo>
                  <a:lnTo>
                    <a:pt x="18" y="232"/>
                  </a:lnTo>
                  <a:lnTo>
                    <a:pt x="12" y="168"/>
                  </a:lnTo>
                  <a:lnTo>
                    <a:pt x="6" y="103"/>
                  </a:lnTo>
                  <a:lnTo>
                    <a:pt x="0" y="38"/>
                  </a:lnTo>
                  <a:lnTo>
                    <a:pt x="14" y="33"/>
                  </a:lnTo>
                  <a:lnTo>
                    <a:pt x="27" y="31"/>
                  </a:lnTo>
                  <a:lnTo>
                    <a:pt x="41" y="32"/>
                  </a:lnTo>
                  <a:lnTo>
                    <a:pt x="53" y="34"/>
                  </a:lnTo>
                  <a:lnTo>
                    <a:pt x="67" y="38"/>
                  </a:lnTo>
                  <a:lnTo>
                    <a:pt x="80" y="43"/>
                  </a:lnTo>
                  <a:lnTo>
                    <a:pt x="93" y="47"/>
                  </a:lnTo>
                  <a:lnTo>
                    <a:pt x="106" y="50"/>
                  </a:lnTo>
                  <a:lnTo>
                    <a:pt x="113" y="58"/>
                  </a:lnTo>
                  <a:lnTo>
                    <a:pt x="119" y="69"/>
                  </a:lnTo>
                  <a:lnTo>
                    <a:pt x="124" y="78"/>
                  </a:lnTo>
                  <a:lnTo>
                    <a:pt x="130" y="89"/>
                  </a:lnTo>
                  <a:lnTo>
                    <a:pt x="138" y="97"/>
                  </a:lnTo>
                  <a:lnTo>
                    <a:pt x="145" y="103"/>
                  </a:lnTo>
                  <a:lnTo>
                    <a:pt x="155" y="105"/>
                  </a:lnTo>
                  <a:lnTo>
                    <a:pt x="167" y="104"/>
                  </a:lnTo>
                  <a:lnTo>
                    <a:pt x="176" y="84"/>
                  </a:lnTo>
                  <a:lnTo>
                    <a:pt x="183" y="62"/>
                  </a:lnTo>
                  <a:lnTo>
                    <a:pt x="189" y="40"/>
                  </a:lnTo>
                  <a:lnTo>
                    <a:pt x="195" y="18"/>
                  </a:lnTo>
                  <a:lnTo>
                    <a:pt x="211" y="15"/>
                  </a:lnTo>
                  <a:lnTo>
                    <a:pt x="228" y="13"/>
                  </a:lnTo>
                  <a:lnTo>
                    <a:pt x="245" y="12"/>
                  </a:lnTo>
                  <a:lnTo>
                    <a:pt x="262" y="10"/>
                  </a:lnTo>
                  <a:lnTo>
                    <a:pt x="280" y="9"/>
                  </a:lnTo>
                  <a:lnTo>
                    <a:pt x="298" y="9"/>
                  </a:lnTo>
                  <a:lnTo>
                    <a:pt x="314" y="8"/>
                  </a:lnTo>
                  <a:lnTo>
                    <a:pt x="332" y="7"/>
                  </a:lnTo>
                  <a:lnTo>
                    <a:pt x="349" y="7"/>
                  </a:lnTo>
                  <a:lnTo>
                    <a:pt x="367" y="7"/>
                  </a:lnTo>
                  <a:lnTo>
                    <a:pt x="385" y="6"/>
                  </a:lnTo>
                  <a:lnTo>
                    <a:pt x="401" y="5"/>
                  </a:lnTo>
                  <a:lnTo>
                    <a:pt x="418" y="4"/>
                  </a:lnTo>
                  <a:lnTo>
                    <a:pt x="436" y="3"/>
                  </a:lnTo>
                  <a:lnTo>
                    <a:pt x="451" y="2"/>
                  </a:lnTo>
                  <a:lnTo>
                    <a:pt x="468" y="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89" name=""/>
            <p:cNvSpPr/>
            <p:nvPr/>
          </p:nvSpPr>
          <p:spPr>
            <a:xfrm flipH="1">
              <a:off x="6390360" y="3664800"/>
              <a:ext cx="129600" cy="311040"/>
            </a:xfrm>
            <a:custGeom>
              <a:avLst/>
              <a:gdLst/>
              <a:ahLst/>
              <a:rect l="l" t="t" r="r" b="b"/>
              <a:pathLst>
                <a:path w="74" h="178">
                  <a:moveTo>
                    <a:pt x="74" y="4"/>
                  </a:moveTo>
                  <a:lnTo>
                    <a:pt x="65" y="25"/>
                  </a:lnTo>
                  <a:lnTo>
                    <a:pt x="58" y="47"/>
                  </a:lnTo>
                  <a:lnTo>
                    <a:pt x="51" y="68"/>
                  </a:lnTo>
                  <a:lnTo>
                    <a:pt x="43" y="90"/>
                  </a:lnTo>
                  <a:lnTo>
                    <a:pt x="37" y="112"/>
                  </a:lnTo>
                  <a:lnTo>
                    <a:pt x="31" y="134"/>
                  </a:lnTo>
                  <a:lnTo>
                    <a:pt x="25" y="156"/>
                  </a:lnTo>
                  <a:lnTo>
                    <a:pt x="18" y="178"/>
                  </a:lnTo>
                  <a:lnTo>
                    <a:pt x="12" y="167"/>
                  </a:lnTo>
                  <a:lnTo>
                    <a:pt x="6" y="155"/>
                  </a:lnTo>
                  <a:lnTo>
                    <a:pt x="2" y="141"/>
                  </a:lnTo>
                  <a:lnTo>
                    <a:pt x="0" y="127"/>
                  </a:lnTo>
                  <a:lnTo>
                    <a:pt x="10" y="121"/>
                  </a:lnTo>
                  <a:lnTo>
                    <a:pt x="12" y="113"/>
                  </a:lnTo>
                  <a:lnTo>
                    <a:pt x="12" y="103"/>
                  </a:lnTo>
                  <a:lnTo>
                    <a:pt x="15" y="92"/>
                  </a:lnTo>
                  <a:lnTo>
                    <a:pt x="65" y="0"/>
                  </a:lnTo>
                  <a:lnTo>
                    <a:pt x="74" y="4"/>
                  </a:lnTo>
                  <a:close/>
                </a:path>
              </a:pathLst>
            </a:custGeom>
            <a:solidFill>
              <a:srgbClr val="009b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90" name=""/>
            <p:cNvSpPr/>
            <p:nvPr/>
          </p:nvSpPr>
          <p:spPr>
            <a:xfrm flipH="1">
              <a:off x="5729400" y="3719160"/>
              <a:ext cx="230040" cy="655560"/>
            </a:xfrm>
            <a:custGeom>
              <a:avLst/>
              <a:gdLst/>
              <a:ahLst/>
              <a:rect l="l" t="t" r="r" b="b"/>
              <a:pathLst>
                <a:path w="131" h="375">
                  <a:moveTo>
                    <a:pt x="131" y="80"/>
                  </a:moveTo>
                  <a:lnTo>
                    <a:pt x="119" y="151"/>
                  </a:lnTo>
                  <a:lnTo>
                    <a:pt x="114" y="223"/>
                  </a:lnTo>
                  <a:lnTo>
                    <a:pt x="110" y="299"/>
                  </a:lnTo>
                  <a:lnTo>
                    <a:pt x="104" y="375"/>
                  </a:lnTo>
                  <a:lnTo>
                    <a:pt x="98" y="364"/>
                  </a:lnTo>
                  <a:lnTo>
                    <a:pt x="92" y="352"/>
                  </a:lnTo>
                  <a:lnTo>
                    <a:pt x="87" y="340"/>
                  </a:lnTo>
                  <a:lnTo>
                    <a:pt x="83" y="326"/>
                  </a:lnTo>
                  <a:lnTo>
                    <a:pt x="77" y="314"/>
                  </a:lnTo>
                  <a:lnTo>
                    <a:pt x="72" y="301"/>
                  </a:lnTo>
                  <a:lnTo>
                    <a:pt x="66" y="288"/>
                  </a:lnTo>
                  <a:lnTo>
                    <a:pt x="60" y="276"/>
                  </a:lnTo>
                  <a:lnTo>
                    <a:pt x="69" y="270"/>
                  </a:lnTo>
                  <a:lnTo>
                    <a:pt x="69" y="259"/>
                  </a:lnTo>
                  <a:lnTo>
                    <a:pt x="67" y="249"/>
                  </a:lnTo>
                  <a:lnTo>
                    <a:pt x="69" y="237"/>
                  </a:lnTo>
                  <a:lnTo>
                    <a:pt x="70" y="214"/>
                  </a:lnTo>
                  <a:lnTo>
                    <a:pt x="76" y="190"/>
                  </a:lnTo>
                  <a:lnTo>
                    <a:pt x="85" y="167"/>
                  </a:lnTo>
                  <a:lnTo>
                    <a:pt x="92" y="144"/>
                  </a:lnTo>
                  <a:lnTo>
                    <a:pt x="95" y="122"/>
                  </a:lnTo>
                  <a:lnTo>
                    <a:pt x="91" y="101"/>
                  </a:lnTo>
                  <a:lnTo>
                    <a:pt x="77" y="81"/>
                  </a:lnTo>
                  <a:lnTo>
                    <a:pt x="50" y="64"/>
                  </a:lnTo>
                  <a:lnTo>
                    <a:pt x="43" y="64"/>
                  </a:lnTo>
                  <a:lnTo>
                    <a:pt x="37" y="65"/>
                  </a:lnTo>
                  <a:lnTo>
                    <a:pt x="31" y="68"/>
                  </a:lnTo>
                  <a:lnTo>
                    <a:pt x="29" y="75"/>
                  </a:lnTo>
                  <a:lnTo>
                    <a:pt x="69" y="127"/>
                  </a:lnTo>
                  <a:lnTo>
                    <a:pt x="46" y="216"/>
                  </a:lnTo>
                  <a:lnTo>
                    <a:pt x="39" y="192"/>
                  </a:lnTo>
                  <a:lnTo>
                    <a:pt x="33" y="168"/>
                  </a:lnTo>
                  <a:lnTo>
                    <a:pt x="25" y="144"/>
                  </a:lnTo>
                  <a:lnTo>
                    <a:pt x="20" y="119"/>
                  </a:lnTo>
                  <a:lnTo>
                    <a:pt x="14" y="94"/>
                  </a:lnTo>
                  <a:lnTo>
                    <a:pt x="9" y="69"/>
                  </a:lnTo>
                  <a:lnTo>
                    <a:pt x="4" y="44"/>
                  </a:lnTo>
                  <a:lnTo>
                    <a:pt x="0" y="20"/>
                  </a:lnTo>
                  <a:lnTo>
                    <a:pt x="4" y="16"/>
                  </a:lnTo>
                  <a:lnTo>
                    <a:pt x="9" y="13"/>
                  </a:lnTo>
                  <a:lnTo>
                    <a:pt x="14" y="10"/>
                  </a:lnTo>
                  <a:lnTo>
                    <a:pt x="19" y="8"/>
                  </a:lnTo>
                  <a:lnTo>
                    <a:pt x="24" y="6"/>
                  </a:lnTo>
                  <a:lnTo>
                    <a:pt x="30" y="3"/>
                  </a:lnTo>
                  <a:lnTo>
                    <a:pt x="35" y="1"/>
                  </a:lnTo>
                  <a:lnTo>
                    <a:pt x="41" y="0"/>
                  </a:lnTo>
                  <a:lnTo>
                    <a:pt x="56" y="7"/>
                  </a:lnTo>
                  <a:lnTo>
                    <a:pt x="68" y="15"/>
                  </a:lnTo>
                  <a:lnTo>
                    <a:pt x="81" y="24"/>
                  </a:lnTo>
                  <a:lnTo>
                    <a:pt x="92" y="35"/>
                  </a:lnTo>
                  <a:lnTo>
                    <a:pt x="102" y="47"/>
                  </a:lnTo>
                  <a:lnTo>
                    <a:pt x="113" y="59"/>
                  </a:lnTo>
                  <a:lnTo>
                    <a:pt x="122" y="69"/>
                  </a:lnTo>
                  <a:lnTo>
                    <a:pt x="131" y="80"/>
                  </a:lnTo>
                  <a:close/>
                </a:path>
              </a:pathLst>
            </a:custGeom>
            <a:solidFill>
              <a:srgbClr val="9926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91" name=""/>
            <p:cNvSpPr/>
            <p:nvPr/>
          </p:nvSpPr>
          <p:spPr>
            <a:xfrm flipH="1">
              <a:off x="8478720" y="3754080"/>
              <a:ext cx="113760" cy="76680"/>
            </a:xfrm>
            <a:custGeom>
              <a:avLst/>
              <a:gdLst/>
              <a:ahLst/>
              <a:rect l="l" t="t" r="r" b="b"/>
              <a:pathLst>
                <a:path w="65" h="44">
                  <a:moveTo>
                    <a:pt x="65" y="29"/>
                  </a:moveTo>
                  <a:lnTo>
                    <a:pt x="64" y="35"/>
                  </a:lnTo>
                  <a:lnTo>
                    <a:pt x="61" y="41"/>
                  </a:lnTo>
                  <a:lnTo>
                    <a:pt x="56" y="44"/>
                  </a:lnTo>
                  <a:lnTo>
                    <a:pt x="50" y="41"/>
                  </a:lnTo>
                  <a:lnTo>
                    <a:pt x="45" y="33"/>
                  </a:lnTo>
                  <a:lnTo>
                    <a:pt x="38" y="26"/>
                  </a:lnTo>
                  <a:lnTo>
                    <a:pt x="30" y="22"/>
                  </a:lnTo>
                  <a:lnTo>
                    <a:pt x="20" y="20"/>
                  </a:lnTo>
                  <a:lnTo>
                    <a:pt x="12" y="17"/>
                  </a:lnTo>
                  <a:lnTo>
                    <a:pt x="5" y="14"/>
                  </a:lnTo>
                  <a:lnTo>
                    <a:pt x="1" y="9"/>
                  </a:lnTo>
                  <a:lnTo>
                    <a:pt x="0" y="0"/>
                  </a:lnTo>
                  <a:lnTo>
                    <a:pt x="9" y="1"/>
                  </a:lnTo>
                  <a:lnTo>
                    <a:pt x="18" y="2"/>
                  </a:lnTo>
                  <a:lnTo>
                    <a:pt x="28" y="4"/>
                  </a:lnTo>
                  <a:lnTo>
                    <a:pt x="37" y="7"/>
                  </a:lnTo>
                  <a:lnTo>
                    <a:pt x="45" y="10"/>
                  </a:lnTo>
                  <a:lnTo>
                    <a:pt x="53" y="14"/>
                  </a:lnTo>
                  <a:lnTo>
                    <a:pt x="60" y="20"/>
                  </a:lnTo>
                  <a:lnTo>
                    <a:pt x="65" y="29"/>
                  </a:lnTo>
                  <a:close/>
                </a:path>
              </a:pathLst>
            </a:custGeom>
            <a:solidFill>
              <a:srgbClr val="000000"/>
            </a:solidFill>
            <a:ln w="0">
              <a:noFill/>
            </a:ln>
          </p:spPr>
          <p:style>
            <a:lnRef idx="0"/>
            <a:fillRef idx="0"/>
            <a:effectRef idx="0"/>
            <a:fontRef idx="minor"/>
          </p:style>
          <p:txBody>
            <a:bodyPr lIns="90000" rIns="90000" tIns="29880" bIns="29880" anchor="t">
              <a:noAutofit/>
            </a:bodyPr>
            <a:p>
              <a:endParaRPr b="0" lang="en-US" sz="2400" strike="noStrike" u="none">
                <a:solidFill>
                  <a:srgbClr val="ffffff"/>
                </a:solidFill>
                <a:effectLst/>
                <a:uFillTx/>
                <a:latin typeface="Times New Roman"/>
              </a:endParaRPr>
            </a:p>
          </p:txBody>
        </p:sp>
        <p:sp>
          <p:nvSpPr>
            <p:cNvPr id="1392" name=""/>
            <p:cNvSpPr/>
            <p:nvPr/>
          </p:nvSpPr>
          <p:spPr>
            <a:xfrm flipH="1">
              <a:off x="8176320" y="3809880"/>
              <a:ext cx="91440" cy="40320"/>
            </a:xfrm>
            <a:custGeom>
              <a:avLst/>
              <a:gdLst/>
              <a:ahLst/>
              <a:rect l="l" t="t" r="r" b="b"/>
              <a:pathLst>
                <a:path w="52" h="23">
                  <a:moveTo>
                    <a:pt x="52" y="0"/>
                  </a:moveTo>
                  <a:lnTo>
                    <a:pt x="50" y="5"/>
                  </a:lnTo>
                  <a:lnTo>
                    <a:pt x="48" y="9"/>
                  </a:lnTo>
                  <a:lnTo>
                    <a:pt x="44" y="12"/>
                  </a:lnTo>
                  <a:lnTo>
                    <a:pt x="40" y="15"/>
                  </a:lnTo>
                  <a:lnTo>
                    <a:pt x="35" y="17"/>
                  </a:lnTo>
                  <a:lnTo>
                    <a:pt x="30" y="20"/>
                  </a:lnTo>
                  <a:lnTo>
                    <a:pt x="25" y="21"/>
                  </a:lnTo>
                  <a:lnTo>
                    <a:pt x="19" y="23"/>
                  </a:lnTo>
                  <a:lnTo>
                    <a:pt x="14" y="22"/>
                  </a:lnTo>
                  <a:lnTo>
                    <a:pt x="10" y="21"/>
                  </a:lnTo>
                  <a:lnTo>
                    <a:pt x="5" y="19"/>
                  </a:lnTo>
                  <a:lnTo>
                    <a:pt x="0" y="16"/>
                  </a:lnTo>
                  <a:lnTo>
                    <a:pt x="2" y="9"/>
                  </a:lnTo>
                  <a:lnTo>
                    <a:pt x="6" y="5"/>
                  </a:lnTo>
                  <a:lnTo>
                    <a:pt x="12" y="3"/>
                  </a:lnTo>
                  <a:lnTo>
                    <a:pt x="19" y="2"/>
                  </a:lnTo>
                  <a:lnTo>
                    <a:pt x="28" y="1"/>
                  </a:lnTo>
                  <a:lnTo>
                    <a:pt x="36" y="1"/>
                  </a:lnTo>
                  <a:lnTo>
                    <a:pt x="44" y="1"/>
                  </a:lnTo>
                  <a:lnTo>
                    <a:pt x="52" y="0"/>
                  </a:lnTo>
                  <a:close/>
                </a:path>
              </a:pathLst>
            </a:custGeom>
            <a:solidFill>
              <a:srgbClr val="000000"/>
            </a:solidFill>
            <a:ln w="0">
              <a:noFill/>
            </a:ln>
          </p:spPr>
          <p:style>
            <a:lnRef idx="0"/>
            <a:fillRef idx="0"/>
            <a:effectRef idx="0"/>
            <a:fontRef idx="minor"/>
          </p:style>
          <p:txBody>
            <a:bodyPr lIns="90000" rIns="90000" tIns="-6480" bIns="-6480" anchor="t">
              <a:noAutofit/>
            </a:bodyPr>
            <a:p>
              <a:endParaRPr b="0" lang="en-US" sz="2400" strike="noStrike" u="none">
                <a:solidFill>
                  <a:srgbClr val="ffffff"/>
                </a:solidFill>
                <a:effectLst/>
                <a:uFillTx/>
                <a:latin typeface="Times New Roman"/>
              </a:endParaRPr>
            </a:p>
          </p:txBody>
        </p:sp>
        <p:sp>
          <p:nvSpPr>
            <p:cNvPr id="1393" name=""/>
            <p:cNvSpPr/>
            <p:nvPr/>
          </p:nvSpPr>
          <p:spPr>
            <a:xfrm flipH="1">
              <a:off x="8757720" y="3865680"/>
              <a:ext cx="187920" cy="286920"/>
            </a:xfrm>
            <a:custGeom>
              <a:avLst/>
              <a:gdLst/>
              <a:ahLst/>
              <a:rect l="l" t="t" r="r" b="b"/>
              <a:pathLst>
                <a:path w="107" h="164">
                  <a:moveTo>
                    <a:pt x="87" y="38"/>
                  </a:moveTo>
                  <a:lnTo>
                    <a:pt x="107" y="47"/>
                  </a:lnTo>
                  <a:lnTo>
                    <a:pt x="63" y="85"/>
                  </a:lnTo>
                  <a:lnTo>
                    <a:pt x="56" y="78"/>
                  </a:lnTo>
                  <a:lnTo>
                    <a:pt x="55" y="69"/>
                  </a:lnTo>
                  <a:lnTo>
                    <a:pt x="56" y="61"/>
                  </a:lnTo>
                  <a:lnTo>
                    <a:pt x="59" y="52"/>
                  </a:lnTo>
                  <a:lnTo>
                    <a:pt x="62" y="44"/>
                  </a:lnTo>
                  <a:lnTo>
                    <a:pt x="62" y="37"/>
                  </a:lnTo>
                  <a:lnTo>
                    <a:pt x="56" y="32"/>
                  </a:lnTo>
                  <a:lnTo>
                    <a:pt x="46" y="27"/>
                  </a:lnTo>
                  <a:lnTo>
                    <a:pt x="42" y="48"/>
                  </a:lnTo>
                  <a:lnTo>
                    <a:pt x="38" y="69"/>
                  </a:lnTo>
                  <a:lnTo>
                    <a:pt x="38" y="90"/>
                  </a:lnTo>
                  <a:lnTo>
                    <a:pt x="46" y="110"/>
                  </a:lnTo>
                  <a:lnTo>
                    <a:pt x="38" y="164"/>
                  </a:lnTo>
                  <a:lnTo>
                    <a:pt x="24" y="150"/>
                  </a:lnTo>
                  <a:lnTo>
                    <a:pt x="14" y="134"/>
                  </a:lnTo>
                  <a:lnTo>
                    <a:pt x="6" y="117"/>
                  </a:lnTo>
                  <a:lnTo>
                    <a:pt x="2" y="100"/>
                  </a:lnTo>
                  <a:lnTo>
                    <a:pt x="0" y="81"/>
                  </a:lnTo>
                  <a:lnTo>
                    <a:pt x="1" y="62"/>
                  </a:lnTo>
                  <a:lnTo>
                    <a:pt x="3" y="43"/>
                  </a:lnTo>
                  <a:lnTo>
                    <a:pt x="9" y="25"/>
                  </a:lnTo>
                  <a:lnTo>
                    <a:pt x="12" y="20"/>
                  </a:lnTo>
                  <a:lnTo>
                    <a:pt x="15" y="15"/>
                  </a:lnTo>
                  <a:lnTo>
                    <a:pt x="19" y="11"/>
                  </a:lnTo>
                  <a:lnTo>
                    <a:pt x="23" y="6"/>
                  </a:lnTo>
                  <a:lnTo>
                    <a:pt x="28" y="4"/>
                  </a:lnTo>
                  <a:lnTo>
                    <a:pt x="33" y="2"/>
                  </a:lnTo>
                  <a:lnTo>
                    <a:pt x="40" y="0"/>
                  </a:lnTo>
                  <a:lnTo>
                    <a:pt x="46" y="0"/>
                  </a:lnTo>
                  <a:lnTo>
                    <a:pt x="87" y="38"/>
                  </a:lnTo>
                  <a:close/>
                </a:path>
              </a:pathLst>
            </a:custGeom>
            <a:solidFill>
              <a:srgbClr val="9926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94" name=""/>
            <p:cNvSpPr/>
            <p:nvPr/>
          </p:nvSpPr>
          <p:spPr>
            <a:xfrm flipH="1">
              <a:off x="6079320" y="3867840"/>
              <a:ext cx="177120" cy="234000"/>
            </a:xfrm>
            <a:custGeom>
              <a:avLst/>
              <a:gdLst/>
              <a:ahLst/>
              <a:rect l="l" t="t" r="r" b="b"/>
              <a:pathLst>
                <a:path w="101" h="134">
                  <a:moveTo>
                    <a:pt x="98" y="24"/>
                  </a:moveTo>
                  <a:lnTo>
                    <a:pt x="101" y="51"/>
                  </a:lnTo>
                  <a:lnTo>
                    <a:pt x="98" y="79"/>
                  </a:lnTo>
                  <a:lnTo>
                    <a:pt x="93" y="106"/>
                  </a:lnTo>
                  <a:lnTo>
                    <a:pt x="91" y="134"/>
                  </a:lnTo>
                  <a:lnTo>
                    <a:pt x="80" y="131"/>
                  </a:lnTo>
                  <a:lnTo>
                    <a:pt x="69" y="128"/>
                  </a:lnTo>
                  <a:lnTo>
                    <a:pt x="57" y="124"/>
                  </a:lnTo>
                  <a:lnTo>
                    <a:pt x="45" y="120"/>
                  </a:lnTo>
                  <a:lnTo>
                    <a:pt x="33" y="115"/>
                  </a:lnTo>
                  <a:lnTo>
                    <a:pt x="22" y="109"/>
                  </a:lnTo>
                  <a:lnTo>
                    <a:pt x="13" y="102"/>
                  </a:lnTo>
                  <a:lnTo>
                    <a:pt x="3" y="93"/>
                  </a:lnTo>
                  <a:lnTo>
                    <a:pt x="0" y="84"/>
                  </a:lnTo>
                  <a:lnTo>
                    <a:pt x="0" y="75"/>
                  </a:lnTo>
                  <a:lnTo>
                    <a:pt x="0" y="66"/>
                  </a:lnTo>
                  <a:lnTo>
                    <a:pt x="0" y="56"/>
                  </a:lnTo>
                  <a:lnTo>
                    <a:pt x="14" y="53"/>
                  </a:lnTo>
                  <a:lnTo>
                    <a:pt x="28" y="56"/>
                  </a:lnTo>
                  <a:lnTo>
                    <a:pt x="42" y="60"/>
                  </a:lnTo>
                  <a:lnTo>
                    <a:pt x="55" y="66"/>
                  </a:lnTo>
                  <a:lnTo>
                    <a:pt x="68" y="69"/>
                  </a:lnTo>
                  <a:lnTo>
                    <a:pt x="79" y="69"/>
                  </a:lnTo>
                  <a:lnTo>
                    <a:pt x="89" y="64"/>
                  </a:lnTo>
                  <a:lnTo>
                    <a:pt x="95" y="49"/>
                  </a:lnTo>
                  <a:lnTo>
                    <a:pt x="92" y="45"/>
                  </a:lnTo>
                  <a:lnTo>
                    <a:pt x="88" y="43"/>
                  </a:lnTo>
                  <a:lnTo>
                    <a:pt x="83" y="43"/>
                  </a:lnTo>
                  <a:lnTo>
                    <a:pt x="79" y="44"/>
                  </a:lnTo>
                  <a:lnTo>
                    <a:pt x="76" y="46"/>
                  </a:lnTo>
                  <a:lnTo>
                    <a:pt x="72" y="46"/>
                  </a:lnTo>
                  <a:lnTo>
                    <a:pt x="68" y="45"/>
                  </a:lnTo>
                  <a:lnTo>
                    <a:pt x="64" y="42"/>
                  </a:lnTo>
                  <a:lnTo>
                    <a:pt x="3" y="26"/>
                  </a:lnTo>
                  <a:lnTo>
                    <a:pt x="6" y="1"/>
                  </a:lnTo>
                  <a:lnTo>
                    <a:pt x="20" y="0"/>
                  </a:lnTo>
                  <a:lnTo>
                    <a:pt x="31" y="1"/>
                  </a:lnTo>
                  <a:lnTo>
                    <a:pt x="44" y="3"/>
                  </a:lnTo>
                  <a:lnTo>
                    <a:pt x="54" y="8"/>
                  </a:lnTo>
                  <a:lnTo>
                    <a:pt x="66" y="12"/>
                  </a:lnTo>
                  <a:lnTo>
                    <a:pt x="76" y="17"/>
                  </a:lnTo>
                  <a:lnTo>
                    <a:pt x="86" y="21"/>
                  </a:lnTo>
                  <a:lnTo>
                    <a:pt x="98" y="24"/>
                  </a:lnTo>
                  <a:close/>
                </a:path>
              </a:pathLst>
            </a:custGeom>
            <a:solidFill>
              <a:srgbClr val="f2bfb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95" name=""/>
            <p:cNvSpPr/>
            <p:nvPr/>
          </p:nvSpPr>
          <p:spPr>
            <a:xfrm flipH="1">
              <a:off x="6679800" y="3883680"/>
              <a:ext cx="52560" cy="130680"/>
            </a:xfrm>
            <a:custGeom>
              <a:avLst/>
              <a:gdLst/>
              <a:ahLst/>
              <a:rect l="l" t="t" r="r" b="b"/>
              <a:pathLst>
                <a:path w="30" h="75">
                  <a:moveTo>
                    <a:pt x="29" y="0"/>
                  </a:moveTo>
                  <a:lnTo>
                    <a:pt x="30" y="17"/>
                  </a:lnTo>
                  <a:lnTo>
                    <a:pt x="28" y="35"/>
                  </a:lnTo>
                  <a:lnTo>
                    <a:pt x="25" y="55"/>
                  </a:lnTo>
                  <a:lnTo>
                    <a:pt x="26" y="75"/>
                  </a:lnTo>
                  <a:lnTo>
                    <a:pt x="0" y="0"/>
                  </a:lnTo>
                  <a:lnTo>
                    <a:pt x="29" y="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96" name=""/>
            <p:cNvSpPr/>
            <p:nvPr/>
          </p:nvSpPr>
          <p:spPr>
            <a:xfrm flipH="1">
              <a:off x="6725880" y="3948120"/>
              <a:ext cx="1120320" cy="868320"/>
            </a:xfrm>
            <a:custGeom>
              <a:avLst/>
              <a:gdLst/>
              <a:ahLst/>
              <a:rect l="l" t="t" r="r" b="b"/>
              <a:pathLst>
                <a:path w="638" h="497">
                  <a:moveTo>
                    <a:pt x="119" y="351"/>
                  </a:moveTo>
                  <a:lnTo>
                    <a:pt x="117" y="356"/>
                  </a:lnTo>
                  <a:lnTo>
                    <a:pt x="116" y="363"/>
                  </a:lnTo>
                  <a:lnTo>
                    <a:pt x="116" y="370"/>
                  </a:lnTo>
                  <a:lnTo>
                    <a:pt x="115" y="376"/>
                  </a:lnTo>
                  <a:lnTo>
                    <a:pt x="130" y="387"/>
                  </a:lnTo>
                  <a:lnTo>
                    <a:pt x="163" y="384"/>
                  </a:lnTo>
                  <a:lnTo>
                    <a:pt x="194" y="380"/>
                  </a:lnTo>
                  <a:lnTo>
                    <a:pt x="226" y="377"/>
                  </a:lnTo>
                  <a:lnTo>
                    <a:pt x="258" y="374"/>
                  </a:lnTo>
                  <a:lnTo>
                    <a:pt x="290" y="371"/>
                  </a:lnTo>
                  <a:lnTo>
                    <a:pt x="323" y="368"/>
                  </a:lnTo>
                  <a:lnTo>
                    <a:pt x="355" y="365"/>
                  </a:lnTo>
                  <a:lnTo>
                    <a:pt x="387" y="363"/>
                  </a:lnTo>
                  <a:lnTo>
                    <a:pt x="419" y="360"/>
                  </a:lnTo>
                  <a:lnTo>
                    <a:pt x="450" y="356"/>
                  </a:lnTo>
                  <a:lnTo>
                    <a:pt x="483" y="353"/>
                  </a:lnTo>
                  <a:lnTo>
                    <a:pt x="514" y="350"/>
                  </a:lnTo>
                  <a:lnTo>
                    <a:pt x="546" y="347"/>
                  </a:lnTo>
                  <a:lnTo>
                    <a:pt x="577" y="343"/>
                  </a:lnTo>
                  <a:lnTo>
                    <a:pt x="607" y="340"/>
                  </a:lnTo>
                  <a:lnTo>
                    <a:pt x="638" y="335"/>
                  </a:lnTo>
                  <a:lnTo>
                    <a:pt x="632" y="372"/>
                  </a:lnTo>
                  <a:lnTo>
                    <a:pt x="631" y="412"/>
                  </a:lnTo>
                  <a:lnTo>
                    <a:pt x="632" y="453"/>
                  </a:lnTo>
                  <a:lnTo>
                    <a:pt x="631" y="494"/>
                  </a:lnTo>
                  <a:lnTo>
                    <a:pt x="600" y="495"/>
                  </a:lnTo>
                  <a:lnTo>
                    <a:pt x="568" y="496"/>
                  </a:lnTo>
                  <a:lnTo>
                    <a:pt x="535" y="496"/>
                  </a:lnTo>
                  <a:lnTo>
                    <a:pt x="504" y="497"/>
                  </a:lnTo>
                  <a:lnTo>
                    <a:pt x="472" y="497"/>
                  </a:lnTo>
                  <a:lnTo>
                    <a:pt x="440" y="497"/>
                  </a:lnTo>
                  <a:lnTo>
                    <a:pt x="408" y="497"/>
                  </a:lnTo>
                  <a:lnTo>
                    <a:pt x="377" y="496"/>
                  </a:lnTo>
                  <a:lnTo>
                    <a:pt x="344" y="496"/>
                  </a:lnTo>
                  <a:lnTo>
                    <a:pt x="312" y="495"/>
                  </a:lnTo>
                  <a:lnTo>
                    <a:pt x="281" y="494"/>
                  </a:lnTo>
                  <a:lnTo>
                    <a:pt x="250" y="491"/>
                  </a:lnTo>
                  <a:lnTo>
                    <a:pt x="218" y="489"/>
                  </a:lnTo>
                  <a:lnTo>
                    <a:pt x="186" y="487"/>
                  </a:lnTo>
                  <a:lnTo>
                    <a:pt x="156" y="485"/>
                  </a:lnTo>
                  <a:lnTo>
                    <a:pt x="125" y="482"/>
                  </a:lnTo>
                  <a:lnTo>
                    <a:pt x="109" y="482"/>
                  </a:lnTo>
                  <a:lnTo>
                    <a:pt x="92" y="481"/>
                  </a:lnTo>
                  <a:lnTo>
                    <a:pt x="75" y="481"/>
                  </a:lnTo>
                  <a:lnTo>
                    <a:pt x="59" y="481"/>
                  </a:lnTo>
                  <a:lnTo>
                    <a:pt x="43" y="480"/>
                  </a:lnTo>
                  <a:lnTo>
                    <a:pt x="28" y="477"/>
                  </a:lnTo>
                  <a:lnTo>
                    <a:pt x="13" y="473"/>
                  </a:lnTo>
                  <a:lnTo>
                    <a:pt x="0" y="466"/>
                  </a:lnTo>
                  <a:lnTo>
                    <a:pt x="4" y="408"/>
                  </a:lnTo>
                  <a:lnTo>
                    <a:pt x="10" y="348"/>
                  </a:lnTo>
                  <a:lnTo>
                    <a:pt x="17" y="289"/>
                  </a:lnTo>
                  <a:lnTo>
                    <a:pt x="27" y="232"/>
                  </a:lnTo>
                  <a:lnTo>
                    <a:pt x="36" y="173"/>
                  </a:lnTo>
                  <a:lnTo>
                    <a:pt x="46" y="115"/>
                  </a:lnTo>
                  <a:lnTo>
                    <a:pt x="58" y="58"/>
                  </a:lnTo>
                  <a:lnTo>
                    <a:pt x="68" y="0"/>
                  </a:lnTo>
                  <a:lnTo>
                    <a:pt x="70" y="44"/>
                  </a:lnTo>
                  <a:lnTo>
                    <a:pt x="74" y="89"/>
                  </a:lnTo>
                  <a:lnTo>
                    <a:pt x="79" y="134"/>
                  </a:lnTo>
                  <a:lnTo>
                    <a:pt x="87" y="178"/>
                  </a:lnTo>
                  <a:lnTo>
                    <a:pt x="94" y="222"/>
                  </a:lnTo>
                  <a:lnTo>
                    <a:pt x="102" y="266"/>
                  </a:lnTo>
                  <a:lnTo>
                    <a:pt x="111" y="309"/>
                  </a:lnTo>
                  <a:lnTo>
                    <a:pt x="119" y="351"/>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97" name=""/>
            <p:cNvSpPr/>
            <p:nvPr/>
          </p:nvSpPr>
          <p:spPr>
            <a:xfrm flipH="1">
              <a:off x="8487360" y="3983040"/>
              <a:ext cx="604080" cy="817920"/>
            </a:xfrm>
            <a:custGeom>
              <a:avLst/>
              <a:gdLst/>
              <a:ahLst/>
              <a:rect l="l" t="t" r="r" b="b"/>
              <a:pathLst>
                <a:path w="344" h="468">
                  <a:moveTo>
                    <a:pt x="343" y="45"/>
                  </a:moveTo>
                  <a:lnTo>
                    <a:pt x="344" y="57"/>
                  </a:lnTo>
                  <a:lnTo>
                    <a:pt x="344" y="68"/>
                  </a:lnTo>
                  <a:lnTo>
                    <a:pt x="342" y="79"/>
                  </a:lnTo>
                  <a:lnTo>
                    <a:pt x="339" y="87"/>
                  </a:lnTo>
                  <a:lnTo>
                    <a:pt x="333" y="94"/>
                  </a:lnTo>
                  <a:lnTo>
                    <a:pt x="325" y="101"/>
                  </a:lnTo>
                  <a:lnTo>
                    <a:pt x="316" y="104"/>
                  </a:lnTo>
                  <a:lnTo>
                    <a:pt x="305" y="106"/>
                  </a:lnTo>
                  <a:lnTo>
                    <a:pt x="298" y="106"/>
                  </a:lnTo>
                  <a:lnTo>
                    <a:pt x="291" y="106"/>
                  </a:lnTo>
                  <a:lnTo>
                    <a:pt x="285" y="106"/>
                  </a:lnTo>
                  <a:lnTo>
                    <a:pt x="277" y="107"/>
                  </a:lnTo>
                  <a:lnTo>
                    <a:pt x="271" y="109"/>
                  </a:lnTo>
                  <a:lnTo>
                    <a:pt x="266" y="112"/>
                  </a:lnTo>
                  <a:lnTo>
                    <a:pt x="261" y="116"/>
                  </a:lnTo>
                  <a:lnTo>
                    <a:pt x="256" y="122"/>
                  </a:lnTo>
                  <a:lnTo>
                    <a:pt x="258" y="128"/>
                  </a:lnTo>
                  <a:lnTo>
                    <a:pt x="261" y="134"/>
                  </a:lnTo>
                  <a:lnTo>
                    <a:pt x="264" y="139"/>
                  </a:lnTo>
                  <a:lnTo>
                    <a:pt x="269" y="145"/>
                  </a:lnTo>
                  <a:lnTo>
                    <a:pt x="273" y="150"/>
                  </a:lnTo>
                  <a:lnTo>
                    <a:pt x="278" y="155"/>
                  </a:lnTo>
                  <a:lnTo>
                    <a:pt x="283" y="160"/>
                  </a:lnTo>
                  <a:lnTo>
                    <a:pt x="287" y="166"/>
                  </a:lnTo>
                  <a:lnTo>
                    <a:pt x="291" y="188"/>
                  </a:lnTo>
                  <a:lnTo>
                    <a:pt x="287" y="209"/>
                  </a:lnTo>
                  <a:lnTo>
                    <a:pt x="283" y="228"/>
                  </a:lnTo>
                  <a:lnTo>
                    <a:pt x="284" y="245"/>
                  </a:lnTo>
                  <a:lnTo>
                    <a:pt x="276" y="245"/>
                  </a:lnTo>
                  <a:lnTo>
                    <a:pt x="269" y="247"/>
                  </a:lnTo>
                  <a:lnTo>
                    <a:pt x="263" y="249"/>
                  </a:lnTo>
                  <a:lnTo>
                    <a:pt x="257" y="253"/>
                  </a:lnTo>
                  <a:lnTo>
                    <a:pt x="251" y="257"/>
                  </a:lnTo>
                  <a:lnTo>
                    <a:pt x="246" y="261"/>
                  </a:lnTo>
                  <a:lnTo>
                    <a:pt x="241" y="266"/>
                  </a:lnTo>
                  <a:lnTo>
                    <a:pt x="237" y="271"/>
                  </a:lnTo>
                  <a:lnTo>
                    <a:pt x="235" y="301"/>
                  </a:lnTo>
                  <a:lnTo>
                    <a:pt x="241" y="327"/>
                  </a:lnTo>
                  <a:lnTo>
                    <a:pt x="248" y="351"/>
                  </a:lnTo>
                  <a:lnTo>
                    <a:pt x="253" y="372"/>
                  </a:lnTo>
                  <a:lnTo>
                    <a:pt x="239" y="386"/>
                  </a:lnTo>
                  <a:lnTo>
                    <a:pt x="227" y="402"/>
                  </a:lnTo>
                  <a:lnTo>
                    <a:pt x="216" y="421"/>
                  </a:lnTo>
                  <a:lnTo>
                    <a:pt x="205" y="440"/>
                  </a:lnTo>
                  <a:lnTo>
                    <a:pt x="193" y="455"/>
                  </a:lnTo>
                  <a:lnTo>
                    <a:pt x="180" y="465"/>
                  </a:lnTo>
                  <a:lnTo>
                    <a:pt x="163" y="468"/>
                  </a:lnTo>
                  <a:lnTo>
                    <a:pt x="142" y="462"/>
                  </a:lnTo>
                  <a:lnTo>
                    <a:pt x="130" y="451"/>
                  </a:lnTo>
                  <a:lnTo>
                    <a:pt x="115" y="441"/>
                  </a:lnTo>
                  <a:lnTo>
                    <a:pt x="100" y="434"/>
                  </a:lnTo>
                  <a:lnTo>
                    <a:pt x="84" y="426"/>
                  </a:lnTo>
                  <a:lnTo>
                    <a:pt x="69" y="420"/>
                  </a:lnTo>
                  <a:lnTo>
                    <a:pt x="54" y="412"/>
                  </a:lnTo>
                  <a:lnTo>
                    <a:pt x="41" y="401"/>
                  </a:lnTo>
                  <a:lnTo>
                    <a:pt x="28" y="388"/>
                  </a:lnTo>
                  <a:lnTo>
                    <a:pt x="20" y="376"/>
                  </a:lnTo>
                  <a:lnTo>
                    <a:pt x="14" y="364"/>
                  </a:lnTo>
                  <a:lnTo>
                    <a:pt x="8" y="351"/>
                  </a:lnTo>
                  <a:lnTo>
                    <a:pt x="4" y="337"/>
                  </a:lnTo>
                  <a:lnTo>
                    <a:pt x="1" y="324"/>
                  </a:lnTo>
                  <a:lnTo>
                    <a:pt x="0" y="309"/>
                  </a:lnTo>
                  <a:lnTo>
                    <a:pt x="1" y="296"/>
                  </a:lnTo>
                  <a:lnTo>
                    <a:pt x="3" y="281"/>
                  </a:lnTo>
                  <a:lnTo>
                    <a:pt x="9" y="255"/>
                  </a:lnTo>
                  <a:lnTo>
                    <a:pt x="20" y="230"/>
                  </a:lnTo>
                  <a:lnTo>
                    <a:pt x="34" y="206"/>
                  </a:lnTo>
                  <a:lnTo>
                    <a:pt x="53" y="184"/>
                  </a:lnTo>
                  <a:lnTo>
                    <a:pt x="73" y="166"/>
                  </a:lnTo>
                  <a:lnTo>
                    <a:pt x="96" y="148"/>
                  </a:lnTo>
                  <a:lnTo>
                    <a:pt x="119" y="133"/>
                  </a:lnTo>
                  <a:lnTo>
                    <a:pt x="142" y="122"/>
                  </a:lnTo>
                  <a:lnTo>
                    <a:pt x="145" y="109"/>
                  </a:lnTo>
                  <a:lnTo>
                    <a:pt x="146" y="97"/>
                  </a:lnTo>
                  <a:lnTo>
                    <a:pt x="148" y="84"/>
                  </a:lnTo>
                  <a:lnTo>
                    <a:pt x="150" y="70"/>
                  </a:lnTo>
                  <a:lnTo>
                    <a:pt x="153" y="58"/>
                  </a:lnTo>
                  <a:lnTo>
                    <a:pt x="158" y="45"/>
                  </a:lnTo>
                  <a:lnTo>
                    <a:pt x="164" y="34"/>
                  </a:lnTo>
                  <a:lnTo>
                    <a:pt x="174" y="23"/>
                  </a:lnTo>
                  <a:lnTo>
                    <a:pt x="188" y="12"/>
                  </a:lnTo>
                  <a:lnTo>
                    <a:pt x="204" y="4"/>
                  </a:lnTo>
                  <a:lnTo>
                    <a:pt x="220" y="1"/>
                  </a:lnTo>
                  <a:lnTo>
                    <a:pt x="238" y="0"/>
                  </a:lnTo>
                  <a:lnTo>
                    <a:pt x="257" y="1"/>
                  </a:lnTo>
                  <a:lnTo>
                    <a:pt x="274" y="4"/>
                  </a:lnTo>
                  <a:lnTo>
                    <a:pt x="292" y="7"/>
                  </a:lnTo>
                  <a:lnTo>
                    <a:pt x="309" y="11"/>
                  </a:lnTo>
                  <a:lnTo>
                    <a:pt x="314" y="14"/>
                  </a:lnTo>
                  <a:lnTo>
                    <a:pt x="319" y="18"/>
                  </a:lnTo>
                  <a:lnTo>
                    <a:pt x="324" y="21"/>
                  </a:lnTo>
                  <a:lnTo>
                    <a:pt x="329" y="25"/>
                  </a:lnTo>
                  <a:lnTo>
                    <a:pt x="334" y="29"/>
                  </a:lnTo>
                  <a:lnTo>
                    <a:pt x="338" y="35"/>
                  </a:lnTo>
                  <a:lnTo>
                    <a:pt x="341" y="40"/>
                  </a:lnTo>
                  <a:lnTo>
                    <a:pt x="343" y="45"/>
                  </a:lnTo>
                  <a:close/>
                </a:path>
              </a:pathLst>
            </a:custGeom>
            <a:solidFill>
              <a:srgbClr val="4c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98" name=""/>
            <p:cNvSpPr/>
            <p:nvPr/>
          </p:nvSpPr>
          <p:spPr>
            <a:xfrm flipH="1">
              <a:off x="5813640" y="4017960"/>
              <a:ext cx="642600" cy="791640"/>
            </a:xfrm>
            <a:custGeom>
              <a:avLst/>
              <a:gdLst/>
              <a:ahLst/>
              <a:rect l="l" t="t" r="r" b="b"/>
              <a:pathLst>
                <a:path w="366" h="453">
                  <a:moveTo>
                    <a:pt x="318" y="114"/>
                  </a:moveTo>
                  <a:lnTo>
                    <a:pt x="326" y="133"/>
                  </a:lnTo>
                  <a:lnTo>
                    <a:pt x="335" y="152"/>
                  </a:lnTo>
                  <a:lnTo>
                    <a:pt x="345" y="170"/>
                  </a:lnTo>
                  <a:lnTo>
                    <a:pt x="352" y="189"/>
                  </a:lnTo>
                  <a:lnTo>
                    <a:pt x="359" y="208"/>
                  </a:lnTo>
                  <a:lnTo>
                    <a:pt x="364" y="228"/>
                  </a:lnTo>
                  <a:lnTo>
                    <a:pt x="366" y="250"/>
                  </a:lnTo>
                  <a:lnTo>
                    <a:pt x="365" y="272"/>
                  </a:lnTo>
                  <a:lnTo>
                    <a:pt x="357" y="298"/>
                  </a:lnTo>
                  <a:lnTo>
                    <a:pt x="346" y="322"/>
                  </a:lnTo>
                  <a:lnTo>
                    <a:pt x="332" y="344"/>
                  </a:lnTo>
                  <a:lnTo>
                    <a:pt x="316" y="364"/>
                  </a:lnTo>
                  <a:lnTo>
                    <a:pt x="298" y="383"/>
                  </a:lnTo>
                  <a:lnTo>
                    <a:pt x="280" y="403"/>
                  </a:lnTo>
                  <a:lnTo>
                    <a:pt x="264" y="423"/>
                  </a:lnTo>
                  <a:lnTo>
                    <a:pt x="248" y="444"/>
                  </a:lnTo>
                  <a:lnTo>
                    <a:pt x="236" y="446"/>
                  </a:lnTo>
                  <a:lnTo>
                    <a:pt x="223" y="448"/>
                  </a:lnTo>
                  <a:lnTo>
                    <a:pt x="212" y="451"/>
                  </a:lnTo>
                  <a:lnTo>
                    <a:pt x="200" y="453"/>
                  </a:lnTo>
                  <a:lnTo>
                    <a:pt x="190" y="451"/>
                  </a:lnTo>
                  <a:lnTo>
                    <a:pt x="180" y="447"/>
                  </a:lnTo>
                  <a:lnTo>
                    <a:pt x="171" y="440"/>
                  </a:lnTo>
                  <a:lnTo>
                    <a:pt x="164" y="426"/>
                  </a:lnTo>
                  <a:lnTo>
                    <a:pt x="161" y="417"/>
                  </a:lnTo>
                  <a:lnTo>
                    <a:pt x="157" y="409"/>
                  </a:lnTo>
                  <a:lnTo>
                    <a:pt x="154" y="400"/>
                  </a:lnTo>
                  <a:lnTo>
                    <a:pt x="155" y="391"/>
                  </a:lnTo>
                  <a:lnTo>
                    <a:pt x="164" y="391"/>
                  </a:lnTo>
                  <a:lnTo>
                    <a:pt x="172" y="389"/>
                  </a:lnTo>
                  <a:lnTo>
                    <a:pt x="181" y="387"/>
                  </a:lnTo>
                  <a:lnTo>
                    <a:pt x="189" y="383"/>
                  </a:lnTo>
                  <a:lnTo>
                    <a:pt x="197" y="379"/>
                  </a:lnTo>
                  <a:lnTo>
                    <a:pt x="205" y="374"/>
                  </a:lnTo>
                  <a:lnTo>
                    <a:pt x="211" y="369"/>
                  </a:lnTo>
                  <a:lnTo>
                    <a:pt x="218" y="362"/>
                  </a:lnTo>
                  <a:lnTo>
                    <a:pt x="229" y="338"/>
                  </a:lnTo>
                  <a:lnTo>
                    <a:pt x="231" y="312"/>
                  </a:lnTo>
                  <a:lnTo>
                    <a:pt x="229" y="286"/>
                  </a:lnTo>
                  <a:lnTo>
                    <a:pt x="224" y="261"/>
                  </a:lnTo>
                  <a:lnTo>
                    <a:pt x="220" y="257"/>
                  </a:lnTo>
                  <a:lnTo>
                    <a:pt x="215" y="251"/>
                  </a:lnTo>
                  <a:lnTo>
                    <a:pt x="211" y="247"/>
                  </a:lnTo>
                  <a:lnTo>
                    <a:pt x="206" y="242"/>
                  </a:lnTo>
                  <a:lnTo>
                    <a:pt x="199" y="239"/>
                  </a:lnTo>
                  <a:lnTo>
                    <a:pt x="193" y="237"/>
                  </a:lnTo>
                  <a:lnTo>
                    <a:pt x="187" y="238"/>
                  </a:lnTo>
                  <a:lnTo>
                    <a:pt x="180" y="241"/>
                  </a:lnTo>
                  <a:lnTo>
                    <a:pt x="145" y="272"/>
                  </a:lnTo>
                  <a:lnTo>
                    <a:pt x="149" y="264"/>
                  </a:lnTo>
                  <a:lnTo>
                    <a:pt x="153" y="255"/>
                  </a:lnTo>
                  <a:lnTo>
                    <a:pt x="156" y="244"/>
                  </a:lnTo>
                  <a:lnTo>
                    <a:pt x="158" y="235"/>
                  </a:lnTo>
                  <a:lnTo>
                    <a:pt x="158" y="224"/>
                  </a:lnTo>
                  <a:lnTo>
                    <a:pt x="156" y="215"/>
                  </a:lnTo>
                  <a:lnTo>
                    <a:pt x="150" y="206"/>
                  </a:lnTo>
                  <a:lnTo>
                    <a:pt x="139" y="200"/>
                  </a:lnTo>
                  <a:lnTo>
                    <a:pt x="130" y="192"/>
                  </a:lnTo>
                  <a:lnTo>
                    <a:pt x="118" y="185"/>
                  </a:lnTo>
                  <a:lnTo>
                    <a:pt x="106" y="178"/>
                  </a:lnTo>
                  <a:lnTo>
                    <a:pt x="93" y="172"/>
                  </a:lnTo>
                  <a:lnTo>
                    <a:pt x="80" y="167"/>
                  </a:lnTo>
                  <a:lnTo>
                    <a:pt x="66" y="160"/>
                  </a:lnTo>
                  <a:lnTo>
                    <a:pt x="53" y="154"/>
                  </a:lnTo>
                  <a:lnTo>
                    <a:pt x="41" y="147"/>
                  </a:lnTo>
                  <a:lnTo>
                    <a:pt x="29" y="139"/>
                  </a:lnTo>
                  <a:lnTo>
                    <a:pt x="20" y="131"/>
                  </a:lnTo>
                  <a:lnTo>
                    <a:pt x="11" y="122"/>
                  </a:lnTo>
                  <a:lnTo>
                    <a:pt x="4" y="111"/>
                  </a:lnTo>
                  <a:lnTo>
                    <a:pt x="1" y="99"/>
                  </a:lnTo>
                  <a:lnTo>
                    <a:pt x="0" y="85"/>
                  </a:lnTo>
                  <a:lnTo>
                    <a:pt x="2" y="68"/>
                  </a:lnTo>
                  <a:lnTo>
                    <a:pt x="7" y="50"/>
                  </a:lnTo>
                  <a:lnTo>
                    <a:pt x="11" y="37"/>
                  </a:lnTo>
                  <a:lnTo>
                    <a:pt x="18" y="29"/>
                  </a:lnTo>
                  <a:lnTo>
                    <a:pt x="27" y="27"/>
                  </a:lnTo>
                  <a:lnTo>
                    <a:pt x="37" y="27"/>
                  </a:lnTo>
                  <a:lnTo>
                    <a:pt x="48" y="27"/>
                  </a:lnTo>
                  <a:lnTo>
                    <a:pt x="57" y="24"/>
                  </a:lnTo>
                  <a:lnTo>
                    <a:pt x="63" y="16"/>
                  </a:lnTo>
                  <a:lnTo>
                    <a:pt x="68" y="0"/>
                  </a:lnTo>
                  <a:lnTo>
                    <a:pt x="81" y="12"/>
                  </a:lnTo>
                  <a:lnTo>
                    <a:pt x="95" y="22"/>
                  </a:lnTo>
                  <a:lnTo>
                    <a:pt x="109" y="31"/>
                  </a:lnTo>
                  <a:lnTo>
                    <a:pt x="124" y="41"/>
                  </a:lnTo>
                  <a:lnTo>
                    <a:pt x="139" y="49"/>
                  </a:lnTo>
                  <a:lnTo>
                    <a:pt x="154" y="58"/>
                  </a:lnTo>
                  <a:lnTo>
                    <a:pt x="169" y="65"/>
                  </a:lnTo>
                  <a:lnTo>
                    <a:pt x="185" y="71"/>
                  </a:lnTo>
                  <a:lnTo>
                    <a:pt x="202" y="78"/>
                  </a:lnTo>
                  <a:lnTo>
                    <a:pt x="217" y="84"/>
                  </a:lnTo>
                  <a:lnTo>
                    <a:pt x="234" y="90"/>
                  </a:lnTo>
                  <a:lnTo>
                    <a:pt x="250" y="95"/>
                  </a:lnTo>
                  <a:lnTo>
                    <a:pt x="267" y="101"/>
                  </a:lnTo>
                  <a:lnTo>
                    <a:pt x="284" y="105"/>
                  </a:lnTo>
                  <a:lnTo>
                    <a:pt x="301" y="110"/>
                  </a:lnTo>
                  <a:lnTo>
                    <a:pt x="318" y="114"/>
                  </a:lnTo>
                  <a:close/>
                </a:path>
              </a:pathLst>
            </a:custGeom>
            <a:solidFill>
              <a:srgbClr val="4c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99" name=""/>
            <p:cNvSpPr/>
            <p:nvPr/>
          </p:nvSpPr>
          <p:spPr>
            <a:xfrm flipH="1">
              <a:off x="8339400" y="4033800"/>
              <a:ext cx="114120" cy="157320"/>
            </a:xfrm>
            <a:custGeom>
              <a:avLst/>
              <a:gdLst/>
              <a:ahLst/>
              <a:rect l="l" t="t" r="r" b="b"/>
              <a:pathLst>
                <a:path w="65" h="90">
                  <a:moveTo>
                    <a:pt x="65" y="74"/>
                  </a:moveTo>
                  <a:lnTo>
                    <a:pt x="63" y="90"/>
                  </a:lnTo>
                  <a:lnTo>
                    <a:pt x="56" y="86"/>
                  </a:lnTo>
                  <a:lnTo>
                    <a:pt x="47" y="84"/>
                  </a:lnTo>
                  <a:lnTo>
                    <a:pt x="39" y="83"/>
                  </a:lnTo>
                  <a:lnTo>
                    <a:pt x="31" y="82"/>
                  </a:lnTo>
                  <a:lnTo>
                    <a:pt x="22" y="81"/>
                  </a:lnTo>
                  <a:lnTo>
                    <a:pt x="14" y="79"/>
                  </a:lnTo>
                  <a:lnTo>
                    <a:pt x="7" y="77"/>
                  </a:lnTo>
                  <a:lnTo>
                    <a:pt x="0" y="74"/>
                  </a:lnTo>
                  <a:lnTo>
                    <a:pt x="5" y="55"/>
                  </a:lnTo>
                  <a:lnTo>
                    <a:pt x="7" y="36"/>
                  </a:lnTo>
                  <a:lnTo>
                    <a:pt x="6" y="17"/>
                  </a:lnTo>
                  <a:lnTo>
                    <a:pt x="3" y="0"/>
                  </a:lnTo>
                  <a:lnTo>
                    <a:pt x="18" y="0"/>
                  </a:lnTo>
                  <a:lnTo>
                    <a:pt x="30" y="7"/>
                  </a:lnTo>
                  <a:lnTo>
                    <a:pt x="36" y="16"/>
                  </a:lnTo>
                  <a:lnTo>
                    <a:pt x="40" y="29"/>
                  </a:lnTo>
                  <a:lnTo>
                    <a:pt x="43" y="42"/>
                  </a:lnTo>
                  <a:lnTo>
                    <a:pt x="47" y="55"/>
                  </a:lnTo>
                  <a:lnTo>
                    <a:pt x="54" y="66"/>
                  </a:lnTo>
                  <a:lnTo>
                    <a:pt x="65" y="74"/>
                  </a:lnTo>
                  <a:close/>
                </a:path>
              </a:pathLst>
            </a:custGeom>
            <a:solidFill>
              <a:srgbClr val="7f7f7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00" name=""/>
            <p:cNvSpPr/>
            <p:nvPr/>
          </p:nvSpPr>
          <p:spPr>
            <a:xfrm flipH="1">
              <a:off x="8294040" y="4042440"/>
              <a:ext cx="56160" cy="71640"/>
            </a:xfrm>
            <a:custGeom>
              <a:avLst/>
              <a:gdLst/>
              <a:ahLst/>
              <a:rect l="l" t="t" r="r" b="b"/>
              <a:pathLst>
                <a:path w="32" h="41">
                  <a:moveTo>
                    <a:pt x="31" y="25"/>
                  </a:moveTo>
                  <a:lnTo>
                    <a:pt x="31" y="29"/>
                  </a:lnTo>
                  <a:lnTo>
                    <a:pt x="32" y="33"/>
                  </a:lnTo>
                  <a:lnTo>
                    <a:pt x="31" y="37"/>
                  </a:lnTo>
                  <a:lnTo>
                    <a:pt x="29" y="41"/>
                  </a:lnTo>
                  <a:lnTo>
                    <a:pt x="0" y="0"/>
                  </a:lnTo>
                  <a:lnTo>
                    <a:pt x="6" y="0"/>
                  </a:lnTo>
                  <a:lnTo>
                    <a:pt x="11" y="2"/>
                  </a:lnTo>
                  <a:lnTo>
                    <a:pt x="15" y="4"/>
                  </a:lnTo>
                  <a:lnTo>
                    <a:pt x="21" y="6"/>
                  </a:lnTo>
                  <a:lnTo>
                    <a:pt x="24" y="10"/>
                  </a:lnTo>
                  <a:lnTo>
                    <a:pt x="27" y="14"/>
                  </a:lnTo>
                  <a:lnTo>
                    <a:pt x="29" y="20"/>
                  </a:lnTo>
                  <a:lnTo>
                    <a:pt x="31" y="25"/>
                  </a:lnTo>
                  <a:close/>
                </a:path>
              </a:pathLst>
            </a:custGeom>
            <a:solidFill>
              <a:srgbClr val="ff7fbf"/>
            </a:solidFill>
            <a:ln w="0">
              <a:noFill/>
            </a:ln>
          </p:spPr>
          <p:style>
            <a:lnRef idx="0"/>
            <a:fillRef idx="0"/>
            <a:effectRef idx="0"/>
            <a:fontRef idx="minor"/>
          </p:style>
          <p:txBody>
            <a:bodyPr lIns="90000" rIns="90000" tIns="24840" bIns="24840" anchor="t">
              <a:noAutofit/>
            </a:bodyPr>
            <a:p>
              <a:endParaRPr b="0" lang="en-US" sz="2400" strike="noStrike" u="none">
                <a:solidFill>
                  <a:srgbClr val="ffffff"/>
                </a:solidFill>
                <a:effectLst/>
                <a:uFillTx/>
                <a:latin typeface="Times New Roman"/>
              </a:endParaRPr>
            </a:p>
          </p:txBody>
        </p:sp>
        <p:sp>
          <p:nvSpPr>
            <p:cNvPr id="1401" name=""/>
            <p:cNvSpPr/>
            <p:nvPr/>
          </p:nvSpPr>
          <p:spPr>
            <a:xfrm flipH="1">
              <a:off x="8040960" y="4079160"/>
              <a:ext cx="214200" cy="267480"/>
            </a:xfrm>
            <a:custGeom>
              <a:avLst/>
              <a:gdLst/>
              <a:ahLst/>
              <a:rect l="l" t="t" r="r" b="b"/>
              <a:pathLst>
                <a:path w="122" h="153">
                  <a:moveTo>
                    <a:pt x="122" y="126"/>
                  </a:moveTo>
                  <a:lnTo>
                    <a:pt x="122" y="134"/>
                  </a:lnTo>
                  <a:lnTo>
                    <a:pt x="120" y="141"/>
                  </a:lnTo>
                  <a:lnTo>
                    <a:pt x="117" y="147"/>
                  </a:lnTo>
                  <a:lnTo>
                    <a:pt x="112" y="153"/>
                  </a:lnTo>
                  <a:lnTo>
                    <a:pt x="2" y="26"/>
                  </a:lnTo>
                  <a:lnTo>
                    <a:pt x="0" y="0"/>
                  </a:lnTo>
                  <a:lnTo>
                    <a:pt x="15" y="13"/>
                  </a:lnTo>
                  <a:lnTo>
                    <a:pt x="31" y="29"/>
                  </a:lnTo>
                  <a:lnTo>
                    <a:pt x="47" y="46"/>
                  </a:lnTo>
                  <a:lnTo>
                    <a:pt x="63" y="62"/>
                  </a:lnTo>
                  <a:lnTo>
                    <a:pt x="78" y="79"/>
                  </a:lnTo>
                  <a:lnTo>
                    <a:pt x="93" y="96"/>
                  </a:lnTo>
                  <a:lnTo>
                    <a:pt x="108" y="112"/>
                  </a:lnTo>
                  <a:lnTo>
                    <a:pt x="122" y="126"/>
                  </a:lnTo>
                  <a:close/>
                </a:path>
              </a:pathLst>
            </a:custGeom>
            <a:solidFill>
              <a:srgbClr val="7f7f7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02" name=""/>
            <p:cNvSpPr/>
            <p:nvPr/>
          </p:nvSpPr>
          <p:spPr>
            <a:xfrm flipH="1">
              <a:off x="8077680" y="4191120"/>
              <a:ext cx="277560" cy="642600"/>
            </a:xfrm>
            <a:custGeom>
              <a:avLst/>
              <a:gdLst/>
              <a:ahLst/>
              <a:rect l="l" t="t" r="r" b="b"/>
              <a:pathLst>
                <a:path w="158" h="368">
                  <a:moveTo>
                    <a:pt x="135" y="164"/>
                  </a:moveTo>
                  <a:lnTo>
                    <a:pt x="143" y="165"/>
                  </a:lnTo>
                  <a:lnTo>
                    <a:pt x="146" y="161"/>
                  </a:lnTo>
                  <a:lnTo>
                    <a:pt x="150" y="156"/>
                  </a:lnTo>
                  <a:lnTo>
                    <a:pt x="158" y="156"/>
                  </a:lnTo>
                  <a:lnTo>
                    <a:pt x="152" y="183"/>
                  </a:lnTo>
                  <a:lnTo>
                    <a:pt x="146" y="209"/>
                  </a:lnTo>
                  <a:lnTo>
                    <a:pt x="139" y="235"/>
                  </a:lnTo>
                  <a:lnTo>
                    <a:pt x="132" y="261"/>
                  </a:lnTo>
                  <a:lnTo>
                    <a:pt x="124" y="288"/>
                  </a:lnTo>
                  <a:lnTo>
                    <a:pt x="118" y="314"/>
                  </a:lnTo>
                  <a:lnTo>
                    <a:pt x="112" y="341"/>
                  </a:lnTo>
                  <a:lnTo>
                    <a:pt x="107" y="368"/>
                  </a:lnTo>
                  <a:lnTo>
                    <a:pt x="98" y="368"/>
                  </a:lnTo>
                  <a:lnTo>
                    <a:pt x="90" y="368"/>
                  </a:lnTo>
                  <a:lnTo>
                    <a:pt x="81" y="367"/>
                  </a:lnTo>
                  <a:lnTo>
                    <a:pt x="72" y="365"/>
                  </a:lnTo>
                  <a:lnTo>
                    <a:pt x="64" y="362"/>
                  </a:lnTo>
                  <a:lnTo>
                    <a:pt x="56" y="359"/>
                  </a:lnTo>
                  <a:lnTo>
                    <a:pt x="47" y="354"/>
                  </a:lnTo>
                  <a:lnTo>
                    <a:pt x="40" y="348"/>
                  </a:lnTo>
                  <a:lnTo>
                    <a:pt x="56" y="336"/>
                  </a:lnTo>
                  <a:lnTo>
                    <a:pt x="68" y="322"/>
                  </a:lnTo>
                  <a:lnTo>
                    <a:pt x="79" y="305"/>
                  </a:lnTo>
                  <a:lnTo>
                    <a:pt x="85" y="289"/>
                  </a:lnTo>
                  <a:lnTo>
                    <a:pt x="90" y="270"/>
                  </a:lnTo>
                  <a:lnTo>
                    <a:pt x="93" y="252"/>
                  </a:lnTo>
                  <a:lnTo>
                    <a:pt x="95" y="234"/>
                  </a:lnTo>
                  <a:lnTo>
                    <a:pt x="97" y="216"/>
                  </a:lnTo>
                  <a:lnTo>
                    <a:pt x="96" y="206"/>
                  </a:lnTo>
                  <a:lnTo>
                    <a:pt x="93" y="195"/>
                  </a:lnTo>
                  <a:lnTo>
                    <a:pt x="89" y="185"/>
                  </a:lnTo>
                  <a:lnTo>
                    <a:pt x="85" y="174"/>
                  </a:lnTo>
                  <a:lnTo>
                    <a:pt x="82" y="165"/>
                  </a:lnTo>
                  <a:lnTo>
                    <a:pt x="81" y="156"/>
                  </a:lnTo>
                  <a:lnTo>
                    <a:pt x="83" y="146"/>
                  </a:lnTo>
                  <a:lnTo>
                    <a:pt x="90" y="137"/>
                  </a:lnTo>
                  <a:lnTo>
                    <a:pt x="89" y="123"/>
                  </a:lnTo>
                  <a:lnTo>
                    <a:pt x="84" y="112"/>
                  </a:lnTo>
                  <a:lnTo>
                    <a:pt x="77" y="102"/>
                  </a:lnTo>
                  <a:lnTo>
                    <a:pt x="65" y="95"/>
                  </a:lnTo>
                  <a:lnTo>
                    <a:pt x="34" y="105"/>
                  </a:lnTo>
                  <a:lnTo>
                    <a:pt x="0" y="22"/>
                  </a:lnTo>
                  <a:lnTo>
                    <a:pt x="6" y="26"/>
                  </a:lnTo>
                  <a:lnTo>
                    <a:pt x="11" y="26"/>
                  </a:lnTo>
                  <a:lnTo>
                    <a:pt x="16" y="25"/>
                  </a:lnTo>
                  <a:lnTo>
                    <a:pt x="20" y="20"/>
                  </a:lnTo>
                  <a:lnTo>
                    <a:pt x="24" y="15"/>
                  </a:lnTo>
                  <a:lnTo>
                    <a:pt x="27" y="10"/>
                  </a:lnTo>
                  <a:lnTo>
                    <a:pt x="30" y="4"/>
                  </a:lnTo>
                  <a:lnTo>
                    <a:pt x="32" y="0"/>
                  </a:lnTo>
                  <a:lnTo>
                    <a:pt x="44" y="20"/>
                  </a:lnTo>
                  <a:lnTo>
                    <a:pt x="57" y="42"/>
                  </a:lnTo>
                  <a:lnTo>
                    <a:pt x="69" y="62"/>
                  </a:lnTo>
                  <a:lnTo>
                    <a:pt x="81" y="83"/>
                  </a:lnTo>
                  <a:lnTo>
                    <a:pt x="93" y="103"/>
                  </a:lnTo>
                  <a:lnTo>
                    <a:pt x="106" y="124"/>
                  </a:lnTo>
                  <a:lnTo>
                    <a:pt x="120" y="144"/>
                  </a:lnTo>
                  <a:lnTo>
                    <a:pt x="135" y="164"/>
                  </a:lnTo>
                  <a:close/>
                </a:path>
              </a:pathLst>
            </a:custGeom>
            <a:solidFill>
              <a:srgbClr val="7f7f7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03" name=""/>
            <p:cNvSpPr/>
            <p:nvPr/>
          </p:nvSpPr>
          <p:spPr>
            <a:xfrm flipH="1">
              <a:off x="8229240" y="4200120"/>
              <a:ext cx="507240" cy="633960"/>
            </a:xfrm>
            <a:custGeom>
              <a:avLst/>
              <a:gdLst/>
              <a:ahLst/>
              <a:rect l="l" t="t" r="r" b="b"/>
              <a:pathLst>
                <a:path w="289" h="363">
                  <a:moveTo>
                    <a:pt x="186" y="21"/>
                  </a:moveTo>
                  <a:lnTo>
                    <a:pt x="199" y="41"/>
                  </a:lnTo>
                  <a:lnTo>
                    <a:pt x="210" y="62"/>
                  </a:lnTo>
                  <a:lnTo>
                    <a:pt x="220" y="84"/>
                  </a:lnTo>
                  <a:lnTo>
                    <a:pt x="229" y="106"/>
                  </a:lnTo>
                  <a:lnTo>
                    <a:pt x="239" y="128"/>
                  </a:lnTo>
                  <a:lnTo>
                    <a:pt x="250" y="148"/>
                  </a:lnTo>
                  <a:lnTo>
                    <a:pt x="263" y="167"/>
                  </a:lnTo>
                  <a:lnTo>
                    <a:pt x="282" y="184"/>
                  </a:lnTo>
                  <a:lnTo>
                    <a:pt x="289" y="212"/>
                  </a:lnTo>
                  <a:lnTo>
                    <a:pt x="288" y="240"/>
                  </a:lnTo>
                  <a:lnTo>
                    <a:pt x="282" y="266"/>
                  </a:lnTo>
                  <a:lnTo>
                    <a:pt x="274" y="293"/>
                  </a:lnTo>
                  <a:lnTo>
                    <a:pt x="257" y="308"/>
                  </a:lnTo>
                  <a:lnTo>
                    <a:pt x="239" y="320"/>
                  </a:lnTo>
                  <a:lnTo>
                    <a:pt x="220" y="331"/>
                  </a:lnTo>
                  <a:lnTo>
                    <a:pt x="199" y="339"/>
                  </a:lnTo>
                  <a:lnTo>
                    <a:pt x="178" y="345"/>
                  </a:lnTo>
                  <a:lnTo>
                    <a:pt x="155" y="350"/>
                  </a:lnTo>
                  <a:lnTo>
                    <a:pt x="133" y="353"/>
                  </a:lnTo>
                  <a:lnTo>
                    <a:pt x="110" y="354"/>
                  </a:lnTo>
                  <a:lnTo>
                    <a:pt x="103" y="349"/>
                  </a:lnTo>
                  <a:lnTo>
                    <a:pt x="98" y="346"/>
                  </a:lnTo>
                  <a:lnTo>
                    <a:pt x="93" y="347"/>
                  </a:lnTo>
                  <a:lnTo>
                    <a:pt x="89" y="351"/>
                  </a:lnTo>
                  <a:lnTo>
                    <a:pt x="85" y="355"/>
                  </a:lnTo>
                  <a:lnTo>
                    <a:pt x="81" y="359"/>
                  </a:lnTo>
                  <a:lnTo>
                    <a:pt x="75" y="362"/>
                  </a:lnTo>
                  <a:lnTo>
                    <a:pt x="69" y="363"/>
                  </a:lnTo>
                  <a:lnTo>
                    <a:pt x="0" y="359"/>
                  </a:lnTo>
                  <a:lnTo>
                    <a:pt x="8" y="345"/>
                  </a:lnTo>
                  <a:lnTo>
                    <a:pt x="16" y="333"/>
                  </a:lnTo>
                  <a:lnTo>
                    <a:pt x="26" y="320"/>
                  </a:lnTo>
                  <a:lnTo>
                    <a:pt x="35" y="308"/>
                  </a:lnTo>
                  <a:lnTo>
                    <a:pt x="43" y="295"/>
                  </a:lnTo>
                  <a:lnTo>
                    <a:pt x="52" y="281"/>
                  </a:lnTo>
                  <a:lnTo>
                    <a:pt x="60" y="269"/>
                  </a:lnTo>
                  <a:lnTo>
                    <a:pt x="66" y="254"/>
                  </a:lnTo>
                  <a:lnTo>
                    <a:pt x="72" y="257"/>
                  </a:lnTo>
                  <a:lnTo>
                    <a:pt x="79" y="260"/>
                  </a:lnTo>
                  <a:lnTo>
                    <a:pt x="86" y="262"/>
                  </a:lnTo>
                  <a:lnTo>
                    <a:pt x="93" y="262"/>
                  </a:lnTo>
                  <a:lnTo>
                    <a:pt x="101" y="262"/>
                  </a:lnTo>
                  <a:lnTo>
                    <a:pt x="109" y="261"/>
                  </a:lnTo>
                  <a:lnTo>
                    <a:pt x="116" y="260"/>
                  </a:lnTo>
                  <a:lnTo>
                    <a:pt x="123" y="258"/>
                  </a:lnTo>
                  <a:lnTo>
                    <a:pt x="129" y="246"/>
                  </a:lnTo>
                  <a:lnTo>
                    <a:pt x="131" y="232"/>
                  </a:lnTo>
                  <a:lnTo>
                    <a:pt x="127" y="219"/>
                  </a:lnTo>
                  <a:lnTo>
                    <a:pt x="122" y="206"/>
                  </a:lnTo>
                  <a:lnTo>
                    <a:pt x="118" y="194"/>
                  </a:lnTo>
                  <a:lnTo>
                    <a:pt x="115" y="181"/>
                  </a:lnTo>
                  <a:lnTo>
                    <a:pt x="116" y="168"/>
                  </a:lnTo>
                  <a:lnTo>
                    <a:pt x="123" y="157"/>
                  </a:lnTo>
                  <a:lnTo>
                    <a:pt x="117" y="138"/>
                  </a:lnTo>
                  <a:lnTo>
                    <a:pt x="110" y="118"/>
                  </a:lnTo>
                  <a:lnTo>
                    <a:pt x="107" y="97"/>
                  </a:lnTo>
                  <a:lnTo>
                    <a:pt x="114" y="77"/>
                  </a:lnTo>
                  <a:lnTo>
                    <a:pt x="119" y="84"/>
                  </a:lnTo>
                  <a:lnTo>
                    <a:pt x="125" y="88"/>
                  </a:lnTo>
                  <a:lnTo>
                    <a:pt x="132" y="91"/>
                  </a:lnTo>
                  <a:lnTo>
                    <a:pt x="139" y="93"/>
                  </a:lnTo>
                  <a:lnTo>
                    <a:pt x="147" y="86"/>
                  </a:lnTo>
                  <a:lnTo>
                    <a:pt x="145" y="77"/>
                  </a:lnTo>
                  <a:lnTo>
                    <a:pt x="139" y="70"/>
                  </a:lnTo>
                  <a:lnTo>
                    <a:pt x="135" y="62"/>
                  </a:lnTo>
                  <a:lnTo>
                    <a:pt x="138" y="49"/>
                  </a:lnTo>
                  <a:lnTo>
                    <a:pt x="139" y="34"/>
                  </a:lnTo>
                  <a:lnTo>
                    <a:pt x="143" y="24"/>
                  </a:lnTo>
                  <a:lnTo>
                    <a:pt x="156" y="21"/>
                  </a:lnTo>
                  <a:lnTo>
                    <a:pt x="156" y="14"/>
                  </a:lnTo>
                  <a:lnTo>
                    <a:pt x="154" y="10"/>
                  </a:lnTo>
                  <a:lnTo>
                    <a:pt x="149" y="7"/>
                  </a:lnTo>
                  <a:lnTo>
                    <a:pt x="145" y="5"/>
                  </a:lnTo>
                  <a:lnTo>
                    <a:pt x="138" y="5"/>
                  </a:lnTo>
                  <a:lnTo>
                    <a:pt x="132" y="7"/>
                  </a:lnTo>
                  <a:lnTo>
                    <a:pt x="125" y="10"/>
                  </a:lnTo>
                  <a:lnTo>
                    <a:pt x="121" y="14"/>
                  </a:lnTo>
                  <a:lnTo>
                    <a:pt x="117" y="20"/>
                  </a:lnTo>
                  <a:lnTo>
                    <a:pt x="115" y="26"/>
                  </a:lnTo>
                  <a:lnTo>
                    <a:pt x="114" y="32"/>
                  </a:lnTo>
                  <a:lnTo>
                    <a:pt x="114" y="40"/>
                  </a:lnTo>
                  <a:lnTo>
                    <a:pt x="114" y="57"/>
                  </a:lnTo>
                  <a:lnTo>
                    <a:pt x="111" y="43"/>
                  </a:lnTo>
                  <a:lnTo>
                    <a:pt x="107" y="30"/>
                  </a:lnTo>
                  <a:lnTo>
                    <a:pt x="98" y="18"/>
                  </a:lnTo>
                  <a:lnTo>
                    <a:pt x="87" y="7"/>
                  </a:lnTo>
                  <a:lnTo>
                    <a:pt x="99" y="5"/>
                  </a:lnTo>
                  <a:lnTo>
                    <a:pt x="112" y="2"/>
                  </a:lnTo>
                  <a:lnTo>
                    <a:pt x="125" y="0"/>
                  </a:lnTo>
                  <a:lnTo>
                    <a:pt x="140" y="0"/>
                  </a:lnTo>
                  <a:lnTo>
                    <a:pt x="152" y="1"/>
                  </a:lnTo>
                  <a:lnTo>
                    <a:pt x="165" y="4"/>
                  </a:lnTo>
                  <a:lnTo>
                    <a:pt x="176" y="10"/>
                  </a:lnTo>
                  <a:lnTo>
                    <a:pt x="186" y="21"/>
                  </a:lnTo>
                  <a:close/>
                </a:path>
              </a:pathLst>
            </a:custGeom>
            <a:solidFill>
              <a:srgbClr val="f2bfb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04" name=""/>
            <p:cNvSpPr/>
            <p:nvPr/>
          </p:nvSpPr>
          <p:spPr>
            <a:xfrm flipH="1">
              <a:off x="8067600" y="4208760"/>
              <a:ext cx="173520" cy="237600"/>
            </a:xfrm>
            <a:custGeom>
              <a:avLst/>
              <a:gdLst/>
              <a:ahLst/>
              <a:rect l="l" t="t" r="r" b="b"/>
              <a:pathLst>
                <a:path w="99" h="136">
                  <a:moveTo>
                    <a:pt x="95" y="136"/>
                  </a:moveTo>
                  <a:lnTo>
                    <a:pt x="80" y="123"/>
                  </a:lnTo>
                  <a:lnTo>
                    <a:pt x="66" y="108"/>
                  </a:lnTo>
                  <a:lnTo>
                    <a:pt x="53" y="91"/>
                  </a:lnTo>
                  <a:lnTo>
                    <a:pt x="41" y="74"/>
                  </a:lnTo>
                  <a:lnTo>
                    <a:pt x="29" y="55"/>
                  </a:lnTo>
                  <a:lnTo>
                    <a:pt x="19" y="37"/>
                  </a:lnTo>
                  <a:lnTo>
                    <a:pt x="10" y="19"/>
                  </a:lnTo>
                  <a:lnTo>
                    <a:pt x="0" y="0"/>
                  </a:lnTo>
                  <a:lnTo>
                    <a:pt x="99" y="113"/>
                  </a:lnTo>
                  <a:lnTo>
                    <a:pt x="95" y="136"/>
                  </a:lnTo>
                  <a:close/>
                </a:path>
              </a:pathLst>
            </a:custGeom>
            <a:solidFill>
              <a:srgbClr val="ff7fb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05" name=""/>
            <p:cNvSpPr/>
            <p:nvPr/>
          </p:nvSpPr>
          <p:spPr>
            <a:xfrm flipH="1">
              <a:off x="8371800" y="4304520"/>
              <a:ext cx="77040" cy="126000"/>
            </a:xfrm>
            <a:custGeom>
              <a:avLst/>
              <a:gdLst/>
              <a:ahLst/>
              <a:rect l="l" t="t" r="r" b="b"/>
              <a:pathLst>
                <a:path w="44" h="72">
                  <a:moveTo>
                    <a:pt x="44" y="56"/>
                  </a:moveTo>
                  <a:lnTo>
                    <a:pt x="40" y="72"/>
                  </a:lnTo>
                  <a:lnTo>
                    <a:pt x="33" y="65"/>
                  </a:lnTo>
                  <a:lnTo>
                    <a:pt x="26" y="58"/>
                  </a:lnTo>
                  <a:lnTo>
                    <a:pt x="21" y="51"/>
                  </a:lnTo>
                  <a:lnTo>
                    <a:pt x="16" y="41"/>
                  </a:lnTo>
                  <a:lnTo>
                    <a:pt x="12" y="32"/>
                  </a:lnTo>
                  <a:lnTo>
                    <a:pt x="8" y="22"/>
                  </a:lnTo>
                  <a:lnTo>
                    <a:pt x="4" y="13"/>
                  </a:lnTo>
                  <a:lnTo>
                    <a:pt x="0" y="5"/>
                  </a:lnTo>
                  <a:lnTo>
                    <a:pt x="8" y="0"/>
                  </a:lnTo>
                  <a:lnTo>
                    <a:pt x="15" y="3"/>
                  </a:lnTo>
                  <a:lnTo>
                    <a:pt x="21" y="8"/>
                  </a:lnTo>
                  <a:lnTo>
                    <a:pt x="26" y="16"/>
                  </a:lnTo>
                  <a:lnTo>
                    <a:pt x="30" y="27"/>
                  </a:lnTo>
                  <a:lnTo>
                    <a:pt x="34" y="38"/>
                  </a:lnTo>
                  <a:lnTo>
                    <a:pt x="39" y="48"/>
                  </a:lnTo>
                  <a:lnTo>
                    <a:pt x="44" y="5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06" name=""/>
            <p:cNvSpPr/>
            <p:nvPr/>
          </p:nvSpPr>
          <p:spPr>
            <a:xfrm flipH="1">
              <a:off x="6091560" y="4308120"/>
              <a:ext cx="417600" cy="543600"/>
            </a:xfrm>
            <a:custGeom>
              <a:avLst/>
              <a:gdLst/>
              <a:ahLst/>
              <a:rect l="l" t="t" r="r" b="b"/>
              <a:pathLst>
                <a:path w="238" h="311">
                  <a:moveTo>
                    <a:pt x="160" y="59"/>
                  </a:moveTo>
                  <a:lnTo>
                    <a:pt x="155" y="81"/>
                  </a:lnTo>
                  <a:lnTo>
                    <a:pt x="150" y="105"/>
                  </a:lnTo>
                  <a:lnTo>
                    <a:pt x="145" y="129"/>
                  </a:lnTo>
                  <a:lnTo>
                    <a:pt x="140" y="155"/>
                  </a:lnTo>
                  <a:lnTo>
                    <a:pt x="155" y="161"/>
                  </a:lnTo>
                  <a:lnTo>
                    <a:pt x="166" y="160"/>
                  </a:lnTo>
                  <a:lnTo>
                    <a:pt x="175" y="151"/>
                  </a:lnTo>
                  <a:lnTo>
                    <a:pt x="184" y="140"/>
                  </a:lnTo>
                  <a:lnTo>
                    <a:pt x="192" y="127"/>
                  </a:lnTo>
                  <a:lnTo>
                    <a:pt x="201" y="114"/>
                  </a:lnTo>
                  <a:lnTo>
                    <a:pt x="212" y="103"/>
                  </a:lnTo>
                  <a:lnTo>
                    <a:pt x="225" y="97"/>
                  </a:lnTo>
                  <a:lnTo>
                    <a:pt x="234" y="115"/>
                  </a:lnTo>
                  <a:lnTo>
                    <a:pt x="238" y="133"/>
                  </a:lnTo>
                  <a:lnTo>
                    <a:pt x="238" y="151"/>
                  </a:lnTo>
                  <a:lnTo>
                    <a:pt x="235" y="170"/>
                  </a:lnTo>
                  <a:lnTo>
                    <a:pt x="229" y="180"/>
                  </a:lnTo>
                  <a:lnTo>
                    <a:pt x="223" y="187"/>
                  </a:lnTo>
                  <a:lnTo>
                    <a:pt x="216" y="192"/>
                  </a:lnTo>
                  <a:lnTo>
                    <a:pt x="207" y="196"/>
                  </a:lnTo>
                  <a:lnTo>
                    <a:pt x="198" y="199"/>
                  </a:lnTo>
                  <a:lnTo>
                    <a:pt x="188" y="200"/>
                  </a:lnTo>
                  <a:lnTo>
                    <a:pt x="179" y="199"/>
                  </a:lnTo>
                  <a:lnTo>
                    <a:pt x="169" y="196"/>
                  </a:lnTo>
                  <a:lnTo>
                    <a:pt x="161" y="210"/>
                  </a:lnTo>
                  <a:lnTo>
                    <a:pt x="161" y="226"/>
                  </a:lnTo>
                  <a:lnTo>
                    <a:pt x="165" y="243"/>
                  </a:lnTo>
                  <a:lnTo>
                    <a:pt x="167" y="260"/>
                  </a:lnTo>
                  <a:lnTo>
                    <a:pt x="194" y="294"/>
                  </a:lnTo>
                  <a:lnTo>
                    <a:pt x="190" y="298"/>
                  </a:lnTo>
                  <a:lnTo>
                    <a:pt x="184" y="301"/>
                  </a:lnTo>
                  <a:lnTo>
                    <a:pt x="177" y="303"/>
                  </a:lnTo>
                  <a:lnTo>
                    <a:pt x="170" y="305"/>
                  </a:lnTo>
                  <a:lnTo>
                    <a:pt x="163" y="306"/>
                  </a:lnTo>
                  <a:lnTo>
                    <a:pt x="155" y="307"/>
                  </a:lnTo>
                  <a:lnTo>
                    <a:pt x="147" y="309"/>
                  </a:lnTo>
                  <a:lnTo>
                    <a:pt x="140" y="311"/>
                  </a:lnTo>
                  <a:lnTo>
                    <a:pt x="137" y="302"/>
                  </a:lnTo>
                  <a:lnTo>
                    <a:pt x="133" y="295"/>
                  </a:lnTo>
                  <a:lnTo>
                    <a:pt x="129" y="288"/>
                  </a:lnTo>
                  <a:lnTo>
                    <a:pt x="122" y="280"/>
                  </a:lnTo>
                  <a:lnTo>
                    <a:pt x="116" y="274"/>
                  </a:lnTo>
                  <a:lnTo>
                    <a:pt x="110" y="268"/>
                  </a:lnTo>
                  <a:lnTo>
                    <a:pt x="105" y="262"/>
                  </a:lnTo>
                  <a:lnTo>
                    <a:pt x="100" y="256"/>
                  </a:lnTo>
                  <a:lnTo>
                    <a:pt x="85" y="256"/>
                  </a:lnTo>
                  <a:lnTo>
                    <a:pt x="73" y="251"/>
                  </a:lnTo>
                  <a:lnTo>
                    <a:pt x="62" y="245"/>
                  </a:lnTo>
                  <a:lnTo>
                    <a:pt x="53" y="235"/>
                  </a:lnTo>
                  <a:lnTo>
                    <a:pt x="45" y="224"/>
                  </a:lnTo>
                  <a:lnTo>
                    <a:pt x="37" y="212"/>
                  </a:lnTo>
                  <a:lnTo>
                    <a:pt x="31" y="201"/>
                  </a:lnTo>
                  <a:lnTo>
                    <a:pt x="25" y="190"/>
                  </a:lnTo>
                  <a:lnTo>
                    <a:pt x="25" y="181"/>
                  </a:lnTo>
                  <a:lnTo>
                    <a:pt x="28" y="183"/>
                  </a:lnTo>
                  <a:lnTo>
                    <a:pt x="32" y="185"/>
                  </a:lnTo>
                  <a:lnTo>
                    <a:pt x="36" y="187"/>
                  </a:lnTo>
                  <a:lnTo>
                    <a:pt x="40" y="188"/>
                  </a:lnTo>
                  <a:lnTo>
                    <a:pt x="45" y="189"/>
                  </a:lnTo>
                  <a:lnTo>
                    <a:pt x="49" y="190"/>
                  </a:lnTo>
                  <a:lnTo>
                    <a:pt x="53" y="191"/>
                  </a:lnTo>
                  <a:lnTo>
                    <a:pt x="57" y="192"/>
                  </a:lnTo>
                  <a:lnTo>
                    <a:pt x="65" y="177"/>
                  </a:lnTo>
                  <a:lnTo>
                    <a:pt x="55" y="169"/>
                  </a:lnTo>
                  <a:lnTo>
                    <a:pt x="42" y="163"/>
                  </a:lnTo>
                  <a:lnTo>
                    <a:pt x="30" y="156"/>
                  </a:lnTo>
                  <a:lnTo>
                    <a:pt x="18" y="148"/>
                  </a:lnTo>
                  <a:lnTo>
                    <a:pt x="8" y="139"/>
                  </a:lnTo>
                  <a:lnTo>
                    <a:pt x="2" y="128"/>
                  </a:lnTo>
                  <a:lnTo>
                    <a:pt x="0" y="116"/>
                  </a:lnTo>
                  <a:lnTo>
                    <a:pt x="5" y="101"/>
                  </a:lnTo>
                  <a:lnTo>
                    <a:pt x="11" y="89"/>
                  </a:lnTo>
                  <a:lnTo>
                    <a:pt x="16" y="75"/>
                  </a:lnTo>
                  <a:lnTo>
                    <a:pt x="23" y="62"/>
                  </a:lnTo>
                  <a:lnTo>
                    <a:pt x="28" y="49"/>
                  </a:lnTo>
                  <a:lnTo>
                    <a:pt x="34" y="36"/>
                  </a:lnTo>
                  <a:lnTo>
                    <a:pt x="39" y="24"/>
                  </a:lnTo>
                  <a:lnTo>
                    <a:pt x="47" y="11"/>
                  </a:lnTo>
                  <a:lnTo>
                    <a:pt x="53" y="0"/>
                  </a:lnTo>
                  <a:lnTo>
                    <a:pt x="160" y="59"/>
                  </a:lnTo>
                  <a:close/>
                </a:path>
              </a:pathLst>
            </a:custGeom>
            <a:solidFill>
              <a:srgbClr val="f2bfb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07" name=""/>
            <p:cNvSpPr/>
            <p:nvPr/>
          </p:nvSpPr>
          <p:spPr>
            <a:xfrm flipH="1">
              <a:off x="6378120" y="4334400"/>
              <a:ext cx="61200" cy="111960"/>
            </a:xfrm>
            <a:custGeom>
              <a:avLst/>
              <a:gdLst/>
              <a:ahLst/>
              <a:rect l="l" t="t" r="r" b="b"/>
              <a:pathLst>
                <a:path w="35" h="64">
                  <a:moveTo>
                    <a:pt x="17" y="55"/>
                  </a:moveTo>
                  <a:lnTo>
                    <a:pt x="13" y="58"/>
                  </a:lnTo>
                  <a:lnTo>
                    <a:pt x="9" y="61"/>
                  </a:lnTo>
                  <a:lnTo>
                    <a:pt x="6" y="64"/>
                  </a:lnTo>
                  <a:lnTo>
                    <a:pt x="0" y="64"/>
                  </a:lnTo>
                  <a:lnTo>
                    <a:pt x="0" y="56"/>
                  </a:lnTo>
                  <a:lnTo>
                    <a:pt x="2" y="46"/>
                  </a:lnTo>
                  <a:lnTo>
                    <a:pt x="6" y="37"/>
                  </a:lnTo>
                  <a:lnTo>
                    <a:pt x="11" y="29"/>
                  </a:lnTo>
                  <a:lnTo>
                    <a:pt x="16" y="20"/>
                  </a:lnTo>
                  <a:lnTo>
                    <a:pt x="22" y="12"/>
                  </a:lnTo>
                  <a:lnTo>
                    <a:pt x="28" y="5"/>
                  </a:lnTo>
                  <a:lnTo>
                    <a:pt x="35" y="0"/>
                  </a:lnTo>
                  <a:lnTo>
                    <a:pt x="35" y="14"/>
                  </a:lnTo>
                  <a:lnTo>
                    <a:pt x="28" y="26"/>
                  </a:lnTo>
                  <a:lnTo>
                    <a:pt x="21" y="40"/>
                  </a:lnTo>
                  <a:lnTo>
                    <a:pt x="17" y="5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08" name=""/>
            <p:cNvSpPr/>
            <p:nvPr/>
          </p:nvSpPr>
          <p:spPr>
            <a:xfrm flipH="1">
              <a:off x="8240040" y="4401000"/>
              <a:ext cx="33120" cy="38160"/>
            </a:xfrm>
            <a:custGeom>
              <a:avLst/>
              <a:gdLst/>
              <a:ahLst/>
              <a:rect l="l" t="t" r="r" b="b"/>
              <a:pathLst>
                <a:path w="19" h="22">
                  <a:moveTo>
                    <a:pt x="18" y="10"/>
                  </a:moveTo>
                  <a:lnTo>
                    <a:pt x="18" y="14"/>
                  </a:lnTo>
                  <a:lnTo>
                    <a:pt x="19" y="17"/>
                  </a:lnTo>
                  <a:lnTo>
                    <a:pt x="18" y="20"/>
                  </a:lnTo>
                  <a:lnTo>
                    <a:pt x="16" y="22"/>
                  </a:lnTo>
                  <a:lnTo>
                    <a:pt x="0" y="6"/>
                  </a:lnTo>
                  <a:lnTo>
                    <a:pt x="5" y="1"/>
                  </a:lnTo>
                  <a:lnTo>
                    <a:pt x="12" y="0"/>
                  </a:lnTo>
                  <a:lnTo>
                    <a:pt x="17" y="3"/>
                  </a:lnTo>
                  <a:lnTo>
                    <a:pt x="18" y="10"/>
                  </a:lnTo>
                  <a:close/>
                </a:path>
              </a:pathLst>
            </a:custGeom>
            <a:solidFill>
              <a:srgbClr val="f2bfb2"/>
            </a:solidFill>
            <a:ln w="0">
              <a:noFill/>
            </a:ln>
          </p:spPr>
          <p:style>
            <a:lnRef idx="0"/>
            <a:fillRef idx="0"/>
            <a:effectRef idx="0"/>
            <a:fontRef idx="minor"/>
          </p:style>
          <p:txBody>
            <a:bodyPr lIns="90000" rIns="90000" tIns="-8640" bIns="-8640" anchor="t">
              <a:noAutofit/>
            </a:bodyPr>
            <a:p>
              <a:endParaRPr b="0" lang="en-US" sz="2400" strike="noStrike" u="none">
                <a:solidFill>
                  <a:srgbClr val="ffffff"/>
                </a:solidFill>
                <a:effectLst/>
                <a:uFillTx/>
                <a:latin typeface="Times New Roman"/>
              </a:endParaRPr>
            </a:p>
          </p:txBody>
        </p:sp>
        <p:sp>
          <p:nvSpPr>
            <p:cNvPr id="1409" name=""/>
            <p:cNvSpPr/>
            <p:nvPr/>
          </p:nvSpPr>
          <p:spPr>
            <a:xfrm flipH="1">
              <a:off x="8550360" y="4449600"/>
              <a:ext cx="83880" cy="174600"/>
            </a:xfrm>
            <a:custGeom>
              <a:avLst/>
              <a:gdLst/>
              <a:ahLst/>
              <a:rect l="l" t="t" r="r" b="b"/>
              <a:pathLst>
                <a:path w="48" h="100">
                  <a:moveTo>
                    <a:pt x="40" y="58"/>
                  </a:moveTo>
                  <a:lnTo>
                    <a:pt x="43" y="68"/>
                  </a:lnTo>
                  <a:lnTo>
                    <a:pt x="48" y="81"/>
                  </a:lnTo>
                  <a:lnTo>
                    <a:pt x="48" y="92"/>
                  </a:lnTo>
                  <a:lnTo>
                    <a:pt x="40" y="100"/>
                  </a:lnTo>
                  <a:lnTo>
                    <a:pt x="33" y="98"/>
                  </a:lnTo>
                  <a:lnTo>
                    <a:pt x="26" y="95"/>
                  </a:lnTo>
                  <a:lnTo>
                    <a:pt x="21" y="89"/>
                  </a:lnTo>
                  <a:lnTo>
                    <a:pt x="16" y="83"/>
                  </a:lnTo>
                  <a:lnTo>
                    <a:pt x="12" y="77"/>
                  </a:lnTo>
                  <a:lnTo>
                    <a:pt x="9" y="70"/>
                  </a:lnTo>
                  <a:lnTo>
                    <a:pt x="6" y="64"/>
                  </a:lnTo>
                  <a:lnTo>
                    <a:pt x="2" y="58"/>
                  </a:lnTo>
                  <a:lnTo>
                    <a:pt x="0" y="42"/>
                  </a:lnTo>
                  <a:lnTo>
                    <a:pt x="0" y="24"/>
                  </a:lnTo>
                  <a:lnTo>
                    <a:pt x="4" y="10"/>
                  </a:lnTo>
                  <a:lnTo>
                    <a:pt x="13" y="0"/>
                  </a:lnTo>
                  <a:lnTo>
                    <a:pt x="27" y="9"/>
                  </a:lnTo>
                  <a:lnTo>
                    <a:pt x="32" y="24"/>
                  </a:lnTo>
                  <a:lnTo>
                    <a:pt x="34" y="42"/>
                  </a:lnTo>
                  <a:lnTo>
                    <a:pt x="40" y="58"/>
                  </a:lnTo>
                  <a:close/>
                </a:path>
              </a:pathLst>
            </a:custGeom>
            <a:solidFill>
              <a:srgbClr val="f2bfb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10" name=""/>
            <p:cNvSpPr/>
            <p:nvPr/>
          </p:nvSpPr>
          <p:spPr>
            <a:xfrm flipH="1">
              <a:off x="6114240" y="4518000"/>
              <a:ext cx="64800" cy="94320"/>
            </a:xfrm>
            <a:custGeom>
              <a:avLst/>
              <a:gdLst/>
              <a:ahLst/>
              <a:rect l="l" t="t" r="r" b="b"/>
              <a:pathLst>
                <a:path w="37" h="54">
                  <a:moveTo>
                    <a:pt x="35" y="2"/>
                  </a:moveTo>
                  <a:lnTo>
                    <a:pt x="37" y="16"/>
                  </a:lnTo>
                  <a:lnTo>
                    <a:pt x="35" y="29"/>
                  </a:lnTo>
                  <a:lnTo>
                    <a:pt x="30" y="43"/>
                  </a:lnTo>
                  <a:lnTo>
                    <a:pt x="22" y="54"/>
                  </a:lnTo>
                  <a:lnTo>
                    <a:pt x="0" y="54"/>
                  </a:lnTo>
                  <a:lnTo>
                    <a:pt x="9" y="41"/>
                  </a:lnTo>
                  <a:lnTo>
                    <a:pt x="17" y="27"/>
                  </a:lnTo>
                  <a:lnTo>
                    <a:pt x="22" y="13"/>
                  </a:lnTo>
                  <a:lnTo>
                    <a:pt x="26" y="0"/>
                  </a:lnTo>
                  <a:lnTo>
                    <a:pt x="27" y="2"/>
                  </a:lnTo>
                  <a:lnTo>
                    <a:pt x="29" y="2"/>
                  </a:lnTo>
                  <a:lnTo>
                    <a:pt x="32" y="2"/>
                  </a:lnTo>
                  <a:lnTo>
                    <a:pt x="35" y="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11" name=""/>
            <p:cNvSpPr/>
            <p:nvPr/>
          </p:nvSpPr>
          <p:spPr>
            <a:xfrm flipH="1">
              <a:off x="5783760" y="4546080"/>
              <a:ext cx="158040" cy="232200"/>
            </a:xfrm>
            <a:custGeom>
              <a:avLst/>
              <a:gdLst/>
              <a:ahLst/>
              <a:rect l="l" t="t" r="r" b="b"/>
              <a:pathLst>
                <a:path w="90" h="133">
                  <a:moveTo>
                    <a:pt x="56" y="130"/>
                  </a:moveTo>
                  <a:lnTo>
                    <a:pt x="0" y="133"/>
                  </a:lnTo>
                  <a:lnTo>
                    <a:pt x="9" y="117"/>
                  </a:lnTo>
                  <a:lnTo>
                    <a:pt x="20" y="101"/>
                  </a:lnTo>
                  <a:lnTo>
                    <a:pt x="32" y="86"/>
                  </a:lnTo>
                  <a:lnTo>
                    <a:pt x="46" y="70"/>
                  </a:lnTo>
                  <a:lnTo>
                    <a:pt x="58" y="53"/>
                  </a:lnTo>
                  <a:lnTo>
                    <a:pt x="71" y="36"/>
                  </a:lnTo>
                  <a:lnTo>
                    <a:pt x="81" y="19"/>
                  </a:lnTo>
                  <a:lnTo>
                    <a:pt x="88" y="0"/>
                  </a:lnTo>
                  <a:lnTo>
                    <a:pt x="89" y="16"/>
                  </a:lnTo>
                  <a:lnTo>
                    <a:pt x="90" y="33"/>
                  </a:lnTo>
                  <a:lnTo>
                    <a:pt x="90" y="51"/>
                  </a:lnTo>
                  <a:lnTo>
                    <a:pt x="89" y="69"/>
                  </a:lnTo>
                  <a:lnTo>
                    <a:pt x="86" y="87"/>
                  </a:lnTo>
                  <a:lnTo>
                    <a:pt x="80" y="102"/>
                  </a:lnTo>
                  <a:lnTo>
                    <a:pt x="70" y="117"/>
                  </a:lnTo>
                  <a:lnTo>
                    <a:pt x="56" y="130"/>
                  </a:lnTo>
                  <a:close/>
                </a:path>
              </a:pathLst>
            </a:custGeom>
            <a:solidFill>
              <a:srgbClr val="9926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12" name=""/>
            <p:cNvSpPr/>
            <p:nvPr/>
          </p:nvSpPr>
          <p:spPr>
            <a:xfrm flipH="1">
              <a:off x="8251920" y="4603320"/>
              <a:ext cx="99720" cy="29520"/>
            </a:xfrm>
            <a:custGeom>
              <a:avLst/>
              <a:gdLst/>
              <a:ahLst/>
              <a:rect l="l" t="t" r="r" b="b"/>
              <a:pathLst>
                <a:path w="57" h="17">
                  <a:moveTo>
                    <a:pt x="57" y="5"/>
                  </a:moveTo>
                  <a:lnTo>
                    <a:pt x="52" y="10"/>
                  </a:lnTo>
                  <a:lnTo>
                    <a:pt x="47" y="13"/>
                  </a:lnTo>
                  <a:lnTo>
                    <a:pt x="39" y="15"/>
                  </a:lnTo>
                  <a:lnTo>
                    <a:pt x="32" y="16"/>
                  </a:lnTo>
                  <a:lnTo>
                    <a:pt x="25" y="17"/>
                  </a:lnTo>
                  <a:lnTo>
                    <a:pt x="16" y="17"/>
                  </a:lnTo>
                  <a:lnTo>
                    <a:pt x="9" y="17"/>
                  </a:lnTo>
                  <a:lnTo>
                    <a:pt x="1" y="17"/>
                  </a:lnTo>
                  <a:lnTo>
                    <a:pt x="0" y="9"/>
                  </a:lnTo>
                  <a:lnTo>
                    <a:pt x="3" y="3"/>
                  </a:lnTo>
                  <a:lnTo>
                    <a:pt x="9" y="0"/>
                  </a:lnTo>
                  <a:lnTo>
                    <a:pt x="18" y="0"/>
                  </a:lnTo>
                  <a:lnTo>
                    <a:pt x="29" y="0"/>
                  </a:lnTo>
                  <a:lnTo>
                    <a:pt x="39" y="2"/>
                  </a:lnTo>
                  <a:lnTo>
                    <a:pt x="50" y="4"/>
                  </a:lnTo>
                  <a:lnTo>
                    <a:pt x="57" y="5"/>
                  </a:lnTo>
                  <a:close/>
                </a:path>
              </a:pathLst>
            </a:custGeom>
            <a:solidFill>
              <a:srgbClr val="000000"/>
            </a:solidFill>
            <a:ln w="0">
              <a:noFill/>
            </a:ln>
          </p:spPr>
          <p:style>
            <a:lnRef idx="0"/>
            <a:fillRef idx="0"/>
            <a:effectRef idx="0"/>
            <a:fontRef idx="minor"/>
          </p:style>
          <p:txBody>
            <a:bodyPr lIns="90000" rIns="90000" tIns="-17280" bIns="-17280" anchor="t">
              <a:noAutofit/>
            </a:bodyPr>
            <a:p>
              <a:endParaRPr b="0" lang="en-US" sz="2400" strike="noStrike" u="none">
                <a:solidFill>
                  <a:srgbClr val="ffffff"/>
                </a:solidFill>
                <a:effectLst/>
                <a:uFillTx/>
                <a:latin typeface="Times New Roman"/>
              </a:endParaRPr>
            </a:p>
          </p:txBody>
        </p:sp>
        <p:sp>
          <p:nvSpPr>
            <p:cNvPr id="1413" name=""/>
            <p:cNvSpPr/>
            <p:nvPr/>
          </p:nvSpPr>
          <p:spPr>
            <a:xfrm flipH="1">
              <a:off x="8184960" y="4818600"/>
              <a:ext cx="198720" cy="186840"/>
            </a:xfrm>
            <a:custGeom>
              <a:avLst/>
              <a:gdLst/>
              <a:ahLst/>
              <a:rect l="l" t="t" r="r" b="b"/>
              <a:pathLst>
                <a:path w="113" h="107">
                  <a:moveTo>
                    <a:pt x="113" y="41"/>
                  </a:moveTo>
                  <a:lnTo>
                    <a:pt x="104" y="107"/>
                  </a:lnTo>
                  <a:lnTo>
                    <a:pt x="93" y="98"/>
                  </a:lnTo>
                  <a:lnTo>
                    <a:pt x="81" y="89"/>
                  </a:lnTo>
                  <a:lnTo>
                    <a:pt x="69" y="77"/>
                  </a:lnTo>
                  <a:lnTo>
                    <a:pt x="57" y="67"/>
                  </a:lnTo>
                  <a:lnTo>
                    <a:pt x="44" y="57"/>
                  </a:lnTo>
                  <a:lnTo>
                    <a:pt x="30" y="50"/>
                  </a:lnTo>
                  <a:lnTo>
                    <a:pt x="16" y="45"/>
                  </a:lnTo>
                  <a:lnTo>
                    <a:pt x="0" y="44"/>
                  </a:lnTo>
                  <a:lnTo>
                    <a:pt x="3" y="29"/>
                  </a:lnTo>
                  <a:lnTo>
                    <a:pt x="4" y="13"/>
                  </a:lnTo>
                  <a:lnTo>
                    <a:pt x="9" y="3"/>
                  </a:lnTo>
                  <a:lnTo>
                    <a:pt x="25" y="0"/>
                  </a:lnTo>
                  <a:lnTo>
                    <a:pt x="35" y="7"/>
                  </a:lnTo>
                  <a:lnTo>
                    <a:pt x="45" y="14"/>
                  </a:lnTo>
                  <a:lnTo>
                    <a:pt x="56" y="20"/>
                  </a:lnTo>
                  <a:lnTo>
                    <a:pt x="67" y="25"/>
                  </a:lnTo>
                  <a:lnTo>
                    <a:pt x="78" y="30"/>
                  </a:lnTo>
                  <a:lnTo>
                    <a:pt x="89" y="33"/>
                  </a:lnTo>
                  <a:lnTo>
                    <a:pt x="101" y="37"/>
                  </a:lnTo>
                  <a:lnTo>
                    <a:pt x="113" y="41"/>
                  </a:lnTo>
                  <a:close/>
                </a:path>
              </a:pathLst>
            </a:custGeom>
            <a:solidFill>
              <a:srgbClr val="7f7f7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14" name=""/>
            <p:cNvSpPr/>
            <p:nvPr/>
          </p:nvSpPr>
          <p:spPr>
            <a:xfrm flipH="1">
              <a:off x="5617080" y="4822200"/>
              <a:ext cx="993960" cy="665640"/>
            </a:xfrm>
            <a:custGeom>
              <a:avLst/>
              <a:gdLst/>
              <a:ahLst/>
              <a:rect l="l" t="t" r="r" b="b"/>
              <a:pathLst>
                <a:path w="566" h="381">
                  <a:moveTo>
                    <a:pt x="415" y="7"/>
                  </a:moveTo>
                  <a:lnTo>
                    <a:pt x="401" y="10"/>
                  </a:lnTo>
                  <a:lnTo>
                    <a:pt x="387" y="15"/>
                  </a:lnTo>
                  <a:lnTo>
                    <a:pt x="374" y="19"/>
                  </a:lnTo>
                  <a:lnTo>
                    <a:pt x="360" y="23"/>
                  </a:lnTo>
                  <a:lnTo>
                    <a:pt x="347" y="27"/>
                  </a:lnTo>
                  <a:lnTo>
                    <a:pt x="333" y="32"/>
                  </a:lnTo>
                  <a:lnTo>
                    <a:pt x="320" y="37"/>
                  </a:lnTo>
                  <a:lnTo>
                    <a:pt x="306" y="41"/>
                  </a:lnTo>
                  <a:lnTo>
                    <a:pt x="293" y="45"/>
                  </a:lnTo>
                  <a:lnTo>
                    <a:pt x="278" y="49"/>
                  </a:lnTo>
                  <a:lnTo>
                    <a:pt x="265" y="52"/>
                  </a:lnTo>
                  <a:lnTo>
                    <a:pt x="250" y="55"/>
                  </a:lnTo>
                  <a:lnTo>
                    <a:pt x="235" y="56"/>
                  </a:lnTo>
                  <a:lnTo>
                    <a:pt x="221" y="59"/>
                  </a:lnTo>
                  <a:lnTo>
                    <a:pt x="205" y="59"/>
                  </a:lnTo>
                  <a:lnTo>
                    <a:pt x="190" y="57"/>
                  </a:lnTo>
                  <a:lnTo>
                    <a:pt x="177" y="70"/>
                  </a:lnTo>
                  <a:lnTo>
                    <a:pt x="193" y="83"/>
                  </a:lnTo>
                  <a:lnTo>
                    <a:pt x="212" y="82"/>
                  </a:lnTo>
                  <a:lnTo>
                    <a:pt x="230" y="81"/>
                  </a:lnTo>
                  <a:lnTo>
                    <a:pt x="248" y="78"/>
                  </a:lnTo>
                  <a:lnTo>
                    <a:pt x="267" y="76"/>
                  </a:lnTo>
                  <a:lnTo>
                    <a:pt x="284" y="73"/>
                  </a:lnTo>
                  <a:lnTo>
                    <a:pt x="302" y="69"/>
                  </a:lnTo>
                  <a:lnTo>
                    <a:pt x="320" y="66"/>
                  </a:lnTo>
                  <a:lnTo>
                    <a:pt x="336" y="61"/>
                  </a:lnTo>
                  <a:lnTo>
                    <a:pt x="348" y="96"/>
                  </a:lnTo>
                  <a:lnTo>
                    <a:pt x="360" y="132"/>
                  </a:lnTo>
                  <a:lnTo>
                    <a:pt x="373" y="166"/>
                  </a:lnTo>
                  <a:lnTo>
                    <a:pt x="384" y="202"/>
                  </a:lnTo>
                  <a:lnTo>
                    <a:pt x="395" y="239"/>
                  </a:lnTo>
                  <a:lnTo>
                    <a:pt x="406" y="274"/>
                  </a:lnTo>
                  <a:lnTo>
                    <a:pt x="415" y="312"/>
                  </a:lnTo>
                  <a:lnTo>
                    <a:pt x="421" y="350"/>
                  </a:lnTo>
                  <a:lnTo>
                    <a:pt x="426" y="354"/>
                  </a:lnTo>
                  <a:lnTo>
                    <a:pt x="430" y="357"/>
                  </a:lnTo>
                  <a:lnTo>
                    <a:pt x="435" y="359"/>
                  </a:lnTo>
                  <a:lnTo>
                    <a:pt x="440" y="358"/>
                  </a:lnTo>
                  <a:lnTo>
                    <a:pt x="435" y="320"/>
                  </a:lnTo>
                  <a:lnTo>
                    <a:pt x="427" y="283"/>
                  </a:lnTo>
                  <a:lnTo>
                    <a:pt x="417" y="245"/>
                  </a:lnTo>
                  <a:lnTo>
                    <a:pt x="408" y="206"/>
                  </a:lnTo>
                  <a:lnTo>
                    <a:pt x="396" y="167"/>
                  </a:lnTo>
                  <a:lnTo>
                    <a:pt x="384" y="130"/>
                  </a:lnTo>
                  <a:lnTo>
                    <a:pt x="372" y="92"/>
                  </a:lnTo>
                  <a:lnTo>
                    <a:pt x="359" y="54"/>
                  </a:lnTo>
                  <a:lnTo>
                    <a:pt x="366" y="49"/>
                  </a:lnTo>
                  <a:lnTo>
                    <a:pt x="374" y="45"/>
                  </a:lnTo>
                  <a:lnTo>
                    <a:pt x="382" y="42"/>
                  </a:lnTo>
                  <a:lnTo>
                    <a:pt x="390" y="40"/>
                  </a:lnTo>
                  <a:lnTo>
                    <a:pt x="399" y="37"/>
                  </a:lnTo>
                  <a:lnTo>
                    <a:pt x="406" y="32"/>
                  </a:lnTo>
                  <a:lnTo>
                    <a:pt x="412" y="26"/>
                  </a:lnTo>
                  <a:lnTo>
                    <a:pt x="417" y="19"/>
                  </a:lnTo>
                  <a:lnTo>
                    <a:pt x="440" y="61"/>
                  </a:lnTo>
                  <a:lnTo>
                    <a:pt x="461" y="101"/>
                  </a:lnTo>
                  <a:lnTo>
                    <a:pt x="480" y="143"/>
                  </a:lnTo>
                  <a:lnTo>
                    <a:pt x="497" y="185"/>
                  </a:lnTo>
                  <a:lnTo>
                    <a:pt x="514" y="228"/>
                  </a:lnTo>
                  <a:lnTo>
                    <a:pt x="530" y="271"/>
                  </a:lnTo>
                  <a:lnTo>
                    <a:pt x="548" y="314"/>
                  </a:lnTo>
                  <a:lnTo>
                    <a:pt x="566" y="358"/>
                  </a:lnTo>
                  <a:lnTo>
                    <a:pt x="542" y="358"/>
                  </a:lnTo>
                  <a:lnTo>
                    <a:pt x="517" y="359"/>
                  </a:lnTo>
                  <a:lnTo>
                    <a:pt x="493" y="360"/>
                  </a:lnTo>
                  <a:lnTo>
                    <a:pt x="469" y="360"/>
                  </a:lnTo>
                  <a:lnTo>
                    <a:pt x="444" y="361"/>
                  </a:lnTo>
                  <a:lnTo>
                    <a:pt x="420" y="362"/>
                  </a:lnTo>
                  <a:lnTo>
                    <a:pt x="396" y="363"/>
                  </a:lnTo>
                  <a:lnTo>
                    <a:pt x="372" y="364"/>
                  </a:lnTo>
                  <a:lnTo>
                    <a:pt x="348" y="366"/>
                  </a:lnTo>
                  <a:lnTo>
                    <a:pt x="324" y="367"/>
                  </a:lnTo>
                  <a:lnTo>
                    <a:pt x="299" y="369"/>
                  </a:lnTo>
                  <a:lnTo>
                    <a:pt x="275" y="370"/>
                  </a:lnTo>
                  <a:lnTo>
                    <a:pt x="250" y="371"/>
                  </a:lnTo>
                  <a:lnTo>
                    <a:pt x="226" y="373"/>
                  </a:lnTo>
                  <a:lnTo>
                    <a:pt x="201" y="374"/>
                  </a:lnTo>
                  <a:lnTo>
                    <a:pt x="177" y="375"/>
                  </a:lnTo>
                  <a:lnTo>
                    <a:pt x="179" y="348"/>
                  </a:lnTo>
                  <a:lnTo>
                    <a:pt x="183" y="320"/>
                  </a:lnTo>
                  <a:lnTo>
                    <a:pt x="188" y="292"/>
                  </a:lnTo>
                  <a:lnTo>
                    <a:pt x="193" y="264"/>
                  </a:lnTo>
                  <a:lnTo>
                    <a:pt x="197" y="237"/>
                  </a:lnTo>
                  <a:lnTo>
                    <a:pt x="200" y="209"/>
                  </a:lnTo>
                  <a:lnTo>
                    <a:pt x="201" y="182"/>
                  </a:lnTo>
                  <a:lnTo>
                    <a:pt x="198" y="156"/>
                  </a:lnTo>
                  <a:lnTo>
                    <a:pt x="193" y="156"/>
                  </a:lnTo>
                  <a:lnTo>
                    <a:pt x="190" y="144"/>
                  </a:lnTo>
                  <a:lnTo>
                    <a:pt x="186" y="131"/>
                  </a:lnTo>
                  <a:lnTo>
                    <a:pt x="181" y="118"/>
                  </a:lnTo>
                  <a:lnTo>
                    <a:pt x="176" y="107"/>
                  </a:lnTo>
                  <a:lnTo>
                    <a:pt x="170" y="95"/>
                  </a:lnTo>
                  <a:lnTo>
                    <a:pt x="162" y="87"/>
                  </a:lnTo>
                  <a:lnTo>
                    <a:pt x="152" y="81"/>
                  </a:lnTo>
                  <a:lnTo>
                    <a:pt x="140" y="77"/>
                  </a:lnTo>
                  <a:lnTo>
                    <a:pt x="134" y="85"/>
                  </a:lnTo>
                  <a:lnTo>
                    <a:pt x="133" y="90"/>
                  </a:lnTo>
                  <a:lnTo>
                    <a:pt x="135" y="94"/>
                  </a:lnTo>
                  <a:lnTo>
                    <a:pt x="139" y="98"/>
                  </a:lnTo>
                  <a:lnTo>
                    <a:pt x="145" y="103"/>
                  </a:lnTo>
                  <a:lnTo>
                    <a:pt x="150" y="107"/>
                  </a:lnTo>
                  <a:lnTo>
                    <a:pt x="154" y="112"/>
                  </a:lnTo>
                  <a:lnTo>
                    <a:pt x="156" y="118"/>
                  </a:lnTo>
                  <a:lnTo>
                    <a:pt x="166" y="150"/>
                  </a:lnTo>
                  <a:lnTo>
                    <a:pt x="172" y="181"/>
                  </a:lnTo>
                  <a:lnTo>
                    <a:pt x="174" y="212"/>
                  </a:lnTo>
                  <a:lnTo>
                    <a:pt x="173" y="245"/>
                  </a:lnTo>
                  <a:lnTo>
                    <a:pt x="170" y="277"/>
                  </a:lnTo>
                  <a:lnTo>
                    <a:pt x="165" y="311"/>
                  </a:lnTo>
                  <a:lnTo>
                    <a:pt x="160" y="342"/>
                  </a:lnTo>
                  <a:lnTo>
                    <a:pt x="156" y="375"/>
                  </a:lnTo>
                  <a:lnTo>
                    <a:pt x="137" y="378"/>
                  </a:lnTo>
                  <a:lnTo>
                    <a:pt x="118" y="379"/>
                  </a:lnTo>
                  <a:lnTo>
                    <a:pt x="98" y="381"/>
                  </a:lnTo>
                  <a:lnTo>
                    <a:pt x="78" y="381"/>
                  </a:lnTo>
                  <a:lnTo>
                    <a:pt x="58" y="381"/>
                  </a:lnTo>
                  <a:lnTo>
                    <a:pt x="38" y="379"/>
                  </a:lnTo>
                  <a:lnTo>
                    <a:pt x="18" y="378"/>
                  </a:lnTo>
                  <a:lnTo>
                    <a:pt x="1" y="375"/>
                  </a:lnTo>
                  <a:lnTo>
                    <a:pt x="0" y="348"/>
                  </a:lnTo>
                  <a:lnTo>
                    <a:pt x="5" y="319"/>
                  </a:lnTo>
                  <a:lnTo>
                    <a:pt x="13" y="291"/>
                  </a:lnTo>
                  <a:lnTo>
                    <a:pt x="23" y="264"/>
                  </a:lnTo>
                  <a:lnTo>
                    <a:pt x="37" y="273"/>
                  </a:lnTo>
                  <a:lnTo>
                    <a:pt x="52" y="283"/>
                  </a:lnTo>
                  <a:lnTo>
                    <a:pt x="66" y="293"/>
                  </a:lnTo>
                  <a:lnTo>
                    <a:pt x="81" y="304"/>
                  </a:lnTo>
                  <a:lnTo>
                    <a:pt x="95" y="313"/>
                  </a:lnTo>
                  <a:lnTo>
                    <a:pt x="110" y="324"/>
                  </a:lnTo>
                  <a:lnTo>
                    <a:pt x="125" y="332"/>
                  </a:lnTo>
                  <a:lnTo>
                    <a:pt x="140" y="340"/>
                  </a:lnTo>
                  <a:lnTo>
                    <a:pt x="146" y="325"/>
                  </a:lnTo>
                  <a:lnTo>
                    <a:pt x="133" y="312"/>
                  </a:lnTo>
                  <a:lnTo>
                    <a:pt x="119" y="300"/>
                  </a:lnTo>
                  <a:lnTo>
                    <a:pt x="104" y="290"/>
                  </a:lnTo>
                  <a:lnTo>
                    <a:pt x="89" y="280"/>
                  </a:lnTo>
                  <a:lnTo>
                    <a:pt x="74" y="270"/>
                  </a:lnTo>
                  <a:lnTo>
                    <a:pt x="59" y="260"/>
                  </a:lnTo>
                  <a:lnTo>
                    <a:pt x="45" y="249"/>
                  </a:lnTo>
                  <a:lnTo>
                    <a:pt x="32" y="239"/>
                  </a:lnTo>
                  <a:lnTo>
                    <a:pt x="41" y="220"/>
                  </a:lnTo>
                  <a:lnTo>
                    <a:pt x="54" y="228"/>
                  </a:lnTo>
                  <a:lnTo>
                    <a:pt x="67" y="236"/>
                  </a:lnTo>
                  <a:lnTo>
                    <a:pt x="80" y="244"/>
                  </a:lnTo>
                  <a:lnTo>
                    <a:pt x="93" y="252"/>
                  </a:lnTo>
                  <a:lnTo>
                    <a:pt x="106" y="262"/>
                  </a:lnTo>
                  <a:lnTo>
                    <a:pt x="117" y="272"/>
                  </a:lnTo>
                  <a:lnTo>
                    <a:pt x="130" y="284"/>
                  </a:lnTo>
                  <a:lnTo>
                    <a:pt x="140" y="295"/>
                  </a:lnTo>
                  <a:lnTo>
                    <a:pt x="145" y="295"/>
                  </a:lnTo>
                  <a:lnTo>
                    <a:pt x="149" y="293"/>
                  </a:lnTo>
                  <a:lnTo>
                    <a:pt x="153" y="290"/>
                  </a:lnTo>
                  <a:lnTo>
                    <a:pt x="156" y="286"/>
                  </a:lnTo>
                  <a:lnTo>
                    <a:pt x="156" y="276"/>
                  </a:lnTo>
                  <a:lnTo>
                    <a:pt x="55" y="197"/>
                  </a:lnTo>
                  <a:lnTo>
                    <a:pt x="59" y="178"/>
                  </a:lnTo>
                  <a:lnTo>
                    <a:pt x="65" y="159"/>
                  </a:lnTo>
                  <a:lnTo>
                    <a:pt x="72" y="139"/>
                  </a:lnTo>
                  <a:lnTo>
                    <a:pt x="82" y="120"/>
                  </a:lnTo>
                  <a:lnTo>
                    <a:pt x="93" y="103"/>
                  </a:lnTo>
                  <a:lnTo>
                    <a:pt x="106" y="86"/>
                  </a:lnTo>
                  <a:lnTo>
                    <a:pt x="119" y="72"/>
                  </a:lnTo>
                  <a:lnTo>
                    <a:pt x="136" y="61"/>
                  </a:lnTo>
                  <a:lnTo>
                    <a:pt x="152" y="55"/>
                  </a:lnTo>
                  <a:lnTo>
                    <a:pt x="169" y="51"/>
                  </a:lnTo>
                  <a:lnTo>
                    <a:pt x="187" y="46"/>
                  </a:lnTo>
                  <a:lnTo>
                    <a:pt x="203" y="42"/>
                  </a:lnTo>
                  <a:lnTo>
                    <a:pt x="220" y="37"/>
                  </a:lnTo>
                  <a:lnTo>
                    <a:pt x="237" y="31"/>
                  </a:lnTo>
                  <a:lnTo>
                    <a:pt x="253" y="27"/>
                  </a:lnTo>
                  <a:lnTo>
                    <a:pt x="270" y="23"/>
                  </a:lnTo>
                  <a:lnTo>
                    <a:pt x="287" y="19"/>
                  </a:lnTo>
                  <a:lnTo>
                    <a:pt x="304" y="15"/>
                  </a:lnTo>
                  <a:lnTo>
                    <a:pt x="321" y="11"/>
                  </a:lnTo>
                  <a:lnTo>
                    <a:pt x="338" y="8"/>
                  </a:lnTo>
                  <a:lnTo>
                    <a:pt x="356" y="5"/>
                  </a:lnTo>
                  <a:lnTo>
                    <a:pt x="374" y="3"/>
                  </a:lnTo>
                  <a:lnTo>
                    <a:pt x="391" y="1"/>
                  </a:lnTo>
                  <a:lnTo>
                    <a:pt x="409" y="0"/>
                  </a:lnTo>
                  <a:lnTo>
                    <a:pt x="415" y="7"/>
                  </a:lnTo>
                  <a:close/>
                </a:path>
              </a:pathLst>
            </a:custGeom>
            <a:solidFill>
              <a:srgbClr val="7f7f7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15" name=""/>
            <p:cNvSpPr/>
            <p:nvPr/>
          </p:nvSpPr>
          <p:spPr>
            <a:xfrm flipH="1">
              <a:off x="8409960" y="4844880"/>
              <a:ext cx="110520" cy="33120"/>
            </a:xfrm>
            <a:custGeom>
              <a:avLst/>
              <a:gdLst/>
              <a:ahLst/>
              <a:rect l="l" t="t" r="r" b="b"/>
              <a:pathLst>
                <a:path w="63" h="19">
                  <a:moveTo>
                    <a:pt x="63" y="0"/>
                  </a:moveTo>
                  <a:lnTo>
                    <a:pt x="60" y="5"/>
                  </a:lnTo>
                  <a:lnTo>
                    <a:pt x="59" y="9"/>
                  </a:lnTo>
                  <a:lnTo>
                    <a:pt x="58" y="14"/>
                  </a:lnTo>
                  <a:lnTo>
                    <a:pt x="58" y="19"/>
                  </a:lnTo>
                  <a:lnTo>
                    <a:pt x="52" y="19"/>
                  </a:lnTo>
                  <a:lnTo>
                    <a:pt x="45" y="19"/>
                  </a:lnTo>
                  <a:lnTo>
                    <a:pt x="38" y="18"/>
                  </a:lnTo>
                  <a:lnTo>
                    <a:pt x="29" y="17"/>
                  </a:lnTo>
                  <a:lnTo>
                    <a:pt x="22" y="16"/>
                  </a:lnTo>
                  <a:lnTo>
                    <a:pt x="15" y="14"/>
                  </a:lnTo>
                  <a:lnTo>
                    <a:pt x="8" y="12"/>
                  </a:lnTo>
                  <a:lnTo>
                    <a:pt x="0" y="10"/>
                  </a:lnTo>
                  <a:lnTo>
                    <a:pt x="3" y="10"/>
                  </a:lnTo>
                  <a:lnTo>
                    <a:pt x="9" y="10"/>
                  </a:lnTo>
                  <a:lnTo>
                    <a:pt x="16" y="9"/>
                  </a:lnTo>
                  <a:lnTo>
                    <a:pt x="25" y="8"/>
                  </a:lnTo>
                  <a:lnTo>
                    <a:pt x="35" y="6"/>
                  </a:lnTo>
                  <a:lnTo>
                    <a:pt x="45" y="4"/>
                  </a:lnTo>
                  <a:lnTo>
                    <a:pt x="54" y="3"/>
                  </a:lnTo>
                  <a:lnTo>
                    <a:pt x="63" y="0"/>
                  </a:lnTo>
                  <a:close/>
                </a:path>
              </a:pathLst>
            </a:custGeom>
            <a:solidFill>
              <a:srgbClr val="992600"/>
            </a:solidFill>
            <a:ln w="0">
              <a:noFill/>
            </a:ln>
          </p:spPr>
          <p:style>
            <a:lnRef idx="0"/>
            <a:fillRef idx="0"/>
            <a:effectRef idx="0"/>
            <a:fontRef idx="minor"/>
          </p:style>
          <p:txBody>
            <a:bodyPr lIns="90000" rIns="90000" tIns="-13680" bIns="-13680" anchor="t">
              <a:noAutofit/>
            </a:bodyPr>
            <a:p>
              <a:endParaRPr b="0" lang="en-US" sz="2400" strike="noStrike" u="none">
                <a:solidFill>
                  <a:srgbClr val="ffffff"/>
                </a:solidFill>
                <a:effectLst/>
                <a:uFillTx/>
                <a:latin typeface="Times New Roman"/>
              </a:endParaRPr>
            </a:p>
          </p:txBody>
        </p:sp>
        <p:sp>
          <p:nvSpPr>
            <p:cNvPr id="1416" name=""/>
            <p:cNvSpPr/>
            <p:nvPr/>
          </p:nvSpPr>
          <p:spPr>
            <a:xfrm flipH="1">
              <a:off x="8004240" y="4849920"/>
              <a:ext cx="937800" cy="727200"/>
            </a:xfrm>
            <a:custGeom>
              <a:avLst/>
              <a:gdLst/>
              <a:ahLst/>
              <a:rect l="l" t="t" r="r" b="b"/>
              <a:pathLst>
                <a:path w="534" h="416">
                  <a:moveTo>
                    <a:pt x="114" y="13"/>
                  </a:moveTo>
                  <a:lnTo>
                    <a:pt x="136" y="15"/>
                  </a:lnTo>
                  <a:lnTo>
                    <a:pt x="159" y="16"/>
                  </a:lnTo>
                  <a:lnTo>
                    <a:pt x="182" y="18"/>
                  </a:lnTo>
                  <a:lnTo>
                    <a:pt x="205" y="22"/>
                  </a:lnTo>
                  <a:lnTo>
                    <a:pt x="228" y="24"/>
                  </a:lnTo>
                  <a:lnTo>
                    <a:pt x="251" y="28"/>
                  </a:lnTo>
                  <a:lnTo>
                    <a:pt x="272" y="33"/>
                  </a:lnTo>
                  <a:lnTo>
                    <a:pt x="294" y="38"/>
                  </a:lnTo>
                  <a:lnTo>
                    <a:pt x="315" y="47"/>
                  </a:lnTo>
                  <a:lnTo>
                    <a:pt x="335" y="55"/>
                  </a:lnTo>
                  <a:lnTo>
                    <a:pt x="354" y="66"/>
                  </a:lnTo>
                  <a:lnTo>
                    <a:pt x="372" y="78"/>
                  </a:lnTo>
                  <a:lnTo>
                    <a:pt x="389" y="94"/>
                  </a:lnTo>
                  <a:lnTo>
                    <a:pt x="404" y="111"/>
                  </a:lnTo>
                  <a:lnTo>
                    <a:pt x="419" y="130"/>
                  </a:lnTo>
                  <a:lnTo>
                    <a:pt x="431" y="152"/>
                  </a:lnTo>
                  <a:lnTo>
                    <a:pt x="445" y="179"/>
                  </a:lnTo>
                  <a:lnTo>
                    <a:pt x="457" y="205"/>
                  </a:lnTo>
                  <a:lnTo>
                    <a:pt x="471" y="231"/>
                  </a:lnTo>
                  <a:lnTo>
                    <a:pt x="484" y="257"/>
                  </a:lnTo>
                  <a:lnTo>
                    <a:pt x="497" y="283"/>
                  </a:lnTo>
                  <a:lnTo>
                    <a:pt x="509" y="310"/>
                  </a:lnTo>
                  <a:lnTo>
                    <a:pt x="522" y="335"/>
                  </a:lnTo>
                  <a:lnTo>
                    <a:pt x="534" y="359"/>
                  </a:lnTo>
                  <a:lnTo>
                    <a:pt x="524" y="364"/>
                  </a:lnTo>
                  <a:lnTo>
                    <a:pt x="513" y="368"/>
                  </a:lnTo>
                  <a:lnTo>
                    <a:pt x="502" y="372"/>
                  </a:lnTo>
                  <a:lnTo>
                    <a:pt x="492" y="377"/>
                  </a:lnTo>
                  <a:lnTo>
                    <a:pt x="480" y="380"/>
                  </a:lnTo>
                  <a:lnTo>
                    <a:pt x="469" y="383"/>
                  </a:lnTo>
                  <a:lnTo>
                    <a:pt x="458" y="385"/>
                  </a:lnTo>
                  <a:lnTo>
                    <a:pt x="447" y="387"/>
                  </a:lnTo>
                  <a:lnTo>
                    <a:pt x="434" y="389"/>
                  </a:lnTo>
                  <a:lnTo>
                    <a:pt x="423" y="391"/>
                  </a:lnTo>
                  <a:lnTo>
                    <a:pt x="412" y="393"/>
                  </a:lnTo>
                  <a:lnTo>
                    <a:pt x="400" y="395"/>
                  </a:lnTo>
                  <a:lnTo>
                    <a:pt x="388" y="398"/>
                  </a:lnTo>
                  <a:lnTo>
                    <a:pt x="376" y="399"/>
                  </a:lnTo>
                  <a:lnTo>
                    <a:pt x="364" y="401"/>
                  </a:lnTo>
                  <a:lnTo>
                    <a:pt x="352" y="403"/>
                  </a:lnTo>
                  <a:lnTo>
                    <a:pt x="350" y="386"/>
                  </a:lnTo>
                  <a:lnTo>
                    <a:pt x="348" y="371"/>
                  </a:lnTo>
                  <a:lnTo>
                    <a:pt x="346" y="358"/>
                  </a:lnTo>
                  <a:lnTo>
                    <a:pt x="346" y="340"/>
                  </a:lnTo>
                  <a:lnTo>
                    <a:pt x="358" y="338"/>
                  </a:lnTo>
                  <a:lnTo>
                    <a:pt x="370" y="335"/>
                  </a:lnTo>
                  <a:lnTo>
                    <a:pt x="383" y="332"/>
                  </a:lnTo>
                  <a:lnTo>
                    <a:pt x="395" y="327"/>
                  </a:lnTo>
                  <a:lnTo>
                    <a:pt x="405" y="323"/>
                  </a:lnTo>
                  <a:lnTo>
                    <a:pt x="414" y="317"/>
                  </a:lnTo>
                  <a:lnTo>
                    <a:pt x="421" y="310"/>
                  </a:lnTo>
                  <a:lnTo>
                    <a:pt x="424" y="301"/>
                  </a:lnTo>
                  <a:lnTo>
                    <a:pt x="415" y="297"/>
                  </a:lnTo>
                  <a:lnTo>
                    <a:pt x="406" y="297"/>
                  </a:lnTo>
                  <a:lnTo>
                    <a:pt x="397" y="299"/>
                  </a:lnTo>
                  <a:lnTo>
                    <a:pt x="389" y="302"/>
                  </a:lnTo>
                  <a:lnTo>
                    <a:pt x="379" y="306"/>
                  </a:lnTo>
                  <a:lnTo>
                    <a:pt x="370" y="310"/>
                  </a:lnTo>
                  <a:lnTo>
                    <a:pt x="361" y="312"/>
                  </a:lnTo>
                  <a:lnTo>
                    <a:pt x="350" y="311"/>
                  </a:lnTo>
                  <a:lnTo>
                    <a:pt x="349" y="298"/>
                  </a:lnTo>
                  <a:lnTo>
                    <a:pt x="353" y="290"/>
                  </a:lnTo>
                  <a:lnTo>
                    <a:pt x="362" y="283"/>
                  </a:lnTo>
                  <a:lnTo>
                    <a:pt x="374" y="280"/>
                  </a:lnTo>
                  <a:lnTo>
                    <a:pt x="388" y="277"/>
                  </a:lnTo>
                  <a:lnTo>
                    <a:pt x="401" y="274"/>
                  </a:lnTo>
                  <a:lnTo>
                    <a:pt x="414" y="270"/>
                  </a:lnTo>
                  <a:lnTo>
                    <a:pt x="424" y="264"/>
                  </a:lnTo>
                  <a:lnTo>
                    <a:pt x="427" y="259"/>
                  </a:lnTo>
                  <a:lnTo>
                    <a:pt x="428" y="255"/>
                  </a:lnTo>
                  <a:lnTo>
                    <a:pt x="428" y="250"/>
                  </a:lnTo>
                  <a:lnTo>
                    <a:pt x="428" y="245"/>
                  </a:lnTo>
                  <a:lnTo>
                    <a:pt x="418" y="245"/>
                  </a:lnTo>
                  <a:lnTo>
                    <a:pt x="409" y="246"/>
                  </a:lnTo>
                  <a:lnTo>
                    <a:pt x="398" y="248"/>
                  </a:lnTo>
                  <a:lnTo>
                    <a:pt x="389" y="252"/>
                  </a:lnTo>
                  <a:lnTo>
                    <a:pt x="378" y="255"/>
                  </a:lnTo>
                  <a:lnTo>
                    <a:pt x="368" y="259"/>
                  </a:lnTo>
                  <a:lnTo>
                    <a:pt x="358" y="261"/>
                  </a:lnTo>
                  <a:lnTo>
                    <a:pt x="346" y="264"/>
                  </a:lnTo>
                  <a:lnTo>
                    <a:pt x="346" y="226"/>
                  </a:lnTo>
                  <a:lnTo>
                    <a:pt x="348" y="188"/>
                  </a:lnTo>
                  <a:lnTo>
                    <a:pt x="351" y="149"/>
                  </a:lnTo>
                  <a:lnTo>
                    <a:pt x="359" y="114"/>
                  </a:lnTo>
                  <a:lnTo>
                    <a:pt x="356" y="110"/>
                  </a:lnTo>
                  <a:lnTo>
                    <a:pt x="351" y="109"/>
                  </a:lnTo>
                  <a:lnTo>
                    <a:pt x="346" y="109"/>
                  </a:lnTo>
                  <a:lnTo>
                    <a:pt x="341" y="109"/>
                  </a:lnTo>
                  <a:lnTo>
                    <a:pt x="334" y="118"/>
                  </a:lnTo>
                  <a:lnTo>
                    <a:pt x="325" y="188"/>
                  </a:lnTo>
                  <a:lnTo>
                    <a:pt x="323" y="262"/>
                  </a:lnTo>
                  <a:lnTo>
                    <a:pt x="325" y="337"/>
                  </a:lnTo>
                  <a:lnTo>
                    <a:pt x="327" y="410"/>
                  </a:lnTo>
                  <a:lnTo>
                    <a:pt x="314" y="412"/>
                  </a:lnTo>
                  <a:lnTo>
                    <a:pt x="300" y="413"/>
                  </a:lnTo>
                  <a:lnTo>
                    <a:pt x="286" y="414"/>
                  </a:lnTo>
                  <a:lnTo>
                    <a:pt x="272" y="415"/>
                  </a:lnTo>
                  <a:lnTo>
                    <a:pt x="258" y="416"/>
                  </a:lnTo>
                  <a:lnTo>
                    <a:pt x="243" y="416"/>
                  </a:lnTo>
                  <a:lnTo>
                    <a:pt x="229" y="416"/>
                  </a:lnTo>
                  <a:lnTo>
                    <a:pt x="215" y="415"/>
                  </a:lnTo>
                  <a:lnTo>
                    <a:pt x="201" y="414"/>
                  </a:lnTo>
                  <a:lnTo>
                    <a:pt x="186" y="413"/>
                  </a:lnTo>
                  <a:lnTo>
                    <a:pt x="173" y="412"/>
                  </a:lnTo>
                  <a:lnTo>
                    <a:pt x="158" y="410"/>
                  </a:lnTo>
                  <a:lnTo>
                    <a:pt x="145" y="408"/>
                  </a:lnTo>
                  <a:lnTo>
                    <a:pt x="131" y="406"/>
                  </a:lnTo>
                  <a:lnTo>
                    <a:pt x="118" y="403"/>
                  </a:lnTo>
                  <a:lnTo>
                    <a:pt x="105" y="400"/>
                  </a:lnTo>
                  <a:lnTo>
                    <a:pt x="111" y="353"/>
                  </a:lnTo>
                  <a:lnTo>
                    <a:pt x="117" y="304"/>
                  </a:lnTo>
                  <a:lnTo>
                    <a:pt x="122" y="256"/>
                  </a:lnTo>
                  <a:lnTo>
                    <a:pt x="128" y="207"/>
                  </a:lnTo>
                  <a:lnTo>
                    <a:pt x="133" y="159"/>
                  </a:lnTo>
                  <a:lnTo>
                    <a:pt x="139" y="111"/>
                  </a:lnTo>
                  <a:lnTo>
                    <a:pt x="147" y="63"/>
                  </a:lnTo>
                  <a:lnTo>
                    <a:pt x="154" y="18"/>
                  </a:lnTo>
                  <a:lnTo>
                    <a:pt x="143" y="31"/>
                  </a:lnTo>
                  <a:lnTo>
                    <a:pt x="136" y="46"/>
                  </a:lnTo>
                  <a:lnTo>
                    <a:pt x="133" y="60"/>
                  </a:lnTo>
                  <a:lnTo>
                    <a:pt x="131" y="77"/>
                  </a:lnTo>
                  <a:lnTo>
                    <a:pt x="130" y="94"/>
                  </a:lnTo>
                  <a:lnTo>
                    <a:pt x="129" y="110"/>
                  </a:lnTo>
                  <a:lnTo>
                    <a:pt x="126" y="126"/>
                  </a:lnTo>
                  <a:lnTo>
                    <a:pt x="121" y="143"/>
                  </a:lnTo>
                  <a:lnTo>
                    <a:pt x="117" y="173"/>
                  </a:lnTo>
                  <a:lnTo>
                    <a:pt x="114" y="205"/>
                  </a:lnTo>
                  <a:lnTo>
                    <a:pt x="109" y="236"/>
                  </a:lnTo>
                  <a:lnTo>
                    <a:pt x="104" y="268"/>
                  </a:lnTo>
                  <a:lnTo>
                    <a:pt x="99" y="299"/>
                  </a:lnTo>
                  <a:lnTo>
                    <a:pt x="94" y="332"/>
                  </a:lnTo>
                  <a:lnTo>
                    <a:pt x="87" y="363"/>
                  </a:lnTo>
                  <a:lnTo>
                    <a:pt x="78" y="394"/>
                  </a:lnTo>
                  <a:lnTo>
                    <a:pt x="67" y="388"/>
                  </a:lnTo>
                  <a:lnTo>
                    <a:pt x="52" y="383"/>
                  </a:lnTo>
                  <a:lnTo>
                    <a:pt x="37" y="377"/>
                  </a:lnTo>
                  <a:lnTo>
                    <a:pt x="22" y="370"/>
                  </a:lnTo>
                  <a:lnTo>
                    <a:pt x="10" y="362"/>
                  </a:lnTo>
                  <a:lnTo>
                    <a:pt x="1" y="350"/>
                  </a:lnTo>
                  <a:lnTo>
                    <a:pt x="0" y="336"/>
                  </a:lnTo>
                  <a:lnTo>
                    <a:pt x="7" y="317"/>
                  </a:lnTo>
                  <a:lnTo>
                    <a:pt x="85" y="1"/>
                  </a:lnTo>
                  <a:lnTo>
                    <a:pt x="94" y="0"/>
                  </a:lnTo>
                  <a:lnTo>
                    <a:pt x="100" y="4"/>
                  </a:lnTo>
                  <a:lnTo>
                    <a:pt x="106" y="9"/>
                  </a:lnTo>
                  <a:lnTo>
                    <a:pt x="114" y="13"/>
                  </a:lnTo>
                  <a:close/>
                </a:path>
              </a:pathLst>
            </a:custGeom>
            <a:solidFill>
              <a:srgbClr val="3f9e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Tree>
  </p:cSld>
  <p:transition spd="slow">
    <p:checker dir="vert"/>
  </p:transition>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baea8a"/>
        </a:solidFill>
      </p:bgPr>
    </p:bg>
    <p:spTree>
      <p:nvGrpSpPr>
        <p:cNvPr id="1" name=""/>
        <p:cNvGrpSpPr/>
        <p:nvPr/>
      </p:nvGrpSpPr>
      <p:grpSpPr>
        <a:xfrm>
          <a:off x="0" y="0"/>
          <a:ext cx="0" cy="0"/>
          <a:chOff x="0" y="0"/>
          <a:chExt cx="0" cy="0"/>
        </a:xfrm>
      </p:grpSpPr>
      <p:sp>
        <p:nvSpPr>
          <p:cNvPr id="1417"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TERMINATION PROCESSING</a:t>
            </a:r>
            <a:endParaRPr b="1" lang="en-US" sz="3600" strike="noStrike" u="none">
              <a:solidFill>
                <a:srgbClr val="081d58"/>
              </a:solidFill>
              <a:effectLst/>
              <a:uFillTx/>
              <a:latin typeface="Times New Roman"/>
            </a:endParaRPr>
          </a:p>
        </p:txBody>
      </p:sp>
      <p:sp>
        <p:nvSpPr>
          <p:cNvPr id="1418" name="PlaceHolder 2"/>
          <p:cNvSpPr>
            <a:spLocks noGrp="1"/>
          </p:cNvSpPr>
          <p:nvPr>
            <p:ph/>
          </p:nvPr>
        </p:nvSpPr>
        <p:spPr>
          <a:xfrm>
            <a:off x="3657240" y="1752480"/>
            <a:ext cx="5243400" cy="4114800"/>
          </a:xfrm>
          <a:prstGeom prst="rect">
            <a:avLst/>
          </a:prstGeom>
          <a:noFill/>
          <a:ln w="0">
            <a:noFill/>
          </a:ln>
        </p:spPr>
        <p:txBody>
          <a:bodyPr lIns="90360" rIns="90360" tIns="44280" bIns="44280" anchor="t">
            <a:normAutofit/>
          </a:bodyPr>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Informing employee of reason for termination (oral?  written?)</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Informing other employees (?)</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Exit interviews</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Resignation letters</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Severance pay, release of claims</a:t>
            </a:r>
            <a:endParaRPr b="0" lang="en-US" sz="2500" strike="noStrike" u="none">
              <a:solidFill>
                <a:srgbClr val="081d58"/>
              </a:solidFill>
              <a:effectLst/>
              <a:uFillTx/>
              <a:latin typeface="Times New Roman"/>
            </a:endParaRPr>
          </a:p>
          <a:p>
            <a:pPr marL="343080" indent="-343080">
              <a:spcBef>
                <a:spcPts val="624"/>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Request for reference letter</a:t>
            </a:r>
            <a:endParaRPr b="0" lang="en-US" sz="2500" strike="noStrike" u="none">
              <a:solidFill>
                <a:srgbClr val="081d58"/>
              </a:solidFill>
              <a:effectLst/>
              <a:uFillTx/>
              <a:latin typeface="Times New Roman"/>
            </a:endParaRPr>
          </a:p>
        </p:txBody>
      </p:sp>
      <p:grpSp>
        <p:nvGrpSpPr>
          <p:cNvPr id="1419" name=""/>
          <p:cNvGrpSpPr/>
          <p:nvPr/>
        </p:nvGrpSpPr>
        <p:grpSpPr>
          <a:xfrm>
            <a:off x="228600" y="4191120"/>
            <a:ext cx="3657240" cy="2666520"/>
            <a:chOff x="228600" y="4191120"/>
            <a:chExt cx="3657240" cy="2666520"/>
          </a:xfrm>
        </p:grpSpPr>
        <p:sp>
          <p:nvSpPr>
            <p:cNvPr id="1420" name=""/>
            <p:cNvSpPr/>
            <p:nvPr/>
          </p:nvSpPr>
          <p:spPr>
            <a:xfrm>
              <a:off x="231120" y="4216320"/>
              <a:ext cx="3654720" cy="2262240"/>
            </a:xfrm>
            <a:custGeom>
              <a:avLst/>
              <a:gdLst/>
              <a:ahLst/>
              <a:rect l="l" t="t" r="r" b="b"/>
              <a:pathLst>
                <a:path w="2627" h="1521">
                  <a:moveTo>
                    <a:pt x="13" y="966"/>
                  </a:moveTo>
                  <a:lnTo>
                    <a:pt x="25" y="957"/>
                  </a:lnTo>
                  <a:lnTo>
                    <a:pt x="60" y="933"/>
                  </a:lnTo>
                  <a:lnTo>
                    <a:pt x="114" y="900"/>
                  </a:lnTo>
                  <a:lnTo>
                    <a:pt x="186" y="863"/>
                  </a:lnTo>
                  <a:lnTo>
                    <a:pt x="268" y="827"/>
                  </a:lnTo>
                  <a:lnTo>
                    <a:pt x="363" y="797"/>
                  </a:lnTo>
                  <a:lnTo>
                    <a:pt x="463" y="781"/>
                  </a:lnTo>
                  <a:lnTo>
                    <a:pt x="567" y="782"/>
                  </a:lnTo>
                  <a:lnTo>
                    <a:pt x="692" y="807"/>
                  </a:lnTo>
                  <a:lnTo>
                    <a:pt x="853" y="858"/>
                  </a:lnTo>
                  <a:lnTo>
                    <a:pt x="1040" y="923"/>
                  </a:lnTo>
                  <a:lnTo>
                    <a:pt x="1247" y="995"/>
                  </a:lnTo>
                  <a:lnTo>
                    <a:pt x="1462" y="1064"/>
                  </a:lnTo>
                  <a:lnTo>
                    <a:pt x="1678" y="1122"/>
                  </a:lnTo>
                  <a:lnTo>
                    <a:pt x="1887" y="1160"/>
                  </a:lnTo>
                  <a:lnTo>
                    <a:pt x="2078" y="1170"/>
                  </a:lnTo>
                  <a:lnTo>
                    <a:pt x="2219" y="1146"/>
                  </a:lnTo>
                  <a:lnTo>
                    <a:pt x="2295" y="1092"/>
                  </a:lnTo>
                  <a:lnTo>
                    <a:pt x="2317" y="1018"/>
                  </a:lnTo>
                  <a:lnTo>
                    <a:pt x="2302" y="929"/>
                  </a:lnTo>
                  <a:lnTo>
                    <a:pt x="2257" y="832"/>
                  </a:lnTo>
                  <a:lnTo>
                    <a:pt x="2199" y="732"/>
                  </a:lnTo>
                  <a:lnTo>
                    <a:pt x="2140" y="637"/>
                  </a:lnTo>
                  <a:lnTo>
                    <a:pt x="2090" y="554"/>
                  </a:lnTo>
                  <a:lnTo>
                    <a:pt x="2030" y="481"/>
                  </a:lnTo>
                  <a:lnTo>
                    <a:pt x="1933" y="418"/>
                  </a:lnTo>
                  <a:lnTo>
                    <a:pt x="1806" y="364"/>
                  </a:lnTo>
                  <a:lnTo>
                    <a:pt x="1661" y="319"/>
                  </a:lnTo>
                  <a:lnTo>
                    <a:pt x="1499" y="281"/>
                  </a:lnTo>
                  <a:lnTo>
                    <a:pt x="1332" y="251"/>
                  </a:lnTo>
                  <a:lnTo>
                    <a:pt x="1164" y="229"/>
                  </a:lnTo>
                  <a:lnTo>
                    <a:pt x="1005" y="214"/>
                  </a:lnTo>
                  <a:lnTo>
                    <a:pt x="862" y="208"/>
                  </a:lnTo>
                  <a:lnTo>
                    <a:pt x="739" y="217"/>
                  </a:lnTo>
                  <a:lnTo>
                    <a:pt x="637" y="235"/>
                  </a:lnTo>
                  <a:lnTo>
                    <a:pt x="558" y="265"/>
                  </a:lnTo>
                  <a:lnTo>
                    <a:pt x="503" y="301"/>
                  </a:lnTo>
                  <a:lnTo>
                    <a:pt x="472" y="343"/>
                  </a:lnTo>
                  <a:lnTo>
                    <a:pt x="465" y="388"/>
                  </a:lnTo>
                  <a:lnTo>
                    <a:pt x="486" y="436"/>
                  </a:lnTo>
                  <a:lnTo>
                    <a:pt x="532" y="485"/>
                  </a:lnTo>
                  <a:lnTo>
                    <a:pt x="600" y="532"/>
                  </a:lnTo>
                  <a:lnTo>
                    <a:pt x="683" y="575"/>
                  </a:lnTo>
                  <a:lnTo>
                    <a:pt x="778" y="616"/>
                  </a:lnTo>
                  <a:lnTo>
                    <a:pt x="877" y="648"/>
                  </a:lnTo>
                  <a:lnTo>
                    <a:pt x="976" y="674"/>
                  </a:lnTo>
                  <a:lnTo>
                    <a:pt x="1068" y="690"/>
                  </a:lnTo>
                  <a:lnTo>
                    <a:pt x="1148" y="696"/>
                  </a:lnTo>
                  <a:lnTo>
                    <a:pt x="1213" y="688"/>
                  </a:lnTo>
                  <a:lnTo>
                    <a:pt x="1261" y="674"/>
                  </a:lnTo>
                  <a:lnTo>
                    <a:pt x="1294" y="649"/>
                  </a:lnTo>
                  <a:lnTo>
                    <a:pt x="1314" y="619"/>
                  </a:lnTo>
                  <a:lnTo>
                    <a:pt x="1320" y="586"/>
                  </a:lnTo>
                  <a:lnTo>
                    <a:pt x="1316" y="554"/>
                  </a:lnTo>
                  <a:lnTo>
                    <a:pt x="1300" y="522"/>
                  </a:lnTo>
                  <a:lnTo>
                    <a:pt x="1278" y="496"/>
                  </a:lnTo>
                  <a:lnTo>
                    <a:pt x="1246" y="472"/>
                  </a:lnTo>
                  <a:lnTo>
                    <a:pt x="1209" y="456"/>
                  </a:lnTo>
                  <a:lnTo>
                    <a:pt x="1168" y="445"/>
                  </a:lnTo>
                  <a:lnTo>
                    <a:pt x="1129" y="441"/>
                  </a:lnTo>
                  <a:lnTo>
                    <a:pt x="1089" y="440"/>
                  </a:lnTo>
                  <a:lnTo>
                    <a:pt x="1056" y="445"/>
                  </a:lnTo>
                  <a:lnTo>
                    <a:pt x="1029" y="453"/>
                  </a:lnTo>
                  <a:lnTo>
                    <a:pt x="1013" y="466"/>
                  </a:lnTo>
                  <a:lnTo>
                    <a:pt x="1005" y="480"/>
                  </a:lnTo>
                  <a:lnTo>
                    <a:pt x="1009" y="497"/>
                  </a:lnTo>
                  <a:lnTo>
                    <a:pt x="1019" y="514"/>
                  </a:lnTo>
                  <a:lnTo>
                    <a:pt x="1034" y="533"/>
                  </a:lnTo>
                  <a:lnTo>
                    <a:pt x="1050" y="549"/>
                  </a:lnTo>
                  <a:lnTo>
                    <a:pt x="1064" y="561"/>
                  </a:lnTo>
                  <a:lnTo>
                    <a:pt x="1076" y="570"/>
                  </a:lnTo>
                  <a:lnTo>
                    <a:pt x="1081" y="574"/>
                  </a:lnTo>
                  <a:lnTo>
                    <a:pt x="1068" y="571"/>
                  </a:lnTo>
                  <a:lnTo>
                    <a:pt x="1036" y="567"/>
                  </a:lnTo>
                  <a:lnTo>
                    <a:pt x="990" y="560"/>
                  </a:lnTo>
                  <a:lnTo>
                    <a:pt x="937" y="553"/>
                  </a:lnTo>
                  <a:lnTo>
                    <a:pt x="882" y="540"/>
                  </a:lnTo>
                  <a:lnTo>
                    <a:pt x="832" y="528"/>
                  </a:lnTo>
                  <a:lnTo>
                    <a:pt x="793" y="512"/>
                  </a:lnTo>
                  <a:lnTo>
                    <a:pt x="773" y="496"/>
                  </a:lnTo>
                  <a:lnTo>
                    <a:pt x="772" y="472"/>
                  </a:lnTo>
                  <a:lnTo>
                    <a:pt x="789" y="445"/>
                  </a:lnTo>
                  <a:lnTo>
                    <a:pt x="820" y="415"/>
                  </a:lnTo>
                  <a:lnTo>
                    <a:pt x="866" y="387"/>
                  </a:lnTo>
                  <a:lnTo>
                    <a:pt x="920" y="361"/>
                  </a:lnTo>
                  <a:lnTo>
                    <a:pt x="984" y="341"/>
                  </a:lnTo>
                  <a:lnTo>
                    <a:pt x="1053" y="329"/>
                  </a:lnTo>
                  <a:lnTo>
                    <a:pt x="1126" y="329"/>
                  </a:lnTo>
                  <a:lnTo>
                    <a:pt x="1198" y="341"/>
                  </a:lnTo>
                  <a:lnTo>
                    <a:pt x="1269" y="364"/>
                  </a:lnTo>
                  <a:lnTo>
                    <a:pt x="1340" y="397"/>
                  </a:lnTo>
                  <a:lnTo>
                    <a:pt x="1405" y="436"/>
                  </a:lnTo>
                  <a:lnTo>
                    <a:pt x="1463" y="477"/>
                  </a:lnTo>
                  <a:lnTo>
                    <a:pt x="1513" y="522"/>
                  </a:lnTo>
                  <a:lnTo>
                    <a:pt x="1552" y="564"/>
                  </a:lnTo>
                  <a:lnTo>
                    <a:pt x="1579" y="602"/>
                  </a:lnTo>
                  <a:lnTo>
                    <a:pt x="1580" y="638"/>
                  </a:lnTo>
                  <a:lnTo>
                    <a:pt x="1553" y="675"/>
                  </a:lnTo>
                  <a:lnTo>
                    <a:pt x="1500" y="711"/>
                  </a:lnTo>
                  <a:lnTo>
                    <a:pt x="1426" y="745"/>
                  </a:lnTo>
                  <a:lnTo>
                    <a:pt x="1335" y="774"/>
                  </a:lnTo>
                  <a:lnTo>
                    <a:pt x="1230" y="796"/>
                  </a:lnTo>
                  <a:lnTo>
                    <a:pt x="1115" y="808"/>
                  </a:lnTo>
                  <a:lnTo>
                    <a:pt x="995" y="812"/>
                  </a:lnTo>
                  <a:lnTo>
                    <a:pt x="872" y="801"/>
                  </a:lnTo>
                  <a:lnTo>
                    <a:pt x="752" y="781"/>
                  </a:lnTo>
                  <a:lnTo>
                    <a:pt x="637" y="749"/>
                  </a:lnTo>
                  <a:lnTo>
                    <a:pt x="531" y="709"/>
                  </a:lnTo>
                  <a:lnTo>
                    <a:pt x="436" y="660"/>
                  </a:lnTo>
                  <a:lnTo>
                    <a:pt x="356" y="606"/>
                  </a:lnTo>
                  <a:lnTo>
                    <a:pt x="294" y="545"/>
                  </a:lnTo>
                  <a:lnTo>
                    <a:pt x="255" y="481"/>
                  </a:lnTo>
                  <a:lnTo>
                    <a:pt x="246" y="407"/>
                  </a:lnTo>
                  <a:lnTo>
                    <a:pt x="278" y="325"/>
                  </a:lnTo>
                  <a:lnTo>
                    <a:pt x="346" y="241"/>
                  </a:lnTo>
                  <a:lnTo>
                    <a:pt x="449" y="162"/>
                  </a:lnTo>
                  <a:lnTo>
                    <a:pt x="579" y="91"/>
                  </a:lnTo>
                  <a:lnTo>
                    <a:pt x="737" y="37"/>
                  </a:lnTo>
                  <a:lnTo>
                    <a:pt x="918" y="4"/>
                  </a:lnTo>
                  <a:lnTo>
                    <a:pt x="1119" y="0"/>
                  </a:lnTo>
                  <a:lnTo>
                    <a:pt x="1337" y="26"/>
                  </a:lnTo>
                  <a:lnTo>
                    <a:pt x="1569" y="84"/>
                  </a:lnTo>
                  <a:lnTo>
                    <a:pt x="1801" y="167"/>
                  </a:lnTo>
                  <a:lnTo>
                    <a:pt x="2026" y="273"/>
                  </a:lnTo>
                  <a:lnTo>
                    <a:pt x="2228" y="391"/>
                  </a:lnTo>
                  <a:lnTo>
                    <a:pt x="2401" y="520"/>
                  </a:lnTo>
                  <a:lnTo>
                    <a:pt x="2531" y="655"/>
                  </a:lnTo>
                  <a:lnTo>
                    <a:pt x="2610" y="790"/>
                  </a:lnTo>
                  <a:lnTo>
                    <a:pt x="2627" y="921"/>
                  </a:lnTo>
                  <a:lnTo>
                    <a:pt x="2596" y="1052"/>
                  </a:lnTo>
                  <a:lnTo>
                    <a:pt x="2527" y="1174"/>
                  </a:lnTo>
                  <a:lnTo>
                    <a:pt x="2441" y="1286"/>
                  </a:lnTo>
                  <a:lnTo>
                    <a:pt x="2347" y="1382"/>
                  </a:lnTo>
                  <a:lnTo>
                    <a:pt x="2263" y="1456"/>
                  </a:lnTo>
                  <a:lnTo>
                    <a:pt x="2201" y="1504"/>
                  </a:lnTo>
                  <a:lnTo>
                    <a:pt x="2179" y="1521"/>
                  </a:lnTo>
                  <a:lnTo>
                    <a:pt x="0" y="1501"/>
                  </a:lnTo>
                  <a:lnTo>
                    <a:pt x="13" y="966"/>
                  </a:lnTo>
                  <a:lnTo>
                    <a:pt x="13" y="966"/>
                  </a:lnTo>
                  <a:close/>
                </a:path>
              </a:pathLst>
            </a:custGeom>
            <a:solidFill>
              <a:srgbClr val="d9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21" name=""/>
            <p:cNvSpPr/>
            <p:nvPr/>
          </p:nvSpPr>
          <p:spPr>
            <a:xfrm>
              <a:off x="927000" y="4769280"/>
              <a:ext cx="1219680" cy="785520"/>
            </a:xfrm>
            <a:custGeom>
              <a:avLst/>
              <a:gdLst/>
              <a:ahLst/>
              <a:rect l="l" t="t" r="r" b="b"/>
              <a:pathLst>
                <a:path w="877" h="528">
                  <a:moveTo>
                    <a:pt x="877" y="387"/>
                  </a:moveTo>
                  <a:lnTo>
                    <a:pt x="876" y="382"/>
                  </a:lnTo>
                  <a:lnTo>
                    <a:pt x="873" y="370"/>
                  </a:lnTo>
                  <a:lnTo>
                    <a:pt x="868" y="351"/>
                  </a:lnTo>
                  <a:lnTo>
                    <a:pt x="862" y="330"/>
                  </a:lnTo>
                  <a:lnTo>
                    <a:pt x="855" y="305"/>
                  </a:lnTo>
                  <a:lnTo>
                    <a:pt x="843" y="283"/>
                  </a:lnTo>
                  <a:lnTo>
                    <a:pt x="829" y="265"/>
                  </a:lnTo>
                  <a:lnTo>
                    <a:pt x="813" y="251"/>
                  </a:lnTo>
                  <a:lnTo>
                    <a:pt x="789" y="241"/>
                  </a:lnTo>
                  <a:lnTo>
                    <a:pt x="761" y="240"/>
                  </a:lnTo>
                  <a:lnTo>
                    <a:pt x="730" y="242"/>
                  </a:lnTo>
                  <a:lnTo>
                    <a:pt x="699" y="247"/>
                  </a:lnTo>
                  <a:lnTo>
                    <a:pt x="669" y="255"/>
                  </a:lnTo>
                  <a:lnTo>
                    <a:pt x="646" y="261"/>
                  </a:lnTo>
                  <a:lnTo>
                    <a:pt x="630" y="265"/>
                  </a:lnTo>
                  <a:lnTo>
                    <a:pt x="624" y="268"/>
                  </a:lnTo>
                  <a:lnTo>
                    <a:pt x="622" y="266"/>
                  </a:lnTo>
                  <a:lnTo>
                    <a:pt x="622" y="262"/>
                  </a:lnTo>
                  <a:lnTo>
                    <a:pt x="621" y="257"/>
                  </a:lnTo>
                  <a:lnTo>
                    <a:pt x="619" y="252"/>
                  </a:lnTo>
                  <a:lnTo>
                    <a:pt x="615" y="245"/>
                  </a:lnTo>
                  <a:lnTo>
                    <a:pt x="609" y="237"/>
                  </a:lnTo>
                  <a:lnTo>
                    <a:pt x="601" y="231"/>
                  </a:lnTo>
                  <a:lnTo>
                    <a:pt x="590" y="225"/>
                  </a:lnTo>
                  <a:lnTo>
                    <a:pt x="577" y="221"/>
                  </a:lnTo>
                  <a:lnTo>
                    <a:pt x="564" y="221"/>
                  </a:lnTo>
                  <a:lnTo>
                    <a:pt x="551" y="225"/>
                  </a:lnTo>
                  <a:lnTo>
                    <a:pt x="539" y="230"/>
                  </a:lnTo>
                  <a:lnTo>
                    <a:pt x="525" y="236"/>
                  </a:lnTo>
                  <a:lnTo>
                    <a:pt x="515" y="245"/>
                  </a:lnTo>
                  <a:lnTo>
                    <a:pt x="505" y="253"/>
                  </a:lnTo>
                  <a:lnTo>
                    <a:pt x="498" y="263"/>
                  </a:lnTo>
                  <a:lnTo>
                    <a:pt x="492" y="272"/>
                  </a:lnTo>
                  <a:lnTo>
                    <a:pt x="487" y="279"/>
                  </a:lnTo>
                  <a:lnTo>
                    <a:pt x="483" y="287"/>
                  </a:lnTo>
                  <a:lnTo>
                    <a:pt x="479" y="293"/>
                  </a:lnTo>
                  <a:lnTo>
                    <a:pt x="474" y="297"/>
                  </a:lnTo>
                  <a:lnTo>
                    <a:pt x="471" y="299"/>
                  </a:lnTo>
                  <a:lnTo>
                    <a:pt x="463" y="300"/>
                  </a:lnTo>
                  <a:lnTo>
                    <a:pt x="455" y="302"/>
                  </a:lnTo>
                  <a:lnTo>
                    <a:pt x="441" y="300"/>
                  </a:lnTo>
                  <a:lnTo>
                    <a:pt x="426" y="300"/>
                  </a:lnTo>
                  <a:lnTo>
                    <a:pt x="410" y="299"/>
                  </a:lnTo>
                  <a:lnTo>
                    <a:pt x="395" y="299"/>
                  </a:lnTo>
                  <a:lnTo>
                    <a:pt x="381" y="297"/>
                  </a:lnTo>
                  <a:lnTo>
                    <a:pt x="369" y="292"/>
                  </a:lnTo>
                  <a:lnTo>
                    <a:pt x="362" y="284"/>
                  </a:lnTo>
                  <a:lnTo>
                    <a:pt x="362" y="273"/>
                  </a:lnTo>
                  <a:lnTo>
                    <a:pt x="366" y="258"/>
                  </a:lnTo>
                  <a:lnTo>
                    <a:pt x="373" y="244"/>
                  </a:lnTo>
                  <a:lnTo>
                    <a:pt x="383" y="226"/>
                  </a:lnTo>
                  <a:lnTo>
                    <a:pt x="393" y="210"/>
                  </a:lnTo>
                  <a:lnTo>
                    <a:pt x="399" y="192"/>
                  </a:lnTo>
                  <a:lnTo>
                    <a:pt x="403" y="174"/>
                  </a:lnTo>
                  <a:lnTo>
                    <a:pt x="398" y="158"/>
                  </a:lnTo>
                  <a:lnTo>
                    <a:pt x="387" y="145"/>
                  </a:lnTo>
                  <a:lnTo>
                    <a:pt x="362" y="130"/>
                  </a:lnTo>
                  <a:lnTo>
                    <a:pt x="330" y="119"/>
                  </a:lnTo>
                  <a:lnTo>
                    <a:pt x="290" y="109"/>
                  </a:lnTo>
                  <a:lnTo>
                    <a:pt x="248" y="102"/>
                  </a:lnTo>
                  <a:lnTo>
                    <a:pt x="204" y="92"/>
                  </a:lnTo>
                  <a:lnTo>
                    <a:pt x="162" y="83"/>
                  </a:lnTo>
                  <a:lnTo>
                    <a:pt x="123" y="74"/>
                  </a:lnTo>
                  <a:lnTo>
                    <a:pt x="89" y="66"/>
                  </a:lnTo>
                  <a:lnTo>
                    <a:pt x="62" y="55"/>
                  </a:lnTo>
                  <a:lnTo>
                    <a:pt x="42" y="43"/>
                  </a:lnTo>
                  <a:lnTo>
                    <a:pt x="29" y="32"/>
                  </a:lnTo>
                  <a:lnTo>
                    <a:pt x="21" y="22"/>
                  </a:lnTo>
                  <a:lnTo>
                    <a:pt x="15" y="14"/>
                  </a:lnTo>
                  <a:lnTo>
                    <a:pt x="14" y="6"/>
                  </a:lnTo>
                  <a:lnTo>
                    <a:pt x="13" y="1"/>
                  </a:lnTo>
                  <a:lnTo>
                    <a:pt x="14" y="0"/>
                  </a:lnTo>
                  <a:lnTo>
                    <a:pt x="11" y="1"/>
                  </a:lnTo>
                  <a:lnTo>
                    <a:pt x="8" y="6"/>
                  </a:lnTo>
                  <a:lnTo>
                    <a:pt x="2" y="14"/>
                  </a:lnTo>
                  <a:lnTo>
                    <a:pt x="0" y="22"/>
                  </a:lnTo>
                  <a:lnTo>
                    <a:pt x="0" y="32"/>
                  </a:lnTo>
                  <a:lnTo>
                    <a:pt x="7" y="46"/>
                  </a:lnTo>
                  <a:lnTo>
                    <a:pt x="20" y="58"/>
                  </a:lnTo>
                  <a:lnTo>
                    <a:pt x="44" y="72"/>
                  </a:lnTo>
                  <a:lnTo>
                    <a:pt x="77" y="85"/>
                  </a:lnTo>
                  <a:lnTo>
                    <a:pt x="119" y="98"/>
                  </a:lnTo>
                  <a:lnTo>
                    <a:pt x="163" y="111"/>
                  </a:lnTo>
                  <a:lnTo>
                    <a:pt x="210" y="125"/>
                  </a:lnTo>
                  <a:lnTo>
                    <a:pt x="253" y="137"/>
                  </a:lnTo>
                  <a:lnTo>
                    <a:pt x="293" y="152"/>
                  </a:lnTo>
                  <a:lnTo>
                    <a:pt x="324" y="166"/>
                  </a:lnTo>
                  <a:lnTo>
                    <a:pt x="344" y="182"/>
                  </a:lnTo>
                  <a:lnTo>
                    <a:pt x="347" y="198"/>
                  </a:lnTo>
                  <a:lnTo>
                    <a:pt x="337" y="215"/>
                  </a:lnTo>
                  <a:lnTo>
                    <a:pt x="315" y="232"/>
                  </a:lnTo>
                  <a:lnTo>
                    <a:pt x="289" y="252"/>
                  </a:lnTo>
                  <a:lnTo>
                    <a:pt x="260" y="270"/>
                  </a:lnTo>
                  <a:lnTo>
                    <a:pt x="232" y="288"/>
                  </a:lnTo>
                  <a:lnTo>
                    <a:pt x="214" y="305"/>
                  </a:lnTo>
                  <a:lnTo>
                    <a:pt x="208" y="321"/>
                  </a:lnTo>
                  <a:lnTo>
                    <a:pt x="214" y="334"/>
                  </a:lnTo>
                  <a:lnTo>
                    <a:pt x="230" y="346"/>
                  </a:lnTo>
                  <a:lnTo>
                    <a:pt x="253" y="356"/>
                  </a:lnTo>
                  <a:lnTo>
                    <a:pt x="283" y="366"/>
                  </a:lnTo>
                  <a:lnTo>
                    <a:pt x="315" y="371"/>
                  </a:lnTo>
                  <a:lnTo>
                    <a:pt x="347" y="378"/>
                  </a:lnTo>
                  <a:lnTo>
                    <a:pt x="377" y="381"/>
                  </a:lnTo>
                  <a:lnTo>
                    <a:pt x="402" y="384"/>
                  </a:lnTo>
                  <a:lnTo>
                    <a:pt x="421" y="383"/>
                  </a:lnTo>
                  <a:lnTo>
                    <a:pt x="439" y="382"/>
                  </a:lnTo>
                  <a:lnTo>
                    <a:pt x="452" y="378"/>
                  </a:lnTo>
                  <a:lnTo>
                    <a:pt x="462" y="376"/>
                  </a:lnTo>
                  <a:lnTo>
                    <a:pt x="468" y="372"/>
                  </a:lnTo>
                  <a:lnTo>
                    <a:pt x="474" y="370"/>
                  </a:lnTo>
                  <a:lnTo>
                    <a:pt x="476" y="367"/>
                  </a:lnTo>
                  <a:lnTo>
                    <a:pt x="478" y="367"/>
                  </a:lnTo>
                  <a:lnTo>
                    <a:pt x="479" y="367"/>
                  </a:lnTo>
                  <a:lnTo>
                    <a:pt x="485" y="371"/>
                  </a:lnTo>
                  <a:lnTo>
                    <a:pt x="493" y="377"/>
                  </a:lnTo>
                  <a:lnTo>
                    <a:pt x="503" y="384"/>
                  </a:lnTo>
                  <a:lnTo>
                    <a:pt x="514" y="391"/>
                  </a:lnTo>
                  <a:lnTo>
                    <a:pt x="526" y="397"/>
                  </a:lnTo>
                  <a:lnTo>
                    <a:pt x="539" y="403"/>
                  </a:lnTo>
                  <a:lnTo>
                    <a:pt x="551" y="407"/>
                  </a:lnTo>
                  <a:lnTo>
                    <a:pt x="560" y="408"/>
                  </a:lnTo>
                  <a:lnTo>
                    <a:pt x="569" y="408"/>
                  </a:lnTo>
                  <a:lnTo>
                    <a:pt x="579" y="405"/>
                  </a:lnTo>
                  <a:lnTo>
                    <a:pt x="589" y="403"/>
                  </a:lnTo>
                  <a:lnTo>
                    <a:pt x="597" y="399"/>
                  </a:lnTo>
                  <a:lnTo>
                    <a:pt x="603" y="397"/>
                  </a:lnTo>
                  <a:lnTo>
                    <a:pt x="606" y="394"/>
                  </a:lnTo>
                  <a:lnTo>
                    <a:pt x="609" y="394"/>
                  </a:lnTo>
                  <a:lnTo>
                    <a:pt x="608" y="397"/>
                  </a:lnTo>
                  <a:lnTo>
                    <a:pt x="608" y="407"/>
                  </a:lnTo>
                  <a:lnTo>
                    <a:pt x="608" y="419"/>
                  </a:lnTo>
                  <a:lnTo>
                    <a:pt x="609" y="436"/>
                  </a:lnTo>
                  <a:lnTo>
                    <a:pt x="611" y="452"/>
                  </a:lnTo>
                  <a:lnTo>
                    <a:pt x="615" y="470"/>
                  </a:lnTo>
                  <a:lnTo>
                    <a:pt x="622" y="483"/>
                  </a:lnTo>
                  <a:lnTo>
                    <a:pt x="631" y="496"/>
                  </a:lnTo>
                  <a:lnTo>
                    <a:pt x="643" y="503"/>
                  </a:lnTo>
                  <a:lnTo>
                    <a:pt x="660" y="510"/>
                  </a:lnTo>
                  <a:lnTo>
                    <a:pt x="676" y="515"/>
                  </a:lnTo>
                  <a:lnTo>
                    <a:pt x="693" y="520"/>
                  </a:lnTo>
                  <a:lnTo>
                    <a:pt x="709" y="524"/>
                  </a:lnTo>
                  <a:lnTo>
                    <a:pt x="721" y="526"/>
                  </a:lnTo>
                  <a:lnTo>
                    <a:pt x="731" y="526"/>
                  </a:lnTo>
                  <a:lnTo>
                    <a:pt x="735" y="528"/>
                  </a:lnTo>
                  <a:lnTo>
                    <a:pt x="805" y="462"/>
                  </a:lnTo>
                  <a:lnTo>
                    <a:pt x="877" y="387"/>
                  </a:lnTo>
                  <a:lnTo>
                    <a:pt x="877" y="387"/>
                  </a:lnTo>
                  <a:close/>
                </a:path>
              </a:pathLst>
            </a:custGeom>
            <a:solidFill>
              <a:srgbClr val="d1bdb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22" name=""/>
            <p:cNvSpPr/>
            <p:nvPr/>
          </p:nvSpPr>
          <p:spPr>
            <a:xfrm>
              <a:off x="278640" y="5510160"/>
              <a:ext cx="120960" cy="188640"/>
            </a:xfrm>
            <a:custGeom>
              <a:avLst/>
              <a:gdLst/>
              <a:ahLst/>
              <a:rect l="l" t="t" r="r" b="b"/>
              <a:pathLst>
                <a:path w="87" h="127">
                  <a:moveTo>
                    <a:pt x="87" y="31"/>
                  </a:moveTo>
                  <a:lnTo>
                    <a:pt x="86" y="28"/>
                  </a:lnTo>
                  <a:lnTo>
                    <a:pt x="86" y="26"/>
                  </a:lnTo>
                  <a:lnTo>
                    <a:pt x="86" y="21"/>
                  </a:lnTo>
                  <a:lnTo>
                    <a:pt x="84" y="17"/>
                  </a:lnTo>
                  <a:lnTo>
                    <a:pt x="80" y="11"/>
                  </a:lnTo>
                  <a:lnTo>
                    <a:pt x="76" y="6"/>
                  </a:lnTo>
                  <a:lnTo>
                    <a:pt x="71" y="1"/>
                  </a:lnTo>
                  <a:lnTo>
                    <a:pt x="68" y="0"/>
                  </a:lnTo>
                  <a:lnTo>
                    <a:pt x="59" y="3"/>
                  </a:lnTo>
                  <a:lnTo>
                    <a:pt x="58" y="5"/>
                  </a:lnTo>
                  <a:lnTo>
                    <a:pt x="53" y="4"/>
                  </a:lnTo>
                  <a:lnTo>
                    <a:pt x="47" y="4"/>
                  </a:lnTo>
                  <a:lnTo>
                    <a:pt x="41" y="4"/>
                  </a:lnTo>
                  <a:lnTo>
                    <a:pt x="36" y="6"/>
                  </a:lnTo>
                  <a:lnTo>
                    <a:pt x="29" y="7"/>
                  </a:lnTo>
                  <a:lnTo>
                    <a:pt x="24" y="11"/>
                  </a:lnTo>
                  <a:lnTo>
                    <a:pt x="20" y="14"/>
                  </a:lnTo>
                  <a:lnTo>
                    <a:pt x="15" y="17"/>
                  </a:lnTo>
                  <a:lnTo>
                    <a:pt x="11" y="22"/>
                  </a:lnTo>
                  <a:lnTo>
                    <a:pt x="8" y="28"/>
                  </a:lnTo>
                  <a:lnTo>
                    <a:pt x="5" y="33"/>
                  </a:lnTo>
                  <a:lnTo>
                    <a:pt x="3" y="40"/>
                  </a:lnTo>
                  <a:lnTo>
                    <a:pt x="0" y="46"/>
                  </a:lnTo>
                  <a:lnTo>
                    <a:pt x="0" y="51"/>
                  </a:lnTo>
                  <a:lnTo>
                    <a:pt x="0" y="58"/>
                  </a:lnTo>
                  <a:lnTo>
                    <a:pt x="2" y="64"/>
                  </a:lnTo>
                  <a:lnTo>
                    <a:pt x="3" y="67"/>
                  </a:lnTo>
                  <a:lnTo>
                    <a:pt x="6" y="69"/>
                  </a:lnTo>
                  <a:lnTo>
                    <a:pt x="6" y="69"/>
                  </a:lnTo>
                  <a:lnTo>
                    <a:pt x="8" y="73"/>
                  </a:lnTo>
                  <a:lnTo>
                    <a:pt x="12" y="80"/>
                  </a:lnTo>
                  <a:lnTo>
                    <a:pt x="17" y="89"/>
                  </a:lnTo>
                  <a:lnTo>
                    <a:pt x="20" y="94"/>
                  </a:lnTo>
                  <a:lnTo>
                    <a:pt x="21" y="99"/>
                  </a:lnTo>
                  <a:lnTo>
                    <a:pt x="23" y="104"/>
                  </a:lnTo>
                  <a:lnTo>
                    <a:pt x="26" y="109"/>
                  </a:lnTo>
                  <a:lnTo>
                    <a:pt x="28" y="116"/>
                  </a:lnTo>
                  <a:lnTo>
                    <a:pt x="31" y="120"/>
                  </a:lnTo>
                  <a:lnTo>
                    <a:pt x="47" y="127"/>
                  </a:lnTo>
                  <a:lnTo>
                    <a:pt x="87" y="31"/>
                  </a:lnTo>
                  <a:lnTo>
                    <a:pt x="87" y="31"/>
                  </a:lnTo>
                  <a:close/>
                </a:path>
              </a:pathLst>
            </a:custGeom>
            <a:solidFill>
              <a:srgbClr val="2e332e"/>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23" name=""/>
            <p:cNvSpPr/>
            <p:nvPr/>
          </p:nvSpPr>
          <p:spPr>
            <a:xfrm>
              <a:off x="228600" y="6118920"/>
              <a:ext cx="93240" cy="123120"/>
            </a:xfrm>
            <a:custGeom>
              <a:avLst/>
              <a:gdLst/>
              <a:ahLst/>
              <a:rect l="l" t="t" r="r" b="b"/>
              <a:pathLst>
                <a:path w="67" h="83">
                  <a:moveTo>
                    <a:pt x="36" y="0"/>
                  </a:moveTo>
                  <a:lnTo>
                    <a:pt x="52" y="23"/>
                  </a:lnTo>
                  <a:lnTo>
                    <a:pt x="67" y="52"/>
                  </a:lnTo>
                  <a:lnTo>
                    <a:pt x="67" y="53"/>
                  </a:lnTo>
                  <a:lnTo>
                    <a:pt x="67" y="54"/>
                  </a:lnTo>
                  <a:lnTo>
                    <a:pt x="65" y="57"/>
                  </a:lnTo>
                  <a:lnTo>
                    <a:pt x="64" y="57"/>
                  </a:lnTo>
                  <a:lnTo>
                    <a:pt x="57" y="53"/>
                  </a:lnTo>
                  <a:lnTo>
                    <a:pt x="48" y="48"/>
                  </a:lnTo>
                  <a:lnTo>
                    <a:pt x="41" y="42"/>
                  </a:lnTo>
                  <a:lnTo>
                    <a:pt x="39" y="41"/>
                  </a:lnTo>
                  <a:lnTo>
                    <a:pt x="38" y="40"/>
                  </a:lnTo>
                  <a:lnTo>
                    <a:pt x="35" y="40"/>
                  </a:lnTo>
                  <a:lnTo>
                    <a:pt x="31" y="42"/>
                  </a:lnTo>
                  <a:lnTo>
                    <a:pt x="25" y="48"/>
                  </a:lnTo>
                  <a:lnTo>
                    <a:pt x="20" y="52"/>
                  </a:lnTo>
                  <a:lnTo>
                    <a:pt x="15" y="57"/>
                  </a:lnTo>
                  <a:lnTo>
                    <a:pt x="10" y="62"/>
                  </a:lnTo>
                  <a:lnTo>
                    <a:pt x="6" y="68"/>
                  </a:lnTo>
                  <a:lnTo>
                    <a:pt x="0" y="73"/>
                  </a:lnTo>
                  <a:lnTo>
                    <a:pt x="0" y="78"/>
                  </a:lnTo>
                  <a:lnTo>
                    <a:pt x="0" y="80"/>
                  </a:lnTo>
                  <a:lnTo>
                    <a:pt x="0" y="83"/>
                  </a:lnTo>
                  <a:lnTo>
                    <a:pt x="0" y="77"/>
                  </a:lnTo>
                  <a:lnTo>
                    <a:pt x="0" y="75"/>
                  </a:lnTo>
                  <a:lnTo>
                    <a:pt x="0" y="70"/>
                  </a:lnTo>
                  <a:lnTo>
                    <a:pt x="0" y="67"/>
                  </a:lnTo>
                  <a:lnTo>
                    <a:pt x="0" y="62"/>
                  </a:lnTo>
                  <a:lnTo>
                    <a:pt x="0" y="57"/>
                  </a:lnTo>
                  <a:lnTo>
                    <a:pt x="0" y="52"/>
                  </a:lnTo>
                  <a:lnTo>
                    <a:pt x="1" y="44"/>
                  </a:lnTo>
                  <a:lnTo>
                    <a:pt x="4" y="37"/>
                  </a:lnTo>
                  <a:lnTo>
                    <a:pt x="6" y="28"/>
                  </a:lnTo>
                  <a:lnTo>
                    <a:pt x="10" y="22"/>
                  </a:lnTo>
                  <a:lnTo>
                    <a:pt x="12" y="16"/>
                  </a:lnTo>
                  <a:lnTo>
                    <a:pt x="15" y="11"/>
                  </a:lnTo>
                  <a:lnTo>
                    <a:pt x="17" y="7"/>
                  </a:lnTo>
                  <a:lnTo>
                    <a:pt x="17" y="7"/>
                  </a:lnTo>
                  <a:lnTo>
                    <a:pt x="21" y="6"/>
                  </a:lnTo>
                  <a:lnTo>
                    <a:pt x="28" y="6"/>
                  </a:lnTo>
                  <a:lnTo>
                    <a:pt x="35" y="4"/>
                  </a:lnTo>
                  <a:lnTo>
                    <a:pt x="36" y="0"/>
                  </a:lnTo>
                  <a:lnTo>
                    <a:pt x="36" y="0"/>
                  </a:lnTo>
                  <a:close/>
                </a:path>
              </a:pathLst>
            </a:custGeom>
            <a:solidFill>
              <a:srgbClr val="e0857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24" name=""/>
            <p:cNvSpPr/>
            <p:nvPr/>
          </p:nvSpPr>
          <p:spPr>
            <a:xfrm>
              <a:off x="366120" y="6573960"/>
              <a:ext cx="104400" cy="52200"/>
            </a:xfrm>
            <a:custGeom>
              <a:avLst/>
              <a:gdLst/>
              <a:ahLst/>
              <a:rect l="l" t="t" r="r" b="b"/>
              <a:pathLst>
                <a:path w="75" h="35">
                  <a:moveTo>
                    <a:pt x="65" y="0"/>
                  </a:moveTo>
                  <a:lnTo>
                    <a:pt x="75" y="31"/>
                  </a:lnTo>
                  <a:lnTo>
                    <a:pt x="45" y="35"/>
                  </a:lnTo>
                  <a:lnTo>
                    <a:pt x="0" y="35"/>
                  </a:lnTo>
                  <a:lnTo>
                    <a:pt x="5" y="21"/>
                  </a:lnTo>
                  <a:lnTo>
                    <a:pt x="38" y="5"/>
                  </a:lnTo>
                  <a:lnTo>
                    <a:pt x="65" y="0"/>
                  </a:lnTo>
                  <a:lnTo>
                    <a:pt x="65" y="0"/>
                  </a:lnTo>
                  <a:close/>
                </a:path>
              </a:pathLst>
            </a:custGeom>
            <a:solidFill>
              <a:srgbClr val="404740"/>
            </a:solidFill>
            <a:ln w="0">
              <a:noFill/>
            </a:ln>
          </p:spPr>
          <p:style>
            <a:lnRef idx="0"/>
            <a:fillRef idx="0"/>
            <a:effectRef idx="0"/>
            <a:fontRef idx="minor"/>
          </p:style>
          <p:txBody>
            <a:bodyPr lIns="90000" rIns="90000" tIns="5400" bIns="5400" anchor="t">
              <a:noAutofit/>
            </a:bodyPr>
            <a:p>
              <a:endParaRPr b="0" lang="en-US" sz="2400" strike="noStrike" u="none">
                <a:solidFill>
                  <a:srgbClr val="ffffff"/>
                </a:solidFill>
                <a:effectLst/>
                <a:uFillTx/>
                <a:latin typeface="Times New Roman"/>
              </a:endParaRPr>
            </a:p>
          </p:txBody>
        </p:sp>
        <p:sp>
          <p:nvSpPr>
            <p:cNvPr id="1425" name=""/>
            <p:cNvSpPr/>
            <p:nvPr/>
          </p:nvSpPr>
          <p:spPr>
            <a:xfrm>
              <a:off x="741960" y="6511320"/>
              <a:ext cx="123480" cy="69480"/>
            </a:xfrm>
            <a:custGeom>
              <a:avLst/>
              <a:gdLst/>
              <a:ahLst/>
              <a:rect l="l" t="t" r="r" b="b"/>
              <a:pathLst>
                <a:path w="89" h="47">
                  <a:moveTo>
                    <a:pt x="10" y="4"/>
                  </a:moveTo>
                  <a:lnTo>
                    <a:pt x="0" y="37"/>
                  </a:lnTo>
                  <a:lnTo>
                    <a:pt x="31" y="37"/>
                  </a:lnTo>
                  <a:lnTo>
                    <a:pt x="41" y="47"/>
                  </a:lnTo>
                  <a:lnTo>
                    <a:pt x="89" y="42"/>
                  </a:lnTo>
                  <a:lnTo>
                    <a:pt x="88" y="30"/>
                  </a:lnTo>
                  <a:lnTo>
                    <a:pt x="57" y="20"/>
                  </a:lnTo>
                  <a:lnTo>
                    <a:pt x="27" y="0"/>
                  </a:lnTo>
                  <a:lnTo>
                    <a:pt x="10" y="4"/>
                  </a:lnTo>
                  <a:lnTo>
                    <a:pt x="10" y="4"/>
                  </a:lnTo>
                  <a:close/>
                </a:path>
              </a:pathLst>
            </a:custGeom>
            <a:solidFill>
              <a:srgbClr val="404740"/>
            </a:solidFill>
            <a:ln w="0">
              <a:noFill/>
            </a:ln>
          </p:spPr>
          <p:style>
            <a:lnRef idx="0"/>
            <a:fillRef idx="0"/>
            <a:effectRef idx="0"/>
            <a:fontRef idx="minor"/>
          </p:style>
          <p:txBody>
            <a:bodyPr lIns="90000" rIns="90000" tIns="22680" bIns="22680" anchor="t">
              <a:noAutofit/>
            </a:bodyPr>
            <a:p>
              <a:endParaRPr b="0" lang="en-US" sz="2400" strike="noStrike" u="none">
                <a:solidFill>
                  <a:srgbClr val="ffffff"/>
                </a:solidFill>
                <a:effectLst/>
                <a:uFillTx/>
                <a:latin typeface="Times New Roman"/>
              </a:endParaRPr>
            </a:p>
          </p:txBody>
        </p:sp>
        <p:sp>
          <p:nvSpPr>
            <p:cNvPr id="1426" name=""/>
            <p:cNvSpPr/>
            <p:nvPr/>
          </p:nvSpPr>
          <p:spPr>
            <a:xfrm>
              <a:off x="346680" y="6023520"/>
              <a:ext cx="451800" cy="572400"/>
            </a:xfrm>
            <a:custGeom>
              <a:avLst/>
              <a:gdLst/>
              <a:ahLst/>
              <a:rect l="l" t="t" r="r" b="b"/>
              <a:pathLst>
                <a:path w="325" h="385">
                  <a:moveTo>
                    <a:pt x="59" y="27"/>
                  </a:moveTo>
                  <a:lnTo>
                    <a:pt x="58" y="29"/>
                  </a:lnTo>
                  <a:lnTo>
                    <a:pt x="53" y="38"/>
                  </a:lnTo>
                  <a:lnTo>
                    <a:pt x="47" y="52"/>
                  </a:lnTo>
                  <a:lnTo>
                    <a:pt x="41" y="70"/>
                  </a:lnTo>
                  <a:lnTo>
                    <a:pt x="31" y="87"/>
                  </a:lnTo>
                  <a:lnTo>
                    <a:pt x="24" y="110"/>
                  </a:lnTo>
                  <a:lnTo>
                    <a:pt x="15" y="132"/>
                  </a:lnTo>
                  <a:lnTo>
                    <a:pt x="11" y="153"/>
                  </a:lnTo>
                  <a:lnTo>
                    <a:pt x="5" y="170"/>
                  </a:lnTo>
                  <a:lnTo>
                    <a:pt x="3" y="186"/>
                  </a:lnTo>
                  <a:lnTo>
                    <a:pt x="1" y="201"/>
                  </a:lnTo>
                  <a:lnTo>
                    <a:pt x="1" y="213"/>
                  </a:lnTo>
                  <a:lnTo>
                    <a:pt x="0" y="222"/>
                  </a:lnTo>
                  <a:lnTo>
                    <a:pt x="1" y="230"/>
                  </a:lnTo>
                  <a:lnTo>
                    <a:pt x="1" y="234"/>
                  </a:lnTo>
                  <a:lnTo>
                    <a:pt x="1" y="237"/>
                  </a:lnTo>
                  <a:lnTo>
                    <a:pt x="1" y="238"/>
                  </a:lnTo>
                  <a:lnTo>
                    <a:pt x="4" y="244"/>
                  </a:lnTo>
                  <a:lnTo>
                    <a:pt x="8" y="252"/>
                  </a:lnTo>
                  <a:lnTo>
                    <a:pt x="13" y="263"/>
                  </a:lnTo>
                  <a:lnTo>
                    <a:pt x="16" y="275"/>
                  </a:lnTo>
                  <a:lnTo>
                    <a:pt x="21" y="289"/>
                  </a:lnTo>
                  <a:lnTo>
                    <a:pt x="26" y="302"/>
                  </a:lnTo>
                  <a:lnTo>
                    <a:pt x="31" y="317"/>
                  </a:lnTo>
                  <a:lnTo>
                    <a:pt x="33" y="331"/>
                  </a:lnTo>
                  <a:lnTo>
                    <a:pt x="37" y="343"/>
                  </a:lnTo>
                  <a:lnTo>
                    <a:pt x="38" y="354"/>
                  </a:lnTo>
                  <a:lnTo>
                    <a:pt x="41" y="364"/>
                  </a:lnTo>
                  <a:lnTo>
                    <a:pt x="42" y="373"/>
                  </a:lnTo>
                  <a:lnTo>
                    <a:pt x="43" y="379"/>
                  </a:lnTo>
                  <a:lnTo>
                    <a:pt x="43" y="383"/>
                  </a:lnTo>
                  <a:lnTo>
                    <a:pt x="45" y="385"/>
                  </a:lnTo>
                  <a:lnTo>
                    <a:pt x="98" y="379"/>
                  </a:lnTo>
                  <a:lnTo>
                    <a:pt x="98" y="377"/>
                  </a:lnTo>
                  <a:lnTo>
                    <a:pt x="98" y="372"/>
                  </a:lnTo>
                  <a:lnTo>
                    <a:pt x="98" y="365"/>
                  </a:lnTo>
                  <a:lnTo>
                    <a:pt x="98" y="358"/>
                  </a:lnTo>
                  <a:lnTo>
                    <a:pt x="98" y="348"/>
                  </a:lnTo>
                  <a:lnTo>
                    <a:pt x="98" y="338"/>
                  </a:lnTo>
                  <a:lnTo>
                    <a:pt x="98" y="327"/>
                  </a:lnTo>
                  <a:lnTo>
                    <a:pt x="98" y="317"/>
                  </a:lnTo>
                  <a:lnTo>
                    <a:pt x="96" y="306"/>
                  </a:lnTo>
                  <a:lnTo>
                    <a:pt x="95" y="295"/>
                  </a:lnTo>
                  <a:lnTo>
                    <a:pt x="95" y="285"/>
                  </a:lnTo>
                  <a:lnTo>
                    <a:pt x="95" y="276"/>
                  </a:lnTo>
                  <a:lnTo>
                    <a:pt x="95" y="269"/>
                  </a:lnTo>
                  <a:lnTo>
                    <a:pt x="95" y="264"/>
                  </a:lnTo>
                  <a:lnTo>
                    <a:pt x="95" y="260"/>
                  </a:lnTo>
                  <a:lnTo>
                    <a:pt x="95" y="259"/>
                  </a:lnTo>
                  <a:lnTo>
                    <a:pt x="140" y="147"/>
                  </a:lnTo>
                  <a:lnTo>
                    <a:pt x="140" y="148"/>
                  </a:lnTo>
                  <a:lnTo>
                    <a:pt x="142" y="154"/>
                  </a:lnTo>
                  <a:lnTo>
                    <a:pt x="146" y="162"/>
                  </a:lnTo>
                  <a:lnTo>
                    <a:pt x="153" y="174"/>
                  </a:lnTo>
                  <a:lnTo>
                    <a:pt x="159" y="188"/>
                  </a:lnTo>
                  <a:lnTo>
                    <a:pt x="167" y="205"/>
                  </a:lnTo>
                  <a:lnTo>
                    <a:pt x="177" y="222"/>
                  </a:lnTo>
                  <a:lnTo>
                    <a:pt x="188" y="241"/>
                  </a:lnTo>
                  <a:lnTo>
                    <a:pt x="198" y="259"/>
                  </a:lnTo>
                  <a:lnTo>
                    <a:pt x="209" y="278"/>
                  </a:lnTo>
                  <a:lnTo>
                    <a:pt x="220" y="295"/>
                  </a:lnTo>
                  <a:lnTo>
                    <a:pt x="231" y="312"/>
                  </a:lnTo>
                  <a:lnTo>
                    <a:pt x="240" y="326"/>
                  </a:lnTo>
                  <a:lnTo>
                    <a:pt x="247" y="337"/>
                  </a:lnTo>
                  <a:lnTo>
                    <a:pt x="253" y="347"/>
                  </a:lnTo>
                  <a:lnTo>
                    <a:pt x="325" y="338"/>
                  </a:lnTo>
                  <a:lnTo>
                    <a:pt x="312" y="322"/>
                  </a:lnTo>
                  <a:lnTo>
                    <a:pt x="306" y="309"/>
                  </a:lnTo>
                  <a:lnTo>
                    <a:pt x="299" y="290"/>
                  </a:lnTo>
                  <a:lnTo>
                    <a:pt x="288" y="263"/>
                  </a:lnTo>
                  <a:lnTo>
                    <a:pt x="278" y="232"/>
                  </a:lnTo>
                  <a:lnTo>
                    <a:pt x="268" y="199"/>
                  </a:lnTo>
                  <a:lnTo>
                    <a:pt x="258" y="167"/>
                  </a:lnTo>
                  <a:lnTo>
                    <a:pt x="247" y="136"/>
                  </a:lnTo>
                  <a:lnTo>
                    <a:pt x="240" y="112"/>
                  </a:lnTo>
                  <a:lnTo>
                    <a:pt x="235" y="95"/>
                  </a:lnTo>
                  <a:lnTo>
                    <a:pt x="233" y="90"/>
                  </a:lnTo>
                  <a:lnTo>
                    <a:pt x="189" y="0"/>
                  </a:lnTo>
                  <a:lnTo>
                    <a:pt x="103" y="29"/>
                  </a:lnTo>
                  <a:lnTo>
                    <a:pt x="59" y="27"/>
                  </a:lnTo>
                  <a:lnTo>
                    <a:pt x="59" y="27"/>
                  </a:lnTo>
                  <a:close/>
                </a:path>
              </a:pathLst>
            </a:custGeom>
            <a:solidFill>
              <a:srgbClr val="5c5c7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27" name=""/>
            <p:cNvSpPr/>
            <p:nvPr/>
          </p:nvSpPr>
          <p:spPr>
            <a:xfrm>
              <a:off x="228600" y="5672520"/>
              <a:ext cx="423000" cy="477000"/>
            </a:xfrm>
            <a:custGeom>
              <a:avLst/>
              <a:gdLst/>
              <a:ahLst/>
              <a:rect l="l" t="t" r="r" b="b"/>
              <a:pathLst>
                <a:path w="304" h="321">
                  <a:moveTo>
                    <a:pt x="304" y="84"/>
                  </a:moveTo>
                  <a:lnTo>
                    <a:pt x="220" y="7"/>
                  </a:lnTo>
                  <a:lnTo>
                    <a:pt x="220" y="7"/>
                  </a:lnTo>
                  <a:lnTo>
                    <a:pt x="217" y="8"/>
                  </a:lnTo>
                  <a:lnTo>
                    <a:pt x="214" y="8"/>
                  </a:lnTo>
                  <a:lnTo>
                    <a:pt x="209" y="11"/>
                  </a:lnTo>
                  <a:lnTo>
                    <a:pt x="202" y="11"/>
                  </a:lnTo>
                  <a:lnTo>
                    <a:pt x="195" y="12"/>
                  </a:lnTo>
                  <a:lnTo>
                    <a:pt x="188" y="13"/>
                  </a:lnTo>
                  <a:lnTo>
                    <a:pt x="177" y="15"/>
                  </a:lnTo>
                  <a:lnTo>
                    <a:pt x="164" y="12"/>
                  </a:lnTo>
                  <a:lnTo>
                    <a:pt x="152" y="11"/>
                  </a:lnTo>
                  <a:lnTo>
                    <a:pt x="138" y="7"/>
                  </a:lnTo>
                  <a:lnTo>
                    <a:pt x="126" y="6"/>
                  </a:lnTo>
                  <a:lnTo>
                    <a:pt x="115" y="4"/>
                  </a:lnTo>
                  <a:lnTo>
                    <a:pt x="106" y="1"/>
                  </a:lnTo>
                  <a:lnTo>
                    <a:pt x="100" y="0"/>
                  </a:lnTo>
                  <a:lnTo>
                    <a:pt x="99" y="0"/>
                  </a:lnTo>
                  <a:lnTo>
                    <a:pt x="98" y="1"/>
                  </a:lnTo>
                  <a:lnTo>
                    <a:pt x="94" y="5"/>
                  </a:lnTo>
                  <a:lnTo>
                    <a:pt x="86" y="11"/>
                  </a:lnTo>
                  <a:lnTo>
                    <a:pt x="80" y="18"/>
                  </a:lnTo>
                  <a:lnTo>
                    <a:pt x="72" y="27"/>
                  </a:lnTo>
                  <a:lnTo>
                    <a:pt x="63" y="37"/>
                  </a:lnTo>
                  <a:lnTo>
                    <a:pt x="53" y="48"/>
                  </a:lnTo>
                  <a:lnTo>
                    <a:pt x="46" y="58"/>
                  </a:lnTo>
                  <a:lnTo>
                    <a:pt x="35" y="65"/>
                  </a:lnTo>
                  <a:lnTo>
                    <a:pt x="28" y="75"/>
                  </a:lnTo>
                  <a:lnTo>
                    <a:pt x="21" y="83"/>
                  </a:lnTo>
                  <a:lnTo>
                    <a:pt x="15" y="90"/>
                  </a:lnTo>
                  <a:lnTo>
                    <a:pt x="10" y="95"/>
                  </a:lnTo>
                  <a:lnTo>
                    <a:pt x="6" y="99"/>
                  </a:lnTo>
                  <a:lnTo>
                    <a:pt x="5" y="102"/>
                  </a:lnTo>
                  <a:lnTo>
                    <a:pt x="5" y="104"/>
                  </a:lnTo>
                  <a:lnTo>
                    <a:pt x="2" y="106"/>
                  </a:lnTo>
                  <a:lnTo>
                    <a:pt x="1" y="117"/>
                  </a:lnTo>
                  <a:lnTo>
                    <a:pt x="0" y="131"/>
                  </a:lnTo>
                  <a:lnTo>
                    <a:pt x="0" y="149"/>
                  </a:lnTo>
                  <a:lnTo>
                    <a:pt x="0" y="170"/>
                  </a:lnTo>
                  <a:lnTo>
                    <a:pt x="0" y="193"/>
                  </a:lnTo>
                  <a:lnTo>
                    <a:pt x="0" y="215"/>
                  </a:lnTo>
                  <a:lnTo>
                    <a:pt x="0" y="237"/>
                  </a:lnTo>
                  <a:lnTo>
                    <a:pt x="0" y="257"/>
                  </a:lnTo>
                  <a:lnTo>
                    <a:pt x="0" y="273"/>
                  </a:lnTo>
                  <a:lnTo>
                    <a:pt x="0" y="288"/>
                  </a:lnTo>
                  <a:lnTo>
                    <a:pt x="0" y="300"/>
                  </a:lnTo>
                  <a:lnTo>
                    <a:pt x="2" y="309"/>
                  </a:lnTo>
                  <a:lnTo>
                    <a:pt x="6" y="316"/>
                  </a:lnTo>
                  <a:lnTo>
                    <a:pt x="9" y="320"/>
                  </a:lnTo>
                  <a:lnTo>
                    <a:pt x="10" y="321"/>
                  </a:lnTo>
                  <a:lnTo>
                    <a:pt x="51" y="310"/>
                  </a:lnTo>
                  <a:lnTo>
                    <a:pt x="49" y="309"/>
                  </a:lnTo>
                  <a:lnTo>
                    <a:pt x="49" y="305"/>
                  </a:lnTo>
                  <a:lnTo>
                    <a:pt x="49" y="299"/>
                  </a:lnTo>
                  <a:lnTo>
                    <a:pt x="49" y="293"/>
                  </a:lnTo>
                  <a:lnTo>
                    <a:pt x="48" y="284"/>
                  </a:lnTo>
                  <a:lnTo>
                    <a:pt x="48" y="273"/>
                  </a:lnTo>
                  <a:lnTo>
                    <a:pt x="48" y="262"/>
                  </a:lnTo>
                  <a:lnTo>
                    <a:pt x="51" y="251"/>
                  </a:lnTo>
                  <a:lnTo>
                    <a:pt x="51" y="237"/>
                  </a:lnTo>
                  <a:lnTo>
                    <a:pt x="53" y="223"/>
                  </a:lnTo>
                  <a:lnTo>
                    <a:pt x="56" y="211"/>
                  </a:lnTo>
                  <a:lnTo>
                    <a:pt x="58" y="200"/>
                  </a:lnTo>
                  <a:lnTo>
                    <a:pt x="60" y="190"/>
                  </a:lnTo>
                  <a:lnTo>
                    <a:pt x="62" y="181"/>
                  </a:lnTo>
                  <a:lnTo>
                    <a:pt x="63" y="178"/>
                  </a:lnTo>
                  <a:lnTo>
                    <a:pt x="64" y="176"/>
                  </a:lnTo>
                  <a:lnTo>
                    <a:pt x="64" y="178"/>
                  </a:lnTo>
                  <a:lnTo>
                    <a:pt x="68" y="183"/>
                  </a:lnTo>
                  <a:lnTo>
                    <a:pt x="74" y="190"/>
                  </a:lnTo>
                  <a:lnTo>
                    <a:pt x="83" y="201"/>
                  </a:lnTo>
                  <a:lnTo>
                    <a:pt x="89" y="211"/>
                  </a:lnTo>
                  <a:lnTo>
                    <a:pt x="98" y="225"/>
                  </a:lnTo>
                  <a:lnTo>
                    <a:pt x="106" y="236"/>
                  </a:lnTo>
                  <a:lnTo>
                    <a:pt x="115" y="248"/>
                  </a:lnTo>
                  <a:lnTo>
                    <a:pt x="120" y="257"/>
                  </a:lnTo>
                  <a:lnTo>
                    <a:pt x="126" y="265"/>
                  </a:lnTo>
                  <a:lnTo>
                    <a:pt x="130" y="273"/>
                  </a:lnTo>
                  <a:lnTo>
                    <a:pt x="133" y="279"/>
                  </a:lnTo>
                  <a:lnTo>
                    <a:pt x="137" y="285"/>
                  </a:lnTo>
                  <a:lnTo>
                    <a:pt x="137" y="288"/>
                  </a:lnTo>
                  <a:lnTo>
                    <a:pt x="141" y="289"/>
                  </a:lnTo>
                  <a:lnTo>
                    <a:pt x="143" y="290"/>
                  </a:lnTo>
                  <a:lnTo>
                    <a:pt x="151" y="291"/>
                  </a:lnTo>
                  <a:lnTo>
                    <a:pt x="157" y="291"/>
                  </a:lnTo>
                  <a:lnTo>
                    <a:pt x="165" y="293"/>
                  </a:lnTo>
                  <a:lnTo>
                    <a:pt x="177" y="291"/>
                  </a:lnTo>
                  <a:lnTo>
                    <a:pt x="190" y="288"/>
                  </a:lnTo>
                  <a:lnTo>
                    <a:pt x="202" y="283"/>
                  </a:lnTo>
                  <a:lnTo>
                    <a:pt x="217" y="275"/>
                  </a:lnTo>
                  <a:lnTo>
                    <a:pt x="231" y="268"/>
                  </a:lnTo>
                  <a:lnTo>
                    <a:pt x="246" y="260"/>
                  </a:lnTo>
                  <a:lnTo>
                    <a:pt x="257" y="252"/>
                  </a:lnTo>
                  <a:lnTo>
                    <a:pt x="267" y="247"/>
                  </a:lnTo>
                  <a:lnTo>
                    <a:pt x="274" y="243"/>
                  </a:lnTo>
                  <a:lnTo>
                    <a:pt x="276" y="242"/>
                  </a:lnTo>
                  <a:lnTo>
                    <a:pt x="263" y="126"/>
                  </a:lnTo>
                  <a:lnTo>
                    <a:pt x="304" y="141"/>
                  </a:lnTo>
                  <a:lnTo>
                    <a:pt x="304" y="84"/>
                  </a:lnTo>
                  <a:lnTo>
                    <a:pt x="304" y="84"/>
                  </a:lnTo>
                  <a:close/>
                </a:path>
              </a:pathLst>
            </a:custGeom>
            <a:solidFill>
              <a:srgbClr val="dbdea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28" name=""/>
            <p:cNvSpPr/>
            <p:nvPr/>
          </p:nvSpPr>
          <p:spPr>
            <a:xfrm>
              <a:off x="235440" y="5722920"/>
              <a:ext cx="396360" cy="426600"/>
            </a:xfrm>
            <a:custGeom>
              <a:avLst/>
              <a:gdLst/>
              <a:ahLst/>
              <a:rect l="l" t="t" r="r" b="b"/>
              <a:pathLst>
                <a:path w="285" h="287">
                  <a:moveTo>
                    <a:pt x="285" y="82"/>
                  </a:moveTo>
                  <a:lnTo>
                    <a:pt x="281" y="78"/>
                  </a:lnTo>
                  <a:lnTo>
                    <a:pt x="274" y="73"/>
                  </a:lnTo>
                  <a:lnTo>
                    <a:pt x="268" y="68"/>
                  </a:lnTo>
                  <a:lnTo>
                    <a:pt x="262" y="65"/>
                  </a:lnTo>
                  <a:lnTo>
                    <a:pt x="254" y="57"/>
                  </a:lnTo>
                  <a:lnTo>
                    <a:pt x="248" y="51"/>
                  </a:lnTo>
                  <a:lnTo>
                    <a:pt x="241" y="42"/>
                  </a:lnTo>
                  <a:lnTo>
                    <a:pt x="233" y="35"/>
                  </a:lnTo>
                  <a:lnTo>
                    <a:pt x="226" y="26"/>
                  </a:lnTo>
                  <a:lnTo>
                    <a:pt x="220" y="19"/>
                  </a:lnTo>
                  <a:lnTo>
                    <a:pt x="213" y="10"/>
                  </a:lnTo>
                  <a:lnTo>
                    <a:pt x="209" y="5"/>
                  </a:lnTo>
                  <a:lnTo>
                    <a:pt x="205" y="3"/>
                  </a:lnTo>
                  <a:lnTo>
                    <a:pt x="205" y="2"/>
                  </a:lnTo>
                  <a:lnTo>
                    <a:pt x="183" y="29"/>
                  </a:lnTo>
                  <a:lnTo>
                    <a:pt x="143" y="28"/>
                  </a:lnTo>
                  <a:lnTo>
                    <a:pt x="130" y="12"/>
                  </a:lnTo>
                  <a:lnTo>
                    <a:pt x="94" y="0"/>
                  </a:lnTo>
                  <a:lnTo>
                    <a:pt x="111" y="24"/>
                  </a:lnTo>
                  <a:lnTo>
                    <a:pt x="111" y="39"/>
                  </a:lnTo>
                  <a:lnTo>
                    <a:pt x="89" y="19"/>
                  </a:lnTo>
                  <a:lnTo>
                    <a:pt x="89" y="49"/>
                  </a:lnTo>
                  <a:lnTo>
                    <a:pt x="68" y="86"/>
                  </a:lnTo>
                  <a:lnTo>
                    <a:pt x="53" y="107"/>
                  </a:lnTo>
                  <a:lnTo>
                    <a:pt x="16" y="93"/>
                  </a:lnTo>
                  <a:lnTo>
                    <a:pt x="16" y="94"/>
                  </a:lnTo>
                  <a:lnTo>
                    <a:pt x="16" y="102"/>
                  </a:lnTo>
                  <a:lnTo>
                    <a:pt x="17" y="112"/>
                  </a:lnTo>
                  <a:lnTo>
                    <a:pt x="20" y="125"/>
                  </a:lnTo>
                  <a:lnTo>
                    <a:pt x="20" y="139"/>
                  </a:lnTo>
                  <a:lnTo>
                    <a:pt x="20" y="152"/>
                  </a:lnTo>
                  <a:lnTo>
                    <a:pt x="20" y="166"/>
                  </a:lnTo>
                  <a:lnTo>
                    <a:pt x="20" y="177"/>
                  </a:lnTo>
                  <a:lnTo>
                    <a:pt x="17" y="184"/>
                  </a:lnTo>
                  <a:lnTo>
                    <a:pt x="15" y="191"/>
                  </a:lnTo>
                  <a:lnTo>
                    <a:pt x="12" y="193"/>
                  </a:lnTo>
                  <a:lnTo>
                    <a:pt x="10" y="196"/>
                  </a:lnTo>
                  <a:lnTo>
                    <a:pt x="5" y="194"/>
                  </a:lnTo>
                  <a:lnTo>
                    <a:pt x="4" y="193"/>
                  </a:lnTo>
                  <a:lnTo>
                    <a:pt x="0" y="229"/>
                  </a:lnTo>
                  <a:lnTo>
                    <a:pt x="11" y="287"/>
                  </a:lnTo>
                  <a:lnTo>
                    <a:pt x="48" y="270"/>
                  </a:lnTo>
                  <a:lnTo>
                    <a:pt x="48" y="267"/>
                  </a:lnTo>
                  <a:lnTo>
                    <a:pt x="48" y="262"/>
                  </a:lnTo>
                  <a:lnTo>
                    <a:pt x="47" y="254"/>
                  </a:lnTo>
                  <a:lnTo>
                    <a:pt x="47" y="245"/>
                  </a:lnTo>
                  <a:lnTo>
                    <a:pt x="47" y="234"/>
                  </a:lnTo>
                  <a:lnTo>
                    <a:pt x="47" y="223"/>
                  </a:lnTo>
                  <a:lnTo>
                    <a:pt x="47" y="210"/>
                  </a:lnTo>
                  <a:lnTo>
                    <a:pt x="48" y="201"/>
                  </a:lnTo>
                  <a:lnTo>
                    <a:pt x="49" y="189"/>
                  </a:lnTo>
                  <a:lnTo>
                    <a:pt x="52" y="181"/>
                  </a:lnTo>
                  <a:lnTo>
                    <a:pt x="54" y="172"/>
                  </a:lnTo>
                  <a:lnTo>
                    <a:pt x="55" y="166"/>
                  </a:lnTo>
                  <a:lnTo>
                    <a:pt x="58" y="161"/>
                  </a:lnTo>
                  <a:lnTo>
                    <a:pt x="59" y="159"/>
                  </a:lnTo>
                  <a:lnTo>
                    <a:pt x="60" y="156"/>
                  </a:lnTo>
                  <a:lnTo>
                    <a:pt x="62" y="156"/>
                  </a:lnTo>
                  <a:lnTo>
                    <a:pt x="62" y="156"/>
                  </a:lnTo>
                  <a:lnTo>
                    <a:pt x="65" y="160"/>
                  </a:lnTo>
                  <a:lnTo>
                    <a:pt x="70" y="166"/>
                  </a:lnTo>
                  <a:lnTo>
                    <a:pt x="78" y="175"/>
                  </a:lnTo>
                  <a:lnTo>
                    <a:pt x="84" y="183"/>
                  </a:lnTo>
                  <a:lnTo>
                    <a:pt x="93" y="193"/>
                  </a:lnTo>
                  <a:lnTo>
                    <a:pt x="101" y="203"/>
                  </a:lnTo>
                  <a:lnTo>
                    <a:pt x="110" y="214"/>
                  </a:lnTo>
                  <a:lnTo>
                    <a:pt x="116" y="223"/>
                  </a:lnTo>
                  <a:lnTo>
                    <a:pt x="122" y="231"/>
                  </a:lnTo>
                  <a:lnTo>
                    <a:pt x="128" y="239"/>
                  </a:lnTo>
                  <a:lnTo>
                    <a:pt x="133" y="245"/>
                  </a:lnTo>
                  <a:lnTo>
                    <a:pt x="136" y="250"/>
                  </a:lnTo>
                  <a:lnTo>
                    <a:pt x="139" y="254"/>
                  </a:lnTo>
                  <a:lnTo>
                    <a:pt x="142" y="255"/>
                  </a:lnTo>
                  <a:lnTo>
                    <a:pt x="143" y="256"/>
                  </a:lnTo>
                  <a:lnTo>
                    <a:pt x="143" y="256"/>
                  </a:lnTo>
                  <a:lnTo>
                    <a:pt x="148" y="257"/>
                  </a:lnTo>
                  <a:lnTo>
                    <a:pt x="155" y="257"/>
                  </a:lnTo>
                  <a:lnTo>
                    <a:pt x="164" y="259"/>
                  </a:lnTo>
                  <a:lnTo>
                    <a:pt x="174" y="259"/>
                  </a:lnTo>
                  <a:lnTo>
                    <a:pt x="185" y="260"/>
                  </a:lnTo>
                  <a:lnTo>
                    <a:pt x="194" y="260"/>
                  </a:lnTo>
                  <a:lnTo>
                    <a:pt x="204" y="259"/>
                  </a:lnTo>
                  <a:lnTo>
                    <a:pt x="211" y="254"/>
                  </a:lnTo>
                  <a:lnTo>
                    <a:pt x="218" y="250"/>
                  </a:lnTo>
                  <a:lnTo>
                    <a:pt x="226" y="244"/>
                  </a:lnTo>
                  <a:lnTo>
                    <a:pt x="233" y="239"/>
                  </a:lnTo>
                  <a:lnTo>
                    <a:pt x="238" y="231"/>
                  </a:lnTo>
                  <a:lnTo>
                    <a:pt x="244" y="228"/>
                  </a:lnTo>
                  <a:lnTo>
                    <a:pt x="247" y="224"/>
                  </a:lnTo>
                  <a:lnTo>
                    <a:pt x="248" y="224"/>
                  </a:lnTo>
                  <a:lnTo>
                    <a:pt x="247" y="222"/>
                  </a:lnTo>
                  <a:lnTo>
                    <a:pt x="242" y="220"/>
                  </a:lnTo>
                  <a:lnTo>
                    <a:pt x="236" y="214"/>
                  </a:lnTo>
                  <a:lnTo>
                    <a:pt x="230" y="209"/>
                  </a:lnTo>
                  <a:lnTo>
                    <a:pt x="222" y="199"/>
                  </a:lnTo>
                  <a:lnTo>
                    <a:pt x="215" y="188"/>
                  </a:lnTo>
                  <a:lnTo>
                    <a:pt x="210" y="176"/>
                  </a:lnTo>
                  <a:lnTo>
                    <a:pt x="207" y="160"/>
                  </a:lnTo>
                  <a:lnTo>
                    <a:pt x="204" y="141"/>
                  </a:lnTo>
                  <a:lnTo>
                    <a:pt x="204" y="123"/>
                  </a:lnTo>
                  <a:lnTo>
                    <a:pt x="204" y="103"/>
                  </a:lnTo>
                  <a:lnTo>
                    <a:pt x="205" y="87"/>
                  </a:lnTo>
                  <a:lnTo>
                    <a:pt x="205" y="71"/>
                  </a:lnTo>
                  <a:lnTo>
                    <a:pt x="206" y="58"/>
                  </a:lnTo>
                  <a:lnTo>
                    <a:pt x="206" y="50"/>
                  </a:lnTo>
                  <a:lnTo>
                    <a:pt x="207" y="49"/>
                  </a:lnTo>
                  <a:lnTo>
                    <a:pt x="269" y="107"/>
                  </a:lnTo>
                  <a:lnTo>
                    <a:pt x="285" y="82"/>
                  </a:lnTo>
                  <a:lnTo>
                    <a:pt x="285" y="82"/>
                  </a:lnTo>
                  <a:close/>
                </a:path>
              </a:pathLst>
            </a:custGeom>
            <a:solidFill>
              <a:srgbClr val="9cb3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29" name=""/>
            <p:cNvSpPr/>
            <p:nvPr/>
          </p:nvSpPr>
          <p:spPr>
            <a:xfrm>
              <a:off x="395640" y="5758920"/>
              <a:ext cx="30600" cy="60480"/>
            </a:xfrm>
            <a:custGeom>
              <a:avLst/>
              <a:gdLst/>
              <a:ahLst/>
              <a:rect l="l" t="t" r="r" b="b"/>
              <a:pathLst>
                <a:path w="22" h="41">
                  <a:moveTo>
                    <a:pt x="5" y="4"/>
                  </a:moveTo>
                  <a:lnTo>
                    <a:pt x="0" y="27"/>
                  </a:lnTo>
                  <a:lnTo>
                    <a:pt x="17" y="41"/>
                  </a:lnTo>
                  <a:lnTo>
                    <a:pt x="22" y="15"/>
                  </a:lnTo>
                  <a:lnTo>
                    <a:pt x="17" y="0"/>
                  </a:lnTo>
                  <a:lnTo>
                    <a:pt x="5" y="4"/>
                  </a:lnTo>
                  <a:lnTo>
                    <a:pt x="5" y="4"/>
                  </a:lnTo>
                  <a:close/>
                </a:path>
              </a:pathLst>
            </a:custGeom>
            <a:solidFill>
              <a:srgbClr val="2e332e"/>
            </a:solidFill>
            <a:ln w="0">
              <a:noFill/>
            </a:ln>
          </p:spPr>
          <p:style>
            <a:lnRef idx="0"/>
            <a:fillRef idx="0"/>
            <a:effectRef idx="0"/>
            <a:fontRef idx="minor"/>
          </p:style>
          <p:txBody>
            <a:bodyPr lIns="90000" rIns="90000" tIns="13680" bIns="13680" anchor="t">
              <a:noAutofit/>
            </a:bodyPr>
            <a:p>
              <a:endParaRPr b="0" lang="en-US" sz="2400" strike="noStrike" u="none">
                <a:solidFill>
                  <a:srgbClr val="ffffff"/>
                </a:solidFill>
                <a:effectLst/>
                <a:uFillTx/>
                <a:latin typeface="Times New Roman"/>
              </a:endParaRPr>
            </a:p>
          </p:txBody>
        </p:sp>
        <p:sp>
          <p:nvSpPr>
            <p:cNvPr id="1430" name=""/>
            <p:cNvSpPr/>
            <p:nvPr/>
          </p:nvSpPr>
          <p:spPr>
            <a:xfrm>
              <a:off x="391320" y="5804640"/>
              <a:ext cx="84600" cy="360000"/>
            </a:xfrm>
            <a:custGeom>
              <a:avLst/>
              <a:gdLst/>
              <a:ahLst/>
              <a:rect l="l" t="t" r="r" b="b"/>
              <a:pathLst>
                <a:path w="61" h="242">
                  <a:moveTo>
                    <a:pt x="15" y="0"/>
                  </a:moveTo>
                  <a:lnTo>
                    <a:pt x="14" y="1"/>
                  </a:lnTo>
                  <a:lnTo>
                    <a:pt x="13" y="5"/>
                  </a:lnTo>
                  <a:lnTo>
                    <a:pt x="10" y="11"/>
                  </a:lnTo>
                  <a:lnTo>
                    <a:pt x="9" y="21"/>
                  </a:lnTo>
                  <a:lnTo>
                    <a:pt x="5" y="29"/>
                  </a:lnTo>
                  <a:lnTo>
                    <a:pt x="4" y="42"/>
                  </a:lnTo>
                  <a:lnTo>
                    <a:pt x="1" y="53"/>
                  </a:lnTo>
                  <a:lnTo>
                    <a:pt x="1" y="68"/>
                  </a:lnTo>
                  <a:lnTo>
                    <a:pt x="0" y="79"/>
                  </a:lnTo>
                  <a:lnTo>
                    <a:pt x="1" y="92"/>
                  </a:lnTo>
                  <a:lnTo>
                    <a:pt x="1" y="104"/>
                  </a:lnTo>
                  <a:lnTo>
                    <a:pt x="3" y="117"/>
                  </a:lnTo>
                  <a:lnTo>
                    <a:pt x="4" y="129"/>
                  </a:lnTo>
                  <a:lnTo>
                    <a:pt x="5" y="141"/>
                  </a:lnTo>
                  <a:lnTo>
                    <a:pt x="5" y="152"/>
                  </a:lnTo>
                  <a:lnTo>
                    <a:pt x="8" y="163"/>
                  </a:lnTo>
                  <a:lnTo>
                    <a:pt x="6" y="173"/>
                  </a:lnTo>
                  <a:lnTo>
                    <a:pt x="5" y="181"/>
                  </a:lnTo>
                  <a:lnTo>
                    <a:pt x="5" y="189"/>
                  </a:lnTo>
                  <a:lnTo>
                    <a:pt x="5" y="196"/>
                  </a:lnTo>
                  <a:lnTo>
                    <a:pt x="4" y="201"/>
                  </a:lnTo>
                  <a:lnTo>
                    <a:pt x="3" y="206"/>
                  </a:lnTo>
                  <a:lnTo>
                    <a:pt x="3" y="207"/>
                  </a:lnTo>
                  <a:lnTo>
                    <a:pt x="3" y="210"/>
                  </a:lnTo>
                  <a:lnTo>
                    <a:pt x="27" y="242"/>
                  </a:lnTo>
                  <a:lnTo>
                    <a:pt x="61" y="211"/>
                  </a:lnTo>
                  <a:lnTo>
                    <a:pt x="60" y="209"/>
                  </a:lnTo>
                  <a:lnTo>
                    <a:pt x="60" y="204"/>
                  </a:lnTo>
                  <a:lnTo>
                    <a:pt x="57" y="195"/>
                  </a:lnTo>
                  <a:lnTo>
                    <a:pt x="56" y="186"/>
                  </a:lnTo>
                  <a:lnTo>
                    <a:pt x="53" y="174"/>
                  </a:lnTo>
                  <a:lnTo>
                    <a:pt x="52" y="162"/>
                  </a:lnTo>
                  <a:lnTo>
                    <a:pt x="48" y="148"/>
                  </a:lnTo>
                  <a:lnTo>
                    <a:pt x="47" y="137"/>
                  </a:lnTo>
                  <a:lnTo>
                    <a:pt x="45" y="123"/>
                  </a:lnTo>
                  <a:lnTo>
                    <a:pt x="41" y="112"/>
                  </a:lnTo>
                  <a:lnTo>
                    <a:pt x="40" y="101"/>
                  </a:lnTo>
                  <a:lnTo>
                    <a:pt x="37" y="91"/>
                  </a:lnTo>
                  <a:lnTo>
                    <a:pt x="35" y="81"/>
                  </a:lnTo>
                  <a:lnTo>
                    <a:pt x="34" y="73"/>
                  </a:lnTo>
                  <a:lnTo>
                    <a:pt x="31" y="64"/>
                  </a:lnTo>
                  <a:lnTo>
                    <a:pt x="30" y="58"/>
                  </a:lnTo>
                  <a:lnTo>
                    <a:pt x="26" y="49"/>
                  </a:lnTo>
                  <a:lnTo>
                    <a:pt x="24" y="41"/>
                  </a:lnTo>
                  <a:lnTo>
                    <a:pt x="21" y="31"/>
                  </a:lnTo>
                  <a:lnTo>
                    <a:pt x="20" y="22"/>
                  </a:lnTo>
                  <a:lnTo>
                    <a:pt x="16" y="13"/>
                  </a:lnTo>
                  <a:lnTo>
                    <a:pt x="16" y="6"/>
                  </a:lnTo>
                  <a:lnTo>
                    <a:pt x="15" y="1"/>
                  </a:lnTo>
                  <a:lnTo>
                    <a:pt x="15" y="0"/>
                  </a:lnTo>
                  <a:lnTo>
                    <a:pt x="15" y="0"/>
                  </a:lnTo>
                  <a:close/>
                </a:path>
              </a:pathLst>
            </a:custGeom>
            <a:solidFill>
              <a:srgbClr val="2e332e"/>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31" name=""/>
            <p:cNvSpPr/>
            <p:nvPr/>
          </p:nvSpPr>
          <p:spPr>
            <a:xfrm>
              <a:off x="296640" y="5532480"/>
              <a:ext cx="132120" cy="221400"/>
            </a:xfrm>
            <a:custGeom>
              <a:avLst/>
              <a:gdLst/>
              <a:ahLst/>
              <a:rect l="l" t="t" r="r" b="b"/>
              <a:pathLst>
                <a:path w="95" h="149">
                  <a:moveTo>
                    <a:pt x="86" y="130"/>
                  </a:moveTo>
                  <a:lnTo>
                    <a:pt x="76" y="149"/>
                  </a:lnTo>
                  <a:lnTo>
                    <a:pt x="73" y="148"/>
                  </a:lnTo>
                  <a:lnTo>
                    <a:pt x="66" y="144"/>
                  </a:lnTo>
                  <a:lnTo>
                    <a:pt x="58" y="138"/>
                  </a:lnTo>
                  <a:lnTo>
                    <a:pt x="51" y="132"/>
                  </a:lnTo>
                  <a:lnTo>
                    <a:pt x="42" y="123"/>
                  </a:lnTo>
                  <a:lnTo>
                    <a:pt x="36" y="117"/>
                  </a:lnTo>
                  <a:lnTo>
                    <a:pt x="31" y="112"/>
                  </a:lnTo>
                  <a:lnTo>
                    <a:pt x="30" y="112"/>
                  </a:lnTo>
                  <a:lnTo>
                    <a:pt x="15" y="86"/>
                  </a:lnTo>
                  <a:lnTo>
                    <a:pt x="2" y="84"/>
                  </a:lnTo>
                  <a:lnTo>
                    <a:pt x="0" y="64"/>
                  </a:lnTo>
                  <a:lnTo>
                    <a:pt x="11" y="60"/>
                  </a:lnTo>
                  <a:lnTo>
                    <a:pt x="11" y="57"/>
                  </a:lnTo>
                  <a:lnTo>
                    <a:pt x="10" y="51"/>
                  </a:lnTo>
                  <a:lnTo>
                    <a:pt x="9" y="41"/>
                  </a:lnTo>
                  <a:lnTo>
                    <a:pt x="10" y="32"/>
                  </a:lnTo>
                  <a:lnTo>
                    <a:pt x="11" y="25"/>
                  </a:lnTo>
                  <a:lnTo>
                    <a:pt x="14" y="18"/>
                  </a:lnTo>
                  <a:lnTo>
                    <a:pt x="15" y="15"/>
                  </a:lnTo>
                  <a:lnTo>
                    <a:pt x="18" y="15"/>
                  </a:lnTo>
                  <a:lnTo>
                    <a:pt x="20" y="12"/>
                  </a:lnTo>
                  <a:lnTo>
                    <a:pt x="29" y="6"/>
                  </a:lnTo>
                  <a:lnTo>
                    <a:pt x="34" y="4"/>
                  </a:lnTo>
                  <a:lnTo>
                    <a:pt x="39" y="1"/>
                  </a:lnTo>
                  <a:lnTo>
                    <a:pt x="45" y="0"/>
                  </a:lnTo>
                  <a:lnTo>
                    <a:pt x="50" y="0"/>
                  </a:lnTo>
                  <a:lnTo>
                    <a:pt x="58" y="1"/>
                  </a:lnTo>
                  <a:lnTo>
                    <a:pt x="66" y="6"/>
                  </a:lnTo>
                  <a:lnTo>
                    <a:pt x="69" y="10"/>
                  </a:lnTo>
                  <a:lnTo>
                    <a:pt x="73" y="12"/>
                  </a:lnTo>
                  <a:lnTo>
                    <a:pt x="84" y="43"/>
                  </a:lnTo>
                  <a:lnTo>
                    <a:pt x="86" y="60"/>
                  </a:lnTo>
                  <a:lnTo>
                    <a:pt x="87" y="62"/>
                  </a:lnTo>
                  <a:lnTo>
                    <a:pt x="89" y="70"/>
                  </a:lnTo>
                  <a:lnTo>
                    <a:pt x="90" y="74"/>
                  </a:lnTo>
                  <a:lnTo>
                    <a:pt x="92" y="79"/>
                  </a:lnTo>
                  <a:lnTo>
                    <a:pt x="94" y="84"/>
                  </a:lnTo>
                  <a:lnTo>
                    <a:pt x="95" y="89"/>
                  </a:lnTo>
                  <a:lnTo>
                    <a:pt x="95" y="98"/>
                  </a:lnTo>
                  <a:lnTo>
                    <a:pt x="95" y="104"/>
                  </a:lnTo>
                  <a:lnTo>
                    <a:pt x="95" y="107"/>
                  </a:lnTo>
                  <a:lnTo>
                    <a:pt x="95" y="109"/>
                  </a:lnTo>
                  <a:lnTo>
                    <a:pt x="86" y="120"/>
                  </a:lnTo>
                  <a:lnTo>
                    <a:pt x="86" y="130"/>
                  </a:lnTo>
                  <a:lnTo>
                    <a:pt x="86" y="130"/>
                  </a:lnTo>
                  <a:close/>
                </a:path>
              </a:pathLst>
            </a:custGeom>
            <a:solidFill>
              <a:srgbClr val="e0857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32" name=""/>
            <p:cNvSpPr/>
            <p:nvPr/>
          </p:nvSpPr>
          <p:spPr>
            <a:xfrm>
              <a:off x="331560" y="5572800"/>
              <a:ext cx="44280" cy="64080"/>
            </a:xfrm>
            <a:custGeom>
              <a:avLst/>
              <a:gdLst/>
              <a:ahLst/>
              <a:rect l="l" t="t" r="r" b="b"/>
              <a:pathLst>
                <a:path w="32" h="43">
                  <a:moveTo>
                    <a:pt x="24" y="1"/>
                  </a:moveTo>
                  <a:lnTo>
                    <a:pt x="17" y="5"/>
                  </a:lnTo>
                  <a:lnTo>
                    <a:pt x="5" y="5"/>
                  </a:lnTo>
                  <a:lnTo>
                    <a:pt x="0" y="27"/>
                  </a:lnTo>
                  <a:lnTo>
                    <a:pt x="20" y="16"/>
                  </a:lnTo>
                  <a:lnTo>
                    <a:pt x="20" y="38"/>
                  </a:lnTo>
                  <a:lnTo>
                    <a:pt x="32" y="43"/>
                  </a:lnTo>
                  <a:lnTo>
                    <a:pt x="30" y="11"/>
                  </a:lnTo>
                  <a:lnTo>
                    <a:pt x="28" y="9"/>
                  </a:lnTo>
                  <a:lnTo>
                    <a:pt x="27" y="4"/>
                  </a:lnTo>
                  <a:lnTo>
                    <a:pt x="25" y="0"/>
                  </a:lnTo>
                  <a:lnTo>
                    <a:pt x="24" y="1"/>
                  </a:lnTo>
                  <a:lnTo>
                    <a:pt x="24" y="1"/>
                  </a:lnTo>
                  <a:close/>
                </a:path>
              </a:pathLst>
            </a:custGeom>
            <a:solidFill>
              <a:srgbClr val="c7695c"/>
            </a:solidFill>
            <a:ln w="0">
              <a:noFill/>
            </a:ln>
          </p:spPr>
          <p:style>
            <a:lnRef idx="0"/>
            <a:fillRef idx="0"/>
            <a:effectRef idx="0"/>
            <a:fontRef idx="minor"/>
          </p:style>
          <p:txBody>
            <a:bodyPr lIns="90000" rIns="90000" tIns="17280" bIns="17280" anchor="t">
              <a:noAutofit/>
            </a:bodyPr>
            <a:p>
              <a:endParaRPr b="0" lang="en-US" sz="2400" strike="noStrike" u="none">
                <a:solidFill>
                  <a:srgbClr val="ffffff"/>
                </a:solidFill>
                <a:effectLst/>
                <a:uFillTx/>
                <a:latin typeface="Times New Roman"/>
              </a:endParaRPr>
            </a:p>
          </p:txBody>
        </p:sp>
        <p:sp>
          <p:nvSpPr>
            <p:cNvPr id="1433" name=""/>
            <p:cNvSpPr/>
            <p:nvPr/>
          </p:nvSpPr>
          <p:spPr>
            <a:xfrm>
              <a:off x="302400" y="5571360"/>
              <a:ext cx="111240" cy="182520"/>
            </a:xfrm>
            <a:custGeom>
              <a:avLst/>
              <a:gdLst/>
              <a:ahLst/>
              <a:rect l="l" t="t" r="r" b="b"/>
              <a:pathLst>
                <a:path w="80" h="123">
                  <a:moveTo>
                    <a:pt x="65" y="58"/>
                  </a:moveTo>
                  <a:lnTo>
                    <a:pt x="64" y="68"/>
                  </a:lnTo>
                  <a:lnTo>
                    <a:pt x="72" y="68"/>
                  </a:lnTo>
                  <a:lnTo>
                    <a:pt x="65" y="79"/>
                  </a:lnTo>
                  <a:lnTo>
                    <a:pt x="62" y="89"/>
                  </a:lnTo>
                  <a:lnTo>
                    <a:pt x="80" y="95"/>
                  </a:lnTo>
                  <a:lnTo>
                    <a:pt x="69" y="105"/>
                  </a:lnTo>
                  <a:lnTo>
                    <a:pt x="69" y="123"/>
                  </a:lnTo>
                  <a:lnTo>
                    <a:pt x="26" y="85"/>
                  </a:lnTo>
                  <a:lnTo>
                    <a:pt x="10" y="60"/>
                  </a:lnTo>
                  <a:lnTo>
                    <a:pt x="0" y="53"/>
                  </a:lnTo>
                  <a:lnTo>
                    <a:pt x="0" y="44"/>
                  </a:lnTo>
                  <a:lnTo>
                    <a:pt x="7" y="43"/>
                  </a:lnTo>
                  <a:lnTo>
                    <a:pt x="0" y="27"/>
                  </a:lnTo>
                  <a:lnTo>
                    <a:pt x="7" y="0"/>
                  </a:lnTo>
                  <a:lnTo>
                    <a:pt x="11" y="20"/>
                  </a:lnTo>
                  <a:lnTo>
                    <a:pt x="21" y="25"/>
                  </a:lnTo>
                  <a:lnTo>
                    <a:pt x="26" y="39"/>
                  </a:lnTo>
                  <a:lnTo>
                    <a:pt x="26" y="60"/>
                  </a:lnTo>
                  <a:lnTo>
                    <a:pt x="48" y="85"/>
                  </a:lnTo>
                  <a:lnTo>
                    <a:pt x="51" y="62"/>
                  </a:lnTo>
                  <a:lnTo>
                    <a:pt x="65" y="58"/>
                  </a:lnTo>
                  <a:lnTo>
                    <a:pt x="65" y="58"/>
                  </a:lnTo>
                  <a:close/>
                </a:path>
              </a:pathLst>
            </a:custGeom>
            <a:solidFill>
              <a:srgbClr val="c7695c"/>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34" name=""/>
            <p:cNvSpPr/>
            <p:nvPr/>
          </p:nvSpPr>
          <p:spPr>
            <a:xfrm>
              <a:off x="377280" y="5569920"/>
              <a:ext cx="26280" cy="15840"/>
            </a:xfrm>
            <a:custGeom>
              <a:avLst/>
              <a:gdLst/>
              <a:ahLst/>
              <a:rect l="l" t="t" r="r" b="b"/>
              <a:pathLst>
                <a:path w="19" h="11">
                  <a:moveTo>
                    <a:pt x="19" y="6"/>
                  </a:moveTo>
                  <a:lnTo>
                    <a:pt x="4" y="0"/>
                  </a:lnTo>
                  <a:lnTo>
                    <a:pt x="0" y="8"/>
                  </a:lnTo>
                  <a:lnTo>
                    <a:pt x="10" y="11"/>
                  </a:lnTo>
                  <a:lnTo>
                    <a:pt x="19" y="6"/>
                  </a:lnTo>
                  <a:lnTo>
                    <a:pt x="19" y="6"/>
                  </a:lnTo>
                  <a:close/>
                </a:path>
              </a:pathLst>
            </a:custGeom>
            <a:solidFill>
              <a:srgbClr val="c7695c"/>
            </a:solidFill>
            <a:ln w="0">
              <a:noFill/>
            </a:ln>
          </p:spPr>
          <p:style>
            <a:lnRef idx="0"/>
            <a:fillRef idx="0"/>
            <a:effectRef idx="0"/>
            <a:fontRef idx="minor"/>
          </p:style>
          <p:txBody>
            <a:bodyPr lIns="90000" rIns="90000" tIns="-30960" bIns="-30960" anchor="t">
              <a:noAutofit/>
            </a:bodyPr>
            <a:p>
              <a:endParaRPr b="0" lang="en-US" sz="2400" strike="noStrike" u="none">
                <a:solidFill>
                  <a:srgbClr val="ffffff"/>
                </a:solidFill>
                <a:effectLst/>
                <a:uFillTx/>
                <a:latin typeface="Times New Roman"/>
              </a:endParaRPr>
            </a:p>
          </p:txBody>
        </p:sp>
        <p:sp>
          <p:nvSpPr>
            <p:cNvPr id="1435" name=""/>
            <p:cNvSpPr/>
            <p:nvPr/>
          </p:nvSpPr>
          <p:spPr>
            <a:xfrm>
              <a:off x="369000" y="5636880"/>
              <a:ext cx="55440" cy="42840"/>
            </a:xfrm>
            <a:custGeom>
              <a:avLst/>
              <a:gdLst/>
              <a:ahLst/>
              <a:rect l="l" t="t" r="r" b="b"/>
              <a:pathLst>
                <a:path w="40" h="29">
                  <a:moveTo>
                    <a:pt x="40" y="8"/>
                  </a:moveTo>
                  <a:lnTo>
                    <a:pt x="22" y="0"/>
                  </a:lnTo>
                  <a:lnTo>
                    <a:pt x="16" y="5"/>
                  </a:lnTo>
                  <a:lnTo>
                    <a:pt x="8" y="5"/>
                  </a:lnTo>
                  <a:lnTo>
                    <a:pt x="6" y="5"/>
                  </a:lnTo>
                  <a:lnTo>
                    <a:pt x="6" y="8"/>
                  </a:lnTo>
                  <a:lnTo>
                    <a:pt x="4" y="10"/>
                  </a:lnTo>
                  <a:lnTo>
                    <a:pt x="3" y="16"/>
                  </a:lnTo>
                  <a:lnTo>
                    <a:pt x="0" y="20"/>
                  </a:lnTo>
                  <a:lnTo>
                    <a:pt x="0" y="24"/>
                  </a:lnTo>
                  <a:lnTo>
                    <a:pt x="0" y="28"/>
                  </a:lnTo>
                  <a:lnTo>
                    <a:pt x="0" y="29"/>
                  </a:lnTo>
                  <a:lnTo>
                    <a:pt x="15" y="19"/>
                  </a:lnTo>
                  <a:lnTo>
                    <a:pt x="22" y="14"/>
                  </a:lnTo>
                  <a:lnTo>
                    <a:pt x="38" y="14"/>
                  </a:lnTo>
                  <a:lnTo>
                    <a:pt x="40" y="8"/>
                  </a:lnTo>
                  <a:lnTo>
                    <a:pt x="40" y="8"/>
                  </a:lnTo>
                  <a:close/>
                </a:path>
              </a:pathLst>
            </a:custGeom>
            <a:solidFill>
              <a:srgbClr val="2e332e"/>
            </a:solidFill>
            <a:ln w="0">
              <a:noFill/>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Times New Roman"/>
              </a:endParaRPr>
            </a:p>
          </p:txBody>
        </p:sp>
        <p:sp>
          <p:nvSpPr>
            <p:cNvPr id="1436" name=""/>
            <p:cNvSpPr/>
            <p:nvPr/>
          </p:nvSpPr>
          <p:spPr>
            <a:xfrm>
              <a:off x="903240" y="6558840"/>
              <a:ext cx="94320" cy="32400"/>
            </a:xfrm>
            <a:custGeom>
              <a:avLst/>
              <a:gdLst/>
              <a:ahLst/>
              <a:rect l="l" t="t" r="r" b="b"/>
              <a:pathLst>
                <a:path w="68" h="22">
                  <a:moveTo>
                    <a:pt x="21" y="3"/>
                  </a:moveTo>
                  <a:lnTo>
                    <a:pt x="66" y="12"/>
                  </a:lnTo>
                  <a:lnTo>
                    <a:pt x="68" y="19"/>
                  </a:lnTo>
                  <a:lnTo>
                    <a:pt x="40" y="22"/>
                  </a:lnTo>
                  <a:lnTo>
                    <a:pt x="0" y="15"/>
                  </a:lnTo>
                  <a:lnTo>
                    <a:pt x="5" y="0"/>
                  </a:lnTo>
                  <a:lnTo>
                    <a:pt x="21" y="3"/>
                  </a:lnTo>
                  <a:lnTo>
                    <a:pt x="21" y="3"/>
                  </a:lnTo>
                  <a:close/>
                </a:path>
              </a:pathLst>
            </a:custGeom>
            <a:solidFill>
              <a:srgbClr val="a86ec9"/>
            </a:solidFill>
            <a:ln w="0">
              <a:noFill/>
            </a:ln>
          </p:spPr>
          <p:style>
            <a:lnRef idx="0"/>
            <a:fillRef idx="0"/>
            <a:effectRef idx="0"/>
            <a:fontRef idx="minor"/>
          </p:style>
          <p:txBody>
            <a:bodyPr lIns="90000" rIns="90000" tIns="-14400" bIns="-14400" anchor="t">
              <a:noAutofit/>
            </a:bodyPr>
            <a:p>
              <a:endParaRPr b="0" lang="en-US" sz="2400" strike="noStrike" u="none">
                <a:solidFill>
                  <a:srgbClr val="ffffff"/>
                </a:solidFill>
                <a:effectLst/>
                <a:uFillTx/>
                <a:latin typeface="Times New Roman"/>
              </a:endParaRPr>
            </a:p>
          </p:txBody>
        </p:sp>
        <p:sp>
          <p:nvSpPr>
            <p:cNvPr id="1437" name=""/>
            <p:cNvSpPr/>
            <p:nvPr/>
          </p:nvSpPr>
          <p:spPr>
            <a:xfrm>
              <a:off x="690120" y="6564960"/>
              <a:ext cx="55800" cy="39960"/>
            </a:xfrm>
            <a:custGeom>
              <a:avLst/>
              <a:gdLst/>
              <a:ahLst/>
              <a:rect l="l" t="t" r="r" b="b"/>
              <a:pathLst>
                <a:path w="40" h="27">
                  <a:moveTo>
                    <a:pt x="20" y="4"/>
                  </a:moveTo>
                  <a:lnTo>
                    <a:pt x="37" y="15"/>
                  </a:lnTo>
                  <a:lnTo>
                    <a:pt x="40" y="22"/>
                  </a:lnTo>
                  <a:lnTo>
                    <a:pt x="32" y="27"/>
                  </a:lnTo>
                  <a:lnTo>
                    <a:pt x="0" y="24"/>
                  </a:lnTo>
                  <a:lnTo>
                    <a:pt x="0" y="15"/>
                  </a:lnTo>
                  <a:lnTo>
                    <a:pt x="9" y="0"/>
                  </a:lnTo>
                  <a:lnTo>
                    <a:pt x="20" y="4"/>
                  </a:lnTo>
                  <a:lnTo>
                    <a:pt x="20" y="4"/>
                  </a:lnTo>
                  <a:close/>
                </a:path>
              </a:pathLst>
            </a:custGeom>
            <a:solidFill>
              <a:srgbClr val="a86ec9"/>
            </a:solidFill>
            <a:ln w="0">
              <a:noFill/>
            </a:ln>
          </p:spPr>
          <p:style>
            <a:lnRef idx="0"/>
            <a:fillRef idx="0"/>
            <a:effectRef idx="0"/>
            <a:fontRef idx="minor"/>
          </p:style>
          <p:txBody>
            <a:bodyPr lIns="90000" rIns="90000" tIns="-6840" bIns="-6840" anchor="t">
              <a:noAutofit/>
            </a:bodyPr>
            <a:p>
              <a:endParaRPr b="0" lang="en-US" sz="2400" strike="noStrike" u="none">
                <a:solidFill>
                  <a:srgbClr val="ffffff"/>
                </a:solidFill>
                <a:effectLst/>
                <a:uFillTx/>
                <a:latin typeface="Times New Roman"/>
              </a:endParaRPr>
            </a:p>
          </p:txBody>
        </p:sp>
        <p:sp>
          <p:nvSpPr>
            <p:cNvPr id="1438" name=""/>
            <p:cNvSpPr/>
            <p:nvPr/>
          </p:nvSpPr>
          <p:spPr>
            <a:xfrm>
              <a:off x="832320" y="6386760"/>
              <a:ext cx="123840" cy="191520"/>
            </a:xfrm>
            <a:custGeom>
              <a:avLst/>
              <a:gdLst/>
              <a:ahLst/>
              <a:rect l="l" t="t" r="r" b="b"/>
              <a:pathLst>
                <a:path w="89" h="129">
                  <a:moveTo>
                    <a:pt x="0" y="0"/>
                  </a:moveTo>
                  <a:lnTo>
                    <a:pt x="0" y="4"/>
                  </a:lnTo>
                  <a:lnTo>
                    <a:pt x="2" y="9"/>
                  </a:lnTo>
                  <a:lnTo>
                    <a:pt x="4" y="16"/>
                  </a:lnTo>
                  <a:lnTo>
                    <a:pt x="7" y="24"/>
                  </a:lnTo>
                  <a:lnTo>
                    <a:pt x="10" y="34"/>
                  </a:lnTo>
                  <a:lnTo>
                    <a:pt x="13" y="44"/>
                  </a:lnTo>
                  <a:lnTo>
                    <a:pt x="18" y="55"/>
                  </a:lnTo>
                  <a:lnTo>
                    <a:pt x="23" y="66"/>
                  </a:lnTo>
                  <a:lnTo>
                    <a:pt x="29" y="77"/>
                  </a:lnTo>
                  <a:lnTo>
                    <a:pt x="34" y="87"/>
                  </a:lnTo>
                  <a:lnTo>
                    <a:pt x="40" y="97"/>
                  </a:lnTo>
                  <a:lnTo>
                    <a:pt x="45" y="104"/>
                  </a:lnTo>
                  <a:lnTo>
                    <a:pt x="50" y="110"/>
                  </a:lnTo>
                  <a:lnTo>
                    <a:pt x="52" y="115"/>
                  </a:lnTo>
                  <a:lnTo>
                    <a:pt x="54" y="116"/>
                  </a:lnTo>
                  <a:lnTo>
                    <a:pt x="56" y="128"/>
                  </a:lnTo>
                  <a:lnTo>
                    <a:pt x="73" y="129"/>
                  </a:lnTo>
                  <a:lnTo>
                    <a:pt x="89" y="126"/>
                  </a:lnTo>
                  <a:lnTo>
                    <a:pt x="63" y="112"/>
                  </a:lnTo>
                  <a:lnTo>
                    <a:pt x="62" y="109"/>
                  </a:lnTo>
                  <a:lnTo>
                    <a:pt x="61" y="102"/>
                  </a:lnTo>
                  <a:lnTo>
                    <a:pt x="60" y="92"/>
                  </a:lnTo>
                  <a:lnTo>
                    <a:pt x="57" y="78"/>
                  </a:lnTo>
                  <a:lnTo>
                    <a:pt x="55" y="63"/>
                  </a:lnTo>
                  <a:lnTo>
                    <a:pt x="54" y="50"/>
                  </a:lnTo>
                  <a:lnTo>
                    <a:pt x="50" y="36"/>
                  </a:lnTo>
                  <a:lnTo>
                    <a:pt x="49" y="26"/>
                  </a:lnTo>
                  <a:lnTo>
                    <a:pt x="46" y="16"/>
                  </a:lnTo>
                  <a:lnTo>
                    <a:pt x="45" y="10"/>
                  </a:lnTo>
                  <a:lnTo>
                    <a:pt x="42" y="7"/>
                  </a:lnTo>
                  <a:lnTo>
                    <a:pt x="42" y="4"/>
                  </a:lnTo>
                  <a:lnTo>
                    <a:pt x="40" y="4"/>
                  </a:lnTo>
                  <a:lnTo>
                    <a:pt x="40" y="4"/>
                  </a:lnTo>
                  <a:lnTo>
                    <a:pt x="0" y="0"/>
                  </a:lnTo>
                  <a:lnTo>
                    <a:pt x="0" y="0"/>
                  </a:lnTo>
                  <a:close/>
                </a:path>
              </a:pathLst>
            </a:custGeom>
            <a:solidFill>
              <a:srgbClr val="e6b3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39" name=""/>
            <p:cNvSpPr/>
            <p:nvPr/>
          </p:nvSpPr>
          <p:spPr>
            <a:xfrm>
              <a:off x="669600" y="6347880"/>
              <a:ext cx="59760" cy="239400"/>
            </a:xfrm>
            <a:custGeom>
              <a:avLst/>
              <a:gdLst/>
              <a:ahLst/>
              <a:rect l="l" t="t" r="r" b="b"/>
              <a:pathLst>
                <a:path w="43" h="161">
                  <a:moveTo>
                    <a:pt x="11" y="0"/>
                  </a:moveTo>
                  <a:lnTo>
                    <a:pt x="10" y="0"/>
                  </a:lnTo>
                  <a:lnTo>
                    <a:pt x="8" y="4"/>
                  </a:lnTo>
                  <a:lnTo>
                    <a:pt x="6" y="9"/>
                  </a:lnTo>
                  <a:lnTo>
                    <a:pt x="4" y="15"/>
                  </a:lnTo>
                  <a:lnTo>
                    <a:pt x="1" y="23"/>
                  </a:lnTo>
                  <a:lnTo>
                    <a:pt x="0" y="34"/>
                  </a:lnTo>
                  <a:lnTo>
                    <a:pt x="0" y="45"/>
                  </a:lnTo>
                  <a:lnTo>
                    <a:pt x="0" y="58"/>
                  </a:lnTo>
                  <a:lnTo>
                    <a:pt x="1" y="73"/>
                  </a:lnTo>
                  <a:lnTo>
                    <a:pt x="4" y="88"/>
                  </a:lnTo>
                  <a:lnTo>
                    <a:pt x="8" y="103"/>
                  </a:lnTo>
                  <a:lnTo>
                    <a:pt x="11" y="118"/>
                  </a:lnTo>
                  <a:lnTo>
                    <a:pt x="15" y="129"/>
                  </a:lnTo>
                  <a:lnTo>
                    <a:pt x="18" y="139"/>
                  </a:lnTo>
                  <a:lnTo>
                    <a:pt x="19" y="145"/>
                  </a:lnTo>
                  <a:lnTo>
                    <a:pt x="21" y="147"/>
                  </a:lnTo>
                  <a:lnTo>
                    <a:pt x="16" y="161"/>
                  </a:lnTo>
                  <a:lnTo>
                    <a:pt x="24" y="160"/>
                  </a:lnTo>
                  <a:lnTo>
                    <a:pt x="41" y="157"/>
                  </a:lnTo>
                  <a:lnTo>
                    <a:pt x="32" y="150"/>
                  </a:lnTo>
                  <a:lnTo>
                    <a:pt x="32" y="146"/>
                  </a:lnTo>
                  <a:lnTo>
                    <a:pt x="34" y="141"/>
                  </a:lnTo>
                  <a:lnTo>
                    <a:pt x="34" y="133"/>
                  </a:lnTo>
                  <a:lnTo>
                    <a:pt x="37" y="123"/>
                  </a:lnTo>
                  <a:lnTo>
                    <a:pt x="38" y="110"/>
                  </a:lnTo>
                  <a:lnTo>
                    <a:pt x="41" y="99"/>
                  </a:lnTo>
                  <a:lnTo>
                    <a:pt x="42" y="86"/>
                  </a:lnTo>
                  <a:lnTo>
                    <a:pt x="43" y="75"/>
                  </a:lnTo>
                  <a:lnTo>
                    <a:pt x="43" y="63"/>
                  </a:lnTo>
                  <a:lnTo>
                    <a:pt x="43" y="54"/>
                  </a:lnTo>
                  <a:lnTo>
                    <a:pt x="42" y="45"/>
                  </a:lnTo>
                  <a:lnTo>
                    <a:pt x="42" y="39"/>
                  </a:lnTo>
                  <a:lnTo>
                    <a:pt x="41" y="33"/>
                  </a:lnTo>
                  <a:lnTo>
                    <a:pt x="41" y="30"/>
                  </a:lnTo>
                  <a:lnTo>
                    <a:pt x="41" y="26"/>
                  </a:lnTo>
                  <a:lnTo>
                    <a:pt x="11" y="0"/>
                  </a:lnTo>
                  <a:lnTo>
                    <a:pt x="11" y="0"/>
                  </a:lnTo>
                  <a:close/>
                </a:path>
              </a:pathLst>
            </a:custGeom>
            <a:solidFill>
              <a:srgbClr val="e6b3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40" name=""/>
            <p:cNvSpPr/>
            <p:nvPr/>
          </p:nvSpPr>
          <p:spPr>
            <a:xfrm>
              <a:off x="865800" y="6062040"/>
              <a:ext cx="51120" cy="132480"/>
            </a:xfrm>
            <a:custGeom>
              <a:avLst/>
              <a:gdLst/>
              <a:ahLst/>
              <a:rect l="l" t="t" r="r" b="b"/>
              <a:pathLst>
                <a:path w="37" h="89">
                  <a:moveTo>
                    <a:pt x="25" y="21"/>
                  </a:moveTo>
                  <a:lnTo>
                    <a:pt x="26" y="22"/>
                  </a:lnTo>
                  <a:lnTo>
                    <a:pt x="30" y="29"/>
                  </a:lnTo>
                  <a:lnTo>
                    <a:pt x="32" y="34"/>
                  </a:lnTo>
                  <a:lnTo>
                    <a:pt x="34" y="40"/>
                  </a:lnTo>
                  <a:lnTo>
                    <a:pt x="36" y="47"/>
                  </a:lnTo>
                  <a:lnTo>
                    <a:pt x="37" y="54"/>
                  </a:lnTo>
                  <a:lnTo>
                    <a:pt x="36" y="59"/>
                  </a:lnTo>
                  <a:lnTo>
                    <a:pt x="33" y="65"/>
                  </a:lnTo>
                  <a:lnTo>
                    <a:pt x="31" y="71"/>
                  </a:lnTo>
                  <a:lnTo>
                    <a:pt x="30" y="78"/>
                  </a:lnTo>
                  <a:lnTo>
                    <a:pt x="23" y="85"/>
                  </a:lnTo>
                  <a:lnTo>
                    <a:pt x="22" y="89"/>
                  </a:lnTo>
                  <a:lnTo>
                    <a:pt x="18" y="89"/>
                  </a:lnTo>
                  <a:lnTo>
                    <a:pt x="16" y="87"/>
                  </a:lnTo>
                  <a:lnTo>
                    <a:pt x="16" y="82"/>
                  </a:lnTo>
                  <a:lnTo>
                    <a:pt x="16" y="78"/>
                  </a:lnTo>
                  <a:lnTo>
                    <a:pt x="16" y="73"/>
                  </a:lnTo>
                  <a:lnTo>
                    <a:pt x="16" y="73"/>
                  </a:lnTo>
                  <a:lnTo>
                    <a:pt x="6" y="69"/>
                  </a:lnTo>
                  <a:lnTo>
                    <a:pt x="0" y="40"/>
                  </a:lnTo>
                  <a:lnTo>
                    <a:pt x="1" y="23"/>
                  </a:lnTo>
                  <a:lnTo>
                    <a:pt x="22" y="0"/>
                  </a:lnTo>
                  <a:lnTo>
                    <a:pt x="25" y="21"/>
                  </a:lnTo>
                  <a:lnTo>
                    <a:pt x="25" y="21"/>
                  </a:lnTo>
                  <a:close/>
                </a:path>
              </a:pathLst>
            </a:custGeom>
            <a:solidFill>
              <a:srgbClr val="e6b3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41" name=""/>
            <p:cNvSpPr/>
            <p:nvPr/>
          </p:nvSpPr>
          <p:spPr>
            <a:xfrm>
              <a:off x="864360" y="6071040"/>
              <a:ext cx="38520" cy="29520"/>
            </a:xfrm>
            <a:custGeom>
              <a:avLst/>
              <a:gdLst/>
              <a:ahLst/>
              <a:rect l="l" t="t" r="r" b="b"/>
              <a:pathLst>
                <a:path w="28" h="20">
                  <a:moveTo>
                    <a:pt x="28" y="0"/>
                  </a:moveTo>
                  <a:lnTo>
                    <a:pt x="28" y="12"/>
                  </a:lnTo>
                  <a:lnTo>
                    <a:pt x="0" y="20"/>
                  </a:lnTo>
                  <a:lnTo>
                    <a:pt x="0" y="17"/>
                  </a:lnTo>
                  <a:lnTo>
                    <a:pt x="0" y="12"/>
                  </a:lnTo>
                  <a:lnTo>
                    <a:pt x="0" y="9"/>
                  </a:lnTo>
                  <a:lnTo>
                    <a:pt x="0" y="5"/>
                  </a:lnTo>
                  <a:lnTo>
                    <a:pt x="0" y="1"/>
                  </a:lnTo>
                  <a:lnTo>
                    <a:pt x="3" y="1"/>
                  </a:lnTo>
                  <a:lnTo>
                    <a:pt x="8" y="0"/>
                  </a:lnTo>
                  <a:lnTo>
                    <a:pt x="13" y="0"/>
                  </a:lnTo>
                  <a:lnTo>
                    <a:pt x="18" y="0"/>
                  </a:lnTo>
                  <a:lnTo>
                    <a:pt x="23" y="0"/>
                  </a:lnTo>
                  <a:lnTo>
                    <a:pt x="27" y="0"/>
                  </a:lnTo>
                  <a:lnTo>
                    <a:pt x="28" y="0"/>
                  </a:lnTo>
                  <a:lnTo>
                    <a:pt x="28" y="0"/>
                  </a:lnTo>
                  <a:close/>
                </a:path>
              </a:pathLst>
            </a:custGeom>
            <a:solidFill>
              <a:srgbClr val="66e0e0"/>
            </a:solidFill>
            <a:ln w="0">
              <a:noFill/>
            </a:ln>
          </p:spPr>
          <p:style>
            <a:lnRef idx="0"/>
            <a:fillRef idx="0"/>
            <a:effectRef idx="0"/>
            <a:fontRef idx="minor"/>
          </p:style>
          <p:txBody>
            <a:bodyPr lIns="90000" rIns="90000" tIns="-17280" bIns="-17280" anchor="t">
              <a:noAutofit/>
            </a:bodyPr>
            <a:p>
              <a:endParaRPr b="0" lang="en-US" sz="2400" strike="noStrike" u="none">
                <a:solidFill>
                  <a:srgbClr val="ffffff"/>
                </a:solidFill>
                <a:effectLst/>
                <a:uFillTx/>
                <a:latin typeface="Times New Roman"/>
              </a:endParaRPr>
            </a:p>
          </p:txBody>
        </p:sp>
        <p:sp>
          <p:nvSpPr>
            <p:cNvPr id="1442" name=""/>
            <p:cNvSpPr/>
            <p:nvPr/>
          </p:nvSpPr>
          <p:spPr>
            <a:xfrm>
              <a:off x="661320" y="6059160"/>
              <a:ext cx="234720" cy="365760"/>
            </a:xfrm>
            <a:custGeom>
              <a:avLst/>
              <a:gdLst/>
              <a:ahLst/>
              <a:rect l="l" t="t" r="r" b="b"/>
              <a:pathLst>
                <a:path w="169" h="246">
                  <a:moveTo>
                    <a:pt x="144" y="38"/>
                  </a:moveTo>
                  <a:lnTo>
                    <a:pt x="144" y="39"/>
                  </a:lnTo>
                  <a:lnTo>
                    <a:pt x="144" y="45"/>
                  </a:lnTo>
                  <a:lnTo>
                    <a:pt x="146" y="52"/>
                  </a:lnTo>
                  <a:lnTo>
                    <a:pt x="148" y="65"/>
                  </a:lnTo>
                  <a:lnTo>
                    <a:pt x="151" y="77"/>
                  </a:lnTo>
                  <a:lnTo>
                    <a:pt x="152" y="91"/>
                  </a:lnTo>
                  <a:lnTo>
                    <a:pt x="154" y="104"/>
                  </a:lnTo>
                  <a:lnTo>
                    <a:pt x="157" y="119"/>
                  </a:lnTo>
                  <a:lnTo>
                    <a:pt x="158" y="131"/>
                  </a:lnTo>
                  <a:lnTo>
                    <a:pt x="159" y="143"/>
                  </a:lnTo>
                  <a:lnTo>
                    <a:pt x="161" y="152"/>
                  </a:lnTo>
                  <a:lnTo>
                    <a:pt x="163" y="162"/>
                  </a:lnTo>
                  <a:lnTo>
                    <a:pt x="163" y="171"/>
                  </a:lnTo>
                  <a:lnTo>
                    <a:pt x="163" y="180"/>
                  </a:lnTo>
                  <a:lnTo>
                    <a:pt x="163" y="187"/>
                  </a:lnTo>
                  <a:lnTo>
                    <a:pt x="164" y="194"/>
                  </a:lnTo>
                  <a:lnTo>
                    <a:pt x="164" y="199"/>
                  </a:lnTo>
                  <a:lnTo>
                    <a:pt x="165" y="206"/>
                  </a:lnTo>
                  <a:lnTo>
                    <a:pt x="165" y="209"/>
                  </a:lnTo>
                  <a:lnTo>
                    <a:pt x="167" y="215"/>
                  </a:lnTo>
                  <a:lnTo>
                    <a:pt x="169" y="223"/>
                  </a:lnTo>
                  <a:lnTo>
                    <a:pt x="169" y="225"/>
                  </a:lnTo>
                  <a:lnTo>
                    <a:pt x="169" y="225"/>
                  </a:lnTo>
                  <a:lnTo>
                    <a:pt x="167" y="228"/>
                  </a:lnTo>
                  <a:lnTo>
                    <a:pt x="163" y="230"/>
                  </a:lnTo>
                  <a:lnTo>
                    <a:pt x="158" y="234"/>
                  </a:lnTo>
                  <a:lnTo>
                    <a:pt x="152" y="236"/>
                  </a:lnTo>
                  <a:lnTo>
                    <a:pt x="142" y="240"/>
                  </a:lnTo>
                  <a:lnTo>
                    <a:pt x="130" y="243"/>
                  </a:lnTo>
                  <a:lnTo>
                    <a:pt x="116" y="246"/>
                  </a:lnTo>
                  <a:lnTo>
                    <a:pt x="99" y="246"/>
                  </a:lnTo>
                  <a:lnTo>
                    <a:pt x="80" y="246"/>
                  </a:lnTo>
                  <a:lnTo>
                    <a:pt x="61" y="246"/>
                  </a:lnTo>
                  <a:lnTo>
                    <a:pt x="43" y="246"/>
                  </a:lnTo>
                  <a:lnTo>
                    <a:pt x="25" y="246"/>
                  </a:lnTo>
                  <a:lnTo>
                    <a:pt x="12" y="245"/>
                  </a:lnTo>
                  <a:lnTo>
                    <a:pt x="3" y="245"/>
                  </a:lnTo>
                  <a:lnTo>
                    <a:pt x="0" y="245"/>
                  </a:lnTo>
                  <a:lnTo>
                    <a:pt x="0" y="109"/>
                  </a:lnTo>
                  <a:lnTo>
                    <a:pt x="7" y="23"/>
                  </a:lnTo>
                  <a:lnTo>
                    <a:pt x="126" y="0"/>
                  </a:lnTo>
                  <a:lnTo>
                    <a:pt x="144" y="38"/>
                  </a:lnTo>
                  <a:lnTo>
                    <a:pt x="144" y="38"/>
                  </a:lnTo>
                  <a:close/>
                </a:path>
              </a:pathLst>
            </a:custGeom>
            <a:solidFill>
              <a:srgbClr val="82409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43" name=""/>
            <p:cNvSpPr/>
            <p:nvPr/>
          </p:nvSpPr>
          <p:spPr>
            <a:xfrm>
              <a:off x="705600" y="5507280"/>
              <a:ext cx="133200" cy="434160"/>
            </a:xfrm>
            <a:custGeom>
              <a:avLst/>
              <a:gdLst/>
              <a:ahLst/>
              <a:rect l="l" t="t" r="r" b="b"/>
              <a:pathLst>
                <a:path w="96" h="292">
                  <a:moveTo>
                    <a:pt x="73" y="0"/>
                  </a:moveTo>
                  <a:lnTo>
                    <a:pt x="94" y="48"/>
                  </a:lnTo>
                  <a:lnTo>
                    <a:pt x="96" y="222"/>
                  </a:lnTo>
                  <a:lnTo>
                    <a:pt x="62" y="292"/>
                  </a:lnTo>
                  <a:lnTo>
                    <a:pt x="0" y="132"/>
                  </a:lnTo>
                  <a:lnTo>
                    <a:pt x="43" y="12"/>
                  </a:lnTo>
                  <a:lnTo>
                    <a:pt x="73" y="0"/>
                  </a:lnTo>
                  <a:lnTo>
                    <a:pt x="73" y="0"/>
                  </a:lnTo>
                  <a:close/>
                </a:path>
              </a:pathLst>
            </a:custGeom>
            <a:solidFill>
              <a:srgbClr val="e6b3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44" name=""/>
            <p:cNvSpPr/>
            <p:nvPr/>
          </p:nvSpPr>
          <p:spPr>
            <a:xfrm>
              <a:off x="609840" y="5721480"/>
              <a:ext cx="301680" cy="449280"/>
            </a:xfrm>
            <a:custGeom>
              <a:avLst/>
              <a:gdLst/>
              <a:ahLst/>
              <a:rect l="l" t="t" r="r" b="b"/>
              <a:pathLst>
                <a:path w="217" h="302">
                  <a:moveTo>
                    <a:pt x="163" y="6"/>
                  </a:moveTo>
                  <a:lnTo>
                    <a:pt x="202" y="32"/>
                  </a:lnTo>
                  <a:lnTo>
                    <a:pt x="202" y="32"/>
                  </a:lnTo>
                  <a:lnTo>
                    <a:pt x="204" y="36"/>
                  </a:lnTo>
                  <a:lnTo>
                    <a:pt x="205" y="43"/>
                  </a:lnTo>
                  <a:lnTo>
                    <a:pt x="207" y="53"/>
                  </a:lnTo>
                  <a:lnTo>
                    <a:pt x="210" y="64"/>
                  </a:lnTo>
                  <a:lnTo>
                    <a:pt x="212" y="78"/>
                  </a:lnTo>
                  <a:lnTo>
                    <a:pt x="214" y="94"/>
                  </a:lnTo>
                  <a:lnTo>
                    <a:pt x="216" y="113"/>
                  </a:lnTo>
                  <a:lnTo>
                    <a:pt x="216" y="131"/>
                  </a:lnTo>
                  <a:lnTo>
                    <a:pt x="216" y="152"/>
                  </a:lnTo>
                  <a:lnTo>
                    <a:pt x="216" y="173"/>
                  </a:lnTo>
                  <a:lnTo>
                    <a:pt x="217" y="193"/>
                  </a:lnTo>
                  <a:lnTo>
                    <a:pt x="216" y="208"/>
                  </a:lnTo>
                  <a:lnTo>
                    <a:pt x="216" y="221"/>
                  </a:lnTo>
                  <a:lnTo>
                    <a:pt x="216" y="231"/>
                  </a:lnTo>
                  <a:lnTo>
                    <a:pt x="216" y="235"/>
                  </a:lnTo>
                  <a:lnTo>
                    <a:pt x="191" y="250"/>
                  </a:lnTo>
                  <a:lnTo>
                    <a:pt x="196" y="281"/>
                  </a:lnTo>
                  <a:lnTo>
                    <a:pt x="168" y="293"/>
                  </a:lnTo>
                  <a:lnTo>
                    <a:pt x="146" y="251"/>
                  </a:lnTo>
                  <a:lnTo>
                    <a:pt x="116" y="302"/>
                  </a:lnTo>
                  <a:lnTo>
                    <a:pt x="114" y="300"/>
                  </a:lnTo>
                  <a:lnTo>
                    <a:pt x="110" y="300"/>
                  </a:lnTo>
                  <a:lnTo>
                    <a:pt x="105" y="299"/>
                  </a:lnTo>
                  <a:lnTo>
                    <a:pt x="99" y="298"/>
                  </a:lnTo>
                  <a:lnTo>
                    <a:pt x="91" y="298"/>
                  </a:lnTo>
                  <a:lnTo>
                    <a:pt x="84" y="297"/>
                  </a:lnTo>
                  <a:lnTo>
                    <a:pt x="77" y="295"/>
                  </a:lnTo>
                  <a:lnTo>
                    <a:pt x="70" y="295"/>
                  </a:lnTo>
                  <a:lnTo>
                    <a:pt x="64" y="294"/>
                  </a:lnTo>
                  <a:lnTo>
                    <a:pt x="59" y="293"/>
                  </a:lnTo>
                  <a:lnTo>
                    <a:pt x="56" y="292"/>
                  </a:lnTo>
                  <a:lnTo>
                    <a:pt x="54" y="292"/>
                  </a:lnTo>
                  <a:lnTo>
                    <a:pt x="51" y="290"/>
                  </a:lnTo>
                  <a:lnTo>
                    <a:pt x="49" y="290"/>
                  </a:lnTo>
                  <a:lnTo>
                    <a:pt x="49" y="267"/>
                  </a:lnTo>
                  <a:lnTo>
                    <a:pt x="23" y="262"/>
                  </a:lnTo>
                  <a:lnTo>
                    <a:pt x="22" y="261"/>
                  </a:lnTo>
                  <a:lnTo>
                    <a:pt x="20" y="257"/>
                  </a:lnTo>
                  <a:lnTo>
                    <a:pt x="16" y="251"/>
                  </a:lnTo>
                  <a:lnTo>
                    <a:pt x="14" y="244"/>
                  </a:lnTo>
                  <a:lnTo>
                    <a:pt x="9" y="232"/>
                  </a:lnTo>
                  <a:lnTo>
                    <a:pt x="5" y="219"/>
                  </a:lnTo>
                  <a:lnTo>
                    <a:pt x="2" y="204"/>
                  </a:lnTo>
                  <a:lnTo>
                    <a:pt x="1" y="187"/>
                  </a:lnTo>
                  <a:lnTo>
                    <a:pt x="0" y="167"/>
                  </a:lnTo>
                  <a:lnTo>
                    <a:pt x="0" y="146"/>
                  </a:lnTo>
                  <a:lnTo>
                    <a:pt x="1" y="125"/>
                  </a:lnTo>
                  <a:lnTo>
                    <a:pt x="4" y="106"/>
                  </a:lnTo>
                  <a:lnTo>
                    <a:pt x="5" y="88"/>
                  </a:lnTo>
                  <a:lnTo>
                    <a:pt x="7" y="76"/>
                  </a:lnTo>
                  <a:lnTo>
                    <a:pt x="7" y="66"/>
                  </a:lnTo>
                  <a:lnTo>
                    <a:pt x="9" y="63"/>
                  </a:lnTo>
                  <a:lnTo>
                    <a:pt x="9" y="62"/>
                  </a:lnTo>
                  <a:lnTo>
                    <a:pt x="11" y="58"/>
                  </a:lnTo>
                  <a:lnTo>
                    <a:pt x="15" y="55"/>
                  </a:lnTo>
                  <a:lnTo>
                    <a:pt x="21" y="50"/>
                  </a:lnTo>
                  <a:lnTo>
                    <a:pt x="26" y="43"/>
                  </a:lnTo>
                  <a:lnTo>
                    <a:pt x="33" y="36"/>
                  </a:lnTo>
                  <a:lnTo>
                    <a:pt x="41" y="30"/>
                  </a:lnTo>
                  <a:lnTo>
                    <a:pt x="49" y="25"/>
                  </a:lnTo>
                  <a:lnTo>
                    <a:pt x="57" y="17"/>
                  </a:lnTo>
                  <a:lnTo>
                    <a:pt x="64" y="14"/>
                  </a:lnTo>
                  <a:lnTo>
                    <a:pt x="72" y="8"/>
                  </a:lnTo>
                  <a:lnTo>
                    <a:pt x="79" y="5"/>
                  </a:lnTo>
                  <a:lnTo>
                    <a:pt x="84" y="3"/>
                  </a:lnTo>
                  <a:lnTo>
                    <a:pt x="88" y="0"/>
                  </a:lnTo>
                  <a:lnTo>
                    <a:pt x="91" y="0"/>
                  </a:lnTo>
                  <a:lnTo>
                    <a:pt x="93" y="0"/>
                  </a:lnTo>
                  <a:lnTo>
                    <a:pt x="93" y="3"/>
                  </a:lnTo>
                  <a:lnTo>
                    <a:pt x="94" y="6"/>
                  </a:lnTo>
                  <a:lnTo>
                    <a:pt x="96" y="13"/>
                  </a:lnTo>
                  <a:lnTo>
                    <a:pt x="99" y="17"/>
                  </a:lnTo>
                  <a:lnTo>
                    <a:pt x="102" y="25"/>
                  </a:lnTo>
                  <a:lnTo>
                    <a:pt x="106" y="34"/>
                  </a:lnTo>
                  <a:lnTo>
                    <a:pt x="112" y="43"/>
                  </a:lnTo>
                  <a:lnTo>
                    <a:pt x="116" y="51"/>
                  </a:lnTo>
                  <a:lnTo>
                    <a:pt x="122" y="61"/>
                  </a:lnTo>
                  <a:lnTo>
                    <a:pt x="127" y="69"/>
                  </a:lnTo>
                  <a:lnTo>
                    <a:pt x="133" y="77"/>
                  </a:lnTo>
                  <a:lnTo>
                    <a:pt x="138" y="84"/>
                  </a:lnTo>
                  <a:lnTo>
                    <a:pt x="142" y="89"/>
                  </a:lnTo>
                  <a:lnTo>
                    <a:pt x="144" y="92"/>
                  </a:lnTo>
                  <a:lnTo>
                    <a:pt x="146" y="94"/>
                  </a:lnTo>
                  <a:lnTo>
                    <a:pt x="163" y="6"/>
                  </a:lnTo>
                  <a:lnTo>
                    <a:pt x="163" y="6"/>
                  </a:lnTo>
                  <a:close/>
                </a:path>
              </a:pathLst>
            </a:custGeom>
            <a:solidFill>
              <a:srgbClr val="a86ec9"/>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45" name=""/>
            <p:cNvSpPr/>
            <p:nvPr/>
          </p:nvSpPr>
          <p:spPr>
            <a:xfrm>
              <a:off x="769680" y="5583240"/>
              <a:ext cx="28800" cy="19440"/>
            </a:xfrm>
            <a:custGeom>
              <a:avLst/>
              <a:gdLst/>
              <a:ahLst/>
              <a:rect l="l" t="t" r="r" b="b"/>
              <a:pathLst>
                <a:path w="21" h="13">
                  <a:moveTo>
                    <a:pt x="21" y="2"/>
                  </a:moveTo>
                  <a:lnTo>
                    <a:pt x="18" y="0"/>
                  </a:lnTo>
                  <a:lnTo>
                    <a:pt x="11" y="2"/>
                  </a:lnTo>
                  <a:lnTo>
                    <a:pt x="6" y="3"/>
                  </a:lnTo>
                  <a:lnTo>
                    <a:pt x="2" y="8"/>
                  </a:lnTo>
                  <a:lnTo>
                    <a:pt x="0" y="10"/>
                  </a:lnTo>
                  <a:lnTo>
                    <a:pt x="0" y="13"/>
                  </a:lnTo>
                  <a:lnTo>
                    <a:pt x="16" y="13"/>
                  </a:lnTo>
                  <a:lnTo>
                    <a:pt x="21" y="2"/>
                  </a:lnTo>
                  <a:lnTo>
                    <a:pt x="21" y="2"/>
                  </a:lnTo>
                  <a:close/>
                </a:path>
              </a:pathLst>
            </a:custGeom>
            <a:solidFill>
              <a:srgbClr val="bf6633"/>
            </a:solidFill>
            <a:ln w="0">
              <a:noFill/>
            </a:ln>
          </p:spPr>
          <p:style>
            <a:lnRef idx="0"/>
            <a:fillRef idx="0"/>
            <a:effectRef idx="0"/>
            <a:fontRef idx="minor"/>
          </p:style>
          <p:txBody>
            <a:bodyPr lIns="90000" rIns="90000" tIns="-27360" bIns="-27360" anchor="t">
              <a:noAutofit/>
            </a:bodyPr>
            <a:p>
              <a:endParaRPr b="0" lang="en-US" sz="2400" strike="noStrike" u="none">
                <a:solidFill>
                  <a:srgbClr val="ffffff"/>
                </a:solidFill>
                <a:effectLst/>
                <a:uFillTx/>
                <a:latin typeface="Times New Roman"/>
              </a:endParaRPr>
            </a:p>
          </p:txBody>
        </p:sp>
        <p:sp>
          <p:nvSpPr>
            <p:cNvPr id="1446" name=""/>
            <p:cNvSpPr/>
            <p:nvPr/>
          </p:nvSpPr>
          <p:spPr>
            <a:xfrm>
              <a:off x="769680" y="5586120"/>
              <a:ext cx="66240" cy="167760"/>
            </a:xfrm>
            <a:custGeom>
              <a:avLst/>
              <a:gdLst/>
              <a:ahLst/>
              <a:rect l="l" t="t" r="r" b="b"/>
              <a:pathLst>
                <a:path w="48" h="113">
                  <a:moveTo>
                    <a:pt x="41" y="0"/>
                  </a:moveTo>
                  <a:lnTo>
                    <a:pt x="31" y="0"/>
                  </a:lnTo>
                  <a:lnTo>
                    <a:pt x="33" y="37"/>
                  </a:lnTo>
                  <a:lnTo>
                    <a:pt x="26" y="37"/>
                  </a:lnTo>
                  <a:lnTo>
                    <a:pt x="23" y="48"/>
                  </a:lnTo>
                  <a:lnTo>
                    <a:pt x="12" y="53"/>
                  </a:lnTo>
                  <a:lnTo>
                    <a:pt x="23" y="58"/>
                  </a:lnTo>
                  <a:lnTo>
                    <a:pt x="23" y="68"/>
                  </a:lnTo>
                  <a:lnTo>
                    <a:pt x="28" y="78"/>
                  </a:lnTo>
                  <a:lnTo>
                    <a:pt x="23" y="83"/>
                  </a:lnTo>
                  <a:lnTo>
                    <a:pt x="12" y="84"/>
                  </a:lnTo>
                  <a:lnTo>
                    <a:pt x="0" y="84"/>
                  </a:lnTo>
                  <a:lnTo>
                    <a:pt x="0" y="84"/>
                  </a:lnTo>
                  <a:lnTo>
                    <a:pt x="1" y="87"/>
                  </a:lnTo>
                  <a:lnTo>
                    <a:pt x="5" y="94"/>
                  </a:lnTo>
                  <a:lnTo>
                    <a:pt x="10" y="99"/>
                  </a:lnTo>
                  <a:lnTo>
                    <a:pt x="16" y="104"/>
                  </a:lnTo>
                  <a:lnTo>
                    <a:pt x="22" y="108"/>
                  </a:lnTo>
                  <a:lnTo>
                    <a:pt x="26" y="112"/>
                  </a:lnTo>
                  <a:lnTo>
                    <a:pt x="28" y="113"/>
                  </a:lnTo>
                  <a:lnTo>
                    <a:pt x="48" y="111"/>
                  </a:lnTo>
                  <a:lnTo>
                    <a:pt x="41" y="0"/>
                  </a:lnTo>
                  <a:lnTo>
                    <a:pt x="41" y="0"/>
                  </a:lnTo>
                  <a:close/>
                </a:path>
              </a:pathLst>
            </a:custGeom>
            <a:solidFill>
              <a:srgbClr val="bf66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47" name=""/>
            <p:cNvSpPr/>
            <p:nvPr/>
          </p:nvSpPr>
          <p:spPr>
            <a:xfrm>
              <a:off x="669600" y="5487840"/>
              <a:ext cx="196200" cy="286920"/>
            </a:xfrm>
            <a:custGeom>
              <a:avLst/>
              <a:gdLst/>
              <a:ahLst/>
              <a:rect l="l" t="t" r="r" b="b"/>
              <a:pathLst>
                <a:path w="141" h="193">
                  <a:moveTo>
                    <a:pt x="108" y="4"/>
                  </a:moveTo>
                  <a:lnTo>
                    <a:pt x="109" y="8"/>
                  </a:lnTo>
                  <a:lnTo>
                    <a:pt x="113" y="11"/>
                  </a:lnTo>
                  <a:lnTo>
                    <a:pt x="116" y="19"/>
                  </a:lnTo>
                  <a:lnTo>
                    <a:pt x="120" y="24"/>
                  </a:lnTo>
                  <a:lnTo>
                    <a:pt x="124" y="32"/>
                  </a:lnTo>
                  <a:lnTo>
                    <a:pt x="127" y="40"/>
                  </a:lnTo>
                  <a:lnTo>
                    <a:pt x="131" y="47"/>
                  </a:lnTo>
                  <a:lnTo>
                    <a:pt x="131" y="55"/>
                  </a:lnTo>
                  <a:lnTo>
                    <a:pt x="132" y="66"/>
                  </a:lnTo>
                  <a:lnTo>
                    <a:pt x="131" y="77"/>
                  </a:lnTo>
                  <a:lnTo>
                    <a:pt x="131" y="92"/>
                  </a:lnTo>
                  <a:lnTo>
                    <a:pt x="130" y="104"/>
                  </a:lnTo>
                  <a:lnTo>
                    <a:pt x="130" y="116"/>
                  </a:lnTo>
                  <a:lnTo>
                    <a:pt x="130" y="129"/>
                  </a:lnTo>
                  <a:lnTo>
                    <a:pt x="131" y="141"/>
                  </a:lnTo>
                  <a:lnTo>
                    <a:pt x="131" y="150"/>
                  </a:lnTo>
                  <a:lnTo>
                    <a:pt x="132" y="157"/>
                  </a:lnTo>
                  <a:lnTo>
                    <a:pt x="135" y="163"/>
                  </a:lnTo>
                  <a:lnTo>
                    <a:pt x="136" y="168"/>
                  </a:lnTo>
                  <a:lnTo>
                    <a:pt x="138" y="172"/>
                  </a:lnTo>
                  <a:lnTo>
                    <a:pt x="141" y="174"/>
                  </a:lnTo>
                  <a:lnTo>
                    <a:pt x="117" y="182"/>
                  </a:lnTo>
                  <a:lnTo>
                    <a:pt x="98" y="170"/>
                  </a:lnTo>
                  <a:lnTo>
                    <a:pt x="93" y="149"/>
                  </a:lnTo>
                  <a:lnTo>
                    <a:pt x="94" y="146"/>
                  </a:lnTo>
                  <a:lnTo>
                    <a:pt x="98" y="144"/>
                  </a:lnTo>
                  <a:lnTo>
                    <a:pt x="100" y="140"/>
                  </a:lnTo>
                  <a:lnTo>
                    <a:pt x="103" y="137"/>
                  </a:lnTo>
                  <a:lnTo>
                    <a:pt x="105" y="132"/>
                  </a:lnTo>
                  <a:lnTo>
                    <a:pt x="108" y="128"/>
                  </a:lnTo>
                  <a:lnTo>
                    <a:pt x="108" y="120"/>
                  </a:lnTo>
                  <a:lnTo>
                    <a:pt x="109" y="114"/>
                  </a:lnTo>
                  <a:lnTo>
                    <a:pt x="109" y="105"/>
                  </a:lnTo>
                  <a:lnTo>
                    <a:pt x="109" y="99"/>
                  </a:lnTo>
                  <a:lnTo>
                    <a:pt x="108" y="92"/>
                  </a:lnTo>
                  <a:lnTo>
                    <a:pt x="108" y="87"/>
                  </a:lnTo>
                  <a:lnTo>
                    <a:pt x="108" y="83"/>
                  </a:lnTo>
                  <a:lnTo>
                    <a:pt x="108" y="79"/>
                  </a:lnTo>
                  <a:lnTo>
                    <a:pt x="109" y="71"/>
                  </a:lnTo>
                  <a:lnTo>
                    <a:pt x="109" y="66"/>
                  </a:lnTo>
                  <a:lnTo>
                    <a:pt x="109" y="60"/>
                  </a:lnTo>
                  <a:lnTo>
                    <a:pt x="108" y="55"/>
                  </a:lnTo>
                  <a:lnTo>
                    <a:pt x="108" y="50"/>
                  </a:lnTo>
                  <a:lnTo>
                    <a:pt x="105" y="43"/>
                  </a:lnTo>
                  <a:lnTo>
                    <a:pt x="104" y="39"/>
                  </a:lnTo>
                  <a:lnTo>
                    <a:pt x="101" y="34"/>
                  </a:lnTo>
                  <a:lnTo>
                    <a:pt x="99" y="31"/>
                  </a:lnTo>
                  <a:lnTo>
                    <a:pt x="95" y="26"/>
                  </a:lnTo>
                  <a:lnTo>
                    <a:pt x="95" y="25"/>
                  </a:lnTo>
                  <a:lnTo>
                    <a:pt x="93" y="26"/>
                  </a:lnTo>
                  <a:lnTo>
                    <a:pt x="88" y="35"/>
                  </a:lnTo>
                  <a:lnTo>
                    <a:pt x="85" y="40"/>
                  </a:lnTo>
                  <a:lnTo>
                    <a:pt x="83" y="45"/>
                  </a:lnTo>
                  <a:lnTo>
                    <a:pt x="80" y="51"/>
                  </a:lnTo>
                  <a:lnTo>
                    <a:pt x="77" y="56"/>
                  </a:lnTo>
                  <a:lnTo>
                    <a:pt x="71" y="66"/>
                  </a:lnTo>
                  <a:lnTo>
                    <a:pt x="66" y="73"/>
                  </a:lnTo>
                  <a:lnTo>
                    <a:pt x="62" y="77"/>
                  </a:lnTo>
                  <a:lnTo>
                    <a:pt x="62" y="81"/>
                  </a:lnTo>
                  <a:lnTo>
                    <a:pt x="61" y="82"/>
                  </a:lnTo>
                  <a:lnTo>
                    <a:pt x="61" y="88"/>
                  </a:lnTo>
                  <a:lnTo>
                    <a:pt x="61" y="97"/>
                  </a:lnTo>
                  <a:lnTo>
                    <a:pt x="61" y="109"/>
                  </a:lnTo>
                  <a:lnTo>
                    <a:pt x="61" y="120"/>
                  </a:lnTo>
                  <a:lnTo>
                    <a:pt x="61" y="134"/>
                  </a:lnTo>
                  <a:lnTo>
                    <a:pt x="61" y="146"/>
                  </a:lnTo>
                  <a:lnTo>
                    <a:pt x="62" y="158"/>
                  </a:lnTo>
                  <a:lnTo>
                    <a:pt x="62" y="167"/>
                  </a:lnTo>
                  <a:lnTo>
                    <a:pt x="63" y="174"/>
                  </a:lnTo>
                  <a:lnTo>
                    <a:pt x="66" y="181"/>
                  </a:lnTo>
                  <a:lnTo>
                    <a:pt x="67" y="186"/>
                  </a:lnTo>
                  <a:lnTo>
                    <a:pt x="69" y="189"/>
                  </a:lnTo>
                  <a:lnTo>
                    <a:pt x="72" y="192"/>
                  </a:lnTo>
                  <a:lnTo>
                    <a:pt x="68" y="192"/>
                  </a:lnTo>
                  <a:lnTo>
                    <a:pt x="59" y="193"/>
                  </a:lnTo>
                  <a:lnTo>
                    <a:pt x="55" y="193"/>
                  </a:lnTo>
                  <a:lnTo>
                    <a:pt x="48" y="193"/>
                  </a:lnTo>
                  <a:lnTo>
                    <a:pt x="43" y="192"/>
                  </a:lnTo>
                  <a:lnTo>
                    <a:pt x="38" y="192"/>
                  </a:lnTo>
                  <a:lnTo>
                    <a:pt x="34" y="189"/>
                  </a:lnTo>
                  <a:lnTo>
                    <a:pt x="29" y="187"/>
                  </a:lnTo>
                  <a:lnTo>
                    <a:pt x="24" y="184"/>
                  </a:lnTo>
                  <a:lnTo>
                    <a:pt x="21" y="182"/>
                  </a:lnTo>
                  <a:lnTo>
                    <a:pt x="15" y="178"/>
                  </a:lnTo>
                  <a:lnTo>
                    <a:pt x="15" y="177"/>
                  </a:lnTo>
                  <a:lnTo>
                    <a:pt x="4" y="187"/>
                  </a:lnTo>
                  <a:lnTo>
                    <a:pt x="3" y="184"/>
                  </a:lnTo>
                  <a:lnTo>
                    <a:pt x="1" y="178"/>
                  </a:lnTo>
                  <a:lnTo>
                    <a:pt x="0" y="174"/>
                  </a:lnTo>
                  <a:lnTo>
                    <a:pt x="0" y="170"/>
                  </a:lnTo>
                  <a:lnTo>
                    <a:pt x="0" y="163"/>
                  </a:lnTo>
                  <a:lnTo>
                    <a:pt x="4" y="160"/>
                  </a:lnTo>
                  <a:lnTo>
                    <a:pt x="4" y="153"/>
                  </a:lnTo>
                  <a:lnTo>
                    <a:pt x="5" y="146"/>
                  </a:lnTo>
                  <a:lnTo>
                    <a:pt x="8" y="140"/>
                  </a:lnTo>
                  <a:lnTo>
                    <a:pt x="10" y="134"/>
                  </a:lnTo>
                  <a:lnTo>
                    <a:pt x="11" y="126"/>
                  </a:lnTo>
                  <a:lnTo>
                    <a:pt x="13" y="120"/>
                  </a:lnTo>
                  <a:lnTo>
                    <a:pt x="15" y="113"/>
                  </a:lnTo>
                  <a:lnTo>
                    <a:pt x="16" y="105"/>
                  </a:lnTo>
                  <a:lnTo>
                    <a:pt x="16" y="98"/>
                  </a:lnTo>
                  <a:lnTo>
                    <a:pt x="16" y="90"/>
                  </a:lnTo>
                  <a:lnTo>
                    <a:pt x="16" y="83"/>
                  </a:lnTo>
                  <a:lnTo>
                    <a:pt x="18" y="76"/>
                  </a:lnTo>
                  <a:lnTo>
                    <a:pt x="18" y="68"/>
                  </a:lnTo>
                  <a:lnTo>
                    <a:pt x="19" y="62"/>
                  </a:lnTo>
                  <a:lnTo>
                    <a:pt x="19" y="55"/>
                  </a:lnTo>
                  <a:lnTo>
                    <a:pt x="21" y="47"/>
                  </a:lnTo>
                  <a:lnTo>
                    <a:pt x="22" y="41"/>
                  </a:lnTo>
                  <a:lnTo>
                    <a:pt x="25" y="34"/>
                  </a:lnTo>
                  <a:lnTo>
                    <a:pt x="27" y="29"/>
                  </a:lnTo>
                  <a:lnTo>
                    <a:pt x="32" y="22"/>
                  </a:lnTo>
                  <a:lnTo>
                    <a:pt x="36" y="18"/>
                  </a:lnTo>
                  <a:lnTo>
                    <a:pt x="42" y="14"/>
                  </a:lnTo>
                  <a:lnTo>
                    <a:pt x="48" y="10"/>
                  </a:lnTo>
                  <a:lnTo>
                    <a:pt x="55" y="8"/>
                  </a:lnTo>
                  <a:lnTo>
                    <a:pt x="62" y="4"/>
                  </a:lnTo>
                  <a:lnTo>
                    <a:pt x="69" y="3"/>
                  </a:lnTo>
                  <a:lnTo>
                    <a:pt x="77" y="1"/>
                  </a:lnTo>
                  <a:lnTo>
                    <a:pt x="84" y="1"/>
                  </a:lnTo>
                  <a:lnTo>
                    <a:pt x="89" y="0"/>
                  </a:lnTo>
                  <a:lnTo>
                    <a:pt x="95" y="0"/>
                  </a:lnTo>
                  <a:lnTo>
                    <a:pt x="98" y="0"/>
                  </a:lnTo>
                  <a:lnTo>
                    <a:pt x="99" y="1"/>
                  </a:lnTo>
                  <a:lnTo>
                    <a:pt x="108" y="4"/>
                  </a:lnTo>
                  <a:lnTo>
                    <a:pt x="108" y="4"/>
                  </a:lnTo>
                  <a:close/>
                </a:path>
              </a:pathLst>
            </a:custGeom>
            <a:solidFill>
              <a:srgbClr val="8c5e2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48" name=""/>
            <p:cNvSpPr/>
            <p:nvPr/>
          </p:nvSpPr>
          <p:spPr>
            <a:xfrm>
              <a:off x="658440" y="5822640"/>
              <a:ext cx="120960" cy="266400"/>
            </a:xfrm>
            <a:custGeom>
              <a:avLst/>
              <a:gdLst/>
              <a:ahLst/>
              <a:rect l="l" t="t" r="r" b="b"/>
              <a:pathLst>
                <a:path w="87" h="179">
                  <a:moveTo>
                    <a:pt x="32" y="1"/>
                  </a:moveTo>
                  <a:lnTo>
                    <a:pt x="33" y="4"/>
                  </a:lnTo>
                  <a:lnTo>
                    <a:pt x="37" y="10"/>
                  </a:lnTo>
                  <a:lnTo>
                    <a:pt x="39" y="15"/>
                  </a:lnTo>
                  <a:lnTo>
                    <a:pt x="43" y="20"/>
                  </a:lnTo>
                  <a:lnTo>
                    <a:pt x="46" y="26"/>
                  </a:lnTo>
                  <a:lnTo>
                    <a:pt x="51" y="33"/>
                  </a:lnTo>
                  <a:lnTo>
                    <a:pt x="58" y="38"/>
                  </a:lnTo>
                  <a:lnTo>
                    <a:pt x="63" y="45"/>
                  </a:lnTo>
                  <a:lnTo>
                    <a:pt x="69" y="52"/>
                  </a:lnTo>
                  <a:lnTo>
                    <a:pt x="75" y="58"/>
                  </a:lnTo>
                  <a:lnTo>
                    <a:pt x="79" y="63"/>
                  </a:lnTo>
                  <a:lnTo>
                    <a:pt x="84" y="67"/>
                  </a:lnTo>
                  <a:lnTo>
                    <a:pt x="85" y="69"/>
                  </a:lnTo>
                  <a:lnTo>
                    <a:pt x="87" y="71"/>
                  </a:lnTo>
                  <a:lnTo>
                    <a:pt x="70" y="101"/>
                  </a:lnTo>
                  <a:lnTo>
                    <a:pt x="70" y="105"/>
                  </a:lnTo>
                  <a:lnTo>
                    <a:pt x="70" y="109"/>
                  </a:lnTo>
                  <a:lnTo>
                    <a:pt x="71" y="115"/>
                  </a:lnTo>
                  <a:lnTo>
                    <a:pt x="71" y="121"/>
                  </a:lnTo>
                  <a:lnTo>
                    <a:pt x="72" y="129"/>
                  </a:lnTo>
                  <a:lnTo>
                    <a:pt x="72" y="136"/>
                  </a:lnTo>
                  <a:lnTo>
                    <a:pt x="72" y="143"/>
                  </a:lnTo>
                  <a:lnTo>
                    <a:pt x="70" y="151"/>
                  </a:lnTo>
                  <a:lnTo>
                    <a:pt x="66" y="157"/>
                  </a:lnTo>
                  <a:lnTo>
                    <a:pt x="63" y="163"/>
                  </a:lnTo>
                  <a:lnTo>
                    <a:pt x="60" y="168"/>
                  </a:lnTo>
                  <a:lnTo>
                    <a:pt x="55" y="176"/>
                  </a:lnTo>
                  <a:lnTo>
                    <a:pt x="53" y="179"/>
                  </a:lnTo>
                  <a:lnTo>
                    <a:pt x="19" y="177"/>
                  </a:lnTo>
                  <a:lnTo>
                    <a:pt x="12" y="117"/>
                  </a:lnTo>
                  <a:lnTo>
                    <a:pt x="0" y="106"/>
                  </a:lnTo>
                  <a:lnTo>
                    <a:pt x="14" y="94"/>
                  </a:lnTo>
                  <a:lnTo>
                    <a:pt x="14" y="92"/>
                  </a:lnTo>
                  <a:lnTo>
                    <a:pt x="14" y="90"/>
                  </a:lnTo>
                  <a:lnTo>
                    <a:pt x="16" y="87"/>
                  </a:lnTo>
                  <a:lnTo>
                    <a:pt x="16" y="82"/>
                  </a:lnTo>
                  <a:lnTo>
                    <a:pt x="17" y="75"/>
                  </a:lnTo>
                  <a:lnTo>
                    <a:pt x="18" y="69"/>
                  </a:lnTo>
                  <a:lnTo>
                    <a:pt x="19" y="61"/>
                  </a:lnTo>
                  <a:lnTo>
                    <a:pt x="19" y="53"/>
                  </a:lnTo>
                  <a:lnTo>
                    <a:pt x="19" y="43"/>
                  </a:lnTo>
                  <a:lnTo>
                    <a:pt x="18" y="33"/>
                  </a:lnTo>
                  <a:lnTo>
                    <a:pt x="17" y="25"/>
                  </a:lnTo>
                  <a:lnTo>
                    <a:pt x="17" y="17"/>
                  </a:lnTo>
                  <a:lnTo>
                    <a:pt x="16" y="9"/>
                  </a:lnTo>
                  <a:lnTo>
                    <a:pt x="14" y="5"/>
                  </a:lnTo>
                  <a:lnTo>
                    <a:pt x="14" y="1"/>
                  </a:lnTo>
                  <a:lnTo>
                    <a:pt x="14" y="0"/>
                  </a:lnTo>
                  <a:lnTo>
                    <a:pt x="32" y="1"/>
                  </a:lnTo>
                  <a:lnTo>
                    <a:pt x="32" y="1"/>
                  </a:lnTo>
                  <a:close/>
                </a:path>
              </a:pathLst>
            </a:custGeom>
            <a:solidFill>
              <a:srgbClr val="82409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49" name=""/>
            <p:cNvSpPr/>
            <p:nvPr/>
          </p:nvSpPr>
          <p:spPr>
            <a:xfrm>
              <a:off x="848880" y="5800320"/>
              <a:ext cx="47160" cy="293040"/>
            </a:xfrm>
            <a:custGeom>
              <a:avLst/>
              <a:gdLst/>
              <a:ahLst/>
              <a:rect l="l" t="t" r="r" b="b"/>
              <a:pathLst>
                <a:path w="34" h="197">
                  <a:moveTo>
                    <a:pt x="13" y="0"/>
                  </a:moveTo>
                  <a:lnTo>
                    <a:pt x="19" y="60"/>
                  </a:lnTo>
                  <a:lnTo>
                    <a:pt x="1" y="89"/>
                  </a:lnTo>
                  <a:lnTo>
                    <a:pt x="0" y="89"/>
                  </a:lnTo>
                  <a:lnTo>
                    <a:pt x="0" y="92"/>
                  </a:lnTo>
                  <a:lnTo>
                    <a:pt x="0" y="94"/>
                  </a:lnTo>
                  <a:lnTo>
                    <a:pt x="0" y="99"/>
                  </a:lnTo>
                  <a:lnTo>
                    <a:pt x="0" y="105"/>
                  </a:lnTo>
                  <a:lnTo>
                    <a:pt x="1" y="113"/>
                  </a:lnTo>
                  <a:lnTo>
                    <a:pt x="2" y="121"/>
                  </a:lnTo>
                  <a:lnTo>
                    <a:pt x="5" y="131"/>
                  </a:lnTo>
                  <a:lnTo>
                    <a:pt x="6" y="140"/>
                  </a:lnTo>
                  <a:lnTo>
                    <a:pt x="8" y="151"/>
                  </a:lnTo>
                  <a:lnTo>
                    <a:pt x="9" y="162"/>
                  </a:lnTo>
                  <a:lnTo>
                    <a:pt x="13" y="173"/>
                  </a:lnTo>
                  <a:lnTo>
                    <a:pt x="14" y="182"/>
                  </a:lnTo>
                  <a:lnTo>
                    <a:pt x="17" y="189"/>
                  </a:lnTo>
                  <a:lnTo>
                    <a:pt x="18" y="194"/>
                  </a:lnTo>
                  <a:lnTo>
                    <a:pt x="19" y="197"/>
                  </a:lnTo>
                  <a:lnTo>
                    <a:pt x="34" y="187"/>
                  </a:lnTo>
                  <a:lnTo>
                    <a:pt x="34" y="183"/>
                  </a:lnTo>
                  <a:lnTo>
                    <a:pt x="34" y="176"/>
                  </a:lnTo>
                  <a:lnTo>
                    <a:pt x="34" y="162"/>
                  </a:lnTo>
                  <a:lnTo>
                    <a:pt x="34" y="147"/>
                  </a:lnTo>
                  <a:lnTo>
                    <a:pt x="34" y="128"/>
                  </a:lnTo>
                  <a:lnTo>
                    <a:pt x="34" y="109"/>
                  </a:lnTo>
                  <a:lnTo>
                    <a:pt x="34" y="89"/>
                  </a:lnTo>
                  <a:lnTo>
                    <a:pt x="34" y="71"/>
                  </a:lnTo>
                  <a:lnTo>
                    <a:pt x="30" y="53"/>
                  </a:lnTo>
                  <a:lnTo>
                    <a:pt x="28" y="40"/>
                  </a:lnTo>
                  <a:lnTo>
                    <a:pt x="23" y="26"/>
                  </a:lnTo>
                  <a:lnTo>
                    <a:pt x="21" y="18"/>
                  </a:lnTo>
                  <a:lnTo>
                    <a:pt x="18" y="9"/>
                  </a:lnTo>
                  <a:lnTo>
                    <a:pt x="16" y="4"/>
                  </a:lnTo>
                  <a:lnTo>
                    <a:pt x="13" y="0"/>
                  </a:lnTo>
                  <a:lnTo>
                    <a:pt x="13" y="0"/>
                  </a:lnTo>
                  <a:close/>
                </a:path>
              </a:pathLst>
            </a:custGeom>
            <a:solidFill>
              <a:srgbClr val="82409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50" name=""/>
            <p:cNvSpPr/>
            <p:nvPr/>
          </p:nvSpPr>
          <p:spPr>
            <a:xfrm>
              <a:off x="551160" y="6175080"/>
              <a:ext cx="183600" cy="249840"/>
            </a:xfrm>
            <a:custGeom>
              <a:avLst/>
              <a:gdLst/>
              <a:ahLst/>
              <a:rect l="l" t="t" r="r" b="b"/>
              <a:pathLst>
                <a:path w="132" h="168">
                  <a:moveTo>
                    <a:pt x="85" y="0"/>
                  </a:moveTo>
                  <a:lnTo>
                    <a:pt x="100" y="0"/>
                  </a:lnTo>
                  <a:lnTo>
                    <a:pt x="103" y="18"/>
                  </a:lnTo>
                  <a:lnTo>
                    <a:pt x="104" y="18"/>
                  </a:lnTo>
                  <a:lnTo>
                    <a:pt x="107" y="19"/>
                  </a:lnTo>
                  <a:lnTo>
                    <a:pt x="111" y="20"/>
                  </a:lnTo>
                  <a:lnTo>
                    <a:pt x="117" y="26"/>
                  </a:lnTo>
                  <a:lnTo>
                    <a:pt x="119" y="29"/>
                  </a:lnTo>
                  <a:lnTo>
                    <a:pt x="121" y="34"/>
                  </a:lnTo>
                  <a:lnTo>
                    <a:pt x="122" y="37"/>
                  </a:lnTo>
                  <a:lnTo>
                    <a:pt x="125" y="44"/>
                  </a:lnTo>
                  <a:lnTo>
                    <a:pt x="126" y="48"/>
                  </a:lnTo>
                  <a:lnTo>
                    <a:pt x="126" y="55"/>
                  </a:lnTo>
                  <a:lnTo>
                    <a:pt x="126" y="62"/>
                  </a:lnTo>
                  <a:lnTo>
                    <a:pt x="127" y="69"/>
                  </a:lnTo>
                  <a:lnTo>
                    <a:pt x="126" y="76"/>
                  </a:lnTo>
                  <a:lnTo>
                    <a:pt x="126" y="82"/>
                  </a:lnTo>
                  <a:lnTo>
                    <a:pt x="126" y="88"/>
                  </a:lnTo>
                  <a:lnTo>
                    <a:pt x="126" y="95"/>
                  </a:lnTo>
                  <a:lnTo>
                    <a:pt x="126" y="102"/>
                  </a:lnTo>
                  <a:lnTo>
                    <a:pt x="126" y="108"/>
                  </a:lnTo>
                  <a:lnTo>
                    <a:pt x="126" y="114"/>
                  </a:lnTo>
                  <a:lnTo>
                    <a:pt x="126" y="121"/>
                  </a:lnTo>
                  <a:lnTo>
                    <a:pt x="126" y="128"/>
                  </a:lnTo>
                  <a:lnTo>
                    <a:pt x="127" y="132"/>
                  </a:lnTo>
                  <a:lnTo>
                    <a:pt x="127" y="139"/>
                  </a:lnTo>
                  <a:lnTo>
                    <a:pt x="128" y="144"/>
                  </a:lnTo>
                  <a:lnTo>
                    <a:pt x="130" y="151"/>
                  </a:lnTo>
                  <a:lnTo>
                    <a:pt x="132" y="155"/>
                  </a:lnTo>
                  <a:lnTo>
                    <a:pt x="116" y="155"/>
                  </a:lnTo>
                  <a:lnTo>
                    <a:pt x="116" y="162"/>
                  </a:lnTo>
                  <a:lnTo>
                    <a:pt x="96" y="160"/>
                  </a:lnTo>
                  <a:lnTo>
                    <a:pt x="91" y="167"/>
                  </a:lnTo>
                  <a:lnTo>
                    <a:pt x="88" y="167"/>
                  </a:lnTo>
                  <a:lnTo>
                    <a:pt x="79" y="168"/>
                  </a:lnTo>
                  <a:lnTo>
                    <a:pt x="73" y="168"/>
                  </a:lnTo>
                  <a:lnTo>
                    <a:pt x="67" y="168"/>
                  </a:lnTo>
                  <a:lnTo>
                    <a:pt x="61" y="168"/>
                  </a:lnTo>
                  <a:lnTo>
                    <a:pt x="53" y="168"/>
                  </a:lnTo>
                  <a:lnTo>
                    <a:pt x="46" y="166"/>
                  </a:lnTo>
                  <a:lnTo>
                    <a:pt x="38" y="165"/>
                  </a:lnTo>
                  <a:lnTo>
                    <a:pt x="31" y="165"/>
                  </a:lnTo>
                  <a:lnTo>
                    <a:pt x="25" y="163"/>
                  </a:lnTo>
                  <a:lnTo>
                    <a:pt x="20" y="161"/>
                  </a:lnTo>
                  <a:lnTo>
                    <a:pt x="16" y="161"/>
                  </a:lnTo>
                  <a:lnTo>
                    <a:pt x="14" y="161"/>
                  </a:lnTo>
                  <a:lnTo>
                    <a:pt x="17" y="132"/>
                  </a:lnTo>
                  <a:lnTo>
                    <a:pt x="4" y="121"/>
                  </a:lnTo>
                  <a:lnTo>
                    <a:pt x="3" y="120"/>
                  </a:lnTo>
                  <a:lnTo>
                    <a:pt x="3" y="116"/>
                  </a:lnTo>
                  <a:lnTo>
                    <a:pt x="1" y="113"/>
                  </a:lnTo>
                  <a:lnTo>
                    <a:pt x="1" y="107"/>
                  </a:lnTo>
                  <a:lnTo>
                    <a:pt x="0" y="99"/>
                  </a:lnTo>
                  <a:lnTo>
                    <a:pt x="0" y="92"/>
                  </a:lnTo>
                  <a:lnTo>
                    <a:pt x="0" y="83"/>
                  </a:lnTo>
                  <a:lnTo>
                    <a:pt x="3" y="74"/>
                  </a:lnTo>
                  <a:lnTo>
                    <a:pt x="5" y="65"/>
                  </a:lnTo>
                  <a:lnTo>
                    <a:pt x="7" y="56"/>
                  </a:lnTo>
                  <a:lnTo>
                    <a:pt x="11" y="47"/>
                  </a:lnTo>
                  <a:lnTo>
                    <a:pt x="15" y="40"/>
                  </a:lnTo>
                  <a:lnTo>
                    <a:pt x="17" y="32"/>
                  </a:lnTo>
                  <a:lnTo>
                    <a:pt x="20" y="26"/>
                  </a:lnTo>
                  <a:lnTo>
                    <a:pt x="22" y="23"/>
                  </a:lnTo>
                  <a:lnTo>
                    <a:pt x="25" y="23"/>
                  </a:lnTo>
                  <a:lnTo>
                    <a:pt x="44" y="23"/>
                  </a:lnTo>
                  <a:lnTo>
                    <a:pt x="48" y="5"/>
                  </a:lnTo>
                  <a:lnTo>
                    <a:pt x="61" y="0"/>
                  </a:lnTo>
                  <a:lnTo>
                    <a:pt x="61" y="19"/>
                  </a:lnTo>
                  <a:lnTo>
                    <a:pt x="85" y="18"/>
                  </a:lnTo>
                  <a:lnTo>
                    <a:pt x="85" y="0"/>
                  </a:lnTo>
                  <a:lnTo>
                    <a:pt x="85" y="0"/>
                  </a:lnTo>
                  <a:close/>
                </a:path>
              </a:pathLst>
            </a:custGeom>
            <a:solidFill>
              <a:srgbClr val="cc804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51" name=""/>
            <p:cNvSpPr/>
            <p:nvPr/>
          </p:nvSpPr>
          <p:spPr>
            <a:xfrm>
              <a:off x="559800" y="6212520"/>
              <a:ext cx="166680" cy="208080"/>
            </a:xfrm>
            <a:custGeom>
              <a:avLst/>
              <a:gdLst/>
              <a:ahLst/>
              <a:rect l="l" t="t" r="r" b="b"/>
              <a:pathLst>
                <a:path w="120" h="140">
                  <a:moveTo>
                    <a:pt x="0" y="96"/>
                  </a:moveTo>
                  <a:lnTo>
                    <a:pt x="32" y="104"/>
                  </a:lnTo>
                  <a:lnTo>
                    <a:pt x="38" y="117"/>
                  </a:lnTo>
                  <a:lnTo>
                    <a:pt x="51" y="117"/>
                  </a:lnTo>
                  <a:lnTo>
                    <a:pt x="48" y="115"/>
                  </a:lnTo>
                  <a:lnTo>
                    <a:pt x="47" y="111"/>
                  </a:lnTo>
                  <a:lnTo>
                    <a:pt x="45" y="107"/>
                  </a:lnTo>
                  <a:lnTo>
                    <a:pt x="43" y="103"/>
                  </a:lnTo>
                  <a:lnTo>
                    <a:pt x="43" y="96"/>
                  </a:lnTo>
                  <a:lnTo>
                    <a:pt x="45" y="89"/>
                  </a:lnTo>
                  <a:lnTo>
                    <a:pt x="45" y="78"/>
                  </a:lnTo>
                  <a:lnTo>
                    <a:pt x="46" y="67"/>
                  </a:lnTo>
                  <a:lnTo>
                    <a:pt x="47" y="56"/>
                  </a:lnTo>
                  <a:lnTo>
                    <a:pt x="51" y="46"/>
                  </a:lnTo>
                  <a:lnTo>
                    <a:pt x="52" y="36"/>
                  </a:lnTo>
                  <a:lnTo>
                    <a:pt x="55" y="30"/>
                  </a:lnTo>
                  <a:lnTo>
                    <a:pt x="55" y="23"/>
                  </a:lnTo>
                  <a:lnTo>
                    <a:pt x="56" y="22"/>
                  </a:lnTo>
                  <a:lnTo>
                    <a:pt x="55" y="23"/>
                  </a:lnTo>
                  <a:lnTo>
                    <a:pt x="55" y="28"/>
                  </a:lnTo>
                  <a:lnTo>
                    <a:pt x="55" y="33"/>
                  </a:lnTo>
                  <a:lnTo>
                    <a:pt x="55" y="43"/>
                  </a:lnTo>
                  <a:lnTo>
                    <a:pt x="53" y="52"/>
                  </a:lnTo>
                  <a:lnTo>
                    <a:pt x="52" y="61"/>
                  </a:lnTo>
                  <a:lnTo>
                    <a:pt x="52" y="69"/>
                  </a:lnTo>
                  <a:lnTo>
                    <a:pt x="53" y="78"/>
                  </a:lnTo>
                  <a:lnTo>
                    <a:pt x="53" y="83"/>
                  </a:lnTo>
                  <a:lnTo>
                    <a:pt x="55" y="89"/>
                  </a:lnTo>
                  <a:lnTo>
                    <a:pt x="56" y="93"/>
                  </a:lnTo>
                  <a:lnTo>
                    <a:pt x="58" y="96"/>
                  </a:lnTo>
                  <a:lnTo>
                    <a:pt x="61" y="100"/>
                  </a:lnTo>
                  <a:lnTo>
                    <a:pt x="62" y="101"/>
                  </a:lnTo>
                  <a:lnTo>
                    <a:pt x="80" y="96"/>
                  </a:lnTo>
                  <a:lnTo>
                    <a:pt x="80" y="94"/>
                  </a:lnTo>
                  <a:lnTo>
                    <a:pt x="80" y="88"/>
                  </a:lnTo>
                  <a:lnTo>
                    <a:pt x="80" y="78"/>
                  </a:lnTo>
                  <a:lnTo>
                    <a:pt x="82" y="68"/>
                  </a:lnTo>
                  <a:lnTo>
                    <a:pt x="82" y="56"/>
                  </a:lnTo>
                  <a:lnTo>
                    <a:pt x="83" y="44"/>
                  </a:lnTo>
                  <a:lnTo>
                    <a:pt x="84" y="33"/>
                  </a:lnTo>
                  <a:lnTo>
                    <a:pt x="87" y="23"/>
                  </a:lnTo>
                  <a:lnTo>
                    <a:pt x="87" y="15"/>
                  </a:lnTo>
                  <a:lnTo>
                    <a:pt x="89" y="9"/>
                  </a:lnTo>
                  <a:lnTo>
                    <a:pt x="90" y="5"/>
                  </a:lnTo>
                  <a:lnTo>
                    <a:pt x="94" y="2"/>
                  </a:lnTo>
                  <a:lnTo>
                    <a:pt x="97" y="0"/>
                  </a:lnTo>
                  <a:lnTo>
                    <a:pt x="98" y="1"/>
                  </a:lnTo>
                  <a:lnTo>
                    <a:pt x="99" y="1"/>
                  </a:lnTo>
                  <a:lnTo>
                    <a:pt x="101" y="4"/>
                  </a:lnTo>
                  <a:lnTo>
                    <a:pt x="105" y="7"/>
                  </a:lnTo>
                  <a:lnTo>
                    <a:pt x="110" y="16"/>
                  </a:lnTo>
                  <a:lnTo>
                    <a:pt x="111" y="20"/>
                  </a:lnTo>
                  <a:lnTo>
                    <a:pt x="113" y="26"/>
                  </a:lnTo>
                  <a:lnTo>
                    <a:pt x="113" y="32"/>
                  </a:lnTo>
                  <a:lnTo>
                    <a:pt x="114" y="40"/>
                  </a:lnTo>
                  <a:lnTo>
                    <a:pt x="114" y="46"/>
                  </a:lnTo>
                  <a:lnTo>
                    <a:pt x="115" y="52"/>
                  </a:lnTo>
                  <a:lnTo>
                    <a:pt x="115" y="58"/>
                  </a:lnTo>
                  <a:lnTo>
                    <a:pt x="116" y="64"/>
                  </a:lnTo>
                  <a:lnTo>
                    <a:pt x="115" y="69"/>
                  </a:lnTo>
                  <a:lnTo>
                    <a:pt x="115" y="74"/>
                  </a:lnTo>
                  <a:lnTo>
                    <a:pt x="114" y="78"/>
                  </a:lnTo>
                  <a:lnTo>
                    <a:pt x="114" y="82"/>
                  </a:lnTo>
                  <a:lnTo>
                    <a:pt x="113" y="88"/>
                  </a:lnTo>
                  <a:lnTo>
                    <a:pt x="114" y="96"/>
                  </a:lnTo>
                  <a:lnTo>
                    <a:pt x="114" y="100"/>
                  </a:lnTo>
                  <a:lnTo>
                    <a:pt x="114" y="106"/>
                  </a:lnTo>
                  <a:lnTo>
                    <a:pt x="115" y="111"/>
                  </a:lnTo>
                  <a:lnTo>
                    <a:pt x="116" y="117"/>
                  </a:lnTo>
                  <a:lnTo>
                    <a:pt x="117" y="121"/>
                  </a:lnTo>
                  <a:lnTo>
                    <a:pt x="119" y="126"/>
                  </a:lnTo>
                  <a:lnTo>
                    <a:pt x="120" y="128"/>
                  </a:lnTo>
                  <a:lnTo>
                    <a:pt x="120" y="130"/>
                  </a:lnTo>
                  <a:lnTo>
                    <a:pt x="111" y="130"/>
                  </a:lnTo>
                  <a:lnTo>
                    <a:pt x="110" y="130"/>
                  </a:lnTo>
                  <a:lnTo>
                    <a:pt x="109" y="130"/>
                  </a:lnTo>
                  <a:lnTo>
                    <a:pt x="108" y="128"/>
                  </a:lnTo>
                  <a:lnTo>
                    <a:pt x="108" y="125"/>
                  </a:lnTo>
                  <a:lnTo>
                    <a:pt x="105" y="119"/>
                  </a:lnTo>
                  <a:lnTo>
                    <a:pt x="105" y="111"/>
                  </a:lnTo>
                  <a:lnTo>
                    <a:pt x="104" y="99"/>
                  </a:lnTo>
                  <a:lnTo>
                    <a:pt x="103" y="85"/>
                  </a:lnTo>
                  <a:lnTo>
                    <a:pt x="101" y="70"/>
                  </a:lnTo>
                  <a:lnTo>
                    <a:pt x="101" y="57"/>
                  </a:lnTo>
                  <a:lnTo>
                    <a:pt x="100" y="43"/>
                  </a:lnTo>
                  <a:lnTo>
                    <a:pt x="100" y="32"/>
                  </a:lnTo>
                  <a:lnTo>
                    <a:pt x="100" y="25"/>
                  </a:lnTo>
                  <a:lnTo>
                    <a:pt x="100" y="22"/>
                  </a:lnTo>
                  <a:lnTo>
                    <a:pt x="99" y="23"/>
                  </a:lnTo>
                  <a:lnTo>
                    <a:pt x="98" y="28"/>
                  </a:lnTo>
                  <a:lnTo>
                    <a:pt x="98" y="33"/>
                  </a:lnTo>
                  <a:lnTo>
                    <a:pt x="98" y="42"/>
                  </a:lnTo>
                  <a:lnTo>
                    <a:pt x="97" y="52"/>
                  </a:lnTo>
                  <a:lnTo>
                    <a:pt x="95" y="62"/>
                  </a:lnTo>
                  <a:lnTo>
                    <a:pt x="95" y="73"/>
                  </a:lnTo>
                  <a:lnTo>
                    <a:pt x="97" y="84"/>
                  </a:lnTo>
                  <a:lnTo>
                    <a:pt x="97" y="93"/>
                  </a:lnTo>
                  <a:lnTo>
                    <a:pt x="97" y="103"/>
                  </a:lnTo>
                  <a:lnTo>
                    <a:pt x="98" y="111"/>
                  </a:lnTo>
                  <a:lnTo>
                    <a:pt x="98" y="120"/>
                  </a:lnTo>
                  <a:lnTo>
                    <a:pt x="98" y="125"/>
                  </a:lnTo>
                  <a:lnTo>
                    <a:pt x="99" y="131"/>
                  </a:lnTo>
                  <a:lnTo>
                    <a:pt x="100" y="133"/>
                  </a:lnTo>
                  <a:lnTo>
                    <a:pt x="101" y="136"/>
                  </a:lnTo>
                  <a:lnTo>
                    <a:pt x="90" y="135"/>
                  </a:lnTo>
                  <a:lnTo>
                    <a:pt x="83" y="140"/>
                  </a:lnTo>
                  <a:lnTo>
                    <a:pt x="76" y="121"/>
                  </a:lnTo>
                  <a:lnTo>
                    <a:pt x="74" y="121"/>
                  </a:lnTo>
                  <a:lnTo>
                    <a:pt x="73" y="121"/>
                  </a:lnTo>
                  <a:lnTo>
                    <a:pt x="68" y="122"/>
                  </a:lnTo>
                  <a:lnTo>
                    <a:pt x="64" y="125"/>
                  </a:lnTo>
                  <a:lnTo>
                    <a:pt x="58" y="125"/>
                  </a:lnTo>
                  <a:lnTo>
                    <a:pt x="53" y="125"/>
                  </a:lnTo>
                  <a:lnTo>
                    <a:pt x="47" y="125"/>
                  </a:lnTo>
                  <a:lnTo>
                    <a:pt x="42" y="125"/>
                  </a:lnTo>
                  <a:lnTo>
                    <a:pt x="36" y="122"/>
                  </a:lnTo>
                  <a:lnTo>
                    <a:pt x="30" y="121"/>
                  </a:lnTo>
                  <a:lnTo>
                    <a:pt x="25" y="117"/>
                  </a:lnTo>
                  <a:lnTo>
                    <a:pt x="21" y="116"/>
                  </a:lnTo>
                  <a:lnTo>
                    <a:pt x="14" y="111"/>
                  </a:lnTo>
                  <a:lnTo>
                    <a:pt x="13" y="110"/>
                  </a:lnTo>
                  <a:lnTo>
                    <a:pt x="0" y="96"/>
                  </a:lnTo>
                  <a:lnTo>
                    <a:pt x="0" y="96"/>
                  </a:lnTo>
                  <a:close/>
                </a:path>
              </a:pathLst>
            </a:custGeom>
            <a:solidFill>
              <a:srgbClr val="7d4d1c"/>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52" name=""/>
            <p:cNvSpPr/>
            <p:nvPr/>
          </p:nvSpPr>
          <p:spPr>
            <a:xfrm>
              <a:off x="618120" y="6179760"/>
              <a:ext cx="19440" cy="30960"/>
            </a:xfrm>
            <a:custGeom>
              <a:avLst/>
              <a:gdLst/>
              <a:ahLst/>
              <a:rect l="l" t="t" r="r" b="b"/>
              <a:pathLst>
                <a:path w="14" h="21">
                  <a:moveTo>
                    <a:pt x="14" y="0"/>
                  </a:moveTo>
                  <a:lnTo>
                    <a:pt x="1" y="5"/>
                  </a:lnTo>
                  <a:lnTo>
                    <a:pt x="0" y="21"/>
                  </a:lnTo>
                  <a:lnTo>
                    <a:pt x="13" y="17"/>
                  </a:lnTo>
                  <a:lnTo>
                    <a:pt x="14" y="0"/>
                  </a:lnTo>
                  <a:lnTo>
                    <a:pt x="14" y="0"/>
                  </a:lnTo>
                  <a:close/>
                </a:path>
              </a:pathLst>
            </a:custGeom>
            <a:solidFill>
              <a:srgbClr val="7d4d1c"/>
            </a:solidFill>
            <a:ln w="0">
              <a:noFill/>
            </a:ln>
          </p:spPr>
          <p:style>
            <a:lnRef idx="0"/>
            <a:fillRef idx="0"/>
            <a:effectRef idx="0"/>
            <a:fontRef idx="minor"/>
          </p:style>
          <p:txBody>
            <a:bodyPr lIns="90000" rIns="90000" tIns="-15840" bIns="-15840" anchor="t">
              <a:noAutofit/>
            </a:bodyPr>
            <a:p>
              <a:endParaRPr b="0" lang="en-US" sz="2400" strike="noStrike" u="none">
                <a:solidFill>
                  <a:srgbClr val="ffffff"/>
                </a:solidFill>
                <a:effectLst/>
                <a:uFillTx/>
                <a:latin typeface="Times New Roman"/>
              </a:endParaRPr>
            </a:p>
          </p:txBody>
        </p:sp>
        <p:sp>
          <p:nvSpPr>
            <p:cNvPr id="1453" name=""/>
            <p:cNvSpPr/>
            <p:nvPr/>
          </p:nvSpPr>
          <p:spPr>
            <a:xfrm>
              <a:off x="623880" y="6127560"/>
              <a:ext cx="66240" cy="77400"/>
            </a:xfrm>
            <a:custGeom>
              <a:avLst/>
              <a:gdLst/>
              <a:ahLst/>
              <a:rect l="l" t="t" r="r" b="b"/>
              <a:pathLst>
                <a:path w="48" h="52">
                  <a:moveTo>
                    <a:pt x="39" y="0"/>
                  </a:moveTo>
                  <a:lnTo>
                    <a:pt x="20" y="0"/>
                  </a:lnTo>
                  <a:lnTo>
                    <a:pt x="0" y="29"/>
                  </a:lnTo>
                  <a:lnTo>
                    <a:pt x="5" y="43"/>
                  </a:lnTo>
                  <a:lnTo>
                    <a:pt x="20" y="47"/>
                  </a:lnTo>
                  <a:lnTo>
                    <a:pt x="27" y="52"/>
                  </a:lnTo>
                  <a:lnTo>
                    <a:pt x="33" y="52"/>
                  </a:lnTo>
                  <a:lnTo>
                    <a:pt x="33" y="37"/>
                  </a:lnTo>
                  <a:lnTo>
                    <a:pt x="48" y="35"/>
                  </a:lnTo>
                  <a:lnTo>
                    <a:pt x="44" y="22"/>
                  </a:lnTo>
                  <a:lnTo>
                    <a:pt x="39" y="0"/>
                  </a:lnTo>
                  <a:lnTo>
                    <a:pt x="39" y="0"/>
                  </a:lnTo>
                  <a:close/>
                </a:path>
              </a:pathLst>
            </a:custGeom>
            <a:solidFill>
              <a:srgbClr val="e6b380"/>
            </a:solidFill>
            <a:ln w="0">
              <a:noFill/>
            </a:ln>
          </p:spPr>
          <p:style>
            <a:lnRef idx="0"/>
            <a:fillRef idx="0"/>
            <a:effectRef idx="0"/>
            <a:fontRef idx="minor"/>
          </p:style>
          <p:txBody>
            <a:bodyPr lIns="90000" rIns="90000" tIns="30600" bIns="30600" anchor="t">
              <a:noAutofit/>
            </a:bodyPr>
            <a:p>
              <a:endParaRPr b="0" lang="en-US" sz="2400" strike="noStrike" u="none">
                <a:solidFill>
                  <a:srgbClr val="ffffff"/>
                </a:solidFill>
                <a:effectLst/>
                <a:uFillTx/>
                <a:latin typeface="Times New Roman"/>
              </a:endParaRPr>
            </a:p>
          </p:txBody>
        </p:sp>
        <p:sp>
          <p:nvSpPr>
            <p:cNvPr id="1454" name=""/>
            <p:cNvSpPr/>
            <p:nvPr/>
          </p:nvSpPr>
          <p:spPr>
            <a:xfrm>
              <a:off x="641520" y="6108480"/>
              <a:ext cx="40320" cy="23760"/>
            </a:xfrm>
            <a:custGeom>
              <a:avLst/>
              <a:gdLst/>
              <a:ahLst/>
              <a:rect l="l" t="t" r="r" b="b"/>
              <a:pathLst>
                <a:path w="29" h="16">
                  <a:moveTo>
                    <a:pt x="0" y="0"/>
                  </a:moveTo>
                  <a:lnTo>
                    <a:pt x="3" y="16"/>
                  </a:lnTo>
                  <a:lnTo>
                    <a:pt x="29" y="16"/>
                  </a:lnTo>
                  <a:lnTo>
                    <a:pt x="29" y="5"/>
                  </a:lnTo>
                  <a:lnTo>
                    <a:pt x="0" y="0"/>
                  </a:lnTo>
                  <a:lnTo>
                    <a:pt x="0" y="0"/>
                  </a:lnTo>
                  <a:close/>
                </a:path>
              </a:pathLst>
            </a:custGeom>
            <a:solidFill>
              <a:srgbClr val="66e0e0"/>
            </a:solidFill>
            <a:ln w="0">
              <a:noFill/>
            </a:ln>
          </p:spPr>
          <p:style>
            <a:lnRef idx="0"/>
            <a:fillRef idx="0"/>
            <a:effectRef idx="0"/>
            <a:fontRef idx="minor"/>
          </p:style>
          <p:txBody>
            <a:bodyPr lIns="90000" rIns="90000" tIns="-23040" bIns="-23040" anchor="t">
              <a:noAutofit/>
            </a:bodyPr>
            <a:p>
              <a:endParaRPr b="0" lang="en-US" sz="2400" strike="noStrike" u="none">
                <a:solidFill>
                  <a:srgbClr val="ffffff"/>
                </a:solidFill>
                <a:effectLst/>
                <a:uFillTx/>
                <a:latin typeface="Times New Roman"/>
              </a:endParaRPr>
            </a:p>
          </p:txBody>
        </p:sp>
        <p:sp>
          <p:nvSpPr>
            <p:cNvPr id="1455" name=""/>
            <p:cNvSpPr/>
            <p:nvPr/>
          </p:nvSpPr>
          <p:spPr>
            <a:xfrm>
              <a:off x="1043640" y="6581160"/>
              <a:ext cx="84600" cy="68400"/>
            </a:xfrm>
            <a:custGeom>
              <a:avLst/>
              <a:gdLst/>
              <a:ahLst/>
              <a:rect l="l" t="t" r="r" b="b"/>
              <a:pathLst>
                <a:path w="61" h="46">
                  <a:moveTo>
                    <a:pt x="45" y="0"/>
                  </a:moveTo>
                  <a:lnTo>
                    <a:pt x="61" y="21"/>
                  </a:lnTo>
                  <a:lnTo>
                    <a:pt x="61" y="29"/>
                  </a:lnTo>
                  <a:lnTo>
                    <a:pt x="56" y="30"/>
                  </a:lnTo>
                  <a:lnTo>
                    <a:pt x="61" y="44"/>
                  </a:lnTo>
                  <a:lnTo>
                    <a:pt x="51" y="46"/>
                  </a:lnTo>
                  <a:lnTo>
                    <a:pt x="0" y="46"/>
                  </a:lnTo>
                  <a:lnTo>
                    <a:pt x="0" y="34"/>
                  </a:lnTo>
                  <a:lnTo>
                    <a:pt x="21" y="8"/>
                  </a:lnTo>
                  <a:lnTo>
                    <a:pt x="45" y="0"/>
                  </a:lnTo>
                  <a:lnTo>
                    <a:pt x="45" y="0"/>
                  </a:lnTo>
                  <a:close/>
                </a:path>
              </a:pathLst>
            </a:custGeom>
            <a:solidFill>
              <a:srgbClr val="1a1a1a"/>
            </a:solidFill>
            <a:ln w="0">
              <a:noFill/>
            </a:ln>
          </p:spPr>
          <p:style>
            <a:lnRef idx="0"/>
            <a:fillRef idx="0"/>
            <a:effectRef idx="0"/>
            <a:fontRef idx="minor"/>
          </p:style>
          <p:txBody>
            <a:bodyPr lIns="90000" rIns="90000" tIns="21600" bIns="21600" anchor="t">
              <a:noAutofit/>
            </a:bodyPr>
            <a:p>
              <a:endParaRPr b="0" lang="en-US" sz="2400" strike="noStrike" u="none">
                <a:solidFill>
                  <a:srgbClr val="ffffff"/>
                </a:solidFill>
                <a:effectLst/>
                <a:uFillTx/>
                <a:latin typeface="Times New Roman"/>
              </a:endParaRPr>
            </a:p>
          </p:txBody>
        </p:sp>
        <p:sp>
          <p:nvSpPr>
            <p:cNvPr id="1456" name=""/>
            <p:cNvSpPr/>
            <p:nvPr/>
          </p:nvSpPr>
          <p:spPr>
            <a:xfrm>
              <a:off x="1071720" y="5547240"/>
              <a:ext cx="158040" cy="118800"/>
            </a:xfrm>
            <a:custGeom>
              <a:avLst/>
              <a:gdLst/>
              <a:ahLst/>
              <a:rect l="l" t="t" r="r" b="b"/>
              <a:pathLst>
                <a:path w="114" h="80">
                  <a:moveTo>
                    <a:pt x="1" y="41"/>
                  </a:moveTo>
                  <a:lnTo>
                    <a:pt x="0" y="39"/>
                  </a:lnTo>
                  <a:lnTo>
                    <a:pt x="0" y="37"/>
                  </a:lnTo>
                  <a:lnTo>
                    <a:pt x="1" y="32"/>
                  </a:lnTo>
                  <a:lnTo>
                    <a:pt x="5" y="26"/>
                  </a:lnTo>
                  <a:lnTo>
                    <a:pt x="10" y="18"/>
                  </a:lnTo>
                  <a:lnTo>
                    <a:pt x="19" y="12"/>
                  </a:lnTo>
                  <a:lnTo>
                    <a:pt x="25" y="7"/>
                  </a:lnTo>
                  <a:lnTo>
                    <a:pt x="28" y="5"/>
                  </a:lnTo>
                  <a:lnTo>
                    <a:pt x="31" y="3"/>
                  </a:lnTo>
                  <a:lnTo>
                    <a:pt x="38" y="2"/>
                  </a:lnTo>
                  <a:lnTo>
                    <a:pt x="43" y="1"/>
                  </a:lnTo>
                  <a:lnTo>
                    <a:pt x="49" y="0"/>
                  </a:lnTo>
                  <a:lnTo>
                    <a:pt x="56" y="0"/>
                  </a:lnTo>
                  <a:lnTo>
                    <a:pt x="63" y="1"/>
                  </a:lnTo>
                  <a:lnTo>
                    <a:pt x="68" y="1"/>
                  </a:lnTo>
                  <a:lnTo>
                    <a:pt x="74" y="2"/>
                  </a:lnTo>
                  <a:lnTo>
                    <a:pt x="80" y="3"/>
                  </a:lnTo>
                  <a:lnTo>
                    <a:pt x="85" y="7"/>
                  </a:lnTo>
                  <a:lnTo>
                    <a:pt x="90" y="11"/>
                  </a:lnTo>
                  <a:lnTo>
                    <a:pt x="95" y="16"/>
                  </a:lnTo>
                  <a:lnTo>
                    <a:pt x="99" y="22"/>
                  </a:lnTo>
                  <a:lnTo>
                    <a:pt x="104" y="29"/>
                  </a:lnTo>
                  <a:lnTo>
                    <a:pt x="106" y="37"/>
                  </a:lnTo>
                  <a:lnTo>
                    <a:pt x="109" y="44"/>
                  </a:lnTo>
                  <a:lnTo>
                    <a:pt x="110" y="53"/>
                  </a:lnTo>
                  <a:lnTo>
                    <a:pt x="111" y="63"/>
                  </a:lnTo>
                  <a:lnTo>
                    <a:pt x="111" y="69"/>
                  </a:lnTo>
                  <a:lnTo>
                    <a:pt x="112" y="75"/>
                  </a:lnTo>
                  <a:lnTo>
                    <a:pt x="112" y="79"/>
                  </a:lnTo>
                  <a:lnTo>
                    <a:pt x="114" y="80"/>
                  </a:lnTo>
                  <a:lnTo>
                    <a:pt x="1" y="41"/>
                  </a:lnTo>
                  <a:lnTo>
                    <a:pt x="1" y="41"/>
                  </a:lnTo>
                  <a:close/>
                </a:path>
              </a:pathLst>
            </a:custGeom>
            <a:solidFill>
              <a:srgbClr val="1a1a1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57" name=""/>
            <p:cNvSpPr/>
            <p:nvPr/>
          </p:nvSpPr>
          <p:spPr>
            <a:xfrm>
              <a:off x="1072800" y="5565240"/>
              <a:ext cx="151560" cy="124920"/>
            </a:xfrm>
            <a:custGeom>
              <a:avLst/>
              <a:gdLst/>
              <a:ahLst/>
              <a:rect l="l" t="t" r="r" b="b"/>
              <a:pathLst>
                <a:path w="109" h="84">
                  <a:moveTo>
                    <a:pt x="2" y="53"/>
                  </a:moveTo>
                  <a:lnTo>
                    <a:pt x="0" y="26"/>
                  </a:lnTo>
                  <a:lnTo>
                    <a:pt x="15" y="11"/>
                  </a:lnTo>
                  <a:lnTo>
                    <a:pt x="42" y="0"/>
                  </a:lnTo>
                  <a:lnTo>
                    <a:pt x="72" y="14"/>
                  </a:lnTo>
                  <a:lnTo>
                    <a:pt x="88" y="41"/>
                  </a:lnTo>
                  <a:lnTo>
                    <a:pt x="88" y="51"/>
                  </a:lnTo>
                  <a:lnTo>
                    <a:pt x="100" y="48"/>
                  </a:lnTo>
                  <a:lnTo>
                    <a:pt x="109" y="62"/>
                  </a:lnTo>
                  <a:lnTo>
                    <a:pt x="95" y="79"/>
                  </a:lnTo>
                  <a:lnTo>
                    <a:pt x="11" y="84"/>
                  </a:lnTo>
                  <a:lnTo>
                    <a:pt x="2" y="53"/>
                  </a:lnTo>
                  <a:lnTo>
                    <a:pt x="2" y="53"/>
                  </a:lnTo>
                  <a:close/>
                </a:path>
              </a:pathLst>
            </a:custGeom>
            <a:solidFill>
              <a:srgbClr val="e0857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58" name=""/>
            <p:cNvSpPr/>
            <p:nvPr/>
          </p:nvSpPr>
          <p:spPr>
            <a:xfrm>
              <a:off x="1072800" y="5604120"/>
              <a:ext cx="94320" cy="93600"/>
            </a:xfrm>
            <a:custGeom>
              <a:avLst/>
              <a:gdLst/>
              <a:ahLst/>
              <a:rect l="l" t="t" r="r" b="b"/>
              <a:pathLst>
                <a:path w="68" h="63">
                  <a:moveTo>
                    <a:pt x="24" y="12"/>
                  </a:moveTo>
                  <a:lnTo>
                    <a:pt x="25" y="10"/>
                  </a:lnTo>
                  <a:lnTo>
                    <a:pt x="30" y="6"/>
                  </a:lnTo>
                  <a:lnTo>
                    <a:pt x="35" y="3"/>
                  </a:lnTo>
                  <a:lnTo>
                    <a:pt x="43" y="0"/>
                  </a:lnTo>
                  <a:lnTo>
                    <a:pt x="51" y="1"/>
                  </a:lnTo>
                  <a:lnTo>
                    <a:pt x="60" y="5"/>
                  </a:lnTo>
                  <a:lnTo>
                    <a:pt x="66" y="9"/>
                  </a:lnTo>
                  <a:lnTo>
                    <a:pt x="68" y="10"/>
                  </a:lnTo>
                  <a:lnTo>
                    <a:pt x="45" y="22"/>
                  </a:lnTo>
                  <a:lnTo>
                    <a:pt x="37" y="9"/>
                  </a:lnTo>
                  <a:lnTo>
                    <a:pt x="24" y="25"/>
                  </a:lnTo>
                  <a:lnTo>
                    <a:pt x="20" y="38"/>
                  </a:lnTo>
                  <a:lnTo>
                    <a:pt x="40" y="50"/>
                  </a:lnTo>
                  <a:lnTo>
                    <a:pt x="9" y="63"/>
                  </a:lnTo>
                  <a:lnTo>
                    <a:pt x="4" y="46"/>
                  </a:lnTo>
                  <a:lnTo>
                    <a:pt x="6" y="32"/>
                  </a:lnTo>
                  <a:lnTo>
                    <a:pt x="0" y="25"/>
                  </a:lnTo>
                  <a:lnTo>
                    <a:pt x="10" y="16"/>
                  </a:lnTo>
                  <a:lnTo>
                    <a:pt x="24" y="12"/>
                  </a:lnTo>
                  <a:lnTo>
                    <a:pt x="24" y="12"/>
                  </a:lnTo>
                  <a:close/>
                </a:path>
              </a:pathLst>
            </a:custGeom>
            <a:solidFill>
              <a:srgbClr val="a84a3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59" name=""/>
            <p:cNvSpPr/>
            <p:nvPr/>
          </p:nvSpPr>
          <p:spPr>
            <a:xfrm>
              <a:off x="988200" y="5590440"/>
              <a:ext cx="600840" cy="1011600"/>
            </a:xfrm>
            <a:custGeom>
              <a:avLst/>
              <a:gdLst/>
              <a:ahLst/>
              <a:rect l="l" t="t" r="r" b="b"/>
              <a:pathLst>
                <a:path w="432" h="680">
                  <a:moveTo>
                    <a:pt x="181" y="19"/>
                  </a:moveTo>
                  <a:lnTo>
                    <a:pt x="180" y="19"/>
                  </a:lnTo>
                  <a:lnTo>
                    <a:pt x="177" y="19"/>
                  </a:lnTo>
                  <a:lnTo>
                    <a:pt x="170" y="19"/>
                  </a:lnTo>
                  <a:lnTo>
                    <a:pt x="164" y="23"/>
                  </a:lnTo>
                  <a:lnTo>
                    <a:pt x="155" y="24"/>
                  </a:lnTo>
                  <a:lnTo>
                    <a:pt x="145" y="28"/>
                  </a:lnTo>
                  <a:lnTo>
                    <a:pt x="133" y="33"/>
                  </a:lnTo>
                  <a:lnTo>
                    <a:pt x="121" y="39"/>
                  </a:lnTo>
                  <a:lnTo>
                    <a:pt x="107" y="45"/>
                  </a:lnTo>
                  <a:lnTo>
                    <a:pt x="93" y="51"/>
                  </a:lnTo>
                  <a:lnTo>
                    <a:pt x="80" y="60"/>
                  </a:lnTo>
                  <a:lnTo>
                    <a:pt x="66" y="70"/>
                  </a:lnTo>
                  <a:lnTo>
                    <a:pt x="53" y="77"/>
                  </a:lnTo>
                  <a:lnTo>
                    <a:pt x="42" y="88"/>
                  </a:lnTo>
                  <a:lnTo>
                    <a:pt x="30" y="98"/>
                  </a:lnTo>
                  <a:lnTo>
                    <a:pt x="22" y="108"/>
                  </a:lnTo>
                  <a:lnTo>
                    <a:pt x="14" y="117"/>
                  </a:lnTo>
                  <a:lnTo>
                    <a:pt x="8" y="125"/>
                  </a:lnTo>
                  <a:lnTo>
                    <a:pt x="3" y="134"/>
                  </a:lnTo>
                  <a:lnTo>
                    <a:pt x="2" y="141"/>
                  </a:lnTo>
                  <a:lnTo>
                    <a:pt x="0" y="146"/>
                  </a:lnTo>
                  <a:lnTo>
                    <a:pt x="0" y="151"/>
                  </a:lnTo>
                  <a:lnTo>
                    <a:pt x="0" y="154"/>
                  </a:lnTo>
                  <a:lnTo>
                    <a:pt x="0" y="156"/>
                  </a:lnTo>
                  <a:lnTo>
                    <a:pt x="0" y="159"/>
                  </a:lnTo>
                  <a:lnTo>
                    <a:pt x="1" y="167"/>
                  </a:lnTo>
                  <a:lnTo>
                    <a:pt x="2" y="172"/>
                  </a:lnTo>
                  <a:lnTo>
                    <a:pt x="6" y="178"/>
                  </a:lnTo>
                  <a:lnTo>
                    <a:pt x="11" y="186"/>
                  </a:lnTo>
                  <a:lnTo>
                    <a:pt x="17" y="193"/>
                  </a:lnTo>
                  <a:lnTo>
                    <a:pt x="22" y="201"/>
                  </a:lnTo>
                  <a:lnTo>
                    <a:pt x="29" y="208"/>
                  </a:lnTo>
                  <a:lnTo>
                    <a:pt x="38" y="215"/>
                  </a:lnTo>
                  <a:lnTo>
                    <a:pt x="46" y="223"/>
                  </a:lnTo>
                  <a:lnTo>
                    <a:pt x="54" y="227"/>
                  </a:lnTo>
                  <a:lnTo>
                    <a:pt x="60" y="231"/>
                  </a:lnTo>
                  <a:lnTo>
                    <a:pt x="64" y="234"/>
                  </a:lnTo>
                  <a:lnTo>
                    <a:pt x="65" y="236"/>
                  </a:lnTo>
                  <a:lnTo>
                    <a:pt x="66" y="236"/>
                  </a:lnTo>
                  <a:lnTo>
                    <a:pt x="70" y="241"/>
                  </a:lnTo>
                  <a:lnTo>
                    <a:pt x="76" y="249"/>
                  </a:lnTo>
                  <a:lnTo>
                    <a:pt x="84" y="259"/>
                  </a:lnTo>
                  <a:lnTo>
                    <a:pt x="91" y="270"/>
                  </a:lnTo>
                  <a:lnTo>
                    <a:pt x="100" y="281"/>
                  </a:lnTo>
                  <a:lnTo>
                    <a:pt x="107" y="292"/>
                  </a:lnTo>
                  <a:lnTo>
                    <a:pt x="113" y="304"/>
                  </a:lnTo>
                  <a:lnTo>
                    <a:pt x="116" y="313"/>
                  </a:lnTo>
                  <a:lnTo>
                    <a:pt x="119" y="324"/>
                  </a:lnTo>
                  <a:lnTo>
                    <a:pt x="119" y="332"/>
                  </a:lnTo>
                  <a:lnTo>
                    <a:pt x="119" y="340"/>
                  </a:lnTo>
                  <a:lnTo>
                    <a:pt x="119" y="348"/>
                  </a:lnTo>
                  <a:lnTo>
                    <a:pt x="118" y="356"/>
                  </a:lnTo>
                  <a:lnTo>
                    <a:pt x="116" y="365"/>
                  </a:lnTo>
                  <a:lnTo>
                    <a:pt x="116" y="372"/>
                  </a:lnTo>
                  <a:lnTo>
                    <a:pt x="112" y="380"/>
                  </a:lnTo>
                  <a:lnTo>
                    <a:pt x="109" y="388"/>
                  </a:lnTo>
                  <a:lnTo>
                    <a:pt x="108" y="396"/>
                  </a:lnTo>
                  <a:lnTo>
                    <a:pt x="107" y="404"/>
                  </a:lnTo>
                  <a:lnTo>
                    <a:pt x="106" y="409"/>
                  </a:lnTo>
                  <a:lnTo>
                    <a:pt x="104" y="416"/>
                  </a:lnTo>
                  <a:lnTo>
                    <a:pt x="104" y="419"/>
                  </a:lnTo>
                  <a:lnTo>
                    <a:pt x="104" y="420"/>
                  </a:lnTo>
                  <a:lnTo>
                    <a:pt x="116" y="437"/>
                  </a:lnTo>
                  <a:lnTo>
                    <a:pt x="116" y="438"/>
                  </a:lnTo>
                  <a:lnTo>
                    <a:pt x="116" y="440"/>
                  </a:lnTo>
                  <a:lnTo>
                    <a:pt x="114" y="445"/>
                  </a:lnTo>
                  <a:lnTo>
                    <a:pt x="114" y="454"/>
                  </a:lnTo>
                  <a:lnTo>
                    <a:pt x="112" y="461"/>
                  </a:lnTo>
                  <a:lnTo>
                    <a:pt x="112" y="470"/>
                  </a:lnTo>
                  <a:lnTo>
                    <a:pt x="109" y="480"/>
                  </a:lnTo>
                  <a:lnTo>
                    <a:pt x="108" y="488"/>
                  </a:lnTo>
                  <a:lnTo>
                    <a:pt x="104" y="496"/>
                  </a:lnTo>
                  <a:lnTo>
                    <a:pt x="102" y="503"/>
                  </a:lnTo>
                  <a:lnTo>
                    <a:pt x="98" y="509"/>
                  </a:lnTo>
                  <a:lnTo>
                    <a:pt x="95" y="518"/>
                  </a:lnTo>
                  <a:lnTo>
                    <a:pt x="91" y="527"/>
                  </a:lnTo>
                  <a:lnTo>
                    <a:pt x="86" y="538"/>
                  </a:lnTo>
                  <a:lnTo>
                    <a:pt x="82" y="550"/>
                  </a:lnTo>
                  <a:lnTo>
                    <a:pt x="79" y="565"/>
                  </a:lnTo>
                  <a:lnTo>
                    <a:pt x="72" y="582"/>
                  </a:lnTo>
                  <a:lnTo>
                    <a:pt x="69" y="601"/>
                  </a:lnTo>
                  <a:lnTo>
                    <a:pt x="64" y="619"/>
                  </a:lnTo>
                  <a:lnTo>
                    <a:pt x="60" y="638"/>
                  </a:lnTo>
                  <a:lnTo>
                    <a:pt x="56" y="654"/>
                  </a:lnTo>
                  <a:lnTo>
                    <a:pt x="54" y="666"/>
                  </a:lnTo>
                  <a:lnTo>
                    <a:pt x="53" y="676"/>
                  </a:lnTo>
                  <a:lnTo>
                    <a:pt x="53" y="680"/>
                  </a:lnTo>
                  <a:lnTo>
                    <a:pt x="123" y="679"/>
                  </a:lnTo>
                  <a:lnTo>
                    <a:pt x="122" y="677"/>
                  </a:lnTo>
                  <a:lnTo>
                    <a:pt x="122" y="674"/>
                  </a:lnTo>
                  <a:lnTo>
                    <a:pt x="122" y="668"/>
                  </a:lnTo>
                  <a:lnTo>
                    <a:pt x="123" y="661"/>
                  </a:lnTo>
                  <a:lnTo>
                    <a:pt x="123" y="651"/>
                  </a:lnTo>
                  <a:lnTo>
                    <a:pt x="124" y="644"/>
                  </a:lnTo>
                  <a:lnTo>
                    <a:pt x="127" y="634"/>
                  </a:lnTo>
                  <a:lnTo>
                    <a:pt x="130" y="623"/>
                  </a:lnTo>
                  <a:lnTo>
                    <a:pt x="135" y="612"/>
                  </a:lnTo>
                  <a:lnTo>
                    <a:pt x="140" y="601"/>
                  </a:lnTo>
                  <a:lnTo>
                    <a:pt x="148" y="588"/>
                  </a:lnTo>
                  <a:lnTo>
                    <a:pt x="155" y="577"/>
                  </a:lnTo>
                  <a:lnTo>
                    <a:pt x="163" y="565"/>
                  </a:lnTo>
                  <a:lnTo>
                    <a:pt x="171" y="551"/>
                  </a:lnTo>
                  <a:lnTo>
                    <a:pt x="179" y="539"/>
                  </a:lnTo>
                  <a:lnTo>
                    <a:pt x="187" y="525"/>
                  </a:lnTo>
                  <a:lnTo>
                    <a:pt x="193" y="512"/>
                  </a:lnTo>
                  <a:lnTo>
                    <a:pt x="201" y="498"/>
                  </a:lnTo>
                  <a:lnTo>
                    <a:pt x="206" y="485"/>
                  </a:lnTo>
                  <a:lnTo>
                    <a:pt x="213" y="474"/>
                  </a:lnTo>
                  <a:lnTo>
                    <a:pt x="217" y="464"/>
                  </a:lnTo>
                  <a:lnTo>
                    <a:pt x="221" y="456"/>
                  </a:lnTo>
                  <a:lnTo>
                    <a:pt x="223" y="451"/>
                  </a:lnTo>
                  <a:lnTo>
                    <a:pt x="224" y="451"/>
                  </a:lnTo>
                  <a:lnTo>
                    <a:pt x="225" y="451"/>
                  </a:lnTo>
                  <a:lnTo>
                    <a:pt x="232" y="455"/>
                  </a:lnTo>
                  <a:lnTo>
                    <a:pt x="239" y="459"/>
                  </a:lnTo>
                  <a:lnTo>
                    <a:pt x="249" y="466"/>
                  </a:lnTo>
                  <a:lnTo>
                    <a:pt x="260" y="475"/>
                  </a:lnTo>
                  <a:lnTo>
                    <a:pt x="274" y="486"/>
                  </a:lnTo>
                  <a:lnTo>
                    <a:pt x="287" y="498"/>
                  </a:lnTo>
                  <a:lnTo>
                    <a:pt x="303" y="513"/>
                  </a:lnTo>
                  <a:lnTo>
                    <a:pt x="317" y="528"/>
                  </a:lnTo>
                  <a:lnTo>
                    <a:pt x="330" y="544"/>
                  </a:lnTo>
                  <a:lnTo>
                    <a:pt x="344" y="560"/>
                  </a:lnTo>
                  <a:lnTo>
                    <a:pt x="356" y="576"/>
                  </a:lnTo>
                  <a:lnTo>
                    <a:pt x="365" y="588"/>
                  </a:lnTo>
                  <a:lnTo>
                    <a:pt x="372" y="598"/>
                  </a:lnTo>
                  <a:lnTo>
                    <a:pt x="377" y="606"/>
                  </a:lnTo>
                  <a:lnTo>
                    <a:pt x="380" y="608"/>
                  </a:lnTo>
                  <a:lnTo>
                    <a:pt x="380" y="481"/>
                  </a:lnTo>
                  <a:lnTo>
                    <a:pt x="322" y="386"/>
                  </a:lnTo>
                  <a:lnTo>
                    <a:pt x="333" y="364"/>
                  </a:lnTo>
                  <a:lnTo>
                    <a:pt x="333" y="361"/>
                  </a:lnTo>
                  <a:lnTo>
                    <a:pt x="333" y="354"/>
                  </a:lnTo>
                  <a:lnTo>
                    <a:pt x="330" y="343"/>
                  </a:lnTo>
                  <a:lnTo>
                    <a:pt x="329" y="330"/>
                  </a:lnTo>
                  <a:lnTo>
                    <a:pt x="325" y="313"/>
                  </a:lnTo>
                  <a:lnTo>
                    <a:pt x="322" y="297"/>
                  </a:lnTo>
                  <a:lnTo>
                    <a:pt x="316" y="280"/>
                  </a:lnTo>
                  <a:lnTo>
                    <a:pt x="311" y="262"/>
                  </a:lnTo>
                  <a:lnTo>
                    <a:pt x="302" y="243"/>
                  </a:lnTo>
                  <a:lnTo>
                    <a:pt x="293" y="227"/>
                  </a:lnTo>
                  <a:lnTo>
                    <a:pt x="285" y="209"/>
                  </a:lnTo>
                  <a:lnTo>
                    <a:pt x="276" y="197"/>
                  </a:lnTo>
                  <a:lnTo>
                    <a:pt x="267" y="185"/>
                  </a:lnTo>
                  <a:lnTo>
                    <a:pt x="262" y="176"/>
                  </a:lnTo>
                  <a:lnTo>
                    <a:pt x="258" y="170"/>
                  </a:lnTo>
                  <a:lnTo>
                    <a:pt x="256" y="168"/>
                  </a:lnTo>
                  <a:lnTo>
                    <a:pt x="258" y="166"/>
                  </a:lnTo>
                  <a:lnTo>
                    <a:pt x="262" y="161"/>
                  </a:lnTo>
                  <a:lnTo>
                    <a:pt x="269" y="152"/>
                  </a:lnTo>
                  <a:lnTo>
                    <a:pt x="279" y="143"/>
                  </a:lnTo>
                  <a:lnTo>
                    <a:pt x="288" y="129"/>
                  </a:lnTo>
                  <a:lnTo>
                    <a:pt x="302" y="117"/>
                  </a:lnTo>
                  <a:lnTo>
                    <a:pt x="317" y="103"/>
                  </a:lnTo>
                  <a:lnTo>
                    <a:pt x="333" y="92"/>
                  </a:lnTo>
                  <a:lnTo>
                    <a:pt x="350" y="81"/>
                  </a:lnTo>
                  <a:lnTo>
                    <a:pt x="366" y="70"/>
                  </a:lnTo>
                  <a:lnTo>
                    <a:pt x="382" y="61"/>
                  </a:lnTo>
                  <a:lnTo>
                    <a:pt x="398" y="55"/>
                  </a:lnTo>
                  <a:lnTo>
                    <a:pt x="412" y="47"/>
                  </a:lnTo>
                  <a:lnTo>
                    <a:pt x="422" y="45"/>
                  </a:lnTo>
                  <a:lnTo>
                    <a:pt x="429" y="41"/>
                  </a:lnTo>
                  <a:lnTo>
                    <a:pt x="432" y="41"/>
                  </a:lnTo>
                  <a:lnTo>
                    <a:pt x="427" y="7"/>
                  </a:lnTo>
                  <a:lnTo>
                    <a:pt x="425" y="5"/>
                  </a:lnTo>
                  <a:lnTo>
                    <a:pt x="423" y="4"/>
                  </a:lnTo>
                  <a:lnTo>
                    <a:pt x="419" y="2"/>
                  </a:lnTo>
                  <a:lnTo>
                    <a:pt x="413" y="2"/>
                  </a:lnTo>
                  <a:lnTo>
                    <a:pt x="404" y="0"/>
                  </a:lnTo>
                  <a:lnTo>
                    <a:pt x="392" y="0"/>
                  </a:lnTo>
                  <a:lnTo>
                    <a:pt x="376" y="2"/>
                  </a:lnTo>
                  <a:lnTo>
                    <a:pt x="358" y="7"/>
                  </a:lnTo>
                  <a:lnTo>
                    <a:pt x="333" y="12"/>
                  </a:lnTo>
                  <a:lnTo>
                    <a:pt x="307" y="19"/>
                  </a:lnTo>
                  <a:lnTo>
                    <a:pt x="279" y="26"/>
                  </a:lnTo>
                  <a:lnTo>
                    <a:pt x="253" y="34"/>
                  </a:lnTo>
                  <a:lnTo>
                    <a:pt x="228" y="41"/>
                  </a:lnTo>
                  <a:lnTo>
                    <a:pt x="209" y="47"/>
                  </a:lnTo>
                  <a:lnTo>
                    <a:pt x="197" y="52"/>
                  </a:lnTo>
                  <a:lnTo>
                    <a:pt x="193" y="55"/>
                  </a:lnTo>
                  <a:lnTo>
                    <a:pt x="181" y="19"/>
                  </a:lnTo>
                  <a:lnTo>
                    <a:pt x="181" y="19"/>
                  </a:lnTo>
                  <a:close/>
                </a:path>
              </a:pathLst>
            </a:custGeom>
            <a:solidFill>
              <a:srgbClr val="638091"/>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60" name=""/>
            <p:cNvSpPr/>
            <p:nvPr/>
          </p:nvSpPr>
          <p:spPr>
            <a:xfrm>
              <a:off x="1092600" y="5593680"/>
              <a:ext cx="496440" cy="1008360"/>
            </a:xfrm>
            <a:custGeom>
              <a:avLst/>
              <a:gdLst/>
              <a:ahLst/>
              <a:rect l="l" t="t" r="r" b="b"/>
              <a:pathLst>
                <a:path w="357" h="678">
                  <a:moveTo>
                    <a:pt x="357" y="40"/>
                  </a:moveTo>
                  <a:lnTo>
                    <a:pt x="348" y="0"/>
                  </a:lnTo>
                  <a:lnTo>
                    <a:pt x="333" y="0"/>
                  </a:lnTo>
                  <a:lnTo>
                    <a:pt x="331" y="0"/>
                  </a:lnTo>
                  <a:lnTo>
                    <a:pt x="328" y="2"/>
                  </a:lnTo>
                  <a:lnTo>
                    <a:pt x="326" y="6"/>
                  </a:lnTo>
                  <a:lnTo>
                    <a:pt x="323" y="12"/>
                  </a:lnTo>
                  <a:lnTo>
                    <a:pt x="323" y="17"/>
                  </a:lnTo>
                  <a:lnTo>
                    <a:pt x="326" y="22"/>
                  </a:lnTo>
                  <a:lnTo>
                    <a:pt x="327" y="26"/>
                  </a:lnTo>
                  <a:lnTo>
                    <a:pt x="328" y="28"/>
                  </a:lnTo>
                  <a:lnTo>
                    <a:pt x="327" y="27"/>
                  </a:lnTo>
                  <a:lnTo>
                    <a:pt x="323" y="27"/>
                  </a:lnTo>
                  <a:lnTo>
                    <a:pt x="316" y="26"/>
                  </a:lnTo>
                  <a:lnTo>
                    <a:pt x="308" y="27"/>
                  </a:lnTo>
                  <a:lnTo>
                    <a:pt x="299" y="27"/>
                  </a:lnTo>
                  <a:lnTo>
                    <a:pt x="289" y="28"/>
                  </a:lnTo>
                  <a:lnTo>
                    <a:pt x="276" y="32"/>
                  </a:lnTo>
                  <a:lnTo>
                    <a:pt x="265" y="37"/>
                  </a:lnTo>
                  <a:lnTo>
                    <a:pt x="253" y="42"/>
                  </a:lnTo>
                  <a:lnTo>
                    <a:pt x="239" y="49"/>
                  </a:lnTo>
                  <a:lnTo>
                    <a:pt x="228" y="57"/>
                  </a:lnTo>
                  <a:lnTo>
                    <a:pt x="218" y="64"/>
                  </a:lnTo>
                  <a:lnTo>
                    <a:pt x="207" y="71"/>
                  </a:lnTo>
                  <a:lnTo>
                    <a:pt x="200" y="78"/>
                  </a:lnTo>
                  <a:lnTo>
                    <a:pt x="196" y="81"/>
                  </a:lnTo>
                  <a:lnTo>
                    <a:pt x="195" y="82"/>
                  </a:lnTo>
                  <a:lnTo>
                    <a:pt x="160" y="118"/>
                  </a:lnTo>
                  <a:lnTo>
                    <a:pt x="101" y="79"/>
                  </a:lnTo>
                  <a:lnTo>
                    <a:pt x="123" y="111"/>
                  </a:lnTo>
                  <a:lnTo>
                    <a:pt x="113" y="121"/>
                  </a:lnTo>
                  <a:lnTo>
                    <a:pt x="144" y="137"/>
                  </a:lnTo>
                  <a:lnTo>
                    <a:pt x="142" y="136"/>
                  </a:lnTo>
                  <a:lnTo>
                    <a:pt x="139" y="136"/>
                  </a:lnTo>
                  <a:lnTo>
                    <a:pt x="138" y="137"/>
                  </a:lnTo>
                  <a:lnTo>
                    <a:pt x="137" y="141"/>
                  </a:lnTo>
                  <a:lnTo>
                    <a:pt x="136" y="147"/>
                  </a:lnTo>
                  <a:lnTo>
                    <a:pt x="136" y="155"/>
                  </a:lnTo>
                  <a:lnTo>
                    <a:pt x="134" y="165"/>
                  </a:lnTo>
                  <a:lnTo>
                    <a:pt x="134" y="178"/>
                  </a:lnTo>
                  <a:lnTo>
                    <a:pt x="134" y="191"/>
                  </a:lnTo>
                  <a:lnTo>
                    <a:pt x="134" y="206"/>
                  </a:lnTo>
                  <a:lnTo>
                    <a:pt x="134" y="217"/>
                  </a:lnTo>
                  <a:lnTo>
                    <a:pt x="134" y="228"/>
                  </a:lnTo>
                  <a:lnTo>
                    <a:pt x="134" y="234"/>
                  </a:lnTo>
                  <a:lnTo>
                    <a:pt x="136" y="238"/>
                  </a:lnTo>
                  <a:lnTo>
                    <a:pt x="146" y="271"/>
                  </a:lnTo>
                  <a:lnTo>
                    <a:pt x="52" y="263"/>
                  </a:lnTo>
                  <a:lnTo>
                    <a:pt x="53" y="264"/>
                  </a:lnTo>
                  <a:lnTo>
                    <a:pt x="59" y="268"/>
                  </a:lnTo>
                  <a:lnTo>
                    <a:pt x="65" y="271"/>
                  </a:lnTo>
                  <a:lnTo>
                    <a:pt x="76" y="279"/>
                  </a:lnTo>
                  <a:lnTo>
                    <a:pt x="85" y="286"/>
                  </a:lnTo>
                  <a:lnTo>
                    <a:pt x="95" y="294"/>
                  </a:lnTo>
                  <a:lnTo>
                    <a:pt x="102" y="301"/>
                  </a:lnTo>
                  <a:lnTo>
                    <a:pt x="110" y="307"/>
                  </a:lnTo>
                  <a:lnTo>
                    <a:pt x="110" y="315"/>
                  </a:lnTo>
                  <a:lnTo>
                    <a:pt x="102" y="318"/>
                  </a:lnTo>
                  <a:lnTo>
                    <a:pt x="99" y="318"/>
                  </a:lnTo>
                  <a:lnTo>
                    <a:pt x="94" y="318"/>
                  </a:lnTo>
                  <a:lnTo>
                    <a:pt x="90" y="318"/>
                  </a:lnTo>
                  <a:lnTo>
                    <a:pt x="89" y="321"/>
                  </a:lnTo>
                  <a:lnTo>
                    <a:pt x="91" y="322"/>
                  </a:lnTo>
                  <a:lnTo>
                    <a:pt x="96" y="323"/>
                  </a:lnTo>
                  <a:lnTo>
                    <a:pt x="102" y="326"/>
                  </a:lnTo>
                  <a:lnTo>
                    <a:pt x="106" y="327"/>
                  </a:lnTo>
                  <a:lnTo>
                    <a:pt x="111" y="330"/>
                  </a:lnTo>
                  <a:lnTo>
                    <a:pt x="113" y="330"/>
                  </a:lnTo>
                  <a:lnTo>
                    <a:pt x="116" y="331"/>
                  </a:lnTo>
                  <a:lnTo>
                    <a:pt x="138" y="330"/>
                  </a:lnTo>
                  <a:lnTo>
                    <a:pt x="116" y="357"/>
                  </a:lnTo>
                  <a:lnTo>
                    <a:pt x="69" y="360"/>
                  </a:lnTo>
                  <a:lnTo>
                    <a:pt x="65" y="344"/>
                  </a:lnTo>
                  <a:lnTo>
                    <a:pt x="58" y="372"/>
                  </a:lnTo>
                  <a:lnTo>
                    <a:pt x="127" y="374"/>
                  </a:lnTo>
                  <a:lnTo>
                    <a:pt x="162" y="357"/>
                  </a:lnTo>
                  <a:lnTo>
                    <a:pt x="160" y="358"/>
                  </a:lnTo>
                  <a:lnTo>
                    <a:pt x="160" y="363"/>
                  </a:lnTo>
                  <a:lnTo>
                    <a:pt x="159" y="368"/>
                  </a:lnTo>
                  <a:lnTo>
                    <a:pt x="157" y="376"/>
                  </a:lnTo>
                  <a:lnTo>
                    <a:pt x="153" y="384"/>
                  </a:lnTo>
                  <a:lnTo>
                    <a:pt x="147" y="393"/>
                  </a:lnTo>
                  <a:lnTo>
                    <a:pt x="139" y="400"/>
                  </a:lnTo>
                  <a:lnTo>
                    <a:pt x="131" y="409"/>
                  </a:lnTo>
                  <a:lnTo>
                    <a:pt x="118" y="414"/>
                  </a:lnTo>
                  <a:lnTo>
                    <a:pt x="106" y="417"/>
                  </a:lnTo>
                  <a:lnTo>
                    <a:pt x="91" y="418"/>
                  </a:lnTo>
                  <a:lnTo>
                    <a:pt x="78" y="421"/>
                  </a:lnTo>
                  <a:lnTo>
                    <a:pt x="65" y="421"/>
                  </a:lnTo>
                  <a:lnTo>
                    <a:pt x="55" y="421"/>
                  </a:lnTo>
                  <a:lnTo>
                    <a:pt x="49" y="421"/>
                  </a:lnTo>
                  <a:lnTo>
                    <a:pt x="48" y="421"/>
                  </a:lnTo>
                  <a:lnTo>
                    <a:pt x="48" y="421"/>
                  </a:lnTo>
                  <a:lnTo>
                    <a:pt x="53" y="422"/>
                  </a:lnTo>
                  <a:lnTo>
                    <a:pt x="59" y="425"/>
                  </a:lnTo>
                  <a:lnTo>
                    <a:pt x="69" y="430"/>
                  </a:lnTo>
                  <a:lnTo>
                    <a:pt x="73" y="432"/>
                  </a:lnTo>
                  <a:lnTo>
                    <a:pt x="78" y="437"/>
                  </a:lnTo>
                  <a:lnTo>
                    <a:pt x="83" y="441"/>
                  </a:lnTo>
                  <a:lnTo>
                    <a:pt x="88" y="446"/>
                  </a:lnTo>
                  <a:lnTo>
                    <a:pt x="95" y="452"/>
                  </a:lnTo>
                  <a:lnTo>
                    <a:pt x="99" y="456"/>
                  </a:lnTo>
                  <a:lnTo>
                    <a:pt x="99" y="457"/>
                  </a:lnTo>
                  <a:lnTo>
                    <a:pt x="99" y="463"/>
                  </a:lnTo>
                  <a:lnTo>
                    <a:pt x="99" y="472"/>
                  </a:lnTo>
                  <a:lnTo>
                    <a:pt x="99" y="483"/>
                  </a:lnTo>
                  <a:lnTo>
                    <a:pt x="96" y="495"/>
                  </a:lnTo>
                  <a:lnTo>
                    <a:pt x="94" y="509"/>
                  </a:lnTo>
                  <a:lnTo>
                    <a:pt x="90" y="522"/>
                  </a:lnTo>
                  <a:lnTo>
                    <a:pt x="84" y="536"/>
                  </a:lnTo>
                  <a:lnTo>
                    <a:pt x="75" y="546"/>
                  </a:lnTo>
                  <a:lnTo>
                    <a:pt x="65" y="557"/>
                  </a:lnTo>
                  <a:lnTo>
                    <a:pt x="55" y="564"/>
                  </a:lnTo>
                  <a:lnTo>
                    <a:pt x="44" y="573"/>
                  </a:lnTo>
                  <a:lnTo>
                    <a:pt x="34" y="577"/>
                  </a:lnTo>
                  <a:lnTo>
                    <a:pt x="27" y="582"/>
                  </a:lnTo>
                  <a:lnTo>
                    <a:pt x="22" y="584"/>
                  </a:lnTo>
                  <a:lnTo>
                    <a:pt x="21" y="585"/>
                  </a:lnTo>
                  <a:lnTo>
                    <a:pt x="21" y="588"/>
                  </a:lnTo>
                  <a:lnTo>
                    <a:pt x="22" y="591"/>
                  </a:lnTo>
                  <a:lnTo>
                    <a:pt x="22" y="598"/>
                  </a:lnTo>
                  <a:lnTo>
                    <a:pt x="22" y="603"/>
                  </a:lnTo>
                  <a:lnTo>
                    <a:pt x="22" y="610"/>
                  </a:lnTo>
                  <a:lnTo>
                    <a:pt x="22" y="617"/>
                  </a:lnTo>
                  <a:lnTo>
                    <a:pt x="21" y="625"/>
                  </a:lnTo>
                  <a:lnTo>
                    <a:pt x="17" y="630"/>
                  </a:lnTo>
                  <a:lnTo>
                    <a:pt x="15" y="636"/>
                  </a:lnTo>
                  <a:lnTo>
                    <a:pt x="11" y="642"/>
                  </a:lnTo>
                  <a:lnTo>
                    <a:pt x="7" y="648"/>
                  </a:lnTo>
                  <a:lnTo>
                    <a:pt x="1" y="656"/>
                  </a:lnTo>
                  <a:lnTo>
                    <a:pt x="0" y="659"/>
                  </a:lnTo>
                  <a:lnTo>
                    <a:pt x="12" y="661"/>
                  </a:lnTo>
                  <a:lnTo>
                    <a:pt x="13" y="678"/>
                  </a:lnTo>
                  <a:lnTo>
                    <a:pt x="52" y="674"/>
                  </a:lnTo>
                  <a:lnTo>
                    <a:pt x="58" y="664"/>
                  </a:lnTo>
                  <a:lnTo>
                    <a:pt x="52" y="657"/>
                  </a:lnTo>
                  <a:lnTo>
                    <a:pt x="52" y="654"/>
                  </a:lnTo>
                  <a:lnTo>
                    <a:pt x="53" y="649"/>
                  </a:lnTo>
                  <a:lnTo>
                    <a:pt x="55" y="642"/>
                  </a:lnTo>
                  <a:lnTo>
                    <a:pt x="60" y="633"/>
                  </a:lnTo>
                  <a:lnTo>
                    <a:pt x="65" y="621"/>
                  </a:lnTo>
                  <a:lnTo>
                    <a:pt x="71" y="610"/>
                  </a:lnTo>
                  <a:lnTo>
                    <a:pt x="78" y="596"/>
                  </a:lnTo>
                  <a:lnTo>
                    <a:pt x="86" y="584"/>
                  </a:lnTo>
                  <a:lnTo>
                    <a:pt x="92" y="569"/>
                  </a:lnTo>
                  <a:lnTo>
                    <a:pt x="101" y="556"/>
                  </a:lnTo>
                  <a:lnTo>
                    <a:pt x="108" y="541"/>
                  </a:lnTo>
                  <a:lnTo>
                    <a:pt x="116" y="528"/>
                  </a:lnTo>
                  <a:lnTo>
                    <a:pt x="123" y="516"/>
                  </a:lnTo>
                  <a:lnTo>
                    <a:pt x="131" y="505"/>
                  </a:lnTo>
                  <a:lnTo>
                    <a:pt x="138" y="494"/>
                  </a:lnTo>
                  <a:lnTo>
                    <a:pt x="144" y="485"/>
                  </a:lnTo>
                  <a:lnTo>
                    <a:pt x="148" y="475"/>
                  </a:lnTo>
                  <a:lnTo>
                    <a:pt x="152" y="468"/>
                  </a:lnTo>
                  <a:lnTo>
                    <a:pt x="153" y="462"/>
                  </a:lnTo>
                  <a:lnTo>
                    <a:pt x="157" y="458"/>
                  </a:lnTo>
                  <a:lnTo>
                    <a:pt x="159" y="453"/>
                  </a:lnTo>
                  <a:lnTo>
                    <a:pt x="160" y="452"/>
                  </a:lnTo>
                  <a:lnTo>
                    <a:pt x="160" y="452"/>
                  </a:lnTo>
                  <a:lnTo>
                    <a:pt x="165" y="452"/>
                  </a:lnTo>
                  <a:lnTo>
                    <a:pt x="170" y="452"/>
                  </a:lnTo>
                  <a:lnTo>
                    <a:pt x="180" y="453"/>
                  </a:lnTo>
                  <a:lnTo>
                    <a:pt x="189" y="453"/>
                  </a:lnTo>
                  <a:lnTo>
                    <a:pt x="199" y="454"/>
                  </a:lnTo>
                  <a:lnTo>
                    <a:pt x="208" y="457"/>
                  </a:lnTo>
                  <a:lnTo>
                    <a:pt x="220" y="460"/>
                  </a:lnTo>
                  <a:lnTo>
                    <a:pt x="227" y="463"/>
                  </a:lnTo>
                  <a:lnTo>
                    <a:pt x="236" y="465"/>
                  </a:lnTo>
                  <a:lnTo>
                    <a:pt x="242" y="469"/>
                  </a:lnTo>
                  <a:lnTo>
                    <a:pt x="248" y="473"/>
                  </a:lnTo>
                  <a:lnTo>
                    <a:pt x="253" y="475"/>
                  </a:lnTo>
                  <a:lnTo>
                    <a:pt x="255" y="479"/>
                  </a:lnTo>
                  <a:lnTo>
                    <a:pt x="258" y="483"/>
                  </a:lnTo>
                  <a:lnTo>
                    <a:pt x="258" y="485"/>
                  </a:lnTo>
                  <a:lnTo>
                    <a:pt x="254" y="486"/>
                  </a:lnTo>
                  <a:lnTo>
                    <a:pt x="249" y="489"/>
                  </a:lnTo>
                  <a:lnTo>
                    <a:pt x="247" y="489"/>
                  </a:lnTo>
                  <a:lnTo>
                    <a:pt x="247" y="491"/>
                  </a:lnTo>
                  <a:lnTo>
                    <a:pt x="247" y="494"/>
                  </a:lnTo>
                  <a:lnTo>
                    <a:pt x="253" y="498"/>
                  </a:lnTo>
                  <a:lnTo>
                    <a:pt x="259" y="502"/>
                  </a:lnTo>
                  <a:lnTo>
                    <a:pt x="269" y="509"/>
                  </a:lnTo>
                  <a:lnTo>
                    <a:pt x="280" y="516"/>
                  </a:lnTo>
                  <a:lnTo>
                    <a:pt x="292" y="523"/>
                  </a:lnTo>
                  <a:lnTo>
                    <a:pt x="302" y="530"/>
                  </a:lnTo>
                  <a:lnTo>
                    <a:pt x="312" y="535"/>
                  </a:lnTo>
                  <a:lnTo>
                    <a:pt x="318" y="538"/>
                  </a:lnTo>
                  <a:lnTo>
                    <a:pt x="321" y="541"/>
                  </a:lnTo>
                  <a:lnTo>
                    <a:pt x="308" y="468"/>
                  </a:lnTo>
                  <a:lnTo>
                    <a:pt x="307" y="465"/>
                  </a:lnTo>
                  <a:lnTo>
                    <a:pt x="305" y="463"/>
                  </a:lnTo>
                  <a:lnTo>
                    <a:pt x="302" y="458"/>
                  </a:lnTo>
                  <a:lnTo>
                    <a:pt x="300" y="453"/>
                  </a:lnTo>
                  <a:lnTo>
                    <a:pt x="295" y="447"/>
                  </a:lnTo>
                  <a:lnTo>
                    <a:pt x="290" y="439"/>
                  </a:lnTo>
                  <a:lnTo>
                    <a:pt x="285" y="432"/>
                  </a:lnTo>
                  <a:lnTo>
                    <a:pt x="280" y="425"/>
                  </a:lnTo>
                  <a:lnTo>
                    <a:pt x="274" y="415"/>
                  </a:lnTo>
                  <a:lnTo>
                    <a:pt x="268" y="406"/>
                  </a:lnTo>
                  <a:lnTo>
                    <a:pt x="262" y="397"/>
                  </a:lnTo>
                  <a:lnTo>
                    <a:pt x="258" y="390"/>
                  </a:lnTo>
                  <a:lnTo>
                    <a:pt x="253" y="383"/>
                  </a:lnTo>
                  <a:lnTo>
                    <a:pt x="250" y="378"/>
                  </a:lnTo>
                  <a:lnTo>
                    <a:pt x="248" y="374"/>
                  </a:lnTo>
                  <a:lnTo>
                    <a:pt x="265" y="355"/>
                  </a:lnTo>
                  <a:lnTo>
                    <a:pt x="264" y="353"/>
                  </a:lnTo>
                  <a:lnTo>
                    <a:pt x="263" y="346"/>
                  </a:lnTo>
                  <a:lnTo>
                    <a:pt x="260" y="334"/>
                  </a:lnTo>
                  <a:lnTo>
                    <a:pt x="258" y="322"/>
                  </a:lnTo>
                  <a:lnTo>
                    <a:pt x="254" y="305"/>
                  </a:lnTo>
                  <a:lnTo>
                    <a:pt x="250" y="288"/>
                  </a:lnTo>
                  <a:lnTo>
                    <a:pt x="244" y="269"/>
                  </a:lnTo>
                  <a:lnTo>
                    <a:pt x="239" y="250"/>
                  </a:lnTo>
                  <a:lnTo>
                    <a:pt x="232" y="232"/>
                  </a:lnTo>
                  <a:lnTo>
                    <a:pt x="225" y="215"/>
                  </a:lnTo>
                  <a:lnTo>
                    <a:pt x="217" y="199"/>
                  </a:lnTo>
                  <a:lnTo>
                    <a:pt x="211" y="184"/>
                  </a:lnTo>
                  <a:lnTo>
                    <a:pt x="204" y="171"/>
                  </a:lnTo>
                  <a:lnTo>
                    <a:pt x="199" y="163"/>
                  </a:lnTo>
                  <a:lnTo>
                    <a:pt x="195" y="158"/>
                  </a:lnTo>
                  <a:lnTo>
                    <a:pt x="195" y="155"/>
                  </a:lnTo>
                  <a:lnTo>
                    <a:pt x="196" y="153"/>
                  </a:lnTo>
                  <a:lnTo>
                    <a:pt x="202" y="148"/>
                  </a:lnTo>
                  <a:lnTo>
                    <a:pt x="211" y="139"/>
                  </a:lnTo>
                  <a:lnTo>
                    <a:pt x="222" y="129"/>
                  </a:lnTo>
                  <a:lnTo>
                    <a:pt x="234" y="117"/>
                  </a:lnTo>
                  <a:lnTo>
                    <a:pt x="249" y="105"/>
                  </a:lnTo>
                  <a:lnTo>
                    <a:pt x="265" y="92"/>
                  </a:lnTo>
                  <a:lnTo>
                    <a:pt x="280" y="81"/>
                  </a:lnTo>
                  <a:lnTo>
                    <a:pt x="295" y="70"/>
                  </a:lnTo>
                  <a:lnTo>
                    <a:pt x="310" y="61"/>
                  </a:lnTo>
                  <a:lnTo>
                    <a:pt x="322" y="54"/>
                  </a:lnTo>
                  <a:lnTo>
                    <a:pt x="333" y="49"/>
                  </a:lnTo>
                  <a:lnTo>
                    <a:pt x="342" y="45"/>
                  </a:lnTo>
                  <a:lnTo>
                    <a:pt x="350" y="43"/>
                  </a:lnTo>
                  <a:lnTo>
                    <a:pt x="355" y="40"/>
                  </a:lnTo>
                  <a:lnTo>
                    <a:pt x="357" y="40"/>
                  </a:lnTo>
                  <a:lnTo>
                    <a:pt x="357" y="40"/>
                  </a:lnTo>
                  <a:close/>
                </a:path>
              </a:pathLst>
            </a:custGeom>
            <a:solidFill>
              <a:srgbClr val="2e4f61"/>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61" name=""/>
            <p:cNvSpPr/>
            <p:nvPr/>
          </p:nvSpPr>
          <p:spPr>
            <a:xfrm>
              <a:off x="1285920" y="5596560"/>
              <a:ext cx="148680" cy="75600"/>
            </a:xfrm>
            <a:custGeom>
              <a:avLst/>
              <a:gdLst/>
              <a:ahLst/>
              <a:rect l="l" t="t" r="r" b="b"/>
              <a:pathLst>
                <a:path w="107" h="51">
                  <a:moveTo>
                    <a:pt x="0" y="21"/>
                  </a:moveTo>
                  <a:lnTo>
                    <a:pt x="24" y="0"/>
                  </a:lnTo>
                  <a:lnTo>
                    <a:pt x="30" y="3"/>
                  </a:lnTo>
                  <a:lnTo>
                    <a:pt x="29" y="4"/>
                  </a:lnTo>
                  <a:lnTo>
                    <a:pt x="28" y="8"/>
                  </a:lnTo>
                  <a:lnTo>
                    <a:pt x="26" y="11"/>
                  </a:lnTo>
                  <a:lnTo>
                    <a:pt x="29" y="13"/>
                  </a:lnTo>
                  <a:lnTo>
                    <a:pt x="34" y="8"/>
                  </a:lnTo>
                  <a:lnTo>
                    <a:pt x="42" y="4"/>
                  </a:lnTo>
                  <a:lnTo>
                    <a:pt x="51" y="0"/>
                  </a:lnTo>
                  <a:lnTo>
                    <a:pt x="55" y="0"/>
                  </a:lnTo>
                  <a:lnTo>
                    <a:pt x="61" y="5"/>
                  </a:lnTo>
                  <a:lnTo>
                    <a:pt x="41" y="24"/>
                  </a:lnTo>
                  <a:lnTo>
                    <a:pt x="42" y="24"/>
                  </a:lnTo>
                  <a:lnTo>
                    <a:pt x="51" y="24"/>
                  </a:lnTo>
                  <a:lnTo>
                    <a:pt x="56" y="24"/>
                  </a:lnTo>
                  <a:lnTo>
                    <a:pt x="62" y="24"/>
                  </a:lnTo>
                  <a:lnTo>
                    <a:pt x="68" y="24"/>
                  </a:lnTo>
                  <a:lnTo>
                    <a:pt x="76" y="24"/>
                  </a:lnTo>
                  <a:lnTo>
                    <a:pt x="79" y="24"/>
                  </a:lnTo>
                  <a:lnTo>
                    <a:pt x="86" y="25"/>
                  </a:lnTo>
                  <a:lnTo>
                    <a:pt x="89" y="25"/>
                  </a:lnTo>
                  <a:lnTo>
                    <a:pt x="95" y="26"/>
                  </a:lnTo>
                  <a:lnTo>
                    <a:pt x="103" y="26"/>
                  </a:lnTo>
                  <a:lnTo>
                    <a:pt x="105" y="27"/>
                  </a:lnTo>
                  <a:lnTo>
                    <a:pt x="107" y="35"/>
                  </a:lnTo>
                  <a:lnTo>
                    <a:pt x="104" y="35"/>
                  </a:lnTo>
                  <a:lnTo>
                    <a:pt x="99" y="36"/>
                  </a:lnTo>
                  <a:lnTo>
                    <a:pt x="94" y="36"/>
                  </a:lnTo>
                  <a:lnTo>
                    <a:pt x="89" y="36"/>
                  </a:lnTo>
                  <a:lnTo>
                    <a:pt x="83" y="37"/>
                  </a:lnTo>
                  <a:lnTo>
                    <a:pt x="78" y="41"/>
                  </a:lnTo>
                  <a:lnTo>
                    <a:pt x="69" y="41"/>
                  </a:lnTo>
                  <a:lnTo>
                    <a:pt x="62" y="42"/>
                  </a:lnTo>
                  <a:lnTo>
                    <a:pt x="53" y="43"/>
                  </a:lnTo>
                  <a:lnTo>
                    <a:pt x="47" y="46"/>
                  </a:lnTo>
                  <a:lnTo>
                    <a:pt x="41" y="47"/>
                  </a:lnTo>
                  <a:lnTo>
                    <a:pt x="36" y="48"/>
                  </a:lnTo>
                  <a:lnTo>
                    <a:pt x="32" y="50"/>
                  </a:lnTo>
                  <a:lnTo>
                    <a:pt x="32" y="51"/>
                  </a:lnTo>
                  <a:lnTo>
                    <a:pt x="0" y="21"/>
                  </a:lnTo>
                  <a:lnTo>
                    <a:pt x="0" y="21"/>
                  </a:lnTo>
                  <a:close/>
                </a:path>
              </a:pathLst>
            </a:custGeom>
            <a:solidFill>
              <a:srgbClr val="a84a3d"/>
            </a:solidFill>
            <a:ln w="0">
              <a:noFill/>
            </a:ln>
          </p:spPr>
          <p:style>
            <a:lnRef idx="0"/>
            <a:fillRef idx="0"/>
            <a:effectRef idx="0"/>
            <a:fontRef idx="minor"/>
          </p:style>
          <p:txBody>
            <a:bodyPr lIns="90000" rIns="90000" tIns="28800" bIns="28800" anchor="t">
              <a:noAutofit/>
            </a:bodyPr>
            <a:p>
              <a:endParaRPr b="0" lang="en-US" sz="2400" strike="noStrike" u="none">
                <a:solidFill>
                  <a:srgbClr val="ffffff"/>
                </a:solidFill>
                <a:effectLst/>
                <a:uFillTx/>
                <a:latin typeface="Times New Roman"/>
              </a:endParaRPr>
            </a:p>
          </p:txBody>
        </p:sp>
        <p:sp>
          <p:nvSpPr>
            <p:cNvPr id="1462" name=""/>
            <p:cNvSpPr/>
            <p:nvPr/>
          </p:nvSpPr>
          <p:spPr>
            <a:xfrm>
              <a:off x="1239840" y="5613120"/>
              <a:ext cx="165600" cy="100800"/>
            </a:xfrm>
            <a:custGeom>
              <a:avLst/>
              <a:gdLst/>
              <a:ahLst/>
              <a:rect l="l" t="t" r="r" b="b"/>
              <a:pathLst>
                <a:path w="119" h="68">
                  <a:moveTo>
                    <a:pt x="0" y="6"/>
                  </a:moveTo>
                  <a:lnTo>
                    <a:pt x="1" y="5"/>
                  </a:lnTo>
                  <a:lnTo>
                    <a:pt x="5" y="4"/>
                  </a:lnTo>
                  <a:lnTo>
                    <a:pt x="10" y="4"/>
                  </a:lnTo>
                  <a:lnTo>
                    <a:pt x="17" y="3"/>
                  </a:lnTo>
                  <a:lnTo>
                    <a:pt x="26" y="2"/>
                  </a:lnTo>
                  <a:lnTo>
                    <a:pt x="35" y="0"/>
                  </a:lnTo>
                  <a:lnTo>
                    <a:pt x="42" y="0"/>
                  </a:lnTo>
                  <a:lnTo>
                    <a:pt x="51" y="3"/>
                  </a:lnTo>
                  <a:lnTo>
                    <a:pt x="54" y="4"/>
                  </a:lnTo>
                  <a:lnTo>
                    <a:pt x="59" y="8"/>
                  </a:lnTo>
                  <a:lnTo>
                    <a:pt x="62" y="10"/>
                  </a:lnTo>
                  <a:lnTo>
                    <a:pt x="65" y="15"/>
                  </a:lnTo>
                  <a:lnTo>
                    <a:pt x="72" y="21"/>
                  </a:lnTo>
                  <a:lnTo>
                    <a:pt x="78" y="30"/>
                  </a:lnTo>
                  <a:lnTo>
                    <a:pt x="84" y="36"/>
                  </a:lnTo>
                  <a:lnTo>
                    <a:pt x="93" y="41"/>
                  </a:lnTo>
                  <a:lnTo>
                    <a:pt x="100" y="45"/>
                  </a:lnTo>
                  <a:lnTo>
                    <a:pt x="109" y="50"/>
                  </a:lnTo>
                  <a:lnTo>
                    <a:pt x="112" y="55"/>
                  </a:lnTo>
                  <a:lnTo>
                    <a:pt x="116" y="60"/>
                  </a:lnTo>
                  <a:lnTo>
                    <a:pt x="117" y="63"/>
                  </a:lnTo>
                  <a:lnTo>
                    <a:pt x="119" y="66"/>
                  </a:lnTo>
                  <a:lnTo>
                    <a:pt x="109" y="68"/>
                  </a:lnTo>
                  <a:lnTo>
                    <a:pt x="105" y="66"/>
                  </a:lnTo>
                  <a:lnTo>
                    <a:pt x="98" y="62"/>
                  </a:lnTo>
                  <a:lnTo>
                    <a:pt x="93" y="58"/>
                  </a:lnTo>
                  <a:lnTo>
                    <a:pt x="86" y="56"/>
                  </a:lnTo>
                  <a:lnTo>
                    <a:pt x="80" y="53"/>
                  </a:lnTo>
                  <a:lnTo>
                    <a:pt x="74" y="52"/>
                  </a:lnTo>
                  <a:lnTo>
                    <a:pt x="65" y="50"/>
                  </a:lnTo>
                  <a:lnTo>
                    <a:pt x="58" y="50"/>
                  </a:lnTo>
                  <a:lnTo>
                    <a:pt x="51" y="50"/>
                  </a:lnTo>
                  <a:lnTo>
                    <a:pt x="44" y="51"/>
                  </a:lnTo>
                  <a:lnTo>
                    <a:pt x="38" y="51"/>
                  </a:lnTo>
                  <a:lnTo>
                    <a:pt x="35" y="51"/>
                  </a:lnTo>
                  <a:lnTo>
                    <a:pt x="31" y="51"/>
                  </a:lnTo>
                  <a:lnTo>
                    <a:pt x="31" y="52"/>
                  </a:lnTo>
                  <a:lnTo>
                    <a:pt x="0" y="6"/>
                  </a:lnTo>
                  <a:lnTo>
                    <a:pt x="0" y="6"/>
                  </a:lnTo>
                  <a:close/>
                </a:path>
              </a:pathLst>
            </a:custGeom>
            <a:solidFill>
              <a:srgbClr val="c7695c"/>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63" name=""/>
            <p:cNvSpPr/>
            <p:nvPr/>
          </p:nvSpPr>
          <p:spPr>
            <a:xfrm>
              <a:off x="1239840" y="5611320"/>
              <a:ext cx="65520" cy="92160"/>
            </a:xfrm>
            <a:custGeom>
              <a:avLst/>
              <a:gdLst/>
              <a:ahLst/>
              <a:rect l="l" t="t" r="r" b="b"/>
              <a:pathLst>
                <a:path w="47" h="62">
                  <a:moveTo>
                    <a:pt x="0" y="9"/>
                  </a:moveTo>
                  <a:lnTo>
                    <a:pt x="20" y="0"/>
                  </a:lnTo>
                  <a:lnTo>
                    <a:pt x="38" y="5"/>
                  </a:lnTo>
                  <a:lnTo>
                    <a:pt x="40" y="9"/>
                  </a:lnTo>
                  <a:lnTo>
                    <a:pt x="40" y="12"/>
                  </a:lnTo>
                  <a:lnTo>
                    <a:pt x="42" y="20"/>
                  </a:lnTo>
                  <a:lnTo>
                    <a:pt x="43" y="25"/>
                  </a:lnTo>
                  <a:lnTo>
                    <a:pt x="43" y="31"/>
                  </a:lnTo>
                  <a:lnTo>
                    <a:pt x="44" y="37"/>
                  </a:lnTo>
                  <a:lnTo>
                    <a:pt x="47" y="43"/>
                  </a:lnTo>
                  <a:lnTo>
                    <a:pt x="46" y="49"/>
                  </a:lnTo>
                  <a:lnTo>
                    <a:pt x="44" y="53"/>
                  </a:lnTo>
                  <a:lnTo>
                    <a:pt x="43" y="54"/>
                  </a:lnTo>
                  <a:lnTo>
                    <a:pt x="43" y="56"/>
                  </a:lnTo>
                  <a:lnTo>
                    <a:pt x="20" y="62"/>
                  </a:lnTo>
                  <a:lnTo>
                    <a:pt x="0" y="9"/>
                  </a:lnTo>
                  <a:lnTo>
                    <a:pt x="0" y="9"/>
                  </a:lnTo>
                  <a:close/>
                </a:path>
              </a:pathLst>
            </a:custGeom>
            <a:solidFill>
              <a:srgbClr val="e6e6ff"/>
            </a:solidFill>
            <a:ln w="0">
              <a:noFill/>
            </a:ln>
          </p:spPr>
          <p:style>
            <a:lnRef idx="0"/>
            <a:fillRef idx="0"/>
            <a:effectRef idx="0"/>
            <a:fontRef idx="minor"/>
          </p:style>
          <p:txBody>
            <a:bodyPr lIns="90000" rIns="90000" tIns="45360" bIns="45360" anchor="t">
              <a:noAutofit/>
            </a:bodyPr>
            <a:p>
              <a:endParaRPr b="0" lang="en-US" sz="2400" strike="noStrike" u="none">
                <a:solidFill>
                  <a:srgbClr val="ffffff"/>
                </a:solidFill>
                <a:effectLst/>
                <a:uFillTx/>
                <a:latin typeface="Times New Roman"/>
              </a:endParaRPr>
            </a:p>
          </p:txBody>
        </p:sp>
        <p:sp>
          <p:nvSpPr>
            <p:cNvPr id="1464" name=""/>
            <p:cNvSpPr/>
            <p:nvPr/>
          </p:nvSpPr>
          <p:spPr>
            <a:xfrm>
              <a:off x="1239840" y="5625000"/>
              <a:ext cx="65520" cy="84600"/>
            </a:xfrm>
            <a:custGeom>
              <a:avLst/>
              <a:gdLst/>
              <a:ahLst/>
              <a:rect l="l" t="t" r="r" b="b"/>
              <a:pathLst>
                <a:path w="47" h="57">
                  <a:moveTo>
                    <a:pt x="0" y="3"/>
                  </a:moveTo>
                  <a:lnTo>
                    <a:pt x="1" y="2"/>
                  </a:lnTo>
                  <a:lnTo>
                    <a:pt x="7" y="0"/>
                  </a:lnTo>
                  <a:lnTo>
                    <a:pt x="14" y="0"/>
                  </a:lnTo>
                  <a:lnTo>
                    <a:pt x="22" y="7"/>
                  </a:lnTo>
                  <a:lnTo>
                    <a:pt x="26" y="11"/>
                  </a:lnTo>
                  <a:lnTo>
                    <a:pt x="30" y="17"/>
                  </a:lnTo>
                  <a:lnTo>
                    <a:pt x="33" y="23"/>
                  </a:lnTo>
                  <a:lnTo>
                    <a:pt x="38" y="31"/>
                  </a:lnTo>
                  <a:lnTo>
                    <a:pt x="41" y="36"/>
                  </a:lnTo>
                  <a:lnTo>
                    <a:pt x="43" y="42"/>
                  </a:lnTo>
                  <a:lnTo>
                    <a:pt x="46" y="45"/>
                  </a:lnTo>
                  <a:lnTo>
                    <a:pt x="47" y="47"/>
                  </a:lnTo>
                  <a:lnTo>
                    <a:pt x="15" y="57"/>
                  </a:lnTo>
                  <a:lnTo>
                    <a:pt x="0" y="3"/>
                  </a:lnTo>
                  <a:lnTo>
                    <a:pt x="0" y="3"/>
                  </a:lnTo>
                  <a:close/>
                </a:path>
              </a:pathLst>
            </a:custGeom>
            <a:solidFill>
              <a:srgbClr val="b8b8d9"/>
            </a:solidFill>
            <a:ln w="0">
              <a:noFill/>
            </a:ln>
          </p:spPr>
          <p:style>
            <a:lnRef idx="0"/>
            <a:fillRef idx="0"/>
            <a:effectRef idx="0"/>
            <a:fontRef idx="minor"/>
          </p:style>
          <p:txBody>
            <a:bodyPr lIns="90000" rIns="90000" tIns="37800" bIns="37800" anchor="t">
              <a:noAutofit/>
            </a:bodyPr>
            <a:p>
              <a:endParaRPr b="0" lang="en-US" sz="2400" strike="noStrike" u="none">
                <a:solidFill>
                  <a:srgbClr val="ffffff"/>
                </a:solidFill>
                <a:effectLst/>
                <a:uFillTx/>
                <a:latin typeface="Times New Roman"/>
              </a:endParaRPr>
            </a:p>
          </p:txBody>
        </p:sp>
        <p:sp>
          <p:nvSpPr>
            <p:cNvPr id="1465" name=""/>
            <p:cNvSpPr/>
            <p:nvPr/>
          </p:nvSpPr>
          <p:spPr>
            <a:xfrm>
              <a:off x="1168920" y="5733360"/>
              <a:ext cx="100080" cy="199080"/>
            </a:xfrm>
            <a:custGeom>
              <a:avLst/>
              <a:gdLst/>
              <a:ahLst/>
              <a:rect l="l" t="t" r="r" b="b"/>
              <a:pathLst>
                <a:path w="72" h="134">
                  <a:moveTo>
                    <a:pt x="23" y="0"/>
                  </a:moveTo>
                  <a:lnTo>
                    <a:pt x="25" y="3"/>
                  </a:lnTo>
                  <a:lnTo>
                    <a:pt x="29" y="6"/>
                  </a:lnTo>
                  <a:lnTo>
                    <a:pt x="33" y="11"/>
                  </a:lnTo>
                  <a:lnTo>
                    <a:pt x="37" y="17"/>
                  </a:lnTo>
                  <a:lnTo>
                    <a:pt x="44" y="24"/>
                  </a:lnTo>
                  <a:lnTo>
                    <a:pt x="49" y="35"/>
                  </a:lnTo>
                  <a:lnTo>
                    <a:pt x="55" y="47"/>
                  </a:lnTo>
                  <a:lnTo>
                    <a:pt x="58" y="60"/>
                  </a:lnTo>
                  <a:lnTo>
                    <a:pt x="61" y="74"/>
                  </a:lnTo>
                  <a:lnTo>
                    <a:pt x="65" y="87"/>
                  </a:lnTo>
                  <a:lnTo>
                    <a:pt x="67" y="102"/>
                  </a:lnTo>
                  <a:lnTo>
                    <a:pt x="68" y="114"/>
                  </a:lnTo>
                  <a:lnTo>
                    <a:pt x="70" y="124"/>
                  </a:lnTo>
                  <a:lnTo>
                    <a:pt x="71" y="131"/>
                  </a:lnTo>
                  <a:lnTo>
                    <a:pt x="72" y="134"/>
                  </a:lnTo>
                  <a:lnTo>
                    <a:pt x="70" y="131"/>
                  </a:lnTo>
                  <a:lnTo>
                    <a:pt x="67" y="124"/>
                  </a:lnTo>
                  <a:lnTo>
                    <a:pt x="61" y="116"/>
                  </a:lnTo>
                  <a:lnTo>
                    <a:pt x="56" y="105"/>
                  </a:lnTo>
                  <a:lnTo>
                    <a:pt x="49" y="91"/>
                  </a:lnTo>
                  <a:lnTo>
                    <a:pt x="41" y="79"/>
                  </a:lnTo>
                  <a:lnTo>
                    <a:pt x="33" y="65"/>
                  </a:lnTo>
                  <a:lnTo>
                    <a:pt x="26" y="55"/>
                  </a:lnTo>
                  <a:lnTo>
                    <a:pt x="19" y="45"/>
                  </a:lnTo>
                  <a:lnTo>
                    <a:pt x="15" y="38"/>
                  </a:lnTo>
                  <a:lnTo>
                    <a:pt x="9" y="32"/>
                  </a:lnTo>
                  <a:lnTo>
                    <a:pt x="7" y="28"/>
                  </a:lnTo>
                  <a:lnTo>
                    <a:pt x="2" y="22"/>
                  </a:lnTo>
                  <a:lnTo>
                    <a:pt x="0" y="21"/>
                  </a:lnTo>
                  <a:lnTo>
                    <a:pt x="23" y="0"/>
                  </a:lnTo>
                  <a:lnTo>
                    <a:pt x="23" y="0"/>
                  </a:lnTo>
                  <a:close/>
                </a:path>
              </a:pathLst>
            </a:custGeom>
            <a:solidFill>
              <a:srgbClr val="e6e6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66" name=""/>
            <p:cNvSpPr/>
            <p:nvPr/>
          </p:nvSpPr>
          <p:spPr>
            <a:xfrm>
              <a:off x="1180080" y="5744160"/>
              <a:ext cx="91800" cy="192960"/>
            </a:xfrm>
            <a:custGeom>
              <a:avLst/>
              <a:gdLst/>
              <a:ahLst/>
              <a:rect l="l" t="t" r="r" b="b"/>
              <a:pathLst>
                <a:path w="66" h="130">
                  <a:moveTo>
                    <a:pt x="16" y="0"/>
                  </a:moveTo>
                  <a:lnTo>
                    <a:pt x="18" y="28"/>
                  </a:lnTo>
                  <a:lnTo>
                    <a:pt x="21" y="30"/>
                  </a:lnTo>
                  <a:lnTo>
                    <a:pt x="28" y="38"/>
                  </a:lnTo>
                  <a:lnTo>
                    <a:pt x="32" y="43"/>
                  </a:lnTo>
                  <a:lnTo>
                    <a:pt x="37" y="48"/>
                  </a:lnTo>
                  <a:lnTo>
                    <a:pt x="42" y="54"/>
                  </a:lnTo>
                  <a:lnTo>
                    <a:pt x="47" y="61"/>
                  </a:lnTo>
                  <a:lnTo>
                    <a:pt x="53" y="69"/>
                  </a:lnTo>
                  <a:lnTo>
                    <a:pt x="58" y="75"/>
                  </a:lnTo>
                  <a:lnTo>
                    <a:pt x="62" y="80"/>
                  </a:lnTo>
                  <a:lnTo>
                    <a:pt x="64" y="83"/>
                  </a:lnTo>
                  <a:lnTo>
                    <a:pt x="66" y="130"/>
                  </a:lnTo>
                  <a:lnTo>
                    <a:pt x="13" y="40"/>
                  </a:lnTo>
                  <a:lnTo>
                    <a:pt x="13" y="30"/>
                  </a:lnTo>
                  <a:lnTo>
                    <a:pt x="0" y="20"/>
                  </a:lnTo>
                  <a:lnTo>
                    <a:pt x="16" y="0"/>
                  </a:lnTo>
                  <a:lnTo>
                    <a:pt x="16" y="0"/>
                  </a:lnTo>
                  <a:close/>
                </a:path>
              </a:pathLst>
            </a:custGeom>
            <a:solidFill>
              <a:srgbClr val="1a1a1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67" name=""/>
            <p:cNvSpPr/>
            <p:nvPr/>
          </p:nvSpPr>
          <p:spPr>
            <a:xfrm>
              <a:off x="1043640" y="5621760"/>
              <a:ext cx="246240" cy="353520"/>
            </a:xfrm>
            <a:custGeom>
              <a:avLst/>
              <a:gdLst/>
              <a:ahLst/>
              <a:rect l="l" t="t" r="r" b="b"/>
              <a:pathLst>
                <a:path w="177" h="238">
                  <a:moveTo>
                    <a:pt x="143" y="0"/>
                  </a:moveTo>
                  <a:lnTo>
                    <a:pt x="145" y="0"/>
                  </a:lnTo>
                  <a:lnTo>
                    <a:pt x="147" y="3"/>
                  </a:lnTo>
                  <a:lnTo>
                    <a:pt x="148" y="5"/>
                  </a:lnTo>
                  <a:lnTo>
                    <a:pt x="151" y="9"/>
                  </a:lnTo>
                  <a:lnTo>
                    <a:pt x="152" y="13"/>
                  </a:lnTo>
                  <a:lnTo>
                    <a:pt x="155" y="19"/>
                  </a:lnTo>
                  <a:lnTo>
                    <a:pt x="156" y="24"/>
                  </a:lnTo>
                  <a:lnTo>
                    <a:pt x="158" y="31"/>
                  </a:lnTo>
                  <a:lnTo>
                    <a:pt x="158" y="38"/>
                  </a:lnTo>
                  <a:lnTo>
                    <a:pt x="161" y="45"/>
                  </a:lnTo>
                  <a:lnTo>
                    <a:pt x="162" y="51"/>
                  </a:lnTo>
                  <a:lnTo>
                    <a:pt x="162" y="56"/>
                  </a:lnTo>
                  <a:lnTo>
                    <a:pt x="162" y="60"/>
                  </a:lnTo>
                  <a:lnTo>
                    <a:pt x="163" y="62"/>
                  </a:lnTo>
                  <a:lnTo>
                    <a:pt x="129" y="84"/>
                  </a:lnTo>
                  <a:lnTo>
                    <a:pt x="83" y="120"/>
                  </a:lnTo>
                  <a:lnTo>
                    <a:pt x="100" y="128"/>
                  </a:lnTo>
                  <a:lnTo>
                    <a:pt x="99" y="129"/>
                  </a:lnTo>
                  <a:lnTo>
                    <a:pt x="97" y="136"/>
                  </a:lnTo>
                  <a:lnTo>
                    <a:pt x="94" y="143"/>
                  </a:lnTo>
                  <a:lnTo>
                    <a:pt x="94" y="147"/>
                  </a:lnTo>
                  <a:lnTo>
                    <a:pt x="95" y="150"/>
                  </a:lnTo>
                  <a:lnTo>
                    <a:pt x="100" y="151"/>
                  </a:lnTo>
                  <a:lnTo>
                    <a:pt x="103" y="151"/>
                  </a:lnTo>
                  <a:lnTo>
                    <a:pt x="106" y="155"/>
                  </a:lnTo>
                  <a:lnTo>
                    <a:pt x="110" y="159"/>
                  </a:lnTo>
                  <a:lnTo>
                    <a:pt x="115" y="165"/>
                  </a:lnTo>
                  <a:lnTo>
                    <a:pt x="121" y="172"/>
                  </a:lnTo>
                  <a:lnTo>
                    <a:pt x="130" y="183"/>
                  </a:lnTo>
                  <a:lnTo>
                    <a:pt x="140" y="196"/>
                  </a:lnTo>
                  <a:lnTo>
                    <a:pt x="151" y="209"/>
                  </a:lnTo>
                  <a:lnTo>
                    <a:pt x="160" y="219"/>
                  </a:lnTo>
                  <a:lnTo>
                    <a:pt x="168" y="229"/>
                  </a:lnTo>
                  <a:lnTo>
                    <a:pt x="173" y="235"/>
                  </a:lnTo>
                  <a:lnTo>
                    <a:pt x="177" y="238"/>
                  </a:lnTo>
                  <a:lnTo>
                    <a:pt x="173" y="236"/>
                  </a:lnTo>
                  <a:lnTo>
                    <a:pt x="164" y="234"/>
                  </a:lnTo>
                  <a:lnTo>
                    <a:pt x="151" y="230"/>
                  </a:lnTo>
                  <a:lnTo>
                    <a:pt x="137" y="225"/>
                  </a:lnTo>
                  <a:lnTo>
                    <a:pt x="120" y="219"/>
                  </a:lnTo>
                  <a:lnTo>
                    <a:pt x="104" y="213"/>
                  </a:lnTo>
                  <a:lnTo>
                    <a:pt x="88" y="206"/>
                  </a:lnTo>
                  <a:lnTo>
                    <a:pt x="76" y="198"/>
                  </a:lnTo>
                  <a:lnTo>
                    <a:pt x="64" y="191"/>
                  </a:lnTo>
                  <a:lnTo>
                    <a:pt x="55" y="182"/>
                  </a:lnTo>
                  <a:lnTo>
                    <a:pt x="46" y="172"/>
                  </a:lnTo>
                  <a:lnTo>
                    <a:pt x="40" y="165"/>
                  </a:lnTo>
                  <a:lnTo>
                    <a:pt x="34" y="157"/>
                  </a:lnTo>
                  <a:lnTo>
                    <a:pt x="30" y="152"/>
                  </a:lnTo>
                  <a:lnTo>
                    <a:pt x="27" y="149"/>
                  </a:lnTo>
                  <a:lnTo>
                    <a:pt x="27" y="147"/>
                  </a:lnTo>
                  <a:lnTo>
                    <a:pt x="47" y="138"/>
                  </a:lnTo>
                  <a:lnTo>
                    <a:pt x="46" y="136"/>
                  </a:lnTo>
                  <a:lnTo>
                    <a:pt x="41" y="136"/>
                  </a:lnTo>
                  <a:lnTo>
                    <a:pt x="35" y="136"/>
                  </a:lnTo>
                  <a:lnTo>
                    <a:pt x="29" y="136"/>
                  </a:lnTo>
                  <a:lnTo>
                    <a:pt x="21" y="134"/>
                  </a:lnTo>
                  <a:lnTo>
                    <a:pt x="14" y="133"/>
                  </a:lnTo>
                  <a:lnTo>
                    <a:pt x="8" y="131"/>
                  </a:lnTo>
                  <a:lnTo>
                    <a:pt x="4" y="129"/>
                  </a:lnTo>
                  <a:lnTo>
                    <a:pt x="0" y="123"/>
                  </a:lnTo>
                  <a:lnTo>
                    <a:pt x="6" y="118"/>
                  </a:lnTo>
                  <a:lnTo>
                    <a:pt x="10" y="114"/>
                  </a:lnTo>
                  <a:lnTo>
                    <a:pt x="16" y="110"/>
                  </a:lnTo>
                  <a:lnTo>
                    <a:pt x="23" y="107"/>
                  </a:lnTo>
                  <a:lnTo>
                    <a:pt x="31" y="104"/>
                  </a:lnTo>
                  <a:lnTo>
                    <a:pt x="40" y="102"/>
                  </a:lnTo>
                  <a:lnTo>
                    <a:pt x="47" y="99"/>
                  </a:lnTo>
                  <a:lnTo>
                    <a:pt x="56" y="96"/>
                  </a:lnTo>
                  <a:lnTo>
                    <a:pt x="64" y="96"/>
                  </a:lnTo>
                  <a:lnTo>
                    <a:pt x="69" y="92"/>
                  </a:lnTo>
                  <a:lnTo>
                    <a:pt x="76" y="92"/>
                  </a:lnTo>
                  <a:lnTo>
                    <a:pt x="79" y="92"/>
                  </a:lnTo>
                  <a:lnTo>
                    <a:pt x="81" y="92"/>
                  </a:lnTo>
                  <a:lnTo>
                    <a:pt x="78" y="88"/>
                  </a:lnTo>
                  <a:lnTo>
                    <a:pt x="73" y="81"/>
                  </a:lnTo>
                  <a:lnTo>
                    <a:pt x="71" y="75"/>
                  </a:lnTo>
                  <a:lnTo>
                    <a:pt x="68" y="70"/>
                  </a:lnTo>
                  <a:lnTo>
                    <a:pt x="68" y="63"/>
                  </a:lnTo>
                  <a:lnTo>
                    <a:pt x="68" y="59"/>
                  </a:lnTo>
                  <a:lnTo>
                    <a:pt x="71" y="52"/>
                  </a:lnTo>
                  <a:lnTo>
                    <a:pt x="74" y="45"/>
                  </a:lnTo>
                  <a:lnTo>
                    <a:pt x="79" y="40"/>
                  </a:lnTo>
                  <a:lnTo>
                    <a:pt x="84" y="34"/>
                  </a:lnTo>
                  <a:lnTo>
                    <a:pt x="90" y="29"/>
                  </a:lnTo>
                  <a:lnTo>
                    <a:pt x="97" y="24"/>
                  </a:lnTo>
                  <a:lnTo>
                    <a:pt x="104" y="19"/>
                  </a:lnTo>
                  <a:lnTo>
                    <a:pt x="111" y="15"/>
                  </a:lnTo>
                  <a:lnTo>
                    <a:pt x="116" y="12"/>
                  </a:lnTo>
                  <a:lnTo>
                    <a:pt x="123" y="9"/>
                  </a:lnTo>
                  <a:lnTo>
                    <a:pt x="129" y="5"/>
                  </a:lnTo>
                  <a:lnTo>
                    <a:pt x="134" y="4"/>
                  </a:lnTo>
                  <a:lnTo>
                    <a:pt x="141" y="0"/>
                  </a:lnTo>
                  <a:lnTo>
                    <a:pt x="143" y="0"/>
                  </a:lnTo>
                  <a:lnTo>
                    <a:pt x="143" y="0"/>
                  </a:lnTo>
                  <a:close/>
                </a:path>
              </a:pathLst>
            </a:custGeom>
            <a:solidFill>
              <a:srgbClr val="2e4f61"/>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68" name=""/>
            <p:cNvSpPr/>
            <p:nvPr/>
          </p:nvSpPr>
          <p:spPr>
            <a:xfrm>
              <a:off x="1043640" y="6603480"/>
              <a:ext cx="55800" cy="32400"/>
            </a:xfrm>
            <a:custGeom>
              <a:avLst/>
              <a:gdLst/>
              <a:ahLst/>
              <a:rect l="l" t="t" r="r" b="b"/>
              <a:pathLst>
                <a:path w="40" h="22">
                  <a:moveTo>
                    <a:pt x="18" y="0"/>
                  </a:moveTo>
                  <a:lnTo>
                    <a:pt x="29" y="5"/>
                  </a:lnTo>
                  <a:lnTo>
                    <a:pt x="23" y="11"/>
                  </a:lnTo>
                  <a:lnTo>
                    <a:pt x="40" y="16"/>
                  </a:lnTo>
                  <a:lnTo>
                    <a:pt x="39" y="16"/>
                  </a:lnTo>
                  <a:lnTo>
                    <a:pt x="36" y="19"/>
                  </a:lnTo>
                  <a:lnTo>
                    <a:pt x="31" y="21"/>
                  </a:lnTo>
                  <a:lnTo>
                    <a:pt x="25" y="22"/>
                  </a:lnTo>
                  <a:lnTo>
                    <a:pt x="16" y="22"/>
                  </a:lnTo>
                  <a:lnTo>
                    <a:pt x="9" y="22"/>
                  </a:lnTo>
                  <a:lnTo>
                    <a:pt x="3" y="21"/>
                  </a:lnTo>
                  <a:lnTo>
                    <a:pt x="0" y="21"/>
                  </a:lnTo>
                  <a:lnTo>
                    <a:pt x="18" y="0"/>
                  </a:lnTo>
                  <a:lnTo>
                    <a:pt x="18" y="0"/>
                  </a:lnTo>
                  <a:close/>
                </a:path>
              </a:pathLst>
            </a:custGeom>
            <a:solidFill>
              <a:srgbClr val="999999"/>
            </a:solidFill>
            <a:ln w="0">
              <a:noFill/>
            </a:ln>
          </p:spPr>
          <p:style>
            <a:lnRef idx="0"/>
            <a:fillRef idx="0"/>
            <a:effectRef idx="0"/>
            <a:fontRef idx="minor"/>
          </p:style>
          <p:txBody>
            <a:bodyPr lIns="90000" rIns="90000" tIns="-14400" bIns="-14400" anchor="t">
              <a:noAutofit/>
            </a:bodyPr>
            <a:p>
              <a:endParaRPr b="0" lang="en-US" sz="2400" strike="noStrike" u="none">
                <a:solidFill>
                  <a:srgbClr val="ffffff"/>
                </a:solidFill>
                <a:effectLst/>
                <a:uFillTx/>
                <a:latin typeface="Times New Roman"/>
              </a:endParaRPr>
            </a:p>
          </p:txBody>
        </p:sp>
        <p:sp>
          <p:nvSpPr>
            <p:cNvPr id="1469" name=""/>
            <p:cNvSpPr/>
            <p:nvPr/>
          </p:nvSpPr>
          <p:spPr>
            <a:xfrm>
              <a:off x="1559880" y="5532480"/>
              <a:ext cx="126720" cy="96480"/>
            </a:xfrm>
            <a:custGeom>
              <a:avLst/>
              <a:gdLst/>
              <a:ahLst/>
              <a:rect l="l" t="t" r="r" b="b"/>
              <a:pathLst>
                <a:path w="91" h="65">
                  <a:moveTo>
                    <a:pt x="0" y="46"/>
                  </a:moveTo>
                  <a:lnTo>
                    <a:pt x="1" y="43"/>
                  </a:lnTo>
                  <a:lnTo>
                    <a:pt x="5" y="42"/>
                  </a:lnTo>
                  <a:lnTo>
                    <a:pt x="12" y="36"/>
                  </a:lnTo>
                  <a:lnTo>
                    <a:pt x="19" y="30"/>
                  </a:lnTo>
                  <a:lnTo>
                    <a:pt x="26" y="21"/>
                  </a:lnTo>
                  <a:lnTo>
                    <a:pt x="30" y="12"/>
                  </a:lnTo>
                  <a:lnTo>
                    <a:pt x="35" y="5"/>
                  </a:lnTo>
                  <a:lnTo>
                    <a:pt x="38" y="2"/>
                  </a:lnTo>
                  <a:lnTo>
                    <a:pt x="55" y="2"/>
                  </a:lnTo>
                  <a:lnTo>
                    <a:pt x="66" y="6"/>
                  </a:lnTo>
                  <a:lnTo>
                    <a:pt x="81" y="0"/>
                  </a:lnTo>
                  <a:lnTo>
                    <a:pt x="91" y="6"/>
                  </a:lnTo>
                  <a:lnTo>
                    <a:pt x="91" y="17"/>
                  </a:lnTo>
                  <a:lnTo>
                    <a:pt x="81" y="25"/>
                  </a:lnTo>
                  <a:lnTo>
                    <a:pt x="75" y="48"/>
                  </a:lnTo>
                  <a:lnTo>
                    <a:pt x="63" y="58"/>
                  </a:lnTo>
                  <a:lnTo>
                    <a:pt x="42" y="57"/>
                  </a:lnTo>
                  <a:lnTo>
                    <a:pt x="34" y="56"/>
                  </a:lnTo>
                  <a:lnTo>
                    <a:pt x="12" y="64"/>
                  </a:lnTo>
                  <a:lnTo>
                    <a:pt x="2" y="65"/>
                  </a:lnTo>
                  <a:lnTo>
                    <a:pt x="0" y="46"/>
                  </a:lnTo>
                  <a:lnTo>
                    <a:pt x="0" y="46"/>
                  </a:lnTo>
                  <a:close/>
                </a:path>
              </a:pathLst>
            </a:custGeom>
            <a:solidFill>
              <a:srgbClr val="e0857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70" name=""/>
            <p:cNvSpPr/>
            <p:nvPr/>
          </p:nvSpPr>
          <p:spPr>
            <a:xfrm>
              <a:off x="1605960" y="5549040"/>
              <a:ext cx="61200" cy="69480"/>
            </a:xfrm>
            <a:custGeom>
              <a:avLst/>
              <a:gdLst/>
              <a:ahLst/>
              <a:rect l="l" t="t" r="r" b="b"/>
              <a:pathLst>
                <a:path w="44" h="47">
                  <a:moveTo>
                    <a:pt x="9" y="0"/>
                  </a:moveTo>
                  <a:lnTo>
                    <a:pt x="17" y="6"/>
                  </a:lnTo>
                  <a:lnTo>
                    <a:pt x="30" y="5"/>
                  </a:lnTo>
                  <a:lnTo>
                    <a:pt x="36" y="2"/>
                  </a:lnTo>
                  <a:lnTo>
                    <a:pt x="42" y="2"/>
                  </a:lnTo>
                  <a:lnTo>
                    <a:pt x="44" y="12"/>
                  </a:lnTo>
                  <a:lnTo>
                    <a:pt x="32" y="20"/>
                  </a:lnTo>
                  <a:lnTo>
                    <a:pt x="27" y="35"/>
                  </a:lnTo>
                  <a:lnTo>
                    <a:pt x="36" y="32"/>
                  </a:lnTo>
                  <a:lnTo>
                    <a:pt x="30" y="37"/>
                  </a:lnTo>
                  <a:lnTo>
                    <a:pt x="27" y="46"/>
                  </a:lnTo>
                  <a:lnTo>
                    <a:pt x="9" y="47"/>
                  </a:lnTo>
                  <a:lnTo>
                    <a:pt x="1" y="45"/>
                  </a:lnTo>
                  <a:lnTo>
                    <a:pt x="2" y="35"/>
                  </a:lnTo>
                  <a:lnTo>
                    <a:pt x="0" y="25"/>
                  </a:lnTo>
                  <a:lnTo>
                    <a:pt x="1" y="25"/>
                  </a:lnTo>
                  <a:lnTo>
                    <a:pt x="4" y="22"/>
                  </a:lnTo>
                  <a:lnTo>
                    <a:pt x="5" y="20"/>
                  </a:lnTo>
                  <a:lnTo>
                    <a:pt x="9" y="17"/>
                  </a:lnTo>
                  <a:lnTo>
                    <a:pt x="9" y="10"/>
                  </a:lnTo>
                  <a:lnTo>
                    <a:pt x="9" y="5"/>
                  </a:lnTo>
                  <a:lnTo>
                    <a:pt x="9" y="0"/>
                  </a:lnTo>
                  <a:lnTo>
                    <a:pt x="9" y="0"/>
                  </a:lnTo>
                  <a:lnTo>
                    <a:pt x="9" y="0"/>
                  </a:lnTo>
                  <a:close/>
                </a:path>
              </a:pathLst>
            </a:custGeom>
            <a:solidFill>
              <a:srgbClr val="a84a3d"/>
            </a:solidFill>
            <a:ln w="0">
              <a:noFill/>
            </a:ln>
          </p:spPr>
          <p:style>
            <a:lnRef idx="0"/>
            <a:fillRef idx="0"/>
            <a:effectRef idx="0"/>
            <a:fontRef idx="minor"/>
          </p:style>
          <p:txBody>
            <a:bodyPr lIns="90000" rIns="90000" tIns="22680" bIns="22680" anchor="t">
              <a:noAutofit/>
            </a:bodyPr>
            <a:p>
              <a:endParaRPr b="0" lang="en-US" sz="2400" strike="noStrike" u="none">
                <a:solidFill>
                  <a:srgbClr val="ffffff"/>
                </a:solidFill>
                <a:effectLst/>
                <a:uFillTx/>
                <a:latin typeface="Times New Roman"/>
              </a:endParaRPr>
            </a:p>
          </p:txBody>
        </p:sp>
        <p:sp>
          <p:nvSpPr>
            <p:cNvPr id="1471" name=""/>
            <p:cNvSpPr/>
            <p:nvPr/>
          </p:nvSpPr>
          <p:spPr>
            <a:xfrm>
              <a:off x="1653120" y="5477400"/>
              <a:ext cx="81720" cy="74520"/>
            </a:xfrm>
            <a:custGeom>
              <a:avLst/>
              <a:gdLst/>
              <a:ahLst/>
              <a:rect l="l" t="t" r="r" b="b"/>
              <a:pathLst>
                <a:path w="59" h="50">
                  <a:moveTo>
                    <a:pt x="0" y="43"/>
                  </a:moveTo>
                  <a:lnTo>
                    <a:pt x="50" y="0"/>
                  </a:lnTo>
                  <a:lnTo>
                    <a:pt x="59" y="4"/>
                  </a:lnTo>
                  <a:lnTo>
                    <a:pt x="7" y="50"/>
                  </a:lnTo>
                  <a:lnTo>
                    <a:pt x="0" y="43"/>
                  </a:lnTo>
                  <a:lnTo>
                    <a:pt x="0" y="43"/>
                  </a:lnTo>
                  <a:close/>
                </a:path>
              </a:pathLst>
            </a:custGeom>
            <a:solidFill>
              <a:srgbClr val="e6b380"/>
            </a:solidFill>
            <a:ln w="0">
              <a:noFill/>
            </a:ln>
          </p:spPr>
          <p:style>
            <a:lnRef idx="0"/>
            <a:fillRef idx="0"/>
            <a:effectRef idx="0"/>
            <a:fontRef idx="minor"/>
          </p:style>
          <p:txBody>
            <a:bodyPr lIns="90000" rIns="90000" tIns="27720" bIns="27720" anchor="t">
              <a:noAutofit/>
            </a:bodyPr>
            <a:p>
              <a:endParaRPr b="0" lang="en-US" sz="2400" strike="noStrike" u="none">
                <a:solidFill>
                  <a:srgbClr val="ffffff"/>
                </a:solidFill>
                <a:effectLst/>
                <a:uFillTx/>
                <a:latin typeface="Times New Roman"/>
              </a:endParaRPr>
            </a:p>
          </p:txBody>
        </p:sp>
        <p:sp>
          <p:nvSpPr>
            <p:cNvPr id="1472" name=""/>
            <p:cNvSpPr/>
            <p:nvPr/>
          </p:nvSpPr>
          <p:spPr>
            <a:xfrm>
              <a:off x="1701720" y="5434200"/>
              <a:ext cx="55800" cy="59400"/>
            </a:xfrm>
            <a:custGeom>
              <a:avLst/>
              <a:gdLst/>
              <a:ahLst/>
              <a:rect l="l" t="t" r="r" b="b"/>
              <a:pathLst>
                <a:path w="40" h="40">
                  <a:moveTo>
                    <a:pt x="6" y="0"/>
                  </a:moveTo>
                  <a:lnTo>
                    <a:pt x="4" y="2"/>
                  </a:lnTo>
                  <a:lnTo>
                    <a:pt x="4" y="7"/>
                  </a:lnTo>
                  <a:lnTo>
                    <a:pt x="0" y="10"/>
                  </a:lnTo>
                  <a:lnTo>
                    <a:pt x="1" y="18"/>
                  </a:lnTo>
                  <a:lnTo>
                    <a:pt x="3" y="23"/>
                  </a:lnTo>
                  <a:lnTo>
                    <a:pt x="5" y="28"/>
                  </a:lnTo>
                  <a:lnTo>
                    <a:pt x="7" y="29"/>
                  </a:lnTo>
                  <a:lnTo>
                    <a:pt x="9" y="31"/>
                  </a:lnTo>
                  <a:lnTo>
                    <a:pt x="17" y="34"/>
                  </a:lnTo>
                  <a:lnTo>
                    <a:pt x="22" y="40"/>
                  </a:lnTo>
                  <a:lnTo>
                    <a:pt x="40" y="39"/>
                  </a:lnTo>
                  <a:lnTo>
                    <a:pt x="40" y="18"/>
                  </a:lnTo>
                  <a:lnTo>
                    <a:pt x="11" y="8"/>
                  </a:lnTo>
                  <a:lnTo>
                    <a:pt x="6" y="0"/>
                  </a:lnTo>
                  <a:lnTo>
                    <a:pt x="6" y="0"/>
                  </a:lnTo>
                  <a:close/>
                </a:path>
              </a:pathLst>
            </a:custGeom>
            <a:solidFill>
              <a:srgbClr val="ffff80"/>
            </a:solidFill>
            <a:ln w="0">
              <a:noFill/>
            </a:ln>
          </p:spPr>
          <p:style>
            <a:lnRef idx="0"/>
            <a:fillRef idx="0"/>
            <a:effectRef idx="0"/>
            <a:fontRef idx="minor"/>
          </p:style>
          <p:txBody>
            <a:bodyPr lIns="90000" rIns="90000" tIns="12600" bIns="12600" anchor="t">
              <a:noAutofit/>
            </a:bodyPr>
            <a:p>
              <a:endParaRPr b="0" lang="en-US" sz="2400" strike="noStrike" u="none">
                <a:solidFill>
                  <a:srgbClr val="ffffff"/>
                </a:solidFill>
                <a:effectLst/>
                <a:uFillTx/>
                <a:latin typeface="Times New Roman"/>
              </a:endParaRPr>
            </a:p>
          </p:txBody>
        </p:sp>
        <p:sp>
          <p:nvSpPr>
            <p:cNvPr id="1473" name=""/>
            <p:cNvSpPr/>
            <p:nvPr/>
          </p:nvSpPr>
          <p:spPr>
            <a:xfrm>
              <a:off x="1701720" y="5429880"/>
              <a:ext cx="70920" cy="62280"/>
            </a:xfrm>
            <a:custGeom>
              <a:avLst/>
              <a:gdLst/>
              <a:ahLst/>
              <a:rect l="l" t="t" r="r" b="b"/>
              <a:pathLst>
                <a:path w="51" h="42">
                  <a:moveTo>
                    <a:pt x="25" y="42"/>
                  </a:moveTo>
                  <a:lnTo>
                    <a:pt x="26" y="42"/>
                  </a:lnTo>
                  <a:lnTo>
                    <a:pt x="32" y="42"/>
                  </a:lnTo>
                  <a:lnTo>
                    <a:pt x="38" y="40"/>
                  </a:lnTo>
                  <a:lnTo>
                    <a:pt x="44" y="39"/>
                  </a:lnTo>
                  <a:lnTo>
                    <a:pt x="48" y="33"/>
                  </a:lnTo>
                  <a:lnTo>
                    <a:pt x="51" y="27"/>
                  </a:lnTo>
                  <a:lnTo>
                    <a:pt x="51" y="19"/>
                  </a:lnTo>
                  <a:lnTo>
                    <a:pt x="48" y="16"/>
                  </a:lnTo>
                  <a:lnTo>
                    <a:pt x="44" y="13"/>
                  </a:lnTo>
                  <a:lnTo>
                    <a:pt x="40" y="12"/>
                  </a:lnTo>
                  <a:lnTo>
                    <a:pt x="33" y="11"/>
                  </a:lnTo>
                  <a:lnTo>
                    <a:pt x="26" y="11"/>
                  </a:lnTo>
                  <a:lnTo>
                    <a:pt x="19" y="7"/>
                  </a:lnTo>
                  <a:lnTo>
                    <a:pt x="11" y="3"/>
                  </a:lnTo>
                  <a:lnTo>
                    <a:pt x="6" y="1"/>
                  </a:lnTo>
                  <a:lnTo>
                    <a:pt x="4" y="0"/>
                  </a:lnTo>
                  <a:lnTo>
                    <a:pt x="3" y="2"/>
                  </a:lnTo>
                  <a:lnTo>
                    <a:pt x="1" y="7"/>
                  </a:lnTo>
                  <a:lnTo>
                    <a:pt x="0" y="13"/>
                  </a:lnTo>
                  <a:lnTo>
                    <a:pt x="0" y="21"/>
                  </a:lnTo>
                  <a:lnTo>
                    <a:pt x="1" y="27"/>
                  </a:lnTo>
                  <a:lnTo>
                    <a:pt x="4" y="31"/>
                  </a:lnTo>
                  <a:lnTo>
                    <a:pt x="7" y="33"/>
                  </a:lnTo>
                  <a:lnTo>
                    <a:pt x="9" y="34"/>
                  </a:lnTo>
                  <a:lnTo>
                    <a:pt x="7" y="16"/>
                  </a:lnTo>
                  <a:lnTo>
                    <a:pt x="7" y="16"/>
                  </a:lnTo>
                  <a:lnTo>
                    <a:pt x="11" y="17"/>
                  </a:lnTo>
                  <a:lnTo>
                    <a:pt x="15" y="18"/>
                  </a:lnTo>
                  <a:lnTo>
                    <a:pt x="21" y="21"/>
                  </a:lnTo>
                  <a:lnTo>
                    <a:pt x="25" y="22"/>
                  </a:lnTo>
                  <a:lnTo>
                    <a:pt x="30" y="24"/>
                  </a:lnTo>
                  <a:lnTo>
                    <a:pt x="31" y="27"/>
                  </a:lnTo>
                  <a:lnTo>
                    <a:pt x="32" y="31"/>
                  </a:lnTo>
                  <a:lnTo>
                    <a:pt x="30" y="33"/>
                  </a:lnTo>
                  <a:lnTo>
                    <a:pt x="28" y="37"/>
                  </a:lnTo>
                  <a:lnTo>
                    <a:pt x="26" y="39"/>
                  </a:lnTo>
                  <a:lnTo>
                    <a:pt x="25" y="42"/>
                  </a:lnTo>
                  <a:lnTo>
                    <a:pt x="25" y="42"/>
                  </a:lnTo>
                  <a:close/>
                </a:path>
              </a:pathLst>
            </a:custGeom>
            <a:solidFill>
              <a:srgbClr val="ff0000"/>
            </a:solidFill>
            <a:ln w="0">
              <a:noFill/>
            </a:ln>
          </p:spPr>
          <p:style>
            <a:lnRef idx="0"/>
            <a:fillRef idx="0"/>
            <a:effectRef idx="0"/>
            <a:fontRef idx="minor"/>
          </p:style>
          <p:txBody>
            <a:bodyPr lIns="90000" rIns="90000" tIns="15480" bIns="15480" anchor="t">
              <a:noAutofit/>
            </a:bodyPr>
            <a:p>
              <a:endParaRPr b="0" lang="en-US" sz="2400" strike="noStrike" u="none">
                <a:solidFill>
                  <a:srgbClr val="ffffff"/>
                </a:solidFill>
                <a:effectLst/>
                <a:uFillTx/>
                <a:latin typeface="Times New Roman"/>
              </a:endParaRPr>
            </a:p>
          </p:txBody>
        </p:sp>
        <p:sp>
          <p:nvSpPr>
            <p:cNvPr id="1474" name=""/>
            <p:cNvSpPr/>
            <p:nvPr/>
          </p:nvSpPr>
          <p:spPr>
            <a:xfrm>
              <a:off x="1899360" y="5269320"/>
              <a:ext cx="119880" cy="176760"/>
            </a:xfrm>
            <a:custGeom>
              <a:avLst/>
              <a:gdLst/>
              <a:ahLst/>
              <a:rect l="l" t="t" r="r" b="b"/>
              <a:pathLst>
                <a:path w="86" h="119">
                  <a:moveTo>
                    <a:pt x="86" y="92"/>
                  </a:moveTo>
                  <a:lnTo>
                    <a:pt x="83" y="89"/>
                  </a:lnTo>
                  <a:lnTo>
                    <a:pt x="75" y="85"/>
                  </a:lnTo>
                  <a:lnTo>
                    <a:pt x="68" y="78"/>
                  </a:lnTo>
                  <a:lnTo>
                    <a:pt x="63" y="71"/>
                  </a:lnTo>
                  <a:lnTo>
                    <a:pt x="62" y="63"/>
                  </a:lnTo>
                  <a:lnTo>
                    <a:pt x="63" y="57"/>
                  </a:lnTo>
                  <a:lnTo>
                    <a:pt x="64" y="51"/>
                  </a:lnTo>
                  <a:lnTo>
                    <a:pt x="69" y="45"/>
                  </a:lnTo>
                  <a:lnTo>
                    <a:pt x="72" y="37"/>
                  </a:lnTo>
                  <a:lnTo>
                    <a:pt x="74" y="31"/>
                  </a:lnTo>
                  <a:lnTo>
                    <a:pt x="75" y="24"/>
                  </a:lnTo>
                  <a:lnTo>
                    <a:pt x="77" y="19"/>
                  </a:lnTo>
                  <a:lnTo>
                    <a:pt x="75" y="13"/>
                  </a:lnTo>
                  <a:lnTo>
                    <a:pt x="73" y="9"/>
                  </a:lnTo>
                  <a:lnTo>
                    <a:pt x="69" y="5"/>
                  </a:lnTo>
                  <a:lnTo>
                    <a:pt x="67" y="3"/>
                  </a:lnTo>
                  <a:lnTo>
                    <a:pt x="62" y="0"/>
                  </a:lnTo>
                  <a:lnTo>
                    <a:pt x="56" y="0"/>
                  </a:lnTo>
                  <a:lnTo>
                    <a:pt x="49" y="0"/>
                  </a:lnTo>
                  <a:lnTo>
                    <a:pt x="43" y="3"/>
                  </a:lnTo>
                  <a:lnTo>
                    <a:pt x="35" y="5"/>
                  </a:lnTo>
                  <a:lnTo>
                    <a:pt x="27" y="8"/>
                  </a:lnTo>
                  <a:lnTo>
                    <a:pt x="20" y="11"/>
                  </a:lnTo>
                  <a:lnTo>
                    <a:pt x="15" y="16"/>
                  </a:lnTo>
                  <a:lnTo>
                    <a:pt x="9" y="19"/>
                  </a:lnTo>
                  <a:lnTo>
                    <a:pt x="5" y="22"/>
                  </a:lnTo>
                  <a:lnTo>
                    <a:pt x="1" y="24"/>
                  </a:lnTo>
                  <a:lnTo>
                    <a:pt x="1" y="26"/>
                  </a:lnTo>
                  <a:lnTo>
                    <a:pt x="0" y="31"/>
                  </a:lnTo>
                  <a:lnTo>
                    <a:pt x="1" y="46"/>
                  </a:lnTo>
                  <a:lnTo>
                    <a:pt x="2" y="43"/>
                  </a:lnTo>
                  <a:lnTo>
                    <a:pt x="7" y="42"/>
                  </a:lnTo>
                  <a:lnTo>
                    <a:pt x="12" y="39"/>
                  </a:lnTo>
                  <a:lnTo>
                    <a:pt x="21" y="35"/>
                  </a:lnTo>
                  <a:lnTo>
                    <a:pt x="28" y="31"/>
                  </a:lnTo>
                  <a:lnTo>
                    <a:pt x="36" y="27"/>
                  </a:lnTo>
                  <a:lnTo>
                    <a:pt x="43" y="25"/>
                  </a:lnTo>
                  <a:lnTo>
                    <a:pt x="49" y="26"/>
                  </a:lnTo>
                  <a:lnTo>
                    <a:pt x="51" y="26"/>
                  </a:lnTo>
                  <a:lnTo>
                    <a:pt x="51" y="29"/>
                  </a:lnTo>
                  <a:lnTo>
                    <a:pt x="48" y="32"/>
                  </a:lnTo>
                  <a:lnTo>
                    <a:pt x="47" y="39"/>
                  </a:lnTo>
                  <a:lnTo>
                    <a:pt x="43" y="43"/>
                  </a:lnTo>
                  <a:lnTo>
                    <a:pt x="40" y="50"/>
                  </a:lnTo>
                  <a:lnTo>
                    <a:pt x="37" y="57"/>
                  </a:lnTo>
                  <a:lnTo>
                    <a:pt x="36" y="66"/>
                  </a:lnTo>
                  <a:lnTo>
                    <a:pt x="35" y="72"/>
                  </a:lnTo>
                  <a:lnTo>
                    <a:pt x="35" y="79"/>
                  </a:lnTo>
                  <a:lnTo>
                    <a:pt x="36" y="85"/>
                  </a:lnTo>
                  <a:lnTo>
                    <a:pt x="38" y="90"/>
                  </a:lnTo>
                  <a:lnTo>
                    <a:pt x="41" y="98"/>
                  </a:lnTo>
                  <a:lnTo>
                    <a:pt x="43" y="102"/>
                  </a:lnTo>
                  <a:lnTo>
                    <a:pt x="65" y="119"/>
                  </a:lnTo>
                  <a:lnTo>
                    <a:pt x="86" y="92"/>
                  </a:lnTo>
                  <a:lnTo>
                    <a:pt x="86" y="92"/>
                  </a:lnTo>
                  <a:close/>
                </a:path>
              </a:pathLst>
            </a:custGeom>
            <a:solidFill>
              <a:srgbClr val="ffff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75" name=""/>
            <p:cNvSpPr/>
            <p:nvPr/>
          </p:nvSpPr>
          <p:spPr>
            <a:xfrm>
              <a:off x="1904760" y="5281200"/>
              <a:ext cx="72000" cy="56520"/>
            </a:xfrm>
            <a:custGeom>
              <a:avLst/>
              <a:gdLst/>
              <a:ahLst/>
              <a:rect l="l" t="t" r="r" b="b"/>
              <a:pathLst>
                <a:path w="52" h="38">
                  <a:moveTo>
                    <a:pt x="0" y="38"/>
                  </a:moveTo>
                  <a:lnTo>
                    <a:pt x="1" y="31"/>
                  </a:lnTo>
                  <a:lnTo>
                    <a:pt x="6" y="23"/>
                  </a:lnTo>
                  <a:lnTo>
                    <a:pt x="11" y="16"/>
                  </a:lnTo>
                  <a:lnTo>
                    <a:pt x="15" y="12"/>
                  </a:lnTo>
                  <a:lnTo>
                    <a:pt x="19" y="22"/>
                  </a:lnTo>
                  <a:lnTo>
                    <a:pt x="27" y="5"/>
                  </a:lnTo>
                  <a:lnTo>
                    <a:pt x="37" y="16"/>
                  </a:lnTo>
                  <a:lnTo>
                    <a:pt x="52" y="0"/>
                  </a:lnTo>
                  <a:lnTo>
                    <a:pt x="52" y="10"/>
                  </a:lnTo>
                  <a:lnTo>
                    <a:pt x="47" y="17"/>
                  </a:lnTo>
                  <a:lnTo>
                    <a:pt x="22" y="27"/>
                  </a:lnTo>
                  <a:lnTo>
                    <a:pt x="0" y="38"/>
                  </a:lnTo>
                  <a:lnTo>
                    <a:pt x="0" y="38"/>
                  </a:lnTo>
                  <a:close/>
                </a:path>
              </a:pathLst>
            </a:custGeom>
            <a:solidFill>
              <a:srgbClr val="8a964d"/>
            </a:solidFill>
            <a:ln w="0">
              <a:noFill/>
            </a:ln>
          </p:spPr>
          <p:style>
            <a:lnRef idx="0"/>
            <a:fillRef idx="0"/>
            <a:effectRef idx="0"/>
            <a:fontRef idx="minor"/>
          </p:style>
          <p:txBody>
            <a:bodyPr lIns="90000" rIns="90000" tIns="9720" bIns="9720" anchor="t">
              <a:noAutofit/>
            </a:bodyPr>
            <a:p>
              <a:endParaRPr b="0" lang="en-US" sz="2400" strike="noStrike" u="none">
                <a:solidFill>
                  <a:srgbClr val="ffffff"/>
                </a:solidFill>
                <a:effectLst/>
                <a:uFillTx/>
                <a:latin typeface="Times New Roman"/>
              </a:endParaRPr>
            </a:p>
          </p:txBody>
        </p:sp>
        <p:sp>
          <p:nvSpPr>
            <p:cNvPr id="1476" name=""/>
            <p:cNvSpPr/>
            <p:nvPr/>
          </p:nvSpPr>
          <p:spPr>
            <a:xfrm>
              <a:off x="1956240" y="5284080"/>
              <a:ext cx="58320" cy="162000"/>
            </a:xfrm>
            <a:custGeom>
              <a:avLst/>
              <a:gdLst/>
              <a:ahLst/>
              <a:rect l="l" t="t" r="r" b="b"/>
              <a:pathLst>
                <a:path w="42" h="109">
                  <a:moveTo>
                    <a:pt x="33" y="0"/>
                  </a:moveTo>
                  <a:lnTo>
                    <a:pt x="26" y="0"/>
                  </a:lnTo>
                  <a:lnTo>
                    <a:pt x="28" y="17"/>
                  </a:lnTo>
                  <a:lnTo>
                    <a:pt x="16" y="29"/>
                  </a:lnTo>
                  <a:lnTo>
                    <a:pt x="18" y="43"/>
                  </a:lnTo>
                  <a:lnTo>
                    <a:pt x="2" y="58"/>
                  </a:lnTo>
                  <a:lnTo>
                    <a:pt x="16" y="71"/>
                  </a:lnTo>
                  <a:lnTo>
                    <a:pt x="0" y="87"/>
                  </a:lnTo>
                  <a:lnTo>
                    <a:pt x="17" y="92"/>
                  </a:lnTo>
                  <a:lnTo>
                    <a:pt x="21" y="109"/>
                  </a:lnTo>
                  <a:lnTo>
                    <a:pt x="42" y="80"/>
                  </a:lnTo>
                  <a:lnTo>
                    <a:pt x="38" y="79"/>
                  </a:lnTo>
                  <a:lnTo>
                    <a:pt x="33" y="74"/>
                  </a:lnTo>
                  <a:lnTo>
                    <a:pt x="29" y="69"/>
                  </a:lnTo>
                  <a:lnTo>
                    <a:pt x="27" y="66"/>
                  </a:lnTo>
                  <a:lnTo>
                    <a:pt x="23" y="61"/>
                  </a:lnTo>
                  <a:lnTo>
                    <a:pt x="23" y="57"/>
                  </a:lnTo>
                  <a:lnTo>
                    <a:pt x="22" y="51"/>
                  </a:lnTo>
                  <a:lnTo>
                    <a:pt x="23" y="46"/>
                  </a:lnTo>
                  <a:lnTo>
                    <a:pt x="27" y="40"/>
                  </a:lnTo>
                  <a:lnTo>
                    <a:pt x="29" y="35"/>
                  </a:lnTo>
                  <a:lnTo>
                    <a:pt x="32" y="29"/>
                  </a:lnTo>
                  <a:lnTo>
                    <a:pt x="34" y="25"/>
                  </a:lnTo>
                  <a:lnTo>
                    <a:pt x="36" y="19"/>
                  </a:lnTo>
                  <a:lnTo>
                    <a:pt x="38" y="16"/>
                  </a:lnTo>
                  <a:lnTo>
                    <a:pt x="38" y="9"/>
                  </a:lnTo>
                  <a:lnTo>
                    <a:pt x="37" y="4"/>
                  </a:lnTo>
                  <a:lnTo>
                    <a:pt x="34" y="0"/>
                  </a:lnTo>
                  <a:lnTo>
                    <a:pt x="33" y="0"/>
                  </a:lnTo>
                  <a:lnTo>
                    <a:pt x="33" y="0"/>
                  </a:lnTo>
                  <a:close/>
                </a:path>
              </a:pathLst>
            </a:custGeom>
            <a:solidFill>
              <a:srgbClr val="8a964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77" name=""/>
            <p:cNvSpPr/>
            <p:nvPr/>
          </p:nvSpPr>
          <p:spPr>
            <a:xfrm>
              <a:off x="1907640" y="5215680"/>
              <a:ext cx="27720" cy="66960"/>
            </a:xfrm>
            <a:custGeom>
              <a:avLst/>
              <a:gdLst/>
              <a:ahLst/>
              <a:rect l="l" t="t" r="r" b="b"/>
              <a:pathLst>
                <a:path w="20" h="45">
                  <a:moveTo>
                    <a:pt x="0" y="45"/>
                  </a:moveTo>
                  <a:lnTo>
                    <a:pt x="20" y="4"/>
                  </a:lnTo>
                  <a:lnTo>
                    <a:pt x="9" y="0"/>
                  </a:lnTo>
                  <a:lnTo>
                    <a:pt x="0" y="45"/>
                  </a:lnTo>
                  <a:lnTo>
                    <a:pt x="0" y="45"/>
                  </a:lnTo>
                  <a:close/>
                </a:path>
              </a:pathLst>
            </a:custGeom>
            <a:solidFill>
              <a:srgbClr val="ffff80"/>
            </a:solidFill>
            <a:ln w="0">
              <a:noFill/>
            </a:ln>
          </p:spPr>
          <p:style>
            <a:lnRef idx="0"/>
            <a:fillRef idx="0"/>
            <a:effectRef idx="0"/>
            <a:fontRef idx="minor"/>
          </p:style>
          <p:txBody>
            <a:bodyPr lIns="90000" rIns="90000" tIns="20160" bIns="20160" anchor="t">
              <a:noAutofit/>
            </a:bodyPr>
            <a:p>
              <a:endParaRPr b="0" lang="en-US" sz="2400" strike="noStrike" u="none">
                <a:solidFill>
                  <a:srgbClr val="ffffff"/>
                </a:solidFill>
                <a:effectLst/>
                <a:uFillTx/>
                <a:latin typeface="Times New Roman"/>
              </a:endParaRPr>
            </a:p>
          </p:txBody>
        </p:sp>
        <p:sp>
          <p:nvSpPr>
            <p:cNvPr id="1478" name=""/>
            <p:cNvSpPr/>
            <p:nvPr/>
          </p:nvSpPr>
          <p:spPr>
            <a:xfrm>
              <a:off x="1817280" y="5182920"/>
              <a:ext cx="66600" cy="101160"/>
            </a:xfrm>
            <a:custGeom>
              <a:avLst/>
              <a:gdLst/>
              <a:ahLst/>
              <a:rect l="l" t="t" r="r" b="b"/>
              <a:pathLst>
                <a:path w="48" h="68">
                  <a:moveTo>
                    <a:pt x="48" y="68"/>
                  </a:moveTo>
                  <a:lnTo>
                    <a:pt x="22" y="0"/>
                  </a:lnTo>
                  <a:lnTo>
                    <a:pt x="0" y="17"/>
                  </a:lnTo>
                  <a:lnTo>
                    <a:pt x="48" y="68"/>
                  </a:lnTo>
                  <a:lnTo>
                    <a:pt x="48" y="68"/>
                  </a:lnTo>
                  <a:close/>
                </a:path>
              </a:pathLst>
            </a:custGeom>
            <a:solidFill>
              <a:srgbClr val="ffff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79" name=""/>
            <p:cNvSpPr/>
            <p:nvPr/>
          </p:nvSpPr>
          <p:spPr>
            <a:xfrm>
              <a:off x="1769760" y="5260320"/>
              <a:ext cx="69480" cy="32400"/>
            </a:xfrm>
            <a:custGeom>
              <a:avLst/>
              <a:gdLst/>
              <a:ahLst/>
              <a:rect l="l" t="t" r="r" b="b"/>
              <a:pathLst>
                <a:path w="50" h="22">
                  <a:moveTo>
                    <a:pt x="50" y="21"/>
                  </a:moveTo>
                  <a:lnTo>
                    <a:pt x="5" y="0"/>
                  </a:lnTo>
                  <a:lnTo>
                    <a:pt x="0" y="22"/>
                  </a:lnTo>
                  <a:lnTo>
                    <a:pt x="50" y="21"/>
                  </a:lnTo>
                  <a:lnTo>
                    <a:pt x="50" y="21"/>
                  </a:lnTo>
                  <a:close/>
                </a:path>
              </a:pathLst>
            </a:custGeom>
            <a:solidFill>
              <a:srgbClr val="ffff80"/>
            </a:solidFill>
            <a:ln w="0">
              <a:noFill/>
            </a:ln>
          </p:spPr>
          <p:style>
            <a:lnRef idx="0"/>
            <a:fillRef idx="0"/>
            <a:effectRef idx="0"/>
            <a:fontRef idx="minor"/>
          </p:style>
          <p:txBody>
            <a:bodyPr lIns="90000" rIns="90000" tIns="-14400" bIns="-14400" anchor="t">
              <a:noAutofit/>
            </a:bodyPr>
            <a:p>
              <a:endParaRPr b="0" lang="en-US" sz="2400" strike="noStrike" u="none">
                <a:solidFill>
                  <a:srgbClr val="ffffff"/>
                </a:solidFill>
                <a:effectLst/>
                <a:uFillTx/>
                <a:latin typeface="Times New Roman"/>
              </a:endParaRPr>
            </a:p>
          </p:txBody>
        </p:sp>
        <p:sp>
          <p:nvSpPr>
            <p:cNvPr id="1480" name=""/>
            <p:cNvSpPr/>
            <p:nvPr/>
          </p:nvSpPr>
          <p:spPr>
            <a:xfrm>
              <a:off x="1838160" y="5363280"/>
              <a:ext cx="44640" cy="83160"/>
            </a:xfrm>
            <a:custGeom>
              <a:avLst/>
              <a:gdLst/>
              <a:ahLst/>
              <a:rect l="l" t="t" r="r" b="b"/>
              <a:pathLst>
                <a:path w="32" h="56">
                  <a:moveTo>
                    <a:pt x="32" y="0"/>
                  </a:moveTo>
                  <a:lnTo>
                    <a:pt x="0" y="47"/>
                  </a:lnTo>
                  <a:lnTo>
                    <a:pt x="14" y="56"/>
                  </a:lnTo>
                  <a:lnTo>
                    <a:pt x="32" y="0"/>
                  </a:lnTo>
                  <a:lnTo>
                    <a:pt x="32" y="0"/>
                  </a:lnTo>
                  <a:close/>
                </a:path>
              </a:pathLst>
            </a:custGeom>
            <a:solidFill>
              <a:srgbClr val="ffff80"/>
            </a:solidFill>
            <a:ln w="0">
              <a:noFill/>
            </a:ln>
          </p:spPr>
          <p:style>
            <a:lnRef idx="0"/>
            <a:fillRef idx="0"/>
            <a:effectRef idx="0"/>
            <a:fontRef idx="minor"/>
          </p:style>
          <p:txBody>
            <a:bodyPr lIns="90000" rIns="90000" tIns="36360" bIns="36360" anchor="t">
              <a:noAutofit/>
            </a:bodyPr>
            <a:p>
              <a:endParaRPr b="0" lang="en-US" sz="2400" strike="noStrike" u="none">
                <a:solidFill>
                  <a:srgbClr val="ffffff"/>
                </a:solidFill>
                <a:effectLst/>
                <a:uFillTx/>
                <a:latin typeface="Times New Roman"/>
              </a:endParaRPr>
            </a:p>
          </p:txBody>
        </p:sp>
        <p:sp>
          <p:nvSpPr>
            <p:cNvPr id="1481" name=""/>
            <p:cNvSpPr/>
            <p:nvPr/>
          </p:nvSpPr>
          <p:spPr>
            <a:xfrm>
              <a:off x="1897920" y="5360040"/>
              <a:ext cx="23400" cy="60840"/>
            </a:xfrm>
            <a:custGeom>
              <a:avLst/>
              <a:gdLst/>
              <a:ahLst/>
              <a:rect l="l" t="t" r="r" b="b"/>
              <a:pathLst>
                <a:path w="17" h="41">
                  <a:moveTo>
                    <a:pt x="2" y="0"/>
                  </a:moveTo>
                  <a:lnTo>
                    <a:pt x="0" y="41"/>
                  </a:lnTo>
                  <a:lnTo>
                    <a:pt x="17" y="36"/>
                  </a:lnTo>
                  <a:lnTo>
                    <a:pt x="2" y="0"/>
                  </a:lnTo>
                  <a:lnTo>
                    <a:pt x="2" y="0"/>
                  </a:lnTo>
                  <a:close/>
                </a:path>
              </a:pathLst>
            </a:custGeom>
            <a:solidFill>
              <a:srgbClr val="ffff80"/>
            </a:solidFill>
            <a:ln w="0">
              <a:noFill/>
            </a:ln>
          </p:spPr>
          <p:style>
            <a:lnRef idx="0"/>
            <a:fillRef idx="0"/>
            <a:effectRef idx="0"/>
            <a:fontRef idx="minor"/>
          </p:style>
          <p:txBody>
            <a:bodyPr lIns="90000" rIns="90000" tIns="14040" bIns="14040" anchor="t">
              <a:noAutofit/>
            </a:bodyPr>
            <a:p>
              <a:endParaRPr b="0" lang="en-US" sz="2400" strike="noStrike" u="none">
                <a:solidFill>
                  <a:srgbClr val="ffffff"/>
                </a:solidFill>
                <a:effectLst/>
                <a:uFillTx/>
                <a:latin typeface="Times New Roman"/>
              </a:endParaRPr>
            </a:p>
          </p:txBody>
        </p:sp>
        <p:sp>
          <p:nvSpPr>
            <p:cNvPr id="1482" name=""/>
            <p:cNvSpPr/>
            <p:nvPr/>
          </p:nvSpPr>
          <p:spPr>
            <a:xfrm>
              <a:off x="1945080" y="5369040"/>
              <a:ext cx="137520" cy="157680"/>
            </a:xfrm>
            <a:custGeom>
              <a:avLst/>
              <a:gdLst/>
              <a:ahLst/>
              <a:rect l="l" t="t" r="r" b="b"/>
              <a:pathLst>
                <a:path w="99" h="106">
                  <a:moveTo>
                    <a:pt x="99" y="26"/>
                  </a:moveTo>
                  <a:lnTo>
                    <a:pt x="65" y="0"/>
                  </a:lnTo>
                  <a:lnTo>
                    <a:pt x="61" y="0"/>
                  </a:lnTo>
                  <a:lnTo>
                    <a:pt x="55" y="1"/>
                  </a:lnTo>
                  <a:lnTo>
                    <a:pt x="50" y="4"/>
                  </a:lnTo>
                  <a:lnTo>
                    <a:pt x="46" y="7"/>
                  </a:lnTo>
                  <a:lnTo>
                    <a:pt x="40" y="12"/>
                  </a:lnTo>
                  <a:lnTo>
                    <a:pt x="36" y="20"/>
                  </a:lnTo>
                  <a:lnTo>
                    <a:pt x="29" y="27"/>
                  </a:lnTo>
                  <a:lnTo>
                    <a:pt x="23" y="37"/>
                  </a:lnTo>
                  <a:lnTo>
                    <a:pt x="18" y="48"/>
                  </a:lnTo>
                  <a:lnTo>
                    <a:pt x="11" y="58"/>
                  </a:lnTo>
                  <a:lnTo>
                    <a:pt x="7" y="67"/>
                  </a:lnTo>
                  <a:lnTo>
                    <a:pt x="3" y="74"/>
                  </a:lnTo>
                  <a:lnTo>
                    <a:pt x="0" y="79"/>
                  </a:lnTo>
                  <a:lnTo>
                    <a:pt x="0" y="81"/>
                  </a:lnTo>
                  <a:lnTo>
                    <a:pt x="46" y="106"/>
                  </a:lnTo>
                  <a:lnTo>
                    <a:pt x="99" y="26"/>
                  </a:lnTo>
                  <a:lnTo>
                    <a:pt x="99" y="26"/>
                  </a:lnTo>
                  <a:close/>
                </a:path>
              </a:pathLst>
            </a:custGeom>
            <a:solidFill>
              <a:srgbClr val="7a94a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83" name=""/>
            <p:cNvSpPr/>
            <p:nvPr/>
          </p:nvSpPr>
          <p:spPr>
            <a:xfrm>
              <a:off x="1935360" y="6184080"/>
              <a:ext cx="463320" cy="541080"/>
            </a:xfrm>
            <a:custGeom>
              <a:avLst/>
              <a:gdLst/>
              <a:ahLst/>
              <a:rect l="l" t="t" r="r" b="b"/>
              <a:pathLst>
                <a:path w="333" h="364">
                  <a:moveTo>
                    <a:pt x="239" y="0"/>
                  </a:moveTo>
                  <a:lnTo>
                    <a:pt x="304" y="214"/>
                  </a:lnTo>
                  <a:lnTo>
                    <a:pt x="333" y="354"/>
                  </a:lnTo>
                  <a:lnTo>
                    <a:pt x="310" y="364"/>
                  </a:lnTo>
                  <a:lnTo>
                    <a:pt x="17" y="301"/>
                  </a:lnTo>
                  <a:lnTo>
                    <a:pt x="0" y="98"/>
                  </a:lnTo>
                  <a:lnTo>
                    <a:pt x="239" y="0"/>
                  </a:lnTo>
                  <a:lnTo>
                    <a:pt x="239" y="0"/>
                  </a:lnTo>
                  <a:close/>
                </a:path>
              </a:pathLst>
            </a:custGeom>
            <a:solidFill>
              <a:srgbClr val="545ca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84" name=""/>
            <p:cNvSpPr/>
            <p:nvPr/>
          </p:nvSpPr>
          <p:spPr>
            <a:xfrm>
              <a:off x="2251440" y="6071040"/>
              <a:ext cx="258480" cy="640800"/>
            </a:xfrm>
            <a:custGeom>
              <a:avLst/>
              <a:gdLst/>
              <a:ahLst/>
              <a:rect l="l" t="t" r="r" b="b"/>
              <a:pathLst>
                <a:path w="186" h="431">
                  <a:moveTo>
                    <a:pt x="0" y="60"/>
                  </a:moveTo>
                  <a:lnTo>
                    <a:pt x="96" y="0"/>
                  </a:lnTo>
                  <a:lnTo>
                    <a:pt x="98" y="6"/>
                  </a:lnTo>
                  <a:lnTo>
                    <a:pt x="102" y="25"/>
                  </a:lnTo>
                  <a:lnTo>
                    <a:pt x="109" y="53"/>
                  </a:lnTo>
                  <a:lnTo>
                    <a:pt x="120" y="88"/>
                  </a:lnTo>
                  <a:lnTo>
                    <a:pt x="130" y="125"/>
                  </a:lnTo>
                  <a:lnTo>
                    <a:pt x="140" y="165"/>
                  </a:lnTo>
                  <a:lnTo>
                    <a:pt x="148" y="205"/>
                  </a:lnTo>
                  <a:lnTo>
                    <a:pt x="157" y="240"/>
                  </a:lnTo>
                  <a:lnTo>
                    <a:pt x="163" y="269"/>
                  </a:lnTo>
                  <a:lnTo>
                    <a:pt x="169" y="300"/>
                  </a:lnTo>
                  <a:lnTo>
                    <a:pt x="174" y="327"/>
                  </a:lnTo>
                  <a:lnTo>
                    <a:pt x="178" y="353"/>
                  </a:lnTo>
                  <a:lnTo>
                    <a:pt x="181" y="373"/>
                  </a:lnTo>
                  <a:lnTo>
                    <a:pt x="184" y="390"/>
                  </a:lnTo>
                  <a:lnTo>
                    <a:pt x="185" y="400"/>
                  </a:lnTo>
                  <a:lnTo>
                    <a:pt x="186" y="405"/>
                  </a:lnTo>
                  <a:lnTo>
                    <a:pt x="99" y="431"/>
                  </a:lnTo>
                  <a:lnTo>
                    <a:pt x="98" y="425"/>
                  </a:lnTo>
                  <a:lnTo>
                    <a:pt x="93" y="409"/>
                  </a:lnTo>
                  <a:lnTo>
                    <a:pt x="86" y="384"/>
                  </a:lnTo>
                  <a:lnTo>
                    <a:pt x="79" y="353"/>
                  </a:lnTo>
                  <a:lnTo>
                    <a:pt x="69" y="317"/>
                  </a:lnTo>
                  <a:lnTo>
                    <a:pt x="62" y="282"/>
                  </a:lnTo>
                  <a:lnTo>
                    <a:pt x="52" y="246"/>
                  </a:lnTo>
                  <a:lnTo>
                    <a:pt x="44" y="215"/>
                  </a:lnTo>
                  <a:lnTo>
                    <a:pt x="36" y="184"/>
                  </a:lnTo>
                  <a:lnTo>
                    <a:pt x="28" y="156"/>
                  </a:lnTo>
                  <a:lnTo>
                    <a:pt x="21" y="128"/>
                  </a:lnTo>
                  <a:lnTo>
                    <a:pt x="15" y="107"/>
                  </a:lnTo>
                  <a:lnTo>
                    <a:pt x="9" y="86"/>
                  </a:lnTo>
                  <a:lnTo>
                    <a:pt x="4" y="73"/>
                  </a:lnTo>
                  <a:lnTo>
                    <a:pt x="0" y="63"/>
                  </a:lnTo>
                  <a:lnTo>
                    <a:pt x="0" y="60"/>
                  </a:lnTo>
                  <a:lnTo>
                    <a:pt x="0" y="60"/>
                  </a:lnTo>
                  <a:close/>
                </a:path>
              </a:pathLst>
            </a:custGeom>
            <a:solidFill>
              <a:srgbClr val="5e75fc"/>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85" name=""/>
            <p:cNvSpPr/>
            <p:nvPr/>
          </p:nvSpPr>
          <p:spPr>
            <a:xfrm>
              <a:off x="2318040" y="6413400"/>
              <a:ext cx="94320" cy="126360"/>
            </a:xfrm>
            <a:custGeom>
              <a:avLst/>
              <a:gdLst/>
              <a:ahLst/>
              <a:rect l="l" t="t" r="r" b="b"/>
              <a:pathLst>
                <a:path w="68" h="85">
                  <a:moveTo>
                    <a:pt x="0" y="0"/>
                  </a:moveTo>
                  <a:lnTo>
                    <a:pt x="68" y="11"/>
                  </a:lnTo>
                  <a:lnTo>
                    <a:pt x="66" y="12"/>
                  </a:lnTo>
                  <a:lnTo>
                    <a:pt x="62" y="19"/>
                  </a:lnTo>
                  <a:lnTo>
                    <a:pt x="59" y="23"/>
                  </a:lnTo>
                  <a:lnTo>
                    <a:pt x="57" y="29"/>
                  </a:lnTo>
                  <a:lnTo>
                    <a:pt x="52" y="35"/>
                  </a:lnTo>
                  <a:lnTo>
                    <a:pt x="48" y="43"/>
                  </a:lnTo>
                  <a:lnTo>
                    <a:pt x="42" y="49"/>
                  </a:lnTo>
                  <a:lnTo>
                    <a:pt x="37" y="56"/>
                  </a:lnTo>
                  <a:lnTo>
                    <a:pt x="32" y="63"/>
                  </a:lnTo>
                  <a:lnTo>
                    <a:pt x="27" y="70"/>
                  </a:lnTo>
                  <a:lnTo>
                    <a:pt x="22" y="75"/>
                  </a:lnTo>
                  <a:lnTo>
                    <a:pt x="20" y="81"/>
                  </a:lnTo>
                  <a:lnTo>
                    <a:pt x="17" y="84"/>
                  </a:lnTo>
                  <a:lnTo>
                    <a:pt x="17" y="85"/>
                  </a:lnTo>
                  <a:lnTo>
                    <a:pt x="0" y="0"/>
                  </a:lnTo>
                  <a:lnTo>
                    <a:pt x="0" y="0"/>
                  </a:lnTo>
                  <a:close/>
                </a:path>
              </a:pathLst>
            </a:custGeom>
            <a:solidFill>
              <a:srgbClr val="b3b02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86" name=""/>
            <p:cNvSpPr/>
            <p:nvPr/>
          </p:nvSpPr>
          <p:spPr>
            <a:xfrm>
              <a:off x="2347200" y="6118920"/>
              <a:ext cx="101520" cy="246600"/>
            </a:xfrm>
            <a:custGeom>
              <a:avLst/>
              <a:gdLst/>
              <a:ahLst/>
              <a:rect l="l" t="t" r="r" b="b"/>
              <a:pathLst>
                <a:path w="73" h="166">
                  <a:moveTo>
                    <a:pt x="33" y="0"/>
                  </a:moveTo>
                  <a:lnTo>
                    <a:pt x="30" y="59"/>
                  </a:lnTo>
                  <a:lnTo>
                    <a:pt x="0" y="93"/>
                  </a:lnTo>
                  <a:lnTo>
                    <a:pt x="40" y="103"/>
                  </a:lnTo>
                  <a:lnTo>
                    <a:pt x="40" y="166"/>
                  </a:lnTo>
                  <a:lnTo>
                    <a:pt x="62" y="137"/>
                  </a:lnTo>
                  <a:lnTo>
                    <a:pt x="73" y="142"/>
                  </a:lnTo>
                  <a:lnTo>
                    <a:pt x="47" y="36"/>
                  </a:lnTo>
                  <a:lnTo>
                    <a:pt x="33" y="0"/>
                  </a:lnTo>
                  <a:lnTo>
                    <a:pt x="33" y="0"/>
                  </a:lnTo>
                  <a:close/>
                </a:path>
              </a:pathLst>
            </a:custGeom>
            <a:solidFill>
              <a:srgbClr val="b3b02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87" name=""/>
            <p:cNvSpPr/>
            <p:nvPr/>
          </p:nvSpPr>
          <p:spPr>
            <a:xfrm>
              <a:off x="2090160" y="6267600"/>
              <a:ext cx="251640" cy="423720"/>
            </a:xfrm>
            <a:custGeom>
              <a:avLst/>
              <a:gdLst/>
              <a:ahLst/>
              <a:rect l="l" t="t" r="r" b="b"/>
              <a:pathLst>
                <a:path w="181" h="285">
                  <a:moveTo>
                    <a:pt x="169" y="99"/>
                  </a:moveTo>
                  <a:lnTo>
                    <a:pt x="146" y="45"/>
                  </a:lnTo>
                  <a:lnTo>
                    <a:pt x="128" y="0"/>
                  </a:lnTo>
                  <a:lnTo>
                    <a:pt x="121" y="3"/>
                  </a:lnTo>
                  <a:lnTo>
                    <a:pt x="80" y="84"/>
                  </a:lnTo>
                  <a:lnTo>
                    <a:pt x="2" y="83"/>
                  </a:lnTo>
                  <a:lnTo>
                    <a:pt x="0" y="95"/>
                  </a:lnTo>
                  <a:lnTo>
                    <a:pt x="54" y="159"/>
                  </a:lnTo>
                  <a:lnTo>
                    <a:pt x="12" y="235"/>
                  </a:lnTo>
                  <a:lnTo>
                    <a:pt x="17" y="240"/>
                  </a:lnTo>
                  <a:lnTo>
                    <a:pt x="109" y="204"/>
                  </a:lnTo>
                  <a:lnTo>
                    <a:pt x="131" y="248"/>
                  </a:lnTo>
                  <a:lnTo>
                    <a:pt x="159" y="285"/>
                  </a:lnTo>
                  <a:lnTo>
                    <a:pt x="167" y="285"/>
                  </a:lnTo>
                  <a:lnTo>
                    <a:pt x="169" y="194"/>
                  </a:lnTo>
                  <a:lnTo>
                    <a:pt x="181" y="180"/>
                  </a:lnTo>
                  <a:lnTo>
                    <a:pt x="169" y="99"/>
                  </a:lnTo>
                  <a:lnTo>
                    <a:pt x="169" y="99"/>
                  </a:lnTo>
                  <a:close/>
                </a:path>
              </a:pathLst>
            </a:custGeom>
            <a:solidFill>
              <a:srgbClr val="757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88" name=""/>
            <p:cNvSpPr/>
            <p:nvPr/>
          </p:nvSpPr>
          <p:spPr>
            <a:xfrm>
              <a:off x="1630800" y="4525560"/>
              <a:ext cx="1873800" cy="1985760"/>
            </a:xfrm>
            <a:custGeom>
              <a:avLst/>
              <a:gdLst/>
              <a:ahLst/>
              <a:rect l="l" t="t" r="r" b="b"/>
              <a:pathLst>
                <a:path w="1347" h="1335">
                  <a:moveTo>
                    <a:pt x="1062" y="0"/>
                  </a:moveTo>
                  <a:lnTo>
                    <a:pt x="1053" y="2"/>
                  </a:lnTo>
                  <a:lnTo>
                    <a:pt x="1032" y="10"/>
                  </a:lnTo>
                  <a:lnTo>
                    <a:pt x="998" y="25"/>
                  </a:lnTo>
                  <a:lnTo>
                    <a:pt x="955" y="43"/>
                  </a:lnTo>
                  <a:lnTo>
                    <a:pt x="903" y="69"/>
                  </a:lnTo>
                  <a:lnTo>
                    <a:pt x="845" y="100"/>
                  </a:lnTo>
                  <a:lnTo>
                    <a:pt x="782" y="137"/>
                  </a:lnTo>
                  <a:lnTo>
                    <a:pt x="716" y="182"/>
                  </a:lnTo>
                  <a:lnTo>
                    <a:pt x="642" y="240"/>
                  </a:lnTo>
                  <a:lnTo>
                    <a:pt x="555" y="317"/>
                  </a:lnTo>
                  <a:lnTo>
                    <a:pt x="460" y="410"/>
                  </a:lnTo>
                  <a:lnTo>
                    <a:pt x="363" y="514"/>
                  </a:lnTo>
                  <a:lnTo>
                    <a:pt x="268" y="621"/>
                  </a:lnTo>
                  <a:lnTo>
                    <a:pt x="182" y="731"/>
                  </a:lnTo>
                  <a:lnTo>
                    <a:pt x="109" y="833"/>
                  </a:lnTo>
                  <a:lnTo>
                    <a:pt x="55" y="928"/>
                  </a:lnTo>
                  <a:lnTo>
                    <a:pt x="19" y="1006"/>
                  </a:lnTo>
                  <a:lnTo>
                    <a:pt x="3" y="1070"/>
                  </a:lnTo>
                  <a:lnTo>
                    <a:pt x="0" y="1120"/>
                  </a:lnTo>
                  <a:lnTo>
                    <a:pt x="9" y="1161"/>
                  </a:lnTo>
                  <a:lnTo>
                    <a:pt x="23" y="1190"/>
                  </a:lnTo>
                  <a:lnTo>
                    <a:pt x="39" y="1208"/>
                  </a:lnTo>
                  <a:lnTo>
                    <a:pt x="51" y="1219"/>
                  </a:lnTo>
                  <a:lnTo>
                    <a:pt x="57" y="1223"/>
                  </a:lnTo>
                  <a:lnTo>
                    <a:pt x="134" y="1335"/>
                  </a:lnTo>
                  <a:lnTo>
                    <a:pt x="137" y="1333"/>
                  </a:lnTo>
                  <a:lnTo>
                    <a:pt x="150" y="1328"/>
                  </a:lnTo>
                  <a:lnTo>
                    <a:pt x="171" y="1321"/>
                  </a:lnTo>
                  <a:lnTo>
                    <a:pt x="198" y="1311"/>
                  </a:lnTo>
                  <a:lnTo>
                    <a:pt x="231" y="1296"/>
                  </a:lnTo>
                  <a:lnTo>
                    <a:pt x="270" y="1279"/>
                  </a:lnTo>
                  <a:lnTo>
                    <a:pt x="313" y="1256"/>
                  </a:lnTo>
                  <a:lnTo>
                    <a:pt x="360" y="1232"/>
                  </a:lnTo>
                  <a:lnTo>
                    <a:pt x="410" y="1202"/>
                  </a:lnTo>
                  <a:lnTo>
                    <a:pt x="466" y="1171"/>
                  </a:lnTo>
                  <a:lnTo>
                    <a:pt x="526" y="1135"/>
                  </a:lnTo>
                  <a:lnTo>
                    <a:pt x="590" y="1096"/>
                  </a:lnTo>
                  <a:lnTo>
                    <a:pt x="658" y="1049"/>
                  </a:lnTo>
                  <a:lnTo>
                    <a:pt x="730" y="997"/>
                  </a:lnTo>
                  <a:lnTo>
                    <a:pt x="805" y="935"/>
                  </a:lnTo>
                  <a:lnTo>
                    <a:pt x="885" y="866"/>
                  </a:lnTo>
                  <a:lnTo>
                    <a:pt x="967" y="786"/>
                  </a:lnTo>
                  <a:lnTo>
                    <a:pt x="1047" y="702"/>
                  </a:lnTo>
                  <a:lnTo>
                    <a:pt x="1124" y="618"/>
                  </a:lnTo>
                  <a:lnTo>
                    <a:pt x="1195" y="539"/>
                  </a:lnTo>
                  <a:lnTo>
                    <a:pt x="1257" y="467"/>
                  </a:lnTo>
                  <a:lnTo>
                    <a:pt x="1304" y="410"/>
                  </a:lnTo>
                  <a:lnTo>
                    <a:pt x="1335" y="374"/>
                  </a:lnTo>
                  <a:lnTo>
                    <a:pt x="1347" y="361"/>
                  </a:lnTo>
                  <a:lnTo>
                    <a:pt x="1193" y="5"/>
                  </a:lnTo>
                  <a:lnTo>
                    <a:pt x="1062" y="0"/>
                  </a:lnTo>
                  <a:lnTo>
                    <a:pt x="1062" y="0"/>
                  </a:lnTo>
                  <a:close/>
                </a:path>
              </a:pathLst>
            </a:custGeom>
            <a:solidFill>
              <a:srgbClr val="e6e6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89" name=""/>
            <p:cNvSpPr/>
            <p:nvPr/>
          </p:nvSpPr>
          <p:spPr>
            <a:xfrm>
              <a:off x="1687680" y="4729320"/>
              <a:ext cx="1880640" cy="1762560"/>
            </a:xfrm>
            <a:custGeom>
              <a:avLst/>
              <a:gdLst/>
              <a:ahLst/>
              <a:rect l="l" t="t" r="r" b="b"/>
              <a:pathLst>
                <a:path w="1352" h="1185">
                  <a:moveTo>
                    <a:pt x="1352" y="37"/>
                  </a:moveTo>
                  <a:lnTo>
                    <a:pt x="1338" y="33"/>
                  </a:lnTo>
                  <a:lnTo>
                    <a:pt x="1302" y="24"/>
                  </a:lnTo>
                  <a:lnTo>
                    <a:pt x="1252" y="14"/>
                  </a:lnTo>
                  <a:lnTo>
                    <a:pt x="1190" y="5"/>
                  </a:lnTo>
                  <a:lnTo>
                    <a:pt x="1125" y="0"/>
                  </a:lnTo>
                  <a:lnTo>
                    <a:pt x="1062" y="5"/>
                  </a:lnTo>
                  <a:lnTo>
                    <a:pt x="1006" y="21"/>
                  </a:lnTo>
                  <a:lnTo>
                    <a:pt x="963" y="52"/>
                  </a:lnTo>
                  <a:lnTo>
                    <a:pt x="959" y="59"/>
                  </a:lnTo>
                  <a:lnTo>
                    <a:pt x="954" y="75"/>
                  </a:lnTo>
                  <a:lnTo>
                    <a:pt x="948" y="95"/>
                  </a:lnTo>
                  <a:lnTo>
                    <a:pt x="944" y="119"/>
                  </a:lnTo>
                  <a:lnTo>
                    <a:pt x="938" y="141"/>
                  </a:lnTo>
                  <a:lnTo>
                    <a:pt x="935" y="162"/>
                  </a:lnTo>
                  <a:lnTo>
                    <a:pt x="931" y="179"/>
                  </a:lnTo>
                  <a:lnTo>
                    <a:pt x="930" y="189"/>
                  </a:lnTo>
                  <a:lnTo>
                    <a:pt x="886" y="303"/>
                  </a:lnTo>
                  <a:lnTo>
                    <a:pt x="842" y="379"/>
                  </a:lnTo>
                  <a:lnTo>
                    <a:pt x="796" y="426"/>
                  </a:lnTo>
                  <a:lnTo>
                    <a:pt x="749" y="453"/>
                  </a:lnTo>
                  <a:lnTo>
                    <a:pt x="703" y="468"/>
                  </a:lnTo>
                  <a:lnTo>
                    <a:pt x="658" y="481"/>
                  </a:lnTo>
                  <a:lnTo>
                    <a:pt x="614" y="497"/>
                  </a:lnTo>
                  <a:lnTo>
                    <a:pt x="572" y="529"/>
                  </a:lnTo>
                  <a:lnTo>
                    <a:pt x="563" y="541"/>
                  </a:lnTo>
                  <a:lnTo>
                    <a:pt x="557" y="558"/>
                  </a:lnTo>
                  <a:lnTo>
                    <a:pt x="551" y="579"/>
                  </a:lnTo>
                  <a:lnTo>
                    <a:pt x="540" y="603"/>
                  </a:lnTo>
                  <a:lnTo>
                    <a:pt x="516" y="628"/>
                  </a:lnTo>
                  <a:lnTo>
                    <a:pt x="478" y="656"/>
                  </a:lnTo>
                  <a:lnTo>
                    <a:pt x="420" y="684"/>
                  </a:lnTo>
                  <a:lnTo>
                    <a:pt x="337" y="714"/>
                  </a:lnTo>
                  <a:lnTo>
                    <a:pt x="256" y="741"/>
                  </a:lnTo>
                  <a:lnTo>
                    <a:pt x="199" y="766"/>
                  </a:lnTo>
                  <a:lnTo>
                    <a:pt x="159" y="789"/>
                  </a:lnTo>
                  <a:lnTo>
                    <a:pt x="133" y="813"/>
                  </a:lnTo>
                  <a:lnTo>
                    <a:pt x="116" y="834"/>
                  </a:lnTo>
                  <a:lnTo>
                    <a:pt x="98" y="860"/>
                  </a:lnTo>
                  <a:lnTo>
                    <a:pt x="75" y="890"/>
                  </a:lnTo>
                  <a:lnTo>
                    <a:pt x="43" y="925"/>
                  </a:lnTo>
                  <a:lnTo>
                    <a:pt x="13" y="961"/>
                  </a:lnTo>
                  <a:lnTo>
                    <a:pt x="0" y="998"/>
                  </a:lnTo>
                  <a:lnTo>
                    <a:pt x="1" y="1032"/>
                  </a:lnTo>
                  <a:lnTo>
                    <a:pt x="14" y="1064"/>
                  </a:lnTo>
                  <a:lnTo>
                    <a:pt x="29" y="1088"/>
                  </a:lnTo>
                  <a:lnTo>
                    <a:pt x="46" y="1108"/>
                  </a:lnTo>
                  <a:lnTo>
                    <a:pt x="59" y="1122"/>
                  </a:lnTo>
                  <a:lnTo>
                    <a:pt x="64" y="1127"/>
                  </a:lnTo>
                  <a:lnTo>
                    <a:pt x="64" y="1129"/>
                  </a:lnTo>
                  <a:lnTo>
                    <a:pt x="64" y="1137"/>
                  </a:lnTo>
                  <a:lnTo>
                    <a:pt x="66" y="1145"/>
                  </a:lnTo>
                  <a:lnTo>
                    <a:pt x="69" y="1158"/>
                  </a:lnTo>
                  <a:lnTo>
                    <a:pt x="74" y="1167"/>
                  </a:lnTo>
                  <a:lnTo>
                    <a:pt x="83" y="1176"/>
                  </a:lnTo>
                  <a:lnTo>
                    <a:pt x="93" y="1184"/>
                  </a:lnTo>
                  <a:lnTo>
                    <a:pt x="108" y="1185"/>
                  </a:lnTo>
                  <a:lnTo>
                    <a:pt x="132" y="1176"/>
                  </a:lnTo>
                  <a:lnTo>
                    <a:pt x="177" y="1159"/>
                  </a:lnTo>
                  <a:lnTo>
                    <a:pt x="238" y="1130"/>
                  </a:lnTo>
                  <a:lnTo>
                    <a:pt x="314" y="1092"/>
                  </a:lnTo>
                  <a:lnTo>
                    <a:pt x="399" y="1041"/>
                  </a:lnTo>
                  <a:lnTo>
                    <a:pt x="495" y="980"/>
                  </a:lnTo>
                  <a:lnTo>
                    <a:pt x="599" y="908"/>
                  </a:lnTo>
                  <a:lnTo>
                    <a:pt x="709" y="825"/>
                  </a:lnTo>
                  <a:lnTo>
                    <a:pt x="816" y="730"/>
                  </a:lnTo>
                  <a:lnTo>
                    <a:pt x="920" y="630"/>
                  </a:lnTo>
                  <a:lnTo>
                    <a:pt x="1016" y="531"/>
                  </a:lnTo>
                  <a:lnTo>
                    <a:pt x="1102" y="437"/>
                  </a:lnTo>
                  <a:lnTo>
                    <a:pt x="1174" y="356"/>
                  </a:lnTo>
                  <a:lnTo>
                    <a:pt x="1230" y="290"/>
                  </a:lnTo>
                  <a:lnTo>
                    <a:pt x="1265" y="247"/>
                  </a:lnTo>
                  <a:lnTo>
                    <a:pt x="1278" y="231"/>
                  </a:lnTo>
                  <a:lnTo>
                    <a:pt x="1352" y="37"/>
                  </a:lnTo>
                  <a:lnTo>
                    <a:pt x="1352" y="37"/>
                  </a:lnTo>
                  <a:close/>
                </a:path>
              </a:pathLst>
            </a:custGeom>
            <a:solidFill>
              <a:srgbClr val="b8b8d9"/>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90" name=""/>
            <p:cNvSpPr/>
            <p:nvPr/>
          </p:nvSpPr>
          <p:spPr>
            <a:xfrm>
              <a:off x="3058200" y="4547880"/>
              <a:ext cx="301680" cy="291240"/>
            </a:xfrm>
            <a:custGeom>
              <a:avLst/>
              <a:gdLst/>
              <a:ahLst/>
              <a:rect l="l" t="t" r="r" b="b"/>
              <a:pathLst>
                <a:path w="217" h="196">
                  <a:moveTo>
                    <a:pt x="157" y="5"/>
                  </a:moveTo>
                  <a:lnTo>
                    <a:pt x="152" y="3"/>
                  </a:lnTo>
                  <a:lnTo>
                    <a:pt x="142" y="2"/>
                  </a:lnTo>
                  <a:lnTo>
                    <a:pt x="126" y="0"/>
                  </a:lnTo>
                  <a:lnTo>
                    <a:pt x="108" y="0"/>
                  </a:lnTo>
                  <a:lnTo>
                    <a:pt x="88" y="0"/>
                  </a:lnTo>
                  <a:lnTo>
                    <a:pt x="68" y="0"/>
                  </a:lnTo>
                  <a:lnTo>
                    <a:pt x="50" y="2"/>
                  </a:lnTo>
                  <a:lnTo>
                    <a:pt x="36" y="10"/>
                  </a:lnTo>
                  <a:lnTo>
                    <a:pt x="25" y="17"/>
                  </a:lnTo>
                  <a:lnTo>
                    <a:pt x="17" y="32"/>
                  </a:lnTo>
                  <a:lnTo>
                    <a:pt x="10" y="47"/>
                  </a:lnTo>
                  <a:lnTo>
                    <a:pt x="6" y="62"/>
                  </a:lnTo>
                  <a:lnTo>
                    <a:pt x="3" y="76"/>
                  </a:lnTo>
                  <a:lnTo>
                    <a:pt x="1" y="90"/>
                  </a:lnTo>
                  <a:lnTo>
                    <a:pt x="0" y="97"/>
                  </a:lnTo>
                  <a:lnTo>
                    <a:pt x="0" y="101"/>
                  </a:lnTo>
                  <a:lnTo>
                    <a:pt x="15" y="196"/>
                  </a:lnTo>
                  <a:lnTo>
                    <a:pt x="217" y="162"/>
                  </a:lnTo>
                  <a:lnTo>
                    <a:pt x="157" y="5"/>
                  </a:lnTo>
                  <a:lnTo>
                    <a:pt x="157" y="5"/>
                  </a:lnTo>
                  <a:close/>
                </a:path>
              </a:pathLst>
            </a:custGeom>
            <a:solidFill>
              <a:srgbClr val="2e2e3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91" name=""/>
            <p:cNvSpPr/>
            <p:nvPr/>
          </p:nvSpPr>
          <p:spPr>
            <a:xfrm>
              <a:off x="1920240" y="4925520"/>
              <a:ext cx="1576080" cy="1483200"/>
            </a:xfrm>
            <a:custGeom>
              <a:avLst/>
              <a:gdLst/>
              <a:ahLst/>
              <a:rect l="l" t="t" r="r" b="b"/>
              <a:pathLst>
                <a:path w="1133" h="997">
                  <a:moveTo>
                    <a:pt x="57" y="997"/>
                  </a:moveTo>
                  <a:lnTo>
                    <a:pt x="64" y="992"/>
                  </a:lnTo>
                  <a:lnTo>
                    <a:pt x="86" y="980"/>
                  </a:lnTo>
                  <a:lnTo>
                    <a:pt x="118" y="961"/>
                  </a:lnTo>
                  <a:lnTo>
                    <a:pt x="159" y="939"/>
                  </a:lnTo>
                  <a:lnTo>
                    <a:pt x="205" y="913"/>
                  </a:lnTo>
                  <a:lnTo>
                    <a:pt x="253" y="885"/>
                  </a:lnTo>
                  <a:lnTo>
                    <a:pt x="300" y="855"/>
                  </a:lnTo>
                  <a:lnTo>
                    <a:pt x="343" y="828"/>
                  </a:lnTo>
                  <a:lnTo>
                    <a:pt x="380" y="798"/>
                  </a:lnTo>
                  <a:lnTo>
                    <a:pt x="416" y="771"/>
                  </a:lnTo>
                  <a:lnTo>
                    <a:pt x="448" y="743"/>
                  </a:lnTo>
                  <a:lnTo>
                    <a:pt x="480" y="714"/>
                  </a:lnTo>
                  <a:lnTo>
                    <a:pt x="507" y="687"/>
                  </a:lnTo>
                  <a:lnTo>
                    <a:pt x="534" y="662"/>
                  </a:lnTo>
                  <a:lnTo>
                    <a:pt x="560" y="639"/>
                  </a:lnTo>
                  <a:lnTo>
                    <a:pt x="586" y="618"/>
                  </a:lnTo>
                  <a:lnTo>
                    <a:pt x="610" y="598"/>
                  </a:lnTo>
                  <a:lnTo>
                    <a:pt x="633" y="585"/>
                  </a:lnTo>
                  <a:lnTo>
                    <a:pt x="654" y="572"/>
                  </a:lnTo>
                  <a:lnTo>
                    <a:pt x="677" y="564"/>
                  </a:lnTo>
                  <a:lnTo>
                    <a:pt x="697" y="552"/>
                  </a:lnTo>
                  <a:lnTo>
                    <a:pt x="718" y="544"/>
                  </a:lnTo>
                  <a:lnTo>
                    <a:pt x="735" y="533"/>
                  </a:lnTo>
                  <a:lnTo>
                    <a:pt x="753" y="519"/>
                  </a:lnTo>
                  <a:lnTo>
                    <a:pt x="768" y="502"/>
                  </a:lnTo>
                  <a:lnTo>
                    <a:pt x="784" y="488"/>
                  </a:lnTo>
                  <a:lnTo>
                    <a:pt x="797" y="476"/>
                  </a:lnTo>
                  <a:lnTo>
                    <a:pt x="813" y="462"/>
                  </a:lnTo>
                  <a:lnTo>
                    <a:pt x="829" y="447"/>
                  </a:lnTo>
                  <a:lnTo>
                    <a:pt x="847" y="433"/>
                  </a:lnTo>
                  <a:lnTo>
                    <a:pt x="866" y="413"/>
                  </a:lnTo>
                  <a:lnTo>
                    <a:pt x="890" y="391"/>
                  </a:lnTo>
                  <a:lnTo>
                    <a:pt x="914" y="362"/>
                  </a:lnTo>
                  <a:lnTo>
                    <a:pt x="943" y="331"/>
                  </a:lnTo>
                  <a:lnTo>
                    <a:pt x="971" y="299"/>
                  </a:lnTo>
                  <a:lnTo>
                    <a:pt x="1001" y="268"/>
                  </a:lnTo>
                  <a:lnTo>
                    <a:pt x="1026" y="240"/>
                  </a:lnTo>
                  <a:lnTo>
                    <a:pt x="1045" y="216"/>
                  </a:lnTo>
                  <a:lnTo>
                    <a:pt x="1060" y="200"/>
                  </a:lnTo>
                  <a:lnTo>
                    <a:pt x="1065" y="197"/>
                  </a:lnTo>
                  <a:lnTo>
                    <a:pt x="1133" y="73"/>
                  </a:lnTo>
                  <a:lnTo>
                    <a:pt x="1113" y="46"/>
                  </a:lnTo>
                  <a:lnTo>
                    <a:pt x="891" y="0"/>
                  </a:lnTo>
                  <a:lnTo>
                    <a:pt x="968" y="102"/>
                  </a:lnTo>
                  <a:lnTo>
                    <a:pt x="1017" y="125"/>
                  </a:lnTo>
                  <a:lnTo>
                    <a:pt x="982" y="140"/>
                  </a:lnTo>
                  <a:lnTo>
                    <a:pt x="902" y="98"/>
                  </a:lnTo>
                  <a:lnTo>
                    <a:pt x="900" y="102"/>
                  </a:lnTo>
                  <a:lnTo>
                    <a:pt x="893" y="113"/>
                  </a:lnTo>
                  <a:lnTo>
                    <a:pt x="886" y="131"/>
                  </a:lnTo>
                  <a:lnTo>
                    <a:pt x="875" y="153"/>
                  </a:lnTo>
                  <a:lnTo>
                    <a:pt x="861" y="179"/>
                  </a:lnTo>
                  <a:lnTo>
                    <a:pt x="849" y="208"/>
                  </a:lnTo>
                  <a:lnTo>
                    <a:pt x="833" y="236"/>
                  </a:lnTo>
                  <a:lnTo>
                    <a:pt x="818" y="265"/>
                  </a:lnTo>
                  <a:lnTo>
                    <a:pt x="801" y="287"/>
                  </a:lnTo>
                  <a:lnTo>
                    <a:pt x="781" y="305"/>
                  </a:lnTo>
                  <a:lnTo>
                    <a:pt x="761" y="320"/>
                  </a:lnTo>
                  <a:lnTo>
                    <a:pt x="740" y="333"/>
                  </a:lnTo>
                  <a:lnTo>
                    <a:pt x="718" y="345"/>
                  </a:lnTo>
                  <a:lnTo>
                    <a:pt x="696" y="360"/>
                  </a:lnTo>
                  <a:lnTo>
                    <a:pt x="673" y="377"/>
                  </a:lnTo>
                  <a:lnTo>
                    <a:pt x="652" y="400"/>
                  </a:lnTo>
                  <a:lnTo>
                    <a:pt x="631" y="424"/>
                  </a:lnTo>
                  <a:lnTo>
                    <a:pt x="616" y="447"/>
                  </a:lnTo>
                  <a:lnTo>
                    <a:pt x="602" y="470"/>
                  </a:lnTo>
                  <a:lnTo>
                    <a:pt x="591" y="492"/>
                  </a:lnTo>
                  <a:lnTo>
                    <a:pt x="579" y="513"/>
                  </a:lnTo>
                  <a:lnTo>
                    <a:pt x="564" y="531"/>
                  </a:lnTo>
                  <a:lnTo>
                    <a:pt x="547" y="550"/>
                  </a:lnTo>
                  <a:lnTo>
                    <a:pt x="526" y="570"/>
                  </a:lnTo>
                  <a:lnTo>
                    <a:pt x="496" y="586"/>
                  </a:lnTo>
                  <a:lnTo>
                    <a:pt x="463" y="602"/>
                  </a:lnTo>
                  <a:lnTo>
                    <a:pt x="423" y="618"/>
                  </a:lnTo>
                  <a:lnTo>
                    <a:pt x="382" y="634"/>
                  </a:lnTo>
                  <a:lnTo>
                    <a:pt x="339" y="651"/>
                  </a:lnTo>
                  <a:lnTo>
                    <a:pt x="295" y="670"/>
                  </a:lnTo>
                  <a:lnTo>
                    <a:pt x="250" y="688"/>
                  </a:lnTo>
                  <a:lnTo>
                    <a:pt x="207" y="712"/>
                  </a:lnTo>
                  <a:lnTo>
                    <a:pt x="164" y="735"/>
                  </a:lnTo>
                  <a:lnTo>
                    <a:pt x="126" y="759"/>
                  </a:lnTo>
                  <a:lnTo>
                    <a:pt x="90" y="782"/>
                  </a:lnTo>
                  <a:lnTo>
                    <a:pt x="60" y="807"/>
                  </a:lnTo>
                  <a:lnTo>
                    <a:pt x="34" y="825"/>
                  </a:lnTo>
                  <a:lnTo>
                    <a:pt x="16" y="843"/>
                  </a:lnTo>
                  <a:lnTo>
                    <a:pt x="4" y="853"/>
                  </a:lnTo>
                  <a:lnTo>
                    <a:pt x="0" y="858"/>
                  </a:lnTo>
                  <a:lnTo>
                    <a:pt x="57" y="997"/>
                  </a:lnTo>
                  <a:lnTo>
                    <a:pt x="57" y="997"/>
                  </a:lnTo>
                  <a:close/>
                </a:path>
              </a:pathLst>
            </a:custGeom>
            <a:solidFill>
              <a:srgbClr val="8a8aa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92" name=""/>
            <p:cNvSpPr/>
            <p:nvPr/>
          </p:nvSpPr>
          <p:spPr>
            <a:xfrm>
              <a:off x="1380600" y="6084360"/>
              <a:ext cx="525600" cy="763200"/>
            </a:xfrm>
            <a:custGeom>
              <a:avLst/>
              <a:gdLst/>
              <a:ahLst/>
              <a:rect l="l" t="t" r="r" b="b"/>
              <a:pathLst>
                <a:path w="378" h="513">
                  <a:moveTo>
                    <a:pt x="106" y="0"/>
                  </a:moveTo>
                  <a:lnTo>
                    <a:pt x="331" y="39"/>
                  </a:lnTo>
                  <a:lnTo>
                    <a:pt x="378" y="392"/>
                  </a:lnTo>
                  <a:lnTo>
                    <a:pt x="356" y="513"/>
                  </a:lnTo>
                  <a:lnTo>
                    <a:pt x="343" y="507"/>
                  </a:lnTo>
                  <a:lnTo>
                    <a:pt x="3" y="418"/>
                  </a:lnTo>
                  <a:lnTo>
                    <a:pt x="0" y="399"/>
                  </a:lnTo>
                  <a:lnTo>
                    <a:pt x="106" y="0"/>
                  </a:lnTo>
                  <a:lnTo>
                    <a:pt x="106" y="0"/>
                  </a:lnTo>
                  <a:close/>
                </a:path>
              </a:pathLst>
            </a:custGeom>
            <a:solidFill>
              <a:srgbClr val="8aa1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93" name=""/>
            <p:cNvSpPr/>
            <p:nvPr/>
          </p:nvSpPr>
          <p:spPr>
            <a:xfrm>
              <a:off x="1418040" y="6063840"/>
              <a:ext cx="510120" cy="521640"/>
            </a:xfrm>
            <a:custGeom>
              <a:avLst/>
              <a:gdLst/>
              <a:ahLst/>
              <a:rect l="l" t="t" r="r" b="b"/>
              <a:pathLst>
                <a:path w="367" h="351">
                  <a:moveTo>
                    <a:pt x="367" y="43"/>
                  </a:moveTo>
                  <a:lnTo>
                    <a:pt x="365" y="41"/>
                  </a:lnTo>
                  <a:lnTo>
                    <a:pt x="357" y="38"/>
                  </a:lnTo>
                  <a:lnTo>
                    <a:pt x="346" y="33"/>
                  </a:lnTo>
                  <a:lnTo>
                    <a:pt x="334" y="30"/>
                  </a:lnTo>
                  <a:lnTo>
                    <a:pt x="315" y="25"/>
                  </a:lnTo>
                  <a:lnTo>
                    <a:pt x="295" y="18"/>
                  </a:lnTo>
                  <a:lnTo>
                    <a:pt x="273" y="14"/>
                  </a:lnTo>
                  <a:lnTo>
                    <a:pt x="248" y="10"/>
                  </a:lnTo>
                  <a:lnTo>
                    <a:pt x="219" y="6"/>
                  </a:lnTo>
                  <a:lnTo>
                    <a:pt x="190" y="5"/>
                  </a:lnTo>
                  <a:lnTo>
                    <a:pt x="163" y="2"/>
                  </a:lnTo>
                  <a:lnTo>
                    <a:pt x="137" y="2"/>
                  </a:lnTo>
                  <a:lnTo>
                    <a:pt x="114" y="0"/>
                  </a:lnTo>
                  <a:lnTo>
                    <a:pt x="97" y="0"/>
                  </a:lnTo>
                  <a:lnTo>
                    <a:pt x="86" y="0"/>
                  </a:lnTo>
                  <a:lnTo>
                    <a:pt x="82" y="0"/>
                  </a:lnTo>
                  <a:lnTo>
                    <a:pt x="68" y="6"/>
                  </a:lnTo>
                  <a:lnTo>
                    <a:pt x="0" y="351"/>
                  </a:lnTo>
                  <a:lnTo>
                    <a:pt x="86" y="25"/>
                  </a:lnTo>
                  <a:lnTo>
                    <a:pt x="87" y="25"/>
                  </a:lnTo>
                  <a:lnTo>
                    <a:pt x="95" y="25"/>
                  </a:lnTo>
                  <a:lnTo>
                    <a:pt x="107" y="26"/>
                  </a:lnTo>
                  <a:lnTo>
                    <a:pt x="121" y="28"/>
                  </a:lnTo>
                  <a:lnTo>
                    <a:pt x="139" y="31"/>
                  </a:lnTo>
                  <a:lnTo>
                    <a:pt x="157" y="35"/>
                  </a:lnTo>
                  <a:lnTo>
                    <a:pt x="179" y="37"/>
                  </a:lnTo>
                  <a:lnTo>
                    <a:pt x="200" y="43"/>
                  </a:lnTo>
                  <a:lnTo>
                    <a:pt x="219" y="47"/>
                  </a:lnTo>
                  <a:lnTo>
                    <a:pt x="237" y="52"/>
                  </a:lnTo>
                  <a:lnTo>
                    <a:pt x="255" y="57"/>
                  </a:lnTo>
                  <a:lnTo>
                    <a:pt x="269" y="62"/>
                  </a:lnTo>
                  <a:lnTo>
                    <a:pt x="282" y="65"/>
                  </a:lnTo>
                  <a:lnTo>
                    <a:pt x="292" y="69"/>
                  </a:lnTo>
                  <a:lnTo>
                    <a:pt x="299" y="72"/>
                  </a:lnTo>
                  <a:lnTo>
                    <a:pt x="302" y="73"/>
                  </a:lnTo>
                  <a:lnTo>
                    <a:pt x="367" y="43"/>
                  </a:lnTo>
                  <a:lnTo>
                    <a:pt x="367" y="43"/>
                  </a:lnTo>
                  <a:close/>
                </a:path>
              </a:pathLst>
            </a:custGeom>
            <a:solidFill>
              <a:srgbClr val="9cb8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94" name=""/>
            <p:cNvSpPr/>
            <p:nvPr/>
          </p:nvSpPr>
          <p:spPr>
            <a:xfrm>
              <a:off x="1805040" y="6120000"/>
              <a:ext cx="234720" cy="737640"/>
            </a:xfrm>
            <a:custGeom>
              <a:avLst/>
              <a:gdLst/>
              <a:ahLst/>
              <a:rect l="l" t="t" r="r" b="b"/>
              <a:pathLst>
                <a:path w="169" h="496">
                  <a:moveTo>
                    <a:pt x="0" y="22"/>
                  </a:moveTo>
                  <a:lnTo>
                    <a:pt x="87" y="0"/>
                  </a:lnTo>
                  <a:lnTo>
                    <a:pt x="88" y="1"/>
                  </a:lnTo>
                  <a:lnTo>
                    <a:pt x="91" y="9"/>
                  </a:lnTo>
                  <a:lnTo>
                    <a:pt x="96" y="21"/>
                  </a:lnTo>
                  <a:lnTo>
                    <a:pt x="104" y="39"/>
                  </a:lnTo>
                  <a:lnTo>
                    <a:pt x="111" y="62"/>
                  </a:lnTo>
                  <a:lnTo>
                    <a:pt x="120" y="90"/>
                  </a:lnTo>
                  <a:lnTo>
                    <a:pt x="128" y="125"/>
                  </a:lnTo>
                  <a:lnTo>
                    <a:pt x="137" y="166"/>
                  </a:lnTo>
                  <a:lnTo>
                    <a:pt x="143" y="211"/>
                  </a:lnTo>
                  <a:lnTo>
                    <a:pt x="149" y="261"/>
                  </a:lnTo>
                  <a:lnTo>
                    <a:pt x="154" y="310"/>
                  </a:lnTo>
                  <a:lnTo>
                    <a:pt x="161" y="357"/>
                  </a:lnTo>
                  <a:lnTo>
                    <a:pt x="163" y="399"/>
                  </a:lnTo>
                  <a:lnTo>
                    <a:pt x="167" y="433"/>
                  </a:lnTo>
                  <a:lnTo>
                    <a:pt x="169" y="455"/>
                  </a:lnTo>
                  <a:lnTo>
                    <a:pt x="169" y="464"/>
                  </a:lnTo>
                  <a:lnTo>
                    <a:pt x="51" y="496"/>
                  </a:lnTo>
                  <a:lnTo>
                    <a:pt x="51" y="488"/>
                  </a:lnTo>
                  <a:lnTo>
                    <a:pt x="51" y="468"/>
                  </a:lnTo>
                  <a:lnTo>
                    <a:pt x="51" y="440"/>
                  </a:lnTo>
                  <a:lnTo>
                    <a:pt x="51" y="403"/>
                  </a:lnTo>
                  <a:lnTo>
                    <a:pt x="49" y="360"/>
                  </a:lnTo>
                  <a:lnTo>
                    <a:pt x="48" y="314"/>
                  </a:lnTo>
                  <a:lnTo>
                    <a:pt x="46" y="267"/>
                  </a:lnTo>
                  <a:lnTo>
                    <a:pt x="42" y="223"/>
                  </a:lnTo>
                  <a:lnTo>
                    <a:pt x="36" y="178"/>
                  </a:lnTo>
                  <a:lnTo>
                    <a:pt x="30" y="140"/>
                  </a:lnTo>
                  <a:lnTo>
                    <a:pt x="22" y="106"/>
                  </a:lnTo>
                  <a:lnTo>
                    <a:pt x="16" y="78"/>
                  </a:lnTo>
                  <a:lnTo>
                    <a:pt x="9" y="53"/>
                  </a:lnTo>
                  <a:lnTo>
                    <a:pt x="4" y="36"/>
                  </a:lnTo>
                  <a:lnTo>
                    <a:pt x="0" y="25"/>
                  </a:lnTo>
                  <a:lnTo>
                    <a:pt x="0" y="22"/>
                  </a:lnTo>
                  <a:lnTo>
                    <a:pt x="0" y="22"/>
                  </a:lnTo>
                  <a:close/>
                </a:path>
              </a:pathLst>
            </a:custGeom>
            <a:solidFill>
              <a:srgbClr val="5e75fc"/>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95" name=""/>
            <p:cNvSpPr/>
            <p:nvPr/>
          </p:nvSpPr>
          <p:spPr>
            <a:xfrm>
              <a:off x="1583280" y="6152760"/>
              <a:ext cx="289440" cy="553320"/>
            </a:xfrm>
            <a:custGeom>
              <a:avLst/>
              <a:gdLst/>
              <a:ahLst/>
              <a:rect l="l" t="t" r="r" b="b"/>
              <a:pathLst>
                <a:path w="208" h="372">
                  <a:moveTo>
                    <a:pt x="180" y="71"/>
                  </a:moveTo>
                  <a:lnTo>
                    <a:pt x="159" y="60"/>
                  </a:lnTo>
                  <a:lnTo>
                    <a:pt x="104" y="0"/>
                  </a:lnTo>
                  <a:lnTo>
                    <a:pt x="94" y="12"/>
                  </a:lnTo>
                  <a:lnTo>
                    <a:pt x="85" y="114"/>
                  </a:lnTo>
                  <a:lnTo>
                    <a:pt x="0" y="180"/>
                  </a:lnTo>
                  <a:lnTo>
                    <a:pt x="6" y="192"/>
                  </a:lnTo>
                  <a:lnTo>
                    <a:pt x="81" y="230"/>
                  </a:lnTo>
                  <a:lnTo>
                    <a:pt x="68" y="365"/>
                  </a:lnTo>
                  <a:lnTo>
                    <a:pt x="79" y="372"/>
                  </a:lnTo>
                  <a:lnTo>
                    <a:pt x="180" y="291"/>
                  </a:lnTo>
                  <a:lnTo>
                    <a:pt x="208" y="303"/>
                  </a:lnTo>
                  <a:lnTo>
                    <a:pt x="207" y="155"/>
                  </a:lnTo>
                  <a:lnTo>
                    <a:pt x="180" y="71"/>
                  </a:lnTo>
                  <a:lnTo>
                    <a:pt x="180" y="71"/>
                  </a:lnTo>
                  <a:close/>
                </a:path>
              </a:pathLst>
            </a:custGeom>
            <a:solidFill>
              <a:srgbClr val="f0f057"/>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96" name=""/>
            <p:cNvSpPr/>
            <p:nvPr/>
          </p:nvSpPr>
          <p:spPr>
            <a:xfrm>
              <a:off x="1828440" y="6246720"/>
              <a:ext cx="126360" cy="449280"/>
            </a:xfrm>
            <a:custGeom>
              <a:avLst/>
              <a:gdLst/>
              <a:ahLst/>
              <a:rect l="l" t="t" r="r" b="b"/>
              <a:pathLst>
                <a:path w="91" h="302">
                  <a:moveTo>
                    <a:pt x="0" y="0"/>
                  </a:moveTo>
                  <a:lnTo>
                    <a:pt x="41" y="30"/>
                  </a:lnTo>
                  <a:lnTo>
                    <a:pt x="89" y="68"/>
                  </a:lnTo>
                  <a:lnTo>
                    <a:pt x="91" y="78"/>
                  </a:lnTo>
                  <a:lnTo>
                    <a:pt x="42" y="135"/>
                  </a:lnTo>
                  <a:lnTo>
                    <a:pt x="42" y="136"/>
                  </a:lnTo>
                  <a:lnTo>
                    <a:pt x="45" y="145"/>
                  </a:lnTo>
                  <a:lnTo>
                    <a:pt x="47" y="156"/>
                  </a:lnTo>
                  <a:lnTo>
                    <a:pt x="53" y="172"/>
                  </a:lnTo>
                  <a:lnTo>
                    <a:pt x="58" y="189"/>
                  </a:lnTo>
                  <a:lnTo>
                    <a:pt x="63" y="208"/>
                  </a:lnTo>
                  <a:lnTo>
                    <a:pt x="70" y="225"/>
                  </a:lnTo>
                  <a:lnTo>
                    <a:pt x="74" y="244"/>
                  </a:lnTo>
                  <a:lnTo>
                    <a:pt x="77" y="257"/>
                  </a:lnTo>
                  <a:lnTo>
                    <a:pt x="79" y="269"/>
                  </a:lnTo>
                  <a:lnTo>
                    <a:pt x="82" y="278"/>
                  </a:lnTo>
                  <a:lnTo>
                    <a:pt x="83" y="287"/>
                  </a:lnTo>
                  <a:lnTo>
                    <a:pt x="84" y="291"/>
                  </a:lnTo>
                  <a:lnTo>
                    <a:pt x="86" y="296"/>
                  </a:lnTo>
                  <a:lnTo>
                    <a:pt x="86" y="298"/>
                  </a:lnTo>
                  <a:lnTo>
                    <a:pt x="87" y="299"/>
                  </a:lnTo>
                  <a:lnTo>
                    <a:pt x="72" y="302"/>
                  </a:lnTo>
                  <a:lnTo>
                    <a:pt x="31" y="239"/>
                  </a:lnTo>
                  <a:lnTo>
                    <a:pt x="30" y="234"/>
                  </a:lnTo>
                  <a:lnTo>
                    <a:pt x="29" y="224"/>
                  </a:lnTo>
                  <a:lnTo>
                    <a:pt x="29" y="208"/>
                  </a:lnTo>
                  <a:lnTo>
                    <a:pt x="28" y="188"/>
                  </a:lnTo>
                  <a:lnTo>
                    <a:pt x="25" y="164"/>
                  </a:lnTo>
                  <a:lnTo>
                    <a:pt x="23" y="140"/>
                  </a:lnTo>
                  <a:lnTo>
                    <a:pt x="20" y="115"/>
                  </a:lnTo>
                  <a:lnTo>
                    <a:pt x="18" y="92"/>
                  </a:lnTo>
                  <a:lnTo>
                    <a:pt x="15" y="71"/>
                  </a:lnTo>
                  <a:lnTo>
                    <a:pt x="12" y="52"/>
                  </a:lnTo>
                  <a:lnTo>
                    <a:pt x="8" y="36"/>
                  </a:lnTo>
                  <a:lnTo>
                    <a:pt x="5" y="24"/>
                  </a:lnTo>
                  <a:lnTo>
                    <a:pt x="3" y="13"/>
                  </a:lnTo>
                  <a:lnTo>
                    <a:pt x="2" y="7"/>
                  </a:lnTo>
                  <a:lnTo>
                    <a:pt x="0" y="2"/>
                  </a:lnTo>
                  <a:lnTo>
                    <a:pt x="0" y="0"/>
                  </a:lnTo>
                  <a:lnTo>
                    <a:pt x="0" y="0"/>
                  </a:lnTo>
                  <a:close/>
                </a:path>
              </a:pathLst>
            </a:custGeom>
            <a:solidFill>
              <a:srgbClr val="b3b02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97" name=""/>
            <p:cNvSpPr/>
            <p:nvPr/>
          </p:nvSpPr>
          <p:spPr>
            <a:xfrm>
              <a:off x="1505880" y="6093360"/>
              <a:ext cx="150120" cy="175320"/>
            </a:xfrm>
            <a:custGeom>
              <a:avLst/>
              <a:gdLst/>
              <a:ahLst/>
              <a:rect l="l" t="t" r="r" b="b"/>
              <a:pathLst>
                <a:path w="108" h="118">
                  <a:moveTo>
                    <a:pt x="15" y="0"/>
                  </a:moveTo>
                  <a:lnTo>
                    <a:pt x="98" y="8"/>
                  </a:lnTo>
                  <a:lnTo>
                    <a:pt x="87" y="19"/>
                  </a:lnTo>
                  <a:lnTo>
                    <a:pt x="108" y="86"/>
                  </a:lnTo>
                  <a:lnTo>
                    <a:pt x="60" y="66"/>
                  </a:lnTo>
                  <a:lnTo>
                    <a:pt x="19" y="118"/>
                  </a:lnTo>
                  <a:lnTo>
                    <a:pt x="11" y="55"/>
                  </a:lnTo>
                  <a:lnTo>
                    <a:pt x="0" y="50"/>
                  </a:lnTo>
                  <a:lnTo>
                    <a:pt x="15" y="0"/>
                  </a:lnTo>
                  <a:lnTo>
                    <a:pt x="15" y="0"/>
                  </a:lnTo>
                  <a:close/>
                </a:path>
              </a:pathLst>
            </a:custGeom>
            <a:solidFill>
              <a:srgbClr val="f0f057"/>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98" name=""/>
            <p:cNvSpPr/>
            <p:nvPr/>
          </p:nvSpPr>
          <p:spPr>
            <a:xfrm>
              <a:off x="1386000" y="6459480"/>
              <a:ext cx="186120" cy="273240"/>
            </a:xfrm>
            <a:custGeom>
              <a:avLst/>
              <a:gdLst/>
              <a:ahLst/>
              <a:rect l="l" t="t" r="r" b="b"/>
              <a:pathLst>
                <a:path w="134" h="184">
                  <a:moveTo>
                    <a:pt x="42" y="0"/>
                  </a:moveTo>
                  <a:lnTo>
                    <a:pt x="57" y="50"/>
                  </a:lnTo>
                  <a:lnTo>
                    <a:pt x="134" y="70"/>
                  </a:lnTo>
                  <a:lnTo>
                    <a:pt x="74" y="111"/>
                  </a:lnTo>
                  <a:lnTo>
                    <a:pt x="85" y="184"/>
                  </a:lnTo>
                  <a:lnTo>
                    <a:pt x="28" y="137"/>
                  </a:lnTo>
                  <a:lnTo>
                    <a:pt x="0" y="148"/>
                  </a:lnTo>
                  <a:lnTo>
                    <a:pt x="0" y="137"/>
                  </a:lnTo>
                  <a:lnTo>
                    <a:pt x="42" y="0"/>
                  </a:lnTo>
                  <a:lnTo>
                    <a:pt x="42" y="0"/>
                  </a:lnTo>
                  <a:close/>
                </a:path>
              </a:pathLst>
            </a:custGeom>
            <a:solidFill>
              <a:srgbClr val="f0f057"/>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99" name=""/>
            <p:cNvSpPr/>
            <p:nvPr/>
          </p:nvSpPr>
          <p:spPr>
            <a:xfrm>
              <a:off x="1498680" y="6071040"/>
              <a:ext cx="212760" cy="101160"/>
            </a:xfrm>
            <a:custGeom>
              <a:avLst/>
              <a:gdLst/>
              <a:ahLst/>
              <a:rect l="l" t="t" r="r" b="b"/>
              <a:pathLst>
                <a:path w="153" h="68">
                  <a:moveTo>
                    <a:pt x="97" y="25"/>
                  </a:moveTo>
                  <a:lnTo>
                    <a:pt x="153" y="22"/>
                  </a:lnTo>
                  <a:lnTo>
                    <a:pt x="153" y="17"/>
                  </a:lnTo>
                  <a:lnTo>
                    <a:pt x="82" y="9"/>
                  </a:lnTo>
                  <a:lnTo>
                    <a:pt x="67" y="0"/>
                  </a:lnTo>
                  <a:lnTo>
                    <a:pt x="20" y="9"/>
                  </a:lnTo>
                  <a:lnTo>
                    <a:pt x="9" y="10"/>
                  </a:lnTo>
                  <a:lnTo>
                    <a:pt x="0" y="58"/>
                  </a:lnTo>
                  <a:lnTo>
                    <a:pt x="7" y="68"/>
                  </a:lnTo>
                  <a:lnTo>
                    <a:pt x="24" y="16"/>
                  </a:lnTo>
                  <a:lnTo>
                    <a:pt x="97" y="25"/>
                  </a:lnTo>
                  <a:lnTo>
                    <a:pt x="97" y="25"/>
                  </a:lnTo>
                  <a:close/>
                </a:path>
              </a:pathLst>
            </a:custGeom>
            <a:solidFill>
              <a:srgbClr val="ffffc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00" name=""/>
            <p:cNvSpPr/>
            <p:nvPr/>
          </p:nvSpPr>
          <p:spPr>
            <a:xfrm>
              <a:off x="1384560" y="6454800"/>
              <a:ext cx="76320" cy="217080"/>
            </a:xfrm>
            <a:custGeom>
              <a:avLst/>
              <a:gdLst/>
              <a:ahLst/>
              <a:rect l="l" t="t" r="r" b="b"/>
              <a:pathLst>
                <a:path w="55" h="146">
                  <a:moveTo>
                    <a:pt x="43" y="0"/>
                  </a:moveTo>
                  <a:lnTo>
                    <a:pt x="55" y="49"/>
                  </a:lnTo>
                  <a:lnTo>
                    <a:pt x="44" y="22"/>
                  </a:lnTo>
                  <a:lnTo>
                    <a:pt x="0" y="146"/>
                  </a:lnTo>
                  <a:lnTo>
                    <a:pt x="0" y="132"/>
                  </a:lnTo>
                  <a:lnTo>
                    <a:pt x="37" y="5"/>
                  </a:lnTo>
                  <a:lnTo>
                    <a:pt x="43" y="0"/>
                  </a:lnTo>
                  <a:lnTo>
                    <a:pt x="43" y="0"/>
                  </a:lnTo>
                  <a:close/>
                </a:path>
              </a:pathLst>
            </a:custGeom>
            <a:solidFill>
              <a:srgbClr val="ffffc2"/>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01" name=""/>
            <p:cNvSpPr/>
            <p:nvPr/>
          </p:nvSpPr>
          <p:spPr>
            <a:xfrm>
              <a:off x="3208320" y="4885560"/>
              <a:ext cx="311400" cy="194760"/>
            </a:xfrm>
            <a:custGeom>
              <a:avLst/>
              <a:gdLst/>
              <a:ahLst/>
              <a:rect l="l" t="t" r="r" b="b"/>
              <a:pathLst>
                <a:path w="224" h="131">
                  <a:moveTo>
                    <a:pt x="6" y="0"/>
                  </a:moveTo>
                  <a:lnTo>
                    <a:pt x="217" y="9"/>
                  </a:lnTo>
                  <a:lnTo>
                    <a:pt x="219" y="12"/>
                  </a:lnTo>
                  <a:lnTo>
                    <a:pt x="221" y="16"/>
                  </a:lnTo>
                  <a:lnTo>
                    <a:pt x="223" y="24"/>
                  </a:lnTo>
                  <a:lnTo>
                    <a:pt x="224" y="32"/>
                  </a:lnTo>
                  <a:lnTo>
                    <a:pt x="223" y="43"/>
                  </a:lnTo>
                  <a:lnTo>
                    <a:pt x="221" y="56"/>
                  </a:lnTo>
                  <a:lnTo>
                    <a:pt x="216" y="70"/>
                  </a:lnTo>
                  <a:lnTo>
                    <a:pt x="206" y="85"/>
                  </a:lnTo>
                  <a:lnTo>
                    <a:pt x="195" y="99"/>
                  </a:lnTo>
                  <a:lnTo>
                    <a:pt x="181" y="110"/>
                  </a:lnTo>
                  <a:lnTo>
                    <a:pt x="166" y="121"/>
                  </a:lnTo>
                  <a:lnTo>
                    <a:pt x="148" y="127"/>
                  </a:lnTo>
                  <a:lnTo>
                    <a:pt x="130" y="131"/>
                  </a:lnTo>
                  <a:lnTo>
                    <a:pt x="112" y="131"/>
                  </a:lnTo>
                  <a:lnTo>
                    <a:pt x="95" y="127"/>
                  </a:lnTo>
                  <a:lnTo>
                    <a:pt x="76" y="119"/>
                  </a:lnTo>
                  <a:lnTo>
                    <a:pt x="59" y="111"/>
                  </a:lnTo>
                  <a:lnTo>
                    <a:pt x="43" y="104"/>
                  </a:lnTo>
                  <a:lnTo>
                    <a:pt x="29" y="95"/>
                  </a:lnTo>
                  <a:lnTo>
                    <a:pt x="17" y="89"/>
                  </a:lnTo>
                  <a:lnTo>
                    <a:pt x="7" y="84"/>
                  </a:lnTo>
                  <a:lnTo>
                    <a:pt x="2" y="80"/>
                  </a:lnTo>
                  <a:lnTo>
                    <a:pt x="0" y="79"/>
                  </a:lnTo>
                  <a:lnTo>
                    <a:pt x="6" y="0"/>
                  </a:lnTo>
                  <a:lnTo>
                    <a:pt x="6" y="0"/>
                  </a:lnTo>
                  <a:close/>
                </a:path>
              </a:pathLst>
            </a:custGeom>
            <a:solidFill>
              <a:srgbClr val="2e2e3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02" name=""/>
            <p:cNvSpPr/>
            <p:nvPr/>
          </p:nvSpPr>
          <p:spPr>
            <a:xfrm>
              <a:off x="3462840" y="5343480"/>
              <a:ext cx="133200" cy="141120"/>
            </a:xfrm>
            <a:custGeom>
              <a:avLst/>
              <a:gdLst/>
              <a:ahLst/>
              <a:rect l="l" t="t" r="r" b="b"/>
              <a:pathLst>
                <a:path w="96" h="95">
                  <a:moveTo>
                    <a:pt x="73" y="0"/>
                  </a:moveTo>
                  <a:lnTo>
                    <a:pt x="71" y="0"/>
                  </a:lnTo>
                  <a:lnTo>
                    <a:pt x="66" y="1"/>
                  </a:lnTo>
                  <a:lnTo>
                    <a:pt x="60" y="2"/>
                  </a:lnTo>
                  <a:lnTo>
                    <a:pt x="52" y="6"/>
                  </a:lnTo>
                  <a:lnTo>
                    <a:pt x="44" y="8"/>
                  </a:lnTo>
                  <a:lnTo>
                    <a:pt x="34" y="12"/>
                  </a:lnTo>
                  <a:lnTo>
                    <a:pt x="26" y="16"/>
                  </a:lnTo>
                  <a:lnTo>
                    <a:pt x="19" y="21"/>
                  </a:lnTo>
                  <a:lnTo>
                    <a:pt x="12" y="23"/>
                  </a:lnTo>
                  <a:lnTo>
                    <a:pt x="8" y="27"/>
                  </a:lnTo>
                  <a:lnTo>
                    <a:pt x="4" y="31"/>
                  </a:lnTo>
                  <a:lnTo>
                    <a:pt x="2" y="34"/>
                  </a:lnTo>
                  <a:lnTo>
                    <a:pt x="0" y="39"/>
                  </a:lnTo>
                  <a:lnTo>
                    <a:pt x="0" y="40"/>
                  </a:lnTo>
                  <a:lnTo>
                    <a:pt x="9" y="71"/>
                  </a:lnTo>
                  <a:lnTo>
                    <a:pt x="14" y="95"/>
                  </a:lnTo>
                  <a:lnTo>
                    <a:pt x="41" y="90"/>
                  </a:lnTo>
                  <a:lnTo>
                    <a:pt x="41" y="58"/>
                  </a:lnTo>
                  <a:lnTo>
                    <a:pt x="96" y="21"/>
                  </a:lnTo>
                  <a:lnTo>
                    <a:pt x="73" y="0"/>
                  </a:lnTo>
                  <a:lnTo>
                    <a:pt x="73" y="0"/>
                  </a:lnTo>
                  <a:close/>
                </a:path>
              </a:pathLst>
            </a:custGeom>
            <a:solidFill>
              <a:srgbClr val="6936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03" name=""/>
            <p:cNvSpPr/>
            <p:nvPr/>
          </p:nvSpPr>
          <p:spPr>
            <a:xfrm>
              <a:off x="3486600" y="5238000"/>
              <a:ext cx="162720" cy="217080"/>
            </a:xfrm>
            <a:custGeom>
              <a:avLst/>
              <a:gdLst/>
              <a:ahLst/>
              <a:rect l="l" t="t" r="r" b="b"/>
              <a:pathLst>
                <a:path w="117" h="146">
                  <a:moveTo>
                    <a:pt x="91" y="0"/>
                  </a:moveTo>
                  <a:lnTo>
                    <a:pt x="93" y="31"/>
                  </a:lnTo>
                  <a:lnTo>
                    <a:pt x="117" y="89"/>
                  </a:lnTo>
                  <a:lnTo>
                    <a:pt x="100" y="127"/>
                  </a:lnTo>
                  <a:lnTo>
                    <a:pt x="23" y="146"/>
                  </a:lnTo>
                  <a:lnTo>
                    <a:pt x="0" y="106"/>
                  </a:lnTo>
                  <a:lnTo>
                    <a:pt x="9" y="95"/>
                  </a:lnTo>
                  <a:lnTo>
                    <a:pt x="25" y="104"/>
                  </a:lnTo>
                  <a:lnTo>
                    <a:pt x="35" y="97"/>
                  </a:lnTo>
                  <a:lnTo>
                    <a:pt x="46" y="102"/>
                  </a:lnTo>
                  <a:lnTo>
                    <a:pt x="65" y="87"/>
                  </a:lnTo>
                  <a:lnTo>
                    <a:pt x="64" y="84"/>
                  </a:lnTo>
                  <a:lnTo>
                    <a:pt x="61" y="84"/>
                  </a:lnTo>
                  <a:lnTo>
                    <a:pt x="56" y="82"/>
                  </a:lnTo>
                  <a:lnTo>
                    <a:pt x="50" y="82"/>
                  </a:lnTo>
                  <a:lnTo>
                    <a:pt x="41" y="82"/>
                  </a:lnTo>
                  <a:lnTo>
                    <a:pt x="32" y="84"/>
                  </a:lnTo>
                  <a:lnTo>
                    <a:pt x="24" y="84"/>
                  </a:lnTo>
                  <a:lnTo>
                    <a:pt x="23" y="87"/>
                  </a:lnTo>
                  <a:lnTo>
                    <a:pt x="21" y="84"/>
                  </a:lnTo>
                  <a:lnTo>
                    <a:pt x="21" y="79"/>
                  </a:lnTo>
                  <a:lnTo>
                    <a:pt x="19" y="73"/>
                  </a:lnTo>
                  <a:lnTo>
                    <a:pt x="21" y="67"/>
                  </a:lnTo>
                  <a:lnTo>
                    <a:pt x="23" y="63"/>
                  </a:lnTo>
                  <a:lnTo>
                    <a:pt x="28" y="61"/>
                  </a:lnTo>
                  <a:lnTo>
                    <a:pt x="32" y="57"/>
                  </a:lnTo>
                  <a:lnTo>
                    <a:pt x="38" y="52"/>
                  </a:lnTo>
                  <a:lnTo>
                    <a:pt x="39" y="43"/>
                  </a:lnTo>
                  <a:lnTo>
                    <a:pt x="40" y="35"/>
                  </a:lnTo>
                  <a:lnTo>
                    <a:pt x="40" y="27"/>
                  </a:lnTo>
                  <a:lnTo>
                    <a:pt x="40" y="26"/>
                  </a:lnTo>
                  <a:lnTo>
                    <a:pt x="91" y="0"/>
                  </a:lnTo>
                  <a:lnTo>
                    <a:pt x="91" y="0"/>
                  </a:lnTo>
                  <a:close/>
                </a:path>
              </a:pathLst>
            </a:custGeom>
            <a:solidFill>
              <a:srgbClr val="a84a3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04" name=""/>
            <p:cNvSpPr/>
            <p:nvPr/>
          </p:nvSpPr>
          <p:spPr>
            <a:xfrm>
              <a:off x="3525480" y="5221800"/>
              <a:ext cx="101520" cy="77040"/>
            </a:xfrm>
            <a:custGeom>
              <a:avLst/>
              <a:gdLst/>
              <a:ahLst/>
              <a:rect l="l" t="t" r="r" b="b"/>
              <a:pathLst>
                <a:path w="73" h="52">
                  <a:moveTo>
                    <a:pt x="70" y="0"/>
                  </a:moveTo>
                  <a:lnTo>
                    <a:pt x="73" y="30"/>
                  </a:lnTo>
                  <a:lnTo>
                    <a:pt x="72" y="31"/>
                  </a:lnTo>
                  <a:lnTo>
                    <a:pt x="67" y="33"/>
                  </a:lnTo>
                  <a:lnTo>
                    <a:pt x="62" y="36"/>
                  </a:lnTo>
                  <a:lnTo>
                    <a:pt x="58" y="38"/>
                  </a:lnTo>
                  <a:lnTo>
                    <a:pt x="53" y="41"/>
                  </a:lnTo>
                  <a:lnTo>
                    <a:pt x="48" y="45"/>
                  </a:lnTo>
                  <a:lnTo>
                    <a:pt x="41" y="45"/>
                  </a:lnTo>
                  <a:lnTo>
                    <a:pt x="33" y="47"/>
                  </a:lnTo>
                  <a:lnTo>
                    <a:pt x="26" y="48"/>
                  </a:lnTo>
                  <a:lnTo>
                    <a:pt x="21" y="50"/>
                  </a:lnTo>
                  <a:lnTo>
                    <a:pt x="15" y="50"/>
                  </a:lnTo>
                  <a:lnTo>
                    <a:pt x="11" y="51"/>
                  </a:lnTo>
                  <a:lnTo>
                    <a:pt x="7" y="52"/>
                  </a:lnTo>
                  <a:lnTo>
                    <a:pt x="7" y="52"/>
                  </a:lnTo>
                  <a:lnTo>
                    <a:pt x="0" y="4"/>
                  </a:lnTo>
                  <a:lnTo>
                    <a:pt x="70" y="0"/>
                  </a:lnTo>
                  <a:lnTo>
                    <a:pt x="70" y="0"/>
                  </a:lnTo>
                  <a:close/>
                </a:path>
              </a:pathLst>
            </a:custGeom>
            <a:solidFill>
              <a:srgbClr val="bfc9ff"/>
            </a:solidFill>
            <a:ln w="0">
              <a:noFill/>
            </a:ln>
          </p:spPr>
          <p:style>
            <a:lnRef idx="0"/>
            <a:fillRef idx="0"/>
            <a:effectRef idx="0"/>
            <a:fontRef idx="minor"/>
          </p:style>
          <p:txBody>
            <a:bodyPr lIns="90000" rIns="90000" tIns="30240" bIns="30240" anchor="t">
              <a:noAutofit/>
            </a:bodyPr>
            <a:p>
              <a:endParaRPr b="0" lang="en-US" sz="2400" strike="noStrike" u="none">
                <a:solidFill>
                  <a:srgbClr val="ffffff"/>
                </a:solidFill>
                <a:effectLst/>
                <a:uFillTx/>
                <a:latin typeface="Times New Roman"/>
              </a:endParaRPr>
            </a:p>
          </p:txBody>
        </p:sp>
        <p:sp>
          <p:nvSpPr>
            <p:cNvPr id="1505" name=""/>
            <p:cNvSpPr/>
            <p:nvPr/>
          </p:nvSpPr>
          <p:spPr>
            <a:xfrm>
              <a:off x="3528360" y="5220000"/>
              <a:ext cx="94320" cy="72720"/>
            </a:xfrm>
            <a:custGeom>
              <a:avLst/>
              <a:gdLst/>
              <a:ahLst/>
              <a:rect l="l" t="t" r="r" b="b"/>
              <a:pathLst>
                <a:path w="68" h="49">
                  <a:moveTo>
                    <a:pt x="63" y="0"/>
                  </a:moveTo>
                  <a:lnTo>
                    <a:pt x="68" y="12"/>
                  </a:lnTo>
                  <a:lnTo>
                    <a:pt x="67" y="15"/>
                  </a:lnTo>
                  <a:lnTo>
                    <a:pt x="63" y="21"/>
                  </a:lnTo>
                  <a:lnTo>
                    <a:pt x="60" y="23"/>
                  </a:lnTo>
                  <a:lnTo>
                    <a:pt x="57" y="28"/>
                  </a:lnTo>
                  <a:lnTo>
                    <a:pt x="52" y="31"/>
                  </a:lnTo>
                  <a:lnTo>
                    <a:pt x="49" y="36"/>
                  </a:lnTo>
                  <a:lnTo>
                    <a:pt x="41" y="38"/>
                  </a:lnTo>
                  <a:lnTo>
                    <a:pt x="34" y="42"/>
                  </a:lnTo>
                  <a:lnTo>
                    <a:pt x="26" y="43"/>
                  </a:lnTo>
                  <a:lnTo>
                    <a:pt x="21" y="46"/>
                  </a:lnTo>
                  <a:lnTo>
                    <a:pt x="14" y="46"/>
                  </a:lnTo>
                  <a:lnTo>
                    <a:pt x="9" y="48"/>
                  </a:lnTo>
                  <a:lnTo>
                    <a:pt x="5" y="48"/>
                  </a:lnTo>
                  <a:lnTo>
                    <a:pt x="5" y="49"/>
                  </a:lnTo>
                  <a:lnTo>
                    <a:pt x="0" y="12"/>
                  </a:lnTo>
                  <a:lnTo>
                    <a:pt x="63" y="0"/>
                  </a:lnTo>
                  <a:lnTo>
                    <a:pt x="63" y="0"/>
                  </a:lnTo>
                  <a:close/>
                </a:path>
              </a:pathLst>
            </a:custGeom>
            <a:solidFill>
              <a:srgbClr val="8aa1ff"/>
            </a:solidFill>
            <a:ln w="0">
              <a:noFill/>
            </a:ln>
          </p:spPr>
          <p:style>
            <a:lnRef idx="0"/>
            <a:fillRef idx="0"/>
            <a:effectRef idx="0"/>
            <a:fontRef idx="minor"/>
          </p:style>
          <p:txBody>
            <a:bodyPr lIns="90000" rIns="90000" tIns="25920" bIns="25920" anchor="t">
              <a:noAutofit/>
            </a:bodyPr>
            <a:p>
              <a:endParaRPr b="0" lang="en-US" sz="2400" strike="noStrike" u="none">
                <a:solidFill>
                  <a:srgbClr val="ffffff"/>
                </a:solidFill>
                <a:effectLst/>
                <a:uFillTx/>
                <a:latin typeface="Times New Roman"/>
              </a:endParaRPr>
            </a:p>
          </p:txBody>
        </p:sp>
        <p:sp>
          <p:nvSpPr>
            <p:cNvPr id="1506" name=""/>
            <p:cNvSpPr/>
            <p:nvPr/>
          </p:nvSpPr>
          <p:spPr>
            <a:xfrm>
              <a:off x="3592440" y="5363280"/>
              <a:ext cx="65160" cy="83160"/>
            </a:xfrm>
            <a:custGeom>
              <a:avLst/>
              <a:gdLst/>
              <a:ahLst/>
              <a:rect l="l" t="t" r="r" b="b"/>
              <a:pathLst>
                <a:path w="47" h="56">
                  <a:moveTo>
                    <a:pt x="20" y="0"/>
                  </a:moveTo>
                  <a:lnTo>
                    <a:pt x="7" y="14"/>
                  </a:lnTo>
                  <a:lnTo>
                    <a:pt x="0" y="22"/>
                  </a:lnTo>
                  <a:lnTo>
                    <a:pt x="5" y="30"/>
                  </a:lnTo>
                  <a:lnTo>
                    <a:pt x="15" y="31"/>
                  </a:lnTo>
                  <a:lnTo>
                    <a:pt x="17" y="56"/>
                  </a:lnTo>
                  <a:lnTo>
                    <a:pt x="47" y="56"/>
                  </a:lnTo>
                  <a:lnTo>
                    <a:pt x="42" y="26"/>
                  </a:lnTo>
                  <a:lnTo>
                    <a:pt x="32" y="3"/>
                  </a:lnTo>
                  <a:lnTo>
                    <a:pt x="20" y="0"/>
                  </a:lnTo>
                  <a:lnTo>
                    <a:pt x="20" y="0"/>
                  </a:lnTo>
                  <a:close/>
                </a:path>
              </a:pathLst>
            </a:custGeom>
            <a:solidFill>
              <a:srgbClr val="693600"/>
            </a:solidFill>
            <a:ln w="0">
              <a:noFill/>
            </a:ln>
          </p:spPr>
          <p:style>
            <a:lnRef idx="0"/>
            <a:fillRef idx="0"/>
            <a:effectRef idx="0"/>
            <a:fontRef idx="minor"/>
          </p:style>
          <p:txBody>
            <a:bodyPr lIns="90000" rIns="90000" tIns="36360" bIns="36360" anchor="t">
              <a:noAutofit/>
            </a:bodyPr>
            <a:p>
              <a:endParaRPr b="0" lang="en-US" sz="2400" strike="noStrike" u="none">
                <a:solidFill>
                  <a:srgbClr val="ffffff"/>
                </a:solidFill>
                <a:effectLst/>
                <a:uFillTx/>
                <a:latin typeface="Times New Roman"/>
              </a:endParaRPr>
            </a:p>
          </p:txBody>
        </p:sp>
        <p:sp>
          <p:nvSpPr>
            <p:cNvPr id="1507" name=""/>
            <p:cNvSpPr/>
            <p:nvPr/>
          </p:nvSpPr>
          <p:spPr>
            <a:xfrm>
              <a:off x="3625920" y="5407560"/>
              <a:ext cx="201240" cy="438840"/>
            </a:xfrm>
            <a:custGeom>
              <a:avLst/>
              <a:gdLst/>
              <a:ahLst/>
              <a:rect l="l" t="t" r="r" b="b"/>
              <a:pathLst>
                <a:path w="145" h="295">
                  <a:moveTo>
                    <a:pt x="67" y="0"/>
                  </a:moveTo>
                  <a:lnTo>
                    <a:pt x="145" y="38"/>
                  </a:lnTo>
                  <a:lnTo>
                    <a:pt x="144" y="39"/>
                  </a:lnTo>
                  <a:lnTo>
                    <a:pt x="140" y="48"/>
                  </a:lnTo>
                  <a:lnTo>
                    <a:pt x="134" y="60"/>
                  </a:lnTo>
                  <a:lnTo>
                    <a:pt x="129" y="76"/>
                  </a:lnTo>
                  <a:lnTo>
                    <a:pt x="120" y="95"/>
                  </a:lnTo>
                  <a:lnTo>
                    <a:pt x="113" y="116"/>
                  </a:lnTo>
                  <a:lnTo>
                    <a:pt x="106" y="137"/>
                  </a:lnTo>
                  <a:lnTo>
                    <a:pt x="99" y="158"/>
                  </a:lnTo>
                  <a:lnTo>
                    <a:pt x="92" y="178"/>
                  </a:lnTo>
                  <a:lnTo>
                    <a:pt x="86" y="198"/>
                  </a:lnTo>
                  <a:lnTo>
                    <a:pt x="80" y="216"/>
                  </a:lnTo>
                  <a:lnTo>
                    <a:pt x="76" y="232"/>
                  </a:lnTo>
                  <a:lnTo>
                    <a:pt x="71" y="246"/>
                  </a:lnTo>
                  <a:lnTo>
                    <a:pt x="69" y="257"/>
                  </a:lnTo>
                  <a:lnTo>
                    <a:pt x="66" y="264"/>
                  </a:lnTo>
                  <a:lnTo>
                    <a:pt x="66" y="267"/>
                  </a:lnTo>
                  <a:lnTo>
                    <a:pt x="0" y="295"/>
                  </a:lnTo>
                  <a:lnTo>
                    <a:pt x="1" y="47"/>
                  </a:lnTo>
                  <a:lnTo>
                    <a:pt x="67" y="0"/>
                  </a:lnTo>
                  <a:lnTo>
                    <a:pt x="67" y="0"/>
                  </a:lnTo>
                  <a:close/>
                </a:path>
              </a:pathLst>
            </a:custGeom>
            <a:solidFill>
              <a:srgbClr val="a67a4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08" name=""/>
            <p:cNvSpPr/>
            <p:nvPr/>
          </p:nvSpPr>
          <p:spPr>
            <a:xfrm>
              <a:off x="3344760" y="5596560"/>
              <a:ext cx="332280" cy="258480"/>
            </a:xfrm>
            <a:custGeom>
              <a:avLst/>
              <a:gdLst/>
              <a:ahLst/>
              <a:rect l="l" t="t" r="r" b="b"/>
              <a:pathLst>
                <a:path w="239" h="174">
                  <a:moveTo>
                    <a:pt x="0" y="135"/>
                  </a:moveTo>
                  <a:lnTo>
                    <a:pt x="6" y="174"/>
                  </a:lnTo>
                  <a:lnTo>
                    <a:pt x="202" y="168"/>
                  </a:lnTo>
                  <a:lnTo>
                    <a:pt x="239" y="0"/>
                  </a:lnTo>
                  <a:lnTo>
                    <a:pt x="0" y="135"/>
                  </a:lnTo>
                  <a:lnTo>
                    <a:pt x="0" y="135"/>
                  </a:lnTo>
                  <a:close/>
                </a:path>
              </a:pathLst>
            </a:custGeom>
            <a:solidFill>
              <a:srgbClr val="d999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09" name=""/>
            <p:cNvSpPr/>
            <p:nvPr/>
          </p:nvSpPr>
          <p:spPr>
            <a:xfrm>
              <a:off x="3138840" y="5461200"/>
              <a:ext cx="123480" cy="266040"/>
            </a:xfrm>
            <a:custGeom>
              <a:avLst/>
              <a:gdLst/>
              <a:ahLst/>
              <a:rect l="l" t="t" r="r" b="b"/>
              <a:pathLst>
                <a:path w="89" h="179">
                  <a:moveTo>
                    <a:pt x="53" y="5"/>
                  </a:moveTo>
                  <a:lnTo>
                    <a:pt x="58" y="22"/>
                  </a:lnTo>
                  <a:lnTo>
                    <a:pt x="61" y="26"/>
                  </a:lnTo>
                  <a:lnTo>
                    <a:pt x="68" y="33"/>
                  </a:lnTo>
                  <a:lnTo>
                    <a:pt x="72" y="37"/>
                  </a:lnTo>
                  <a:lnTo>
                    <a:pt x="75" y="42"/>
                  </a:lnTo>
                  <a:lnTo>
                    <a:pt x="79" y="47"/>
                  </a:lnTo>
                  <a:lnTo>
                    <a:pt x="83" y="50"/>
                  </a:lnTo>
                  <a:lnTo>
                    <a:pt x="87" y="57"/>
                  </a:lnTo>
                  <a:lnTo>
                    <a:pt x="89" y="61"/>
                  </a:lnTo>
                  <a:lnTo>
                    <a:pt x="87" y="68"/>
                  </a:lnTo>
                  <a:lnTo>
                    <a:pt x="87" y="76"/>
                  </a:lnTo>
                  <a:lnTo>
                    <a:pt x="84" y="80"/>
                  </a:lnTo>
                  <a:lnTo>
                    <a:pt x="83" y="86"/>
                  </a:lnTo>
                  <a:lnTo>
                    <a:pt x="82" y="91"/>
                  </a:lnTo>
                  <a:lnTo>
                    <a:pt x="80" y="99"/>
                  </a:lnTo>
                  <a:lnTo>
                    <a:pt x="79" y="102"/>
                  </a:lnTo>
                  <a:lnTo>
                    <a:pt x="79" y="107"/>
                  </a:lnTo>
                  <a:lnTo>
                    <a:pt x="79" y="110"/>
                  </a:lnTo>
                  <a:lnTo>
                    <a:pt x="79" y="112"/>
                  </a:lnTo>
                  <a:lnTo>
                    <a:pt x="71" y="120"/>
                  </a:lnTo>
                  <a:lnTo>
                    <a:pt x="69" y="121"/>
                  </a:lnTo>
                  <a:lnTo>
                    <a:pt x="69" y="127"/>
                  </a:lnTo>
                  <a:lnTo>
                    <a:pt x="68" y="131"/>
                  </a:lnTo>
                  <a:lnTo>
                    <a:pt x="68" y="136"/>
                  </a:lnTo>
                  <a:lnTo>
                    <a:pt x="68" y="142"/>
                  </a:lnTo>
                  <a:lnTo>
                    <a:pt x="68" y="147"/>
                  </a:lnTo>
                  <a:lnTo>
                    <a:pt x="68" y="152"/>
                  </a:lnTo>
                  <a:lnTo>
                    <a:pt x="69" y="157"/>
                  </a:lnTo>
                  <a:lnTo>
                    <a:pt x="71" y="162"/>
                  </a:lnTo>
                  <a:lnTo>
                    <a:pt x="72" y="168"/>
                  </a:lnTo>
                  <a:lnTo>
                    <a:pt x="72" y="174"/>
                  </a:lnTo>
                  <a:lnTo>
                    <a:pt x="73" y="178"/>
                  </a:lnTo>
                  <a:lnTo>
                    <a:pt x="63" y="179"/>
                  </a:lnTo>
                  <a:lnTo>
                    <a:pt x="50" y="167"/>
                  </a:lnTo>
                  <a:lnTo>
                    <a:pt x="19" y="144"/>
                  </a:lnTo>
                  <a:lnTo>
                    <a:pt x="3" y="95"/>
                  </a:lnTo>
                  <a:lnTo>
                    <a:pt x="3" y="92"/>
                  </a:lnTo>
                  <a:lnTo>
                    <a:pt x="3" y="90"/>
                  </a:lnTo>
                  <a:lnTo>
                    <a:pt x="4" y="84"/>
                  </a:lnTo>
                  <a:lnTo>
                    <a:pt x="6" y="78"/>
                  </a:lnTo>
                  <a:lnTo>
                    <a:pt x="6" y="69"/>
                  </a:lnTo>
                  <a:lnTo>
                    <a:pt x="9" y="61"/>
                  </a:lnTo>
                  <a:lnTo>
                    <a:pt x="10" y="54"/>
                  </a:lnTo>
                  <a:lnTo>
                    <a:pt x="10" y="45"/>
                  </a:lnTo>
                  <a:lnTo>
                    <a:pt x="10" y="36"/>
                  </a:lnTo>
                  <a:lnTo>
                    <a:pt x="9" y="27"/>
                  </a:lnTo>
                  <a:lnTo>
                    <a:pt x="6" y="18"/>
                  </a:lnTo>
                  <a:lnTo>
                    <a:pt x="5" y="13"/>
                  </a:lnTo>
                  <a:lnTo>
                    <a:pt x="3" y="7"/>
                  </a:lnTo>
                  <a:lnTo>
                    <a:pt x="1" y="3"/>
                  </a:lnTo>
                  <a:lnTo>
                    <a:pt x="0" y="0"/>
                  </a:lnTo>
                  <a:lnTo>
                    <a:pt x="53" y="5"/>
                  </a:lnTo>
                  <a:lnTo>
                    <a:pt x="53" y="5"/>
                  </a:lnTo>
                  <a:close/>
                </a:path>
              </a:pathLst>
            </a:custGeom>
            <a:solidFill>
              <a:srgbClr val="c7695c"/>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10" name=""/>
            <p:cNvSpPr/>
            <p:nvPr/>
          </p:nvSpPr>
          <p:spPr>
            <a:xfrm>
              <a:off x="3116520" y="5383800"/>
              <a:ext cx="102600" cy="84960"/>
            </a:xfrm>
            <a:custGeom>
              <a:avLst/>
              <a:gdLst/>
              <a:ahLst/>
              <a:rect l="l" t="t" r="r" b="b"/>
              <a:pathLst>
                <a:path w="74" h="57">
                  <a:moveTo>
                    <a:pt x="0" y="0"/>
                  </a:moveTo>
                  <a:lnTo>
                    <a:pt x="0" y="52"/>
                  </a:lnTo>
                  <a:lnTo>
                    <a:pt x="3" y="52"/>
                  </a:lnTo>
                  <a:lnTo>
                    <a:pt x="8" y="53"/>
                  </a:lnTo>
                  <a:lnTo>
                    <a:pt x="11" y="53"/>
                  </a:lnTo>
                  <a:lnTo>
                    <a:pt x="17" y="55"/>
                  </a:lnTo>
                  <a:lnTo>
                    <a:pt x="22" y="55"/>
                  </a:lnTo>
                  <a:lnTo>
                    <a:pt x="31" y="57"/>
                  </a:lnTo>
                  <a:lnTo>
                    <a:pt x="37" y="55"/>
                  </a:lnTo>
                  <a:lnTo>
                    <a:pt x="45" y="55"/>
                  </a:lnTo>
                  <a:lnTo>
                    <a:pt x="52" y="55"/>
                  </a:lnTo>
                  <a:lnTo>
                    <a:pt x="58" y="55"/>
                  </a:lnTo>
                  <a:lnTo>
                    <a:pt x="64" y="55"/>
                  </a:lnTo>
                  <a:lnTo>
                    <a:pt x="69" y="55"/>
                  </a:lnTo>
                  <a:lnTo>
                    <a:pt x="73" y="55"/>
                  </a:lnTo>
                  <a:lnTo>
                    <a:pt x="74" y="55"/>
                  </a:lnTo>
                  <a:lnTo>
                    <a:pt x="64" y="22"/>
                  </a:lnTo>
                  <a:lnTo>
                    <a:pt x="0" y="0"/>
                  </a:lnTo>
                  <a:lnTo>
                    <a:pt x="0" y="0"/>
                  </a:lnTo>
                  <a:close/>
                </a:path>
              </a:pathLst>
            </a:custGeom>
            <a:solidFill>
              <a:srgbClr val="bfc9ff"/>
            </a:solidFill>
            <a:ln w="0">
              <a:noFill/>
            </a:ln>
          </p:spPr>
          <p:style>
            <a:lnRef idx="0"/>
            <a:fillRef idx="0"/>
            <a:effectRef idx="0"/>
            <a:fontRef idx="minor"/>
          </p:style>
          <p:txBody>
            <a:bodyPr lIns="90000" rIns="90000" tIns="38160" bIns="38160" anchor="t">
              <a:noAutofit/>
            </a:bodyPr>
            <a:p>
              <a:endParaRPr b="0" lang="en-US" sz="2400" strike="noStrike" u="none">
                <a:solidFill>
                  <a:srgbClr val="ffffff"/>
                </a:solidFill>
                <a:effectLst/>
                <a:uFillTx/>
                <a:latin typeface="Times New Roman"/>
              </a:endParaRPr>
            </a:p>
          </p:txBody>
        </p:sp>
        <p:sp>
          <p:nvSpPr>
            <p:cNvPr id="1511" name=""/>
            <p:cNvSpPr/>
            <p:nvPr/>
          </p:nvSpPr>
          <p:spPr>
            <a:xfrm>
              <a:off x="3127680" y="5382360"/>
              <a:ext cx="109800" cy="86040"/>
            </a:xfrm>
            <a:custGeom>
              <a:avLst/>
              <a:gdLst/>
              <a:ahLst/>
              <a:rect l="l" t="t" r="r" b="b"/>
              <a:pathLst>
                <a:path w="79" h="58">
                  <a:moveTo>
                    <a:pt x="79" y="11"/>
                  </a:moveTo>
                  <a:lnTo>
                    <a:pt x="69" y="58"/>
                  </a:lnTo>
                  <a:lnTo>
                    <a:pt x="67" y="56"/>
                  </a:lnTo>
                  <a:lnTo>
                    <a:pt x="65" y="56"/>
                  </a:lnTo>
                  <a:lnTo>
                    <a:pt x="59" y="56"/>
                  </a:lnTo>
                  <a:lnTo>
                    <a:pt x="54" y="55"/>
                  </a:lnTo>
                  <a:lnTo>
                    <a:pt x="46" y="53"/>
                  </a:lnTo>
                  <a:lnTo>
                    <a:pt x="40" y="53"/>
                  </a:lnTo>
                  <a:lnTo>
                    <a:pt x="33" y="50"/>
                  </a:lnTo>
                  <a:lnTo>
                    <a:pt x="27" y="49"/>
                  </a:lnTo>
                  <a:lnTo>
                    <a:pt x="21" y="45"/>
                  </a:lnTo>
                  <a:lnTo>
                    <a:pt x="16" y="44"/>
                  </a:lnTo>
                  <a:lnTo>
                    <a:pt x="12" y="42"/>
                  </a:lnTo>
                  <a:lnTo>
                    <a:pt x="11" y="39"/>
                  </a:lnTo>
                  <a:lnTo>
                    <a:pt x="7" y="35"/>
                  </a:lnTo>
                  <a:lnTo>
                    <a:pt x="6" y="34"/>
                  </a:lnTo>
                  <a:lnTo>
                    <a:pt x="0" y="0"/>
                  </a:lnTo>
                  <a:lnTo>
                    <a:pt x="79" y="11"/>
                  </a:lnTo>
                  <a:lnTo>
                    <a:pt x="79" y="11"/>
                  </a:lnTo>
                  <a:close/>
                </a:path>
              </a:pathLst>
            </a:custGeom>
            <a:solidFill>
              <a:srgbClr val="8aa1ff"/>
            </a:solidFill>
            <a:ln w="0">
              <a:noFill/>
            </a:ln>
          </p:spPr>
          <p:style>
            <a:lnRef idx="0"/>
            <a:fillRef idx="0"/>
            <a:effectRef idx="0"/>
            <a:fontRef idx="minor"/>
          </p:style>
          <p:txBody>
            <a:bodyPr lIns="90000" rIns="90000" tIns="39240" bIns="39240" anchor="t">
              <a:noAutofit/>
            </a:bodyPr>
            <a:p>
              <a:endParaRPr b="0" lang="en-US" sz="2400" strike="noStrike" u="none">
                <a:solidFill>
                  <a:srgbClr val="ffffff"/>
                </a:solidFill>
                <a:effectLst/>
                <a:uFillTx/>
                <a:latin typeface="Times New Roman"/>
              </a:endParaRPr>
            </a:p>
          </p:txBody>
        </p:sp>
        <p:sp>
          <p:nvSpPr>
            <p:cNvPr id="1512" name=""/>
            <p:cNvSpPr/>
            <p:nvPr/>
          </p:nvSpPr>
          <p:spPr>
            <a:xfrm>
              <a:off x="3027600" y="4497120"/>
              <a:ext cx="610560" cy="926280"/>
            </a:xfrm>
            <a:custGeom>
              <a:avLst/>
              <a:gdLst/>
              <a:ahLst/>
              <a:rect l="l" t="t" r="r" b="b"/>
              <a:pathLst>
                <a:path w="439" h="623">
                  <a:moveTo>
                    <a:pt x="180" y="0"/>
                  </a:moveTo>
                  <a:lnTo>
                    <a:pt x="155" y="19"/>
                  </a:lnTo>
                  <a:lnTo>
                    <a:pt x="154" y="19"/>
                  </a:lnTo>
                  <a:lnTo>
                    <a:pt x="151" y="19"/>
                  </a:lnTo>
                  <a:lnTo>
                    <a:pt x="144" y="20"/>
                  </a:lnTo>
                  <a:lnTo>
                    <a:pt x="138" y="23"/>
                  </a:lnTo>
                  <a:lnTo>
                    <a:pt x="130" y="25"/>
                  </a:lnTo>
                  <a:lnTo>
                    <a:pt x="122" y="29"/>
                  </a:lnTo>
                  <a:lnTo>
                    <a:pt x="114" y="32"/>
                  </a:lnTo>
                  <a:lnTo>
                    <a:pt x="106" y="36"/>
                  </a:lnTo>
                  <a:lnTo>
                    <a:pt x="97" y="40"/>
                  </a:lnTo>
                  <a:lnTo>
                    <a:pt x="91" y="44"/>
                  </a:lnTo>
                  <a:lnTo>
                    <a:pt x="85" y="47"/>
                  </a:lnTo>
                  <a:lnTo>
                    <a:pt x="80" y="52"/>
                  </a:lnTo>
                  <a:lnTo>
                    <a:pt x="74" y="58"/>
                  </a:lnTo>
                  <a:lnTo>
                    <a:pt x="72" y="61"/>
                  </a:lnTo>
                  <a:lnTo>
                    <a:pt x="70" y="61"/>
                  </a:lnTo>
                  <a:lnTo>
                    <a:pt x="67" y="62"/>
                  </a:lnTo>
                  <a:lnTo>
                    <a:pt x="62" y="66"/>
                  </a:lnTo>
                  <a:lnTo>
                    <a:pt x="56" y="71"/>
                  </a:lnTo>
                  <a:lnTo>
                    <a:pt x="47" y="74"/>
                  </a:lnTo>
                  <a:lnTo>
                    <a:pt x="39" y="81"/>
                  </a:lnTo>
                  <a:lnTo>
                    <a:pt x="32" y="86"/>
                  </a:lnTo>
                  <a:lnTo>
                    <a:pt x="25" y="92"/>
                  </a:lnTo>
                  <a:lnTo>
                    <a:pt x="17" y="97"/>
                  </a:lnTo>
                  <a:lnTo>
                    <a:pt x="12" y="103"/>
                  </a:lnTo>
                  <a:lnTo>
                    <a:pt x="7" y="110"/>
                  </a:lnTo>
                  <a:lnTo>
                    <a:pt x="4" y="120"/>
                  </a:lnTo>
                  <a:lnTo>
                    <a:pt x="1" y="133"/>
                  </a:lnTo>
                  <a:lnTo>
                    <a:pt x="0" y="150"/>
                  </a:lnTo>
                  <a:lnTo>
                    <a:pt x="0" y="170"/>
                  </a:lnTo>
                  <a:lnTo>
                    <a:pt x="0" y="197"/>
                  </a:lnTo>
                  <a:lnTo>
                    <a:pt x="2" y="229"/>
                  </a:lnTo>
                  <a:lnTo>
                    <a:pt x="5" y="266"/>
                  </a:lnTo>
                  <a:lnTo>
                    <a:pt x="9" y="307"/>
                  </a:lnTo>
                  <a:lnTo>
                    <a:pt x="14" y="349"/>
                  </a:lnTo>
                  <a:lnTo>
                    <a:pt x="17" y="391"/>
                  </a:lnTo>
                  <a:lnTo>
                    <a:pt x="23" y="433"/>
                  </a:lnTo>
                  <a:lnTo>
                    <a:pt x="28" y="470"/>
                  </a:lnTo>
                  <a:lnTo>
                    <a:pt x="36" y="507"/>
                  </a:lnTo>
                  <a:lnTo>
                    <a:pt x="39" y="534"/>
                  </a:lnTo>
                  <a:lnTo>
                    <a:pt x="46" y="558"/>
                  </a:lnTo>
                  <a:lnTo>
                    <a:pt x="51" y="577"/>
                  </a:lnTo>
                  <a:lnTo>
                    <a:pt x="54" y="592"/>
                  </a:lnTo>
                  <a:lnTo>
                    <a:pt x="58" y="602"/>
                  </a:lnTo>
                  <a:lnTo>
                    <a:pt x="60" y="609"/>
                  </a:lnTo>
                  <a:lnTo>
                    <a:pt x="62" y="613"/>
                  </a:lnTo>
                  <a:lnTo>
                    <a:pt x="63" y="616"/>
                  </a:lnTo>
                  <a:lnTo>
                    <a:pt x="67" y="616"/>
                  </a:lnTo>
                  <a:lnTo>
                    <a:pt x="72" y="616"/>
                  </a:lnTo>
                  <a:lnTo>
                    <a:pt x="78" y="618"/>
                  </a:lnTo>
                  <a:lnTo>
                    <a:pt x="84" y="619"/>
                  </a:lnTo>
                  <a:lnTo>
                    <a:pt x="91" y="619"/>
                  </a:lnTo>
                  <a:lnTo>
                    <a:pt x="100" y="621"/>
                  </a:lnTo>
                  <a:lnTo>
                    <a:pt x="109" y="623"/>
                  </a:lnTo>
                  <a:lnTo>
                    <a:pt x="116" y="623"/>
                  </a:lnTo>
                  <a:lnTo>
                    <a:pt x="123" y="623"/>
                  </a:lnTo>
                  <a:lnTo>
                    <a:pt x="130" y="623"/>
                  </a:lnTo>
                  <a:lnTo>
                    <a:pt x="137" y="623"/>
                  </a:lnTo>
                  <a:lnTo>
                    <a:pt x="141" y="623"/>
                  </a:lnTo>
                  <a:lnTo>
                    <a:pt x="144" y="623"/>
                  </a:lnTo>
                  <a:lnTo>
                    <a:pt x="147" y="623"/>
                  </a:lnTo>
                  <a:lnTo>
                    <a:pt x="148" y="623"/>
                  </a:lnTo>
                  <a:lnTo>
                    <a:pt x="148" y="619"/>
                  </a:lnTo>
                  <a:lnTo>
                    <a:pt x="148" y="608"/>
                  </a:lnTo>
                  <a:lnTo>
                    <a:pt x="149" y="592"/>
                  </a:lnTo>
                  <a:lnTo>
                    <a:pt x="152" y="571"/>
                  </a:lnTo>
                  <a:lnTo>
                    <a:pt x="152" y="545"/>
                  </a:lnTo>
                  <a:lnTo>
                    <a:pt x="154" y="517"/>
                  </a:lnTo>
                  <a:lnTo>
                    <a:pt x="155" y="487"/>
                  </a:lnTo>
                  <a:lnTo>
                    <a:pt x="159" y="455"/>
                  </a:lnTo>
                  <a:lnTo>
                    <a:pt x="160" y="423"/>
                  </a:lnTo>
                  <a:lnTo>
                    <a:pt x="162" y="391"/>
                  </a:lnTo>
                  <a:lnTo>
                    <a:pt x="164" y="361"/>
                  </a:lnTo>
                  <a:lnTo>
                    <a:pt x="167" y="335"/>
                  </a:lnTo>
                  <a:lnTo>
                    <a:pt x="167" y="313"/>
                  </a:lnTo>
                  <a:lnTo>
                    <a:pt x="169" y="296"/>
                  </a:lnTo>
                  <a:lnTo>
                    <a:pt x="170" y="285"/>
                  </a:lnTo>
                  <a:lnTo>
                    <a:pt x="170" y="281"/>
                  </a:lnTo>
                  <a:lnTo>
                    <a:pt x="172" y="283"/>
                  </a:lnTo>
                  <a:lnTo>
                    <a:pt x="178" y="288"/>
                  </a:lnTo>
                  <a:lnTo>
                    <a:pt x="181" y="292"/>
                  </a:lnTo>
                  <a:lnTo>
                    <a:pt x="188" y="294"/>
                  </a:lnTo>
                  <a:lnTo>
                    <a:pt x="193" y="296"/>
                  </a:lnTo>
                  <a:lnTo>
                    <a:pt x="201" y="298"/>
                  </a:lnTo>
                  <a:lnTo>
                    <a:pt x="207" y="298"/>
                  </a:lnTo>
                  <a:lnTo>
                    <a:pt x="216" y="298"/>
                  </a:lnTo>
                  <a:lnTo>
                    <a:pt x="223" y="297"/>
                  </a:lnTo>
                  <a:lnTo>
                    <a:pt x="232" y="296"/>
                  </a:lnTo>
                  <a:lnTo>
                    <a:pt x="238" y="294"/>
                  </a:lnTo>
                  <a:lnTo>
                    <a:pt x="244" y="293"/>
                  </a:lnTo>
                  <a:lnTo>
                    <a:pt x="248" y="292"/>
                  </a:lnTo>
                  <a:lnTo>
                    <a:pt x="249" y="292"/>
                  </a:lnTo>
                  <a:lnTo>
                    <a:pt x="268" y="299"/>
                  </a:lnTo>
                  <a:lnTo>
                    <a:pt x="317" y="277"/>
                  </a:lnTo>
                  <a:lnTo>
                    <a:pt x="317" y="277"/>
                  </a:lnTo>
                  <a:lnTo>
                    <a:pt x="317" y="281"/>
                  </a:lnTo>
                  <a:lnTo>
                    <a:pt x="317" y="288"/>
                  </a:lnTo>
                  <a:lnTo>
                    <a:pt x="318" y="297"/>
                  </a:lnTo>
                  <a:lnTo>
                    <a:pt x="318" y="308"/>
                  </a:lnTo>
                  <a:lnTo>
                    <a:pt x="322" y="323"/>
                  </a:lnTo>
                  <a:lnTo>
                    <a:pt x="323" y="340"/>
                  </a:lnTo>
                  <a:lnTo>
                    <a:pt x="328" y="362"/>
                  </a:lnTo>
                  <a:lnTo>
                    <a:pt x="332" y="385"/>
                  </a:lnTo>
                  <a:lnTo>
                    <a:pt x="338" y="409"/>
                  </a:lnTo>
                  <a:lnTo>
                    <a:pt x="343" y="434"/>
                  </a:lnTo>
                  <a:lnTo>
                    <a:pt x="349" y="459"/>
                  </a:lnTo>
                  <a:lnTo>
                    <a:pt x="354" y="478"/>
                  </a:lnTo>
                  <a:lnTo>
                    <a:pt x="358" y="496"/>
                  </a:lnTo>
                  <a:lnTo>
                    <a:pt x="362" y="507"/>
                  </a:lnTo>
                  <a:lnTo>
                    <a:pt x="363" y="512"/>
                  </a:lnTo>
                  <a:lnTo>
                    <a:pt x="367" y="512"/>
                  </a:lnTo>
                  <a:lnTo>
                    <a:pt x="371" y="512"/>
                  </a:lnTo>
                  <a:lnTo>
                    <a:pt x="378" y="513"/>
                  </a:lnTo>
                  <a:lnTo>
                    <a:pt x="384" y="512"/>
                  </a:lnTo>
                  <a:lnTo>
                    <a:pt x="391" y="512"/>
                  </a:lnTo>
                  <a:lnTo>
                    <a:pt x="399" y="511"/>
                  </a:lnTo>
                  <a:lnTo>
                    <a:pt x="406" y="511"/>
                  </a:lnTo>
                  <a:lnTo>
                    <a:pt x="412" y="507"/>
                  </a:lnTo>
                  <a:lnTo>
                    <a:pt x="420" y="504"/>
                  </a:lnTo>
                  <a:lnTo>
                    <a:pt x="423" y="502"/>
                  </a:lnTo>
                  <a:lnTo>
                    <a:pt x="430" y="498"/>
                  </a:lnTo>
                  <a:lnTo>
                    <a:pt x="436" y="495"/>
                  </a:lnTo>
                  <a:lnTo>
                    <a:pt x="438" y="493"/>
                  </a:lnTo>
                  <a:lnTo>
                    <a:pt x="438" y="488"/>
                  </a:lnTo>
                  <a:lnTo>
                    <a:pt x="438" y="480"/>
                  </a:lnTo>
                  <a:lnTo>
                    <a:pt x="438" y="462"/>
                  </a:lnTo>
                  <a:lnTo>
                    <a:pt x="439" y="443"/>
                  </a:lnTo>
                  <a:lnTo>
                    <a:pt x="438" y="417"/>
                  </a:lnTo>
                  <a:lnTo>
                    <a:pt x="437" y="387"/>
                  </a:lnTo>
                  <a:lnTo>
                    <a:pt x="433" y="355"/>
                  </a:lnTo>
                  <a:lnTo>
                    <a:pt x="430" y="322"/>
                  </a:lnTo>
                  <a:lnTo>
                    <a:pt x="422" y="286"/>
                  </a:lnTo>
                  <a:lnTo>
                    <a:pt x="416" y="250"/>
                  </a:lnTo>
                  <a:lnTo>
                    <a:pt x="407" y="215"/>
                  </a:lnTo>
                  <a:lnTo>
                    <a:pt x="399" y="186"/>
                  </a:lnTo>
                  <a:lnTo>
                    <a:pt x="390" y="159"/>
                  </a:lnTo>
                  <a:lnTo>
                    <a:pt x="385" y="138"/>
                  </a:lnTo>
                  <a:lnTo>
                    <a:pt x="381" y="124"/>
                  </a:lnTo>
                  <a:lnTo>
                    <a:pt x="380" y="120"/>
                  </a:lnTo>
                  <a:lnTo>
                    <a:pt x="379" y="119"/>
                  </a:lnTo>
                  <a:lnTo>
                    <a:pt x="376" y="117"/>
                  </a:lnTo>
                  <a:lnTo>
                    <a:pt x="370" y="114"/>
                  </a:lnTo>
                  <a:lnTo>
                    <a:pt x="365" y="110"/>
                  </a:lnTo>
                  <a:lnTo>
                    <a:pt x="357" y="105"/>
                  </a:lnTo>
                  <a:lnTo>
                    <a:pt x="348" y="99"/>
                  </a:lnTo>
                  <a:lnTo>
                    <a:pt x="339" y="92"/>
                  </a:lnTo>
                  <a:lnTo>
                    <a:pt x="330" y="84"/>
                  </a:lnTo>
                  <a:lnTo>
                    <a:pt x="318" y="73"/>
                  </a:lnTo>
                  <a:lnTo>
                    <a:pt x="307" y="63"/>
                  </a:lnTo>
                  <a:lnTo>
                    <a:pt x="296" y="52"/>
                  </a:lnTo>
                  <a:lnTo>
                    <a:pt x="288" y="44"/>
                  </a:lnTo>
                  <a:lnTo>
                    <a:pt x="278" y="34"/>
                  </a:lnTo>
                  <a:lnTo>
                    <a:pt x="273" y="29"/>
                  </a:lnTo>
                  <a:lnTo>
                    <a:pt x="268" y="24"/>
                  </a:lnTo>
                  <a:lnTo>
                    <a:pt x="268" y="23"/>
                  </a:lnTo>
                  <a:lnTo>
                    <a:pt x="180" y="0"/>
                  </a:lnTo>
                  <a:lnTo>
                    <a:pt x="180" y="0"/>
                  </a:lnTo>
                  <a:close/>
                </a:path>
              </a:pathLst>
            </a:custGeom>
            <a:solidFill>
              <a:srgbClr val="4a697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13" name=""/>
            <p:cNvSpPr/>
            <p:nvPr/>
          </p:nvSpPr>
          <p:spPr>
            <a:xfrm>
              <a:off x="3044520" y="4607640"/>
              <a:ext cx="313920" cy="816120"/>
            </a:xfrm>
            <a:custGeom>
              <a:avLst/>
              <a:gdLst/>
              <a:ahLst/>
              <a:rect l="l" t="t" r="r" b="b"/>
              <a:pathLst>
                <a:path w="226" h="549">
                  <a:moveTo>
                    <a:pt x="129" y="0"/>
                  </a:moveTo>
                  <a:lnTo>
                    <a:pt x="129" y="3"/>
                  </a:lnTo>
                  <a:lnTo>
                    <a:pt x="126" y="10"/>
                  </a:lnTo>
                  <a:lnTo>
                    <a:pt x="121" y="19"/>
                  </a:lnTo>
                  <a:lnTo>
                    <a:pt x="116" y="28"/>
                  </a:lnTo>
                  <a:lnTo>
                    <a:pt x="110" y="31"/>
                  </a:lnTo>
                  <a:lnTo>
                    <a:pt x="106" y="34"/>
                  </a:lnTo>
                  <a:lnTo>
                    <a:pt x="102" y="36"/>
                  </a:lnTo>
                  <a:lnTo>
                    <a:pt x="97" y="39"/>
                  </a:lnTo>
                  <a:lnTo>
                    <a:pt x="89" y="41"/>
                  </a:lnTo>
                  <a:lnTo>
                    <a:pt x="87" y="43"/>
                  </a:lnTo>
                  <a:lnTo>
                    <a:pt x="53" y="15"/>
                  </a:lnTo>
                  <a:lnTo>
                    <a:pt x="19" y="38"/>
                  </a:lnTo>
                  <a:lnTo>
                    <a:pt x="0" y="76"/>
                  </a:lnTo>
                  <a:lnTo>
                    <a:pt x="2" y="73"/>
                  </a:lnTo>
                  <a:lnTo>
                    <a:pt x="5" y="71"/>
                  </a:lnTo>
                  <a:lnTo>
                    <a:pt x="10" y="66"/>
                  </a:lnTo>
                  <a:lnTo>
                    <a:pt x="19" y="62"/>
                  </a:lnTo>
                  <a:lnTo>
                    <a:pt x="27" y="57"/>
                  </a:lnTo>
                  <a:lnTo>
                    <a:pt x="35" y="54"/>
                  </a:lnTo>
                  <a:lnTo>
                    <a:pt x="44" y="50"/>
                  </a:lnTo>
                  <a:lnTo>
                    <a:pt x="52" y="49"/>
                  </a:lnTo>
                  <a:lnTo>
                    <a:pt x="58" y="47"/>
                  </a:lnTo>
                  <a:lnTo>
                    <a:pt x="63" y="50"/>
                  </a:lnTo>
                  <a:lnTo>
                    <a:pt x="67" y="52"/>
                  </a:lnTo>
                  <a:lnTo>
                    <a:pt x="71" y="57"/>
                  </a:lnTo>
                  <a:lnTo>
                    <a:pt x="74" y="65"/>
                  </a:lnTo>
                  <a:lnTo>
                    <a:pt x="76" y="68"/>
                  </a:lnTo>
                  <a:lnTo>
                    <a:pt x="78" y="70"/>
                  </a:lnTo>
                  <a:lnTo>
                    <a:pt x="83" y="78"/>
                  </a:lnTo>
                  <a:lnTo>
                    <a:pt x="85" y="82"/>
                  </a:lnTo>
                  <a:lnTo>
                    <a:pt x="89" y="87"/>
                  </a:lnTo>
                  <a:lnTo>
                    <a:pt x="92" y="93"/>
                  </a:lnTo>
                  <a:lnTo>
                    <a:pt x="94" y="98"/>
                  </a:lnTo>
                  <a:lnTo>
                    <a:pt x="94" y="103"/>
                  </a:lnTo>
                  <a:lnTo>
                    <a:pt x="95" y="108"/>
                  </a:lnTo>
                  <a:lnTo>
                    <a:pt x="97" y="115"/>
                  </a:lnTo>
                  <a:lnTo>
                    <a:pt x="97" y="122"/>
                  </a:lnTo>
                  <a:lnTo>
                    <a:pt x="97" y="127"/>
                  </a:lnTo>
                  <a:lnTo>
                    <a:pt x="98" y="134"/>
                  </a:lnTo>
                  <a:lnTo>
                    <a:pt x="100" y="140"/>
                  </a:lnTo>
                  <a:lnTo>
                    <a:pt x="104" y="148"/>
                  </a:lnTo>
                  <a:lnTo>
                    <a:pt x="106" y="152"/>
                  </a:lnTo>
                  <a:lnTo>
                    <a:pt x="111" y="160"/>
                  </a:lnTo>
                  <a:lnTo>
                    <a:pt x="118" y="166"/>
                  </a:lnTo>
                  <a:lnTo>
                    <a:pt x="124" y="173"/>
                  </a:lnTo>
                  <a:lnTo>
                    <a:pt x="127" y="178"/>
                  </a:lnTo>
                  <a:lnTo>
                    <a:pt x="132" y="187"/>
                  </a:lnTo>
                  <a:lnTo>
                    <a:pt x="135" y="194"/>
                  </a:lnTo>
                  <a:lnTo>
                    <a:pt x="136" y="204"/>
                  </a:lnTo>
                  <a:lnTo>
                    <a:pt x="135" y="213"/>
                  </a:lnTo>
                  <a:lnTo>
                    <a:pt x="132" y="223"/>
                  </a:lnTo>
                  <a:lnTo>
                    <a:pt x="129" y="234"/>
                  </a:lnTo>
                  <a:lnTo>
                    <a:pt x="125" y="246"/>
                  </a:lnTo>
                  <a:lnTo>
                    <a:pt x="120" y="260"/>
                  </a:lnTo>
                  <a:lnTo>
                    <a:pt x="116" y="274"/>
                  </a:lnTo>
                  <a:lnTo>
                    <a:pt x="114" y="290"/>
                  </a:lnTo>
                  <a:lnTo>
                    <a:pt x="114" y="307"/>
                  </a:lnTo>
                  <a:lnTo>
                    <a:pt x="113" y="324"/>
                  </a:lnTo>
                  <a:lnTo>
                    <a:pt x="115" y="344"/>
                  </a:lnTo>
                  <a:lnTo>
                    <a:pt x="118" y="364"/>
                  </a:lnTo>
                  <a:lnTo>
                    <a:pt x="123" y="385"/>
                  </a:lnTo>
                  <a:lnTo>
                    <a:pt x="125" y="403"/>
                  </a:lnTo>
                  <a:lnTo>
                    <a:pt x="129" y="424"/>
                  </a:lnTo>
                  <a:lnTo>
                    <a:pt x="131" y="443"/>
                  </a:lnTo>
                  <a:lnTo>
                    <a:pt x="132" y="463"/>
                  </a:lnTo>
                  <a:lnTo>
                    <a:pt x="129" y="480"/>
                  </a:lnTo>
                  <a:lnTo>
                    <a:pt x="126" y="496"/>
                  </a:lnTo>
                  <a:lnTo>
                    <a:pt x="123" y="511"/>
                  </a:lnTo>
                  <a:lnTo>
                    <a:pt x="119" y="523"/>
                  </a:lnTo>
                  <a:lnTo>
                    <a:pt x="114" y="534"/>
                  </a:lnTo>
                  <a:lnTo>
                    <a:pt x="110" y="542"/>
                  </a:lnTo>
                  <a:lnTo>
                    <a:pt x="106" y="547"/>
                  </a:lnTo>
                  <a:lnTo>
                    <a:pt x="106" y="549"/>
                  </a:lnTo>
                  <a:lnTo>
                    <a:pt x="110" y="549"/>
                  </a:lnTo>
                  <a:lnTo>
                    <a:pt x="118" y="549"/>
                  </a:lnTo>
                  <a:lnTo>
                    <a:pt x="126" y="549"/>
                  </a:lnTo>
                  <a:lnTo>
                    <a:pt x="135" y="549"/>
                  </a:lnTo>
                  <a:lnTo>
                    <a:pt x="140" y="549"/>
                  </a:lnTo>
                  <a:lnTo>
                    <a:pt x="142" y="549"/>
                  </a:lnTo>
                  <a:lnTo>
                    <a:pt x="143" y="549"/>
                  </a:lnTo>
                  <a:lnTo>
                    <a:pt x="143" y="549"/>
                  </a:lnTo>
                  <a:lnTo>
                    <a:pt x="143" y="549"/>
                  </a:lnTo>
                  <a:lnTo>
                    <a:pt x="143" y="548"/>
                  </a:lnTo>
                  <a:lnTo>
                    <a:pt x="143" y="544"/>
                  </a:lnTo>
                  <a:lnTo>
                    <a:pt x="143" y="538"/>
                  </a:lnTo>
                  <a:lnTo>
                    <a:pt x="143" y="528"/>
                  </a:lnTo>
                  <a:lnTo>
                    <a:pt x="143" y="513"/>
                  </a:lnTo>
                  <a:lnTo>
                    <a:pt x="146" y="493"/>
                  </a:lnTo>
                  <a:lnTo>
                    <a:pt x="148" y="467"/>
                  </a:lnTo>
                  <a:lnTo>
                    <a:pt x="150" y="433"/>
                  </a:lnTo>
                  <a:lnTo>
                    <a:pt x="155" y="396"/>
                  </a:lnTo>
                  <a:lnTo>
                    <a:pt x="157" y="355"/>
                  </a:lnTo>
                  <a:lnTo>
                    <a:pt x="161" y="316"/>
                  </a:lnTo>
                  <a:lnTo>
                    <a:pt x="164" y="280"/>
                  </a:lnTo>
                  <a:lnTo>
                    <a:pt x="167" y="251"/>
                  </a:lnTo>
                  <a:lnTo>
                    <a:pt x="168" y="233"/>
                  </a:lnTo>
                  <a:lnTo>
                    <a:pt x="169" y="225"/>
                  </a:lnTo>
                  <a:lnTo>
                    <a:pt x="171" y="225"/>
                  </a:lnTo>
                  <a:lnTo>
                    <a:pt x="176" y="229"/>
                  </a:lnTo>
                  <a:lnTo>
                    <a:pt x="182" y="233"/>
                  </a:lnTo>
                  <a:lnTo>
                    <a:pt x="190" y="239"/>
                  </a:lnTo>
                  <a:lnTo>
                    <a:pt x="199" y="243"/>
                  </a:lnTo>
                  <a:lnTo>
                    <a:pt x="208" y="248"/>
                  </a:lnTo>
                  <a:lnTo>
                    <a:pt x="215" y="250"/>
                  </a:lnTo>
                  <a:lnTo>
                    <a:pt x="222" y="253"/>
                  </a:lnTo>
                  <a:lnTo>
                    <a:pt x="225" y="250"/>
                  </a:lnTo>
                  <a:lnTo>
                    <a:pt x="226" y="246"/>
                  </a:lnTo>
                  <a:lnTo>
                    <a:pt x="226" y="243"/>
                  </a:lnTo>
                  <a:lnTo>
                    <a:pt x="225" y="238"/>
                  </a:lnTo>
                  <a:lnTo>
                    <a:pt x="221" y="228"/>
                  </a:lnTo>
                  <a:lnTo>
                    <a:pt x="219" y="224"/>
                  </a:lnTo>
                  <a:lnTo>
                    <a:pt x="182" y="175"/>
                  </a:lnTo>
                  <a:lnTo>
                    <a:pt x="179" y="173"/>
                  </a:lnTo>
                  <a:lnTo>
                    <a:pt x="176" y="171"/>
                  </a:lnTo>
                  <a:lnTo>
                    <a:pt x="168" y="167"/>
                  </a:lnTo>
                  <a:lnTo>
                    <a:pt x="161" y="165"/>
                  </a:lnTo>
                  <a:lnTo>
                    <a:pt x="152" y="160"/>
                  </a:lnTo>
                  <a:lnTo>
                    <a:pt x="143" y="154"/>
                  </a:lnTo>
                  <a:lnTo>
                    <a:pt x="136" y="148"/>
                  </a:lnTo>
                  <a:lnTo>
                    <a:pt x="129" y="141"/>
                  </a:lnTo>
                  <a:lnTo>
                    <a:pt x="123" y="134"/>
                  </a:lnTo>
                  <a:lnTo>
                    <a:pt x="118" y="129"/>
                  </a:lnTo>
                  <a:lnTo>
                    <a:pt x="114" y="123"/>
                  </a:lnTo>
                  <a:lnTo>
                    <a:pt x="114" y="118"/>
                  </a:lnTo>
                  <a:lnTo>
                    <a:pt x="111" y="112"/>
                  </a:lnTo>
                  <a:lnTo>
                    <a:pt x="111" y="108"/>
                  </a:lnTo>
                  <a:lnTo>
                    <a:pt x="111" y="106"/>
                  </a:lnTo>
                  <a:lnTo>
                    <a:pt x="141" y="97"/>
                  </a:lnTo>
                  <a:lnTo>
                    <a:pt x="129" y="76"/>
                  </a:lnTo>
                  <a:lnTo>
                    <a:pt x="114" y="64"/>
                  </a:lnTo>
                  <a:lnTo>
                    <a:pt x="125" y="41"/>
                  </a:lnTo>
                  <a:lnTo>
                    <a:pt x="129" y="0"/>
                  </a:lnTo>
                  <a:lnTo>
                    <a:pt x="129" y="0"/>
                  </a:lnTo>
                  <a:close/>
                </a:path>
              </a:pathLst>
            </a:custGeom>
            <a:solidFill>
              <a:srgbClr val="1c404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14" name=""/>
            <p:cNvSpPr/>
            <p:nvPr/>
          </p:nvSpPr>
          <p:spPr>
            <a:xfrm>
              <a:off x="3379320" y="4611960"/>
              <a:ext cx="242280" cy="654120"/>
            </a:xfrm>
            <a:custGeom>
              <a:avLst/>
              <a:gdLst/>
              <a:ahLst/>
              <a:rect l="l" t="t" r="r" b="b"/>
              <a:pathLst>
                <a:path w="174" h="440">
                  <a:moveTo>
                    <a:pt x="15" y="0"/>
                  </a:moveTo>
                  <a:lnTo>
                    <a:pt x="15" y="1"/>
                  </a:lnTo>
                  <a:lnTo>
                    <a:pt x="16" y="5"/>
                  </a:lnTo>
                  <a:lnTo>
                    <a:pt x="19" y="11"/>
                  </a:lnTo>
                  <a:lnTo>
                    <a:pt x="22" y="19"/>
                  </a:lnTo>
                  <a:lnTo>
                    <a:pt x="25" y="28"/>
                  </a:lnTo>
                  <a:lnTo>
                    <a:pt x="30" y="40"/>
                  </a:lnTo>
                  <a:lnTo>
                    <a:pt x="35" y="51"/>
                  </a:lnTo>
                  <a:lnTo>
                    <a:pt x="39" y="65"/>
                  </a:lnTo>
                  <a:lnTo>
                    <a:pt x="43" y="78"/>
                  </a:lnTo>
                  <a:lnTo>
                    <a:pt x="47" y="90"/>
                  </a:lnTo>
                  <a:lnTo>
                    <a:pt x="49" y="104"/>
                  </a:lnTo>
                  <a:lnTo>
                    <a:pt x="52" y="116"/>
                  </a:lnTo>
                  <a:lnTo>
                    <a:pt x="54" y="125"/>
                  </a:lnTo>
                  <a:lnTo>
                    <a:pt x="56" y="133"/>
                  </a:lnTo>
                  <a:lnTo>
                    <a:pt x="57" y="138"/>
                  </a:lnTo>
                  <a:lnTo>
                    <a:pt x="58" y="141"/>
                  </a:lnTo>
                  <a:lnTo>
                    <a:pt x="94" y="101"/>
                  </a:lnTo>
                  <a:lnTo>
                    <a:pt x="67" y="65"/>
                  </a:lnTo>
                  <a:lnTo>
                    <a:pt x="86" y="53"/>
                  </a:lnTo>
                  <a:lnTo>
                    <a:pt x="65" y="15"/>
                  </a:lnTo>
                  <a:lnTo>
                    <a:pt x="67" y="17"/>
                  </a:lnTo>
                  <a:lnTo>
                    <a:pt x="73" y="25"/>
                  </a:lnTo>
                  <a:lnTo>
                    <a:pt x="77" y="30"/>
                  </a:lnTo>
                  <a:lnTo>
                    <a:pt x="83" y="36"/>
                  </a:lnTo>
                  <a:lnTo>
                    <a:pt x="88" y="42"/>
                  </a:lnTo>
                  <a:lnTo>
                    <a:pt x="94" y="48"/>
                  </a:lnTo>
                  <a:lnTo>
                    <a:pt x="99" y="54"/>
                  </a:lnTo>
                  <a:lnTo>
                    <a:pt x="104" y="62"/>
                  </a:lnTo>
                  <a:lnTo>
                    <a:pt x="109" y="68"/>
                  </a:lnTo>
                  <a:lnTo>
                    <a:pt x="114" y="74"/>
                  </a:lnTo>
                  <a:lnTo>
                    <a:pt x="116" y="79"/>
                  </a:lnTo>
                  <a:lnTo>
                    <a:pt x="120" y="83"/>
                  </a:lnTo>
                  <a:lnTo>
                    <a:pt x="122" y="84"/>
                  </a:lnTo>
                  <a:lnTo>
                    <a:pt x="123" y="86"/>
                  </a:lnTo>
                  <a:lnTo>
                    <a:pt x="122" y="88"/>
                  </a:lnTo>
                  <a:lnTo>
                    <a:pt x="121" y="93"/>
                  </a:lnTo>
                  <a:lnTo>
                    <a:pt x="118" y="101"/>
                  </a:lnTo>
                  <a:lnTo>
                    <a:pt x="116" y="112"/>
                  </a:lnTo>
                  <a:lnTo>
                    <a:pt x="114" y="124"/>
                  </a:lnTo>
                  <a:lnTo>
                    <a:pt x="111" y="137"/>
                  </a:lnTo>
                  <a:lnTo>
                    <a:pt x="109" y="151"/>
                  </a:lnTo>
                  <a:lnTo>
                    <a:pt x="107" y="167"/>
                  </a:lnTo>
                  <a:lnTo>
                    <a:pt x="105" y="179"/>
                  </a:lnTo>
                  <a:lnTo>
                    <a:pt x="105" y="193"/>
                  </a:lnTo>
                  <a:lnTo>
                    <a:pt x="105" y="206"/>
                  </a:lnTo>
                  <a:lnTo>
                    <a:pt x="109" y="219"/>
                  </a:lnTo>
                  <a:lnTo>
                    <a:pt x="109" y="232"/>
                  </a:lnTo>
                  <a:lnTo>
                    <a:pt x="112" y="245"/>
                  </a:lnTo>
                  <a:lnTo>
                    <a:pt x="116" y="258"/>
                  </a:lnTo>
                  <a:lnTo>
                    <a:pt x="122" y="273"/>
                  </a:lnTo>
                  <a:lnTo>
                    <a:pt x="126" y="285"/>
                  </a:lnTo>
                  <a:lnTo>
                    <a:pt x="132" y="298"/>
                  </a:lnTo>
                  <a:lnTo>
                    <a:pt x="137" y="309"/>
                  </a:lnTo>
                  <a:lnTo>
                    <a:pt x="144" y="321"/>
                  </a:lnTo>
                  <a:lnTo>
                    <a:pt x="148" y="331"/>
                  </a:lnTo>
                  <a:lnTo>
                    <a:pt x="153" y="338"/>
                  </a:lnTo>
                  <a:lnTo>
                    <a:pt x="156" y="342"/>
                  </a:lnTo>
                  <a:lnTo>
                    <a:pt x="158" y="346"/>
                  </a:lnTo>
                  <a:lnTo>
                    <a:pt x="158" y="346"/>
                  </a:lnTo>
                  <a:lnTo>
                    <a:pt x="159" y="352"/>
                  </a:lnTo>
                  <a:lnTo>
                    <a:pt x="162" y="358"/>
                  </a:lnTo>
                  <a:lnTo>
                    <a:pt x="164" y="367"/>
                  </a:lnTo>
                  <a:lnTo>
                    <a:pt x="167" y="377"/>
                  </a:lnTo>
                  <a:lnTo>
                    <a:pt x="169" y="388"/>
                  </a:lnTo>
                  <a:lnTo>
                    <a:pt x="170" y="397"/>
                  </a:lnTo>
                  <a:lnTo>
                    <a:pt x="174" y="406"/>
                  </a:lnTo>
                  <a:lnTo>
                    <a:pt x="174" y="411"/>
                  </a:lnTo>
                  <a:lnTo>
                    <a:pt x="174" y="418"/>
                  </a:lnTo>
                  <a:lnTo>
                    <a:pt x="174" y="420"/>
                  </a:lnTo>
                  <a:lnTo>
                    <a:pt x="174" y="424"/>
                  </a:lnTo>
                  <a:lnTo>
                    <a:pt x="174" y="426"/>
                  </a:lnTo>
                  <a:lnTo>
                    <a:pt x="174" y="427"/>
                  </a:lnTo>
                  <a:lnTo>
                    <a:pt x="172" y="427"/>
                  </a:lnTo>
                  <a:lnTo>
                    <a:pt x="169" y="429"/>
                  </a:lnTo>
                  <a:lnTo>
                    <a:pt x="164" y="430"/>
                  </a:lnTo>
                  <a:lnTo>
                    <a:pt x="159" y="432"/>
                  </a:lnTo>
                  <a:lnTo>
                    <a:pt x="152" y="434"/>
                  </a:lnTo>
                  <a:lnTo>
                    <a:pt x="146" y="436"/>
                  </a:lnTo>
                  <a:lnTo>
                    <a:pt x="138" y="437"/>
                  </a:lnTo>
                  <a:lnTo>
                    <a:pt x="133" y="440"/>
                  </a:lnTo>
                  <a:lnTo>
                    <a:pt x="126" y="439"/>
                  </a:lnTo>
                  <a:lnTo>
                    <a:pt x="121" y="439"/>
                  </a:lnTo>
                  <a:lnTo>
                    <a:pt x="116" y="437"/>
                  </a:lnTo>
                  <a:lnTo>
                    <a:pt x="112" y="436"/>
                  </a:lnTo>
                  <a:lnTo>
                    <a:pt x="106" y="434"/>
                  </a:lnTo>
                  <a:lnTo>
                    <a:pt x="105" y="434"/>
                  </a:lnTo>
                  <a:lnTo>
                    <a:pt x="104" y="430"/>
                  </a:lnTo>
                  <a:lnTo>
                    <a:pt x="101" y="420"/>
                  </a:lnTo>
                  <a:lnTo>
                    <a:pt x="98" y="404"/>
                  </a:lnTo>
                  <a:lnTo>
                    <a:pt x="94" y="387"/>
                  </a:lnTo>
                  <a:lnTo>
                    <a:pt x="89" y="364"/>
                  </a:lnTo>
                  <a:lnTo>
                    <a:pt x="84" y="342"/>
                  </a:lnTo>
                  <a:lnTo>
                    <a:pt x="79" y="320"/>
                  </a:lnTo>
                  <a:lnTo>
                    <a:pt x="75" y="298"/>
                  </a:lnTo>
                  <a:lnTo>
                    <a:pt x="69" y="279"/>
                  </a:lnTo>
                  <a:lnTo>
                    <a:pt x="65" y="266"/>
                  </a:lnTo>
                  <a:lnTo>
                    <a:pt x="62" y="256"/>
                  </a:lnTo>
                  <a:lnTo>
                    <a:pt x="58" y="250"/>
                  </a:lnTo>
                  <a:lnTo>
                    <a:pt x="54" y="245"/>
                  </a:lnTo>
                  <a:lnTo>
                    <a:pt x="53" y="243"/>
                  </a:lnTo>
                  <a:lnTo>
                    <a:pt x="52" y="242"/>
                  </a:lnTo>
                  <a:lnTo>
                    <a:pt x="0" y="250"/>
                  </a:lnTo>
                  <a:lnTo>
                    <a:pt x="15" y="0"/>
                  </a:lnTo>
                  <a:lnTo>
                    <a:pt x="15" y="0"/>
                  </a:lnTo>
                  <a:close/>
                </a:path>
              </a:pathLst>
            </a:custGeom>
            <a:solidFill>
              <a:srgbClr val="1c404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15" name=""/>
            <p:cNvSpPr/>
            <p:nvPr/>
          </p:nvSpPr>
          <p:spPr>
            <a:xfrm>
              <a:off x="3266640" y="4489920"/>
              <a:ext cx="138960" cy="452160"/>
            </a:xfrm>
            <a:custGeom>
              <a:avLst/>
              <a:gdLst/>
              <a:ahLst/>
              <a:rect l="l" t="t" r="r" b="b"/>
              <a:pathLst>
                <a:path w="100" h="304">
                  <a:moveTo>
                    <a:pt x="8" y="0"/>
                  </a:moveTo>
                  <a:lnTo>
                    <a:pt x="88" y="114"/>
                  </a:lnTo>
                  <a:lnTo>
                    <a:pt x="100" y="290"/>
                  </a:lnTo>
                  <a:lnTo>
                    <a:pt x="51" y="304"/>
                  </a:lnTo>
                  <a:lnTo>
                    <a:pt x="50" y="303"/>
                  </a:lnTo>
                  <a:lnTo>
                    <a:pt x="46" y="298"/>
                  </a:lnTo>
                  <a:lnTo>
                    <a:pt x="40" y="291"/>
                  </a:lnTo>
                  <a:lnTo>
                    <a:pt x="34" y="281"/>
                  </a:lnTo>
                  <a:lnTo>
                    <a:pt x="27" y="266"/>
                  </a:lnTo>
                  <a:lnTo>
                    <a:pt x="19" y="249"/>
                  </a:lnTo>
                  <a:lnTo>
                    <a:pt x="13" y="228"/>
                  </a:lnTo>
                  <a:lnTo>
                    <a:pt x="8" y="202"/>
                  </a:lnTo>
                  <a:lnTo>
                    <a:pt x="3" y="172"/>
                  </a:lnTo>
                  <a:lnTo>
                    <a:pt x="1" y="140"/>
                  </a:lnTo>
                  <a:lnTo>
                    <a:pt x="0" y="107"/>
                  </a:lnTo>
                  <a:lnTo>
                    <a:pt x="0" y="77"/>
                  </a:lnTo>
                  <a:lnTo>
                    <a:pt x="0" y="49"/>
                  </a:lnTo>
                  <a:lnTo>
                    <a:pt x="1" y="28"/>
                  </a:lnTo>
                  <a:lnTo>
                    <a:pt x="1" y="13"/>
                  </a:lnTo>
                  <a:lnTo>
                    <a:pt x="2" y="8"/>
                  </a:lnTo>
                  <a:lnTo>
                    <a:pt x="8" y="0"/>
                  </a:lnTo>
                  <a:lnTo>
                    <a:pt x="8" y="0"/>
                  </a:lnTo>
                  <a:close/>
                </a:path>
              </a:pathLst>
            </a:custGeom>
            <a:solidFill>
              <a:srgbClr val="bfc9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16" name=""/>
            <p:cNvSpPr/>
            <p:nvPr/>
          </p:nvSpPr>
          <p:spPr>
            <a:xfrm>
              <a:off x="3262680" y="4607640"/>
              <a:ext cx="153000" cy="332640"/>
            </a:xfrm>
            <a:custGeom>
              <a:avLst/>
              <a:gdLst/>
              <a:ahLst/>
              <a:rect l="l" t="t" r="r" b="b"/>
              <a:pathLst>
                <a:path w="110" h="224">
                  <a:moveTo>
                    <a:pt x="0" y="20"/>
                  </a:moveTo>
                  <a:lnTo>
                    <a:pt x="47" y="98"/>
                  </a:lnTo>
                  <a:lnTo>
                    <a:pt x="77" y="46"/>
                  </a:lnTo>
                  <a:lnTo>
                    <a:pt x="100" y="0"/>
                  </a:lnTo>
                  <a:lnTo>
                    <a:pt x="100" y="2"/>
                  </a:lnTo>
                  <a:lnTo>
                    <a:pt x="101" y="7"/>
                  </a:lnTo>
                  <a:lnTo>
                    <a:pt x="101" y="13"/>
                  </a:lnTo>
                  <a:lnTo>
                    <a:pt x="104" y="23"/>
                  </a:lnTo>
                  <a:lnTo>
                    <a:pt x="106" y="34"/>
                  </a:lnTo>
                  <a:lnTo>
                    <a:pt x="107" y="49"/>
                  </a:lnTo>
                  <a:lnTo>
                    <a:pt x="109" y="66"/>
                  </a:lnTo>
                  <a:lnTo>
                    <a:pt x="110" y="87"/>
                  </a:lnTo>
                  <a:lnTo>
                    <a:pt x="109" y="108"/>
                  </a:lnTo>
                  <a:lnTo>
                    <a:pt x="109" y="130"/>
                  </a:lnTo>
                  <a:lnTo>
                    <a:pt x="107" y="152"/>
                  </a:lnTo>
                  <a:lnTo>
                    <a:pt x="106" y="175"/>
                  </a:lnTo>
                  <a:lnTo>
                    <a:pt x="105" y="192"/>
                  </a:lnTo>
                  <a:lnTo>
                    <a:pt x="105" y="208"/>
                  </a:lnTo>
                  <a:lnTo>
                    <a:pt x="104" y="218"/>
                  </a:lnTo>
                  <a:lnTo>
                    <a:pt x="104" y="222"/>
                  </a:lnTo>
                  <a:lnTo>
                    <a:pt x="56" y="224"/>
                  </a:lnTo>
                  <a:lnTo>
                    <a:pt x="62" y="123"/>
                  </a:lnTo>
                  <a:lnTo>
                    <a:pt x="41" y="146"/>
                  </a:lnTo>
                  <a:lnTo>
                    <a:pt x="7" y="117"/>
                  </a:lnTo>
                  <a:lnTo>
                    <a:pt x="0" y="20"/>
                  </a:lnTo>
                  <a:lnTo>
                    <a:pt x="0" y="20"/>
                  </a:lnTo>
                  <a:close/>
                </a:path>
              </a:pathLst>
            </a:custGeom>
            <a:solidFill>
              <a:srgbClr val="8aa1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17" name=""/>
            <p:cNvSpPr/>
            <p:nvPr/>
          </p:nvSpPr>
          <p:spPr>
            <a:xfrm>
              <a:off x="3277800" y="4247280"/>
              <a:ext cx="228240" cy="412200"/>
            </a:xfrm>
            <a:custGeom>
              <a:avLst/>
              <a:gdLst/>
              <a:ahLst/>
              <a:rect l="l" t="t" r="r" b="b"/>
              <a:pathLst>
                <a:path w="164" h="277">
                  <a:moveTo>
                    <a:pt x="148" y="30"/>
                  </a:moveTo>
                  <a:lnTo>
                    <a:pt x="98" y="0"/>
                  </a:lnTo>
                  <a:lnTo>
                    <a:pt x="22" y="11"/>
                  </a:lnTo>
                  <a:lnTo>
                    <a:pt x="16" y="107"/>
                  </a:lnTo>
                  <a:lnTo>
                    <a:pt x="0" y="163"/>
                  </a:lnTo>
                  <a:lnTo>
                    <a:pt x="1" y="181"/>
                  </a:lnTo>
                  <a:lnTo>
                    <a:pt x="58" y="277"/>
                  </a:lnTo>
                  <a:lnTo>
                    <a:pt x="120" y="234"/>
                  </a:lnTo>
                  <a:lnTo>
                    <a:pt x="161" y="214"/>
                  </a:lnTo>
                  <a:lnTo>
                    <a:pt x="164" y="202"/>
                  </a:lnTo>
                  <a:lnTo>
                    <a:pt x="164" y="92"/>
                  </a:lnTo>
                  <a:lnTo>
                    <a:pt x="148" y="30"/>
                  </a:lnTo>
                  <a:lnTo>
                    <a:pt x="148" y="30"/>
                  </a:lnTo>
                  <a:close/>
                </a:path>
              </a:pathLst>
            </a:custGeom>
            <a:solidFill>
              <a:srgbClr val="e0857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18" name=""/>
            <p:cNvSpPr/>
            <p:nvPr/>
          </p:nvSpPr>
          <p:spPr>
            <a:xfrm>
              <a:off x="3417120" y="4348440"/>
              <a:ext cx="111240" cy="202320"/>
            </a:xfrm>
            <a:custGeom>
              <a:avLst/>
              <a:gdLst/>
              <a:ahLst/>
              <a:rect l="l" t="t" r="r" b="b"/>
              <a:pathLst>
                <a:path w="80" h="136">
                  <a:moveTo>
                    <a:pt x="42" y="0"/>
                  </a:moveTo>
                  <a:lnTo>
                    <a:pt x="59" y="24"/>
                  </a:lnTo>
                  <a:lnTo>
                    <a:pt x="61" y="41"/>
                  </a:lnTo>
                  <a:lnTo>
                    <a:pt x="47" y="47"/>
                  </a:lnTo>
                  <a:lnTo>
                    <a:pt x="50" y="68"/>
                  </a:lnTo>
                  <a:lnTo>
                    <a:pt x="35" y="71"/>
                  </a:lnTo>
                  <a:lnTo>
                    <a:pt x="0" y="83"/>
                  </a:lnTo>
                  <a:lnTo>
                    <a:pt x="35" y="88"/>
                  </a:lnTo>
                  <a:lnTo>
                    <a:pt x="56" y="86"/>
                  </a:lnTo>
                  <a:lnTo>
                    <a:pt x="51" y="105"/>
                  </a:lnTo>
                  <a:lnTo>
                    <a:pt x="64" y="136"/>
                  </a:lnTo>
                  <a:lnTo>
                    <a:pt x="64" y="134"/>
                  </a:lnTo>
                  <a:lnTo>
                    <a:pt x="67" y="129"/>
                  </a:lnTo>
                  <a:lnTo>
                    <a:pt x="68" y="121"/>
                  </a:lnTo>
                  <a:lnTo>
                    <a:pt x="71" y="113"/>
                  </a:lnTo>
                  <a:lnTo>
                    <a:pt x="74" y="100"/>
                  </a:lnTo>
                  <a:lnTo>
                    <a:pt x="77" y="89"/>
                  </a:lnTo>
                  <a:lnTo>
                    <a:pt x="78" y="77"/>
                  </a:lnTo>
                  <a:lnTo>
                    <a:pt x="80" y="65"/>
                  </a:lnTo>
                  <a:lnTo>
                    <a:pt x="79" y="51"/>
                  </a:lnTo>
                  <a:lnTo>
                    <a:pt x="78" y="40"/>
                  </a:lnTo>
                  <a:lnTo>
                    <a:pt x="75" y="29"/>
                  </a:lnTo>
                  <a:lnTo>
                    <a:pt x="74" y="20"/>
                  </a:lnTo>
                  <a:lnTo>
                    <a:pt x="71" y="13"/>
                  </a:lnTo>
                  <a:lnTo>
                    <a:pt x="69" y="6"/>
                  </a:lnTo>
                  <a:lnTo>
                    <a:pt x="68" y="3"/>
                  </a:lnTo>
                  <a:lnTo>
                    <a:pt x="68" y="2"/>
                  </a:lnTo>
                  <a:lnTo>
                    <a:pt x="42" y="0"/>
                  </a:lnTo>
                  <a:lnTo>
                    <a:pt x="42" y="0"/>
                  </a:lnTo>
                  <a:close/>
                </a:path>
              </a:pathLst>
            </a:custGeom>
            <a:solidFill>
              <a:srgbClr val="a84a3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19" name=""/>
            <p:cNvSpPr/>
            <p:nvPr/>
          </p:nvSpPr>
          <p:spPr>
            <a:xfrm>
              <a:off x="3311280" y="4282920"/>
              <a:ext cx="216720" cy="126360"/>
            </a:xfrm>
            <a:custGeom>
              <a:avLst/>
              <a:gdLst/>
              <a:ahLst/>
              <a:rect l="l" t="t" r="r" b="b"/>
              <a:pathLst>
                <a:path w="156" h="85">
                  <a:moveTo>
                    <a:pt x="0" y="43"/>
                  </a:moveTo>
                  <a:lnTo>
                    <a:pt x="1" y="42"/>
                  </a:lnTo>
                  <a:lnTo>
                    <a:pt x="5" y="38"/>
                  </a:lnTo>
                  <a:lnTo>
                    <a:pt x="10" y="32"/>
                  </a:lnTo>
                  <a:lnTo>
                    <a:pt x="18" y="26"/>
                  </a:lnTo>
                  <a:lnTo>
                    <a:pt x="27" y="18"/>
                  </a:lnTo>
                  <a:lnTo>
                    <a:pt x="38" y="12"/>
                  </a:lnTo>
                  <a:lnTo>
                    <a:pt x="49" y="6"/>
                  </a:lnTo>
                  <a:lnTo>
                    <a:pt x="61" y="2"/>
                  </a:lnTo>
                  <a:lnTo>
                    <a:pt x="74" y="0"/>
                  </a:lnTo>
                  <a:lnTo>
                    <a:pt x="85" y="0"/>
                  </a:lnTo>
                  <a:lnTo>
                    <a:pt x="96" y="0"/>
                  </a:lnTo>
                  <a:lnTo>
                    <a:pt x="107" y="2"/>
                  </a:lnTo>
                  <a:lnTo>
                    <a:pt x="116" y="6"/>
                  </a:lnTo>
                  <a:lnTo>
                    <a:pt x="123" y="8"/>
                  </a:lnTo>
                  <a:lnTo>
                    <a:pt x="128" y="10"/>
                  </a:lnTo>
                  <a:lnTo>
                    <a:pt x="129" y="11"/>
                  </a:lnTo>
                  <a:lnTo>
                    <a:pt x="132" y="13"/>
                  </a:lnTo>
                  <a:lnTo>
                    <a:pt x="140" y="22"/>
                  </a:lnTo>
                  <a:lnTo>
                    <a:pt x="145" y="27"/>
                  </a:lnTo>
                  <a:lnTo>
                    <a:pt x="150" y="33"/>
                  </a:lnTo>
                  <a:lnTo>
                    <a:pt x="153" y="38"/>
                  </a:lnTo>
                  <a:lnTo>
                    <a:pt x="156" y="44"/>
                  </a:lnTo>
                  <a:lnTo>
                    <a:pt x="154" y="53"/>
                  </a:lnTo>
                  <a:lnTo>
                    <a:pt x="150" y="59"/>
                  </a:lnTo>
                  <a:lnTo>
                    <a:pt x="147" y="62"/>
                  </a:lnTo>
                  <a:lnTo>
                    <a:pt x="144" y="64"/>
                  </a:lnTo>
                  <a:lnTo>
                    <a:pt x="106" y="38"/>
                  </a:lnTo>
                  <a:lnTo>
                    <a:pt x="86" y="54"/>
                  </a:lnTo>
                  <a:lnTo>
                    <a:pt x="60" y="84"/>
                  </a:lnTo>
                  <a:lnTo>
                    <a:pt x="23" y="85"/>
                  </a:lnTo>
                  <a:lnTo>
                    <a:pt x="6" y="76"/>
                  </a:lnTo>
                  <a:lnTo>
                    <a:pt x="0" y="43"/>
                  </a:lnTo>
                  <a:lnTo>
                    <a:pt x="0" y="43"/>
                  </a:lnTo>
                  <a:close/>
                </a:path>
              </a:pathLst>
            </a:custGeom>
            <a:solidFill>
              <a:srgbClr val="bfc9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20" name=""/>
            <p:cNvSpPr/>
            <p:nvPr/>
          </p:nvSpPr>
          <p:spPr>
            <a:xfrm>
              <a:off x="3311280" y="4547880"/>
              <a:ext cx="178200" cy="132480"/>
            </a:xfrm>
            <a:custGeom>
              <a:avLst/>
              <a:gdLst/>
              <a:ahLst/>
              <a:rect l="l" t="t" r="r" b="b"/>
              <a:pathLst>
                <a:path w="128" h="89">
                  <a:moveTo>
                    <a:pt x="128" y="17"/>
                  </a:moveTo>
                  <a:lnTo>
                    <a:pt x="127" y="17"/>
                  </a:lnTo>
                  <a:lnTo>
                    <a:pt x="122" y="17"/>
                  </a:lnTo>
                  <a:lnTo>
                    <a:pt x="116" y="19"/>
                  </a:lnTo>
                  <a:lnTo>
                    <a:pt x="108" y="22"/>
                  </a:lnTo>
                  <a:lnTo>
                    <a:pt x="100" y="23"/>
                  </a:lnTo>
                  <a:lnTo>
                    <a:pt x="90" y="24"/>
                  </a:lnTo>
                  <a:lnTo>
                    <a:pt x="81" y="24"/>
                  </a:lnTo>
                  <a:lnTo>
                    <a:pt x="74" y="24"/>
                  </a:lnTo>
                  <a:lnTo>
                    <a:pt x="65" y="21"/>
                  </a:lnTo>
                  <a:lnTo>
                    <a:pt x="59" y="18"/>
                  </a:lnTo>
                  <a:lnTo>
                    <a:pt x="53" y="13"/>
                  </a:lnTo>
                  <a:lnTo>
                    <a:pt x="49" y="10"/>
                  </a:lnTo>
                  <a:lnTo>
                    <a:pt x="42" y="2"/>
                  </a:lnTo>
                  <a:lnTo>
                    <a:pt x="42" y="0"/>
                  </a:lnTo>
                  <a:lnTo>
                    <a:pt x="42" y="3"/>
                  </a:lnTo>
                  <a:lnTo>
                    <a:pt x="42" y="7"/>
                  </a:lnTo>
                  <a:lnTo>
                    <a:pt x="42" y="13"/>
                  </a:lnTo>
                  <a:lnTo>
                    <a:pt x="42" y="17"/>
                  </a:lnTo>
                  <a:lnTo>
                    <a:pt x="40" y="22"/>
                  </a:lnTo>
                  <a:lnTo>
                    <a:pt x="38" y="26"/>
                  </a:lnTo>
                  <a:lnTo>
                    <a:pt x="35" y="29"/>
                  </a:lnTo>
                  <a:lnTo>
                    <a:pt x="30" y="28"/>
                  </a:lnTo>
                  <a:lnTo>
                    <a:pt x="24" y="28"/>
                  </a:lnTo>
                  <a:lnTo>
                    <a:pt x="19" y="24"/>
                  </a:lnTo>
                  <a:lnTo>
                    <a:pt x="13" y="22"/>
                  </a:lnTo>
                  <a:lnTo>
                    <a:pt x="7" y="18"/>
                  </a:lnTo>
                  <a:lnTo>
                    <a:pt x="3" y="16"/>
                  </a:lnTo>
                  <a:lnTo>
                    <a:pt x="0" y="13"/>
                  </a:lnTo>
                  <a:lnTo>
                    <a:pt x="19" y="68"/>
                  </a:lnTo>
                  <a:lnTo>
                    <a:pt x="40" y="89"/>
                  </a:lnTo>
                  <a:lnTo>
                    <a:pt x="66" y="54"/>
                  </a:lnTo>
                  <a:lnTo>
                    <a:pt x="128" y="17"/>
                  </a:lnTo>
                  <a:lnTo>
                    <a:pt x="128" y="17"/>
                  </a:lnTo>
                  <a:close/>
                </a:path>
              </a:pathLst>
            </a:custGeom>
            <a:solidFill>
              <a:srgbClr val="a84a3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21" name=""/>
            <p:cNvSpPr/>
            <p:nvPr/>
          </p:nvSpPr>
          <p:spPr>
            <a:xfrm>
              <a:off x="3307320" y="4266720"/>
              <a:ext cx="201600" cy="90720"/>
            </a:xfrm>
            <a:custGeom>
              <a:avLst/>
              <a:gdLst/>
              <a:ahLst/>
              <a:rect l="l" t="t" r="r" b="b"/>
              <a:pathLst>
                <a:path w="145" h="61">
                  <a:moveTo>
                    <a:pt x="0" y="36"/>
                  </a:moveTo>
                  <a:lnTo>
                    <a:pt x="0" y="33"/>
                  </a:lnTo>
                  <a:lnTo>
                    <a:pt x="4" y="31"/>
                  </a:lnTo>
                  <a:lnTo>
                    <a:pt x="9" y="26"/>
                  </a:lnTo>
                  <a:lnTo>
                    <a:pt x="16" y="22"/>
                  </a:lnTo>
                  <a:lnTo>
                    <a:pt x="24" y="17"/>
                  </a:lnTo>
                  <a:lnTo>
                    <a:pt x="33" y="11"/>
                  </a:lnTo>
                  <a:lnTo>
                    <a:pt x="43" y="6"/>
                  </a:lnTo>
                  <a:lnTo>
                    <a:pt x="54" y="3"/>
                  </a:lnTo>
                  <a:lnTo>
                    <a:pt x="63" y="1"/>
                  </a:lnTo>
                  <a:lnTo>
                    <a:pt x="74" y="0"/>
                  </a:lnTo>
                  <a:lnTo>
                    <a:pt x="83" y="0"/>
                  </a:lnTo>
                  <a:lnTo>
                    <a:pt x="93" y="2"/>
                  </a:lnTo>
                  <a:lnTo>
                    <a:pt x="101" y="2"/>
                  </a:lnTo>
                  <a:lnTo>
                    <a:pt x="110" y="6"/>
                  </a:lnTo>
                  <a:lnTo>
                    <a:pt x="117" y="10"/>
                  </a:lnTo>
                  <a:lnTo>
                    <a:pt x="124" y="13"/>
                  </a:lnTo>
                  <a:lnTo>
                    <a:pt x="129" y="17"/>
                  </a:lnTo>
                  <a:lnTo>
                    <a:pt x="133" y="21"/>
                  </a:lnTo>
                  <a:lnTo>
                    <a:pt x="136" y="23"/>
                  </a:lnTo>
                  <a:lnTo>
                    <a:pt x="140" y="27"/>
                  </a:lnTo>
                  <a:lnTo>
                    <a:pt x="142" y="32"/>
                  </a:lnTo>
                  <a:lnTo>
                    <a:pt x="145" y="34"/>
                  </a:lnTo>
                  <a:lnTo>
                    <a:pt x="142" y="32"/>
                  </a:lnTo>
                  <a:lnTo>
                    <a:pt x="137" y="29"/>
                  </a:lnTo>
                  <a:lnTo>
                    <a:pt x="132" y="27"/>
                  </a:lnTo>
                  <a:lnTo>
                    <a:pt x="129" y="24"/>
                  </a:lnTo>
                  <a:lnTo>
                    <a:pt x="124" y="21"/>
                  </a:lnTo>
                  <a:lnTo>
                    <a:pt x="119" y="19"/>
                  </a:lnTo>
                  <a:lnTo>
                    <a:pt x="111" y="17"/>
                  </a:lnTo>
                  <a:lnTo>
                    <a:pt x="105" y="15"/>
                  </a:lnTo>
                  <a:lnTo>
                    <a:pt x="98" y="12"/>
                  </a:lnTo>
                  <a:lnTo>
                    <a:pt x="91" y="12"/>
                  </a:lnTo>
                  <a:lnTo>
                    <a:pt x="83" y="11"/>
                  </a:lnTo>
                  <a:lnTo>
                    <a:pt x="75" y="12"/>
                  </a:lnTo>
                  <a:lnTo>
                    <a:pt x="67" y="13"/>
                  </a:lnTo>
                  <a:lnTo>
                    <a:pt x="58" y="17"/>
                  </a:lnTo>
                  <a:lnTo>
                    <a:pt x="48" y="22"/>
                  </a:lnTo>
                  <a:lnTo>
                    <a:pt x="37" y="28"/>
                  </a:lnTo>
                  <a:lnTo>
                    <a:pt x="27" y="36"/>
                  </a:lnTo>
                  <a:lnTo>
                    <a:pt x="20" y="43"/>
                  </a:lnTo>
                  <a:lnTo>
                    <a:pt x="11" y="49"/>
                  </a:lnTo>
                  <a:lnTo>
                    <a:pt x="5" y="57"/>
                  </a:lnTo>
                  <a:lnTo>
                    <a:pt x="1" y="60"/>
                  </a:lnTo>
                  <a:lnTo>
                    <a:pt x="1" y="61"/>
                  </a:lnTo>
                  <a:lnTo>
                    <a:pt x="0" y="36"/>
                  </a:lnTo>
                  <a:lnTo>
                    <a:pt x="0" y="36"/>
                  </a:lnTo>
                  <a:close/>
                </a:path>
              </a:pathLst>
            </a:custGeom>
            <a:solidFill>
              <a:srgbClr val="5c5c73"/>
            </a:solidFill>
            <a:ln w="0">
              <a:noFill/>
            </a:ln>
          </p:spPr>
          <p:style>
            <a:lnRef idx="0"/>
            <a:fillRef idx="0"/>
            <a:effectRef idx="0"/>
            <a:fontRef idx="minor"/>
          </p:style>
          <p:txBody>
            <a:bodyPr lIns="90000" rIns="90000" tIns="43920" bIns="43920" anchor="t">
              <a:noAutofit/>
            </a:bodyPr>
            <a:p>
              <a:endParaRPr b="0" lang="en-US" sz="2400" strike="noStrike" u="none">
                <a:solidFill>
                  <a:srgbClr val="ffffff"/>
                </a:solidFill>
                <a:effectLst/>
                <a:uFillTx/>
                <a:latin typeface="Times New Roman"/>
              </a:endParaRPr>
            </a:p>
          </p:txBody>
        </p:sp>
        <p:sp>
          <p:nvSpPr>
            <p:cNvPr id="1522" name=""/>
            <p:cNvSpPr/>
            <p:nvPr/>
          </p:nvSpPr>
          <p:spPr>
            <a:xfrm>
              <a:off x="3333600" y="4292280"/>
              <a:ext cx="186120" cy="75600"/>
            </a:xfrm>
            <a:custGeom>
              <a:avLst/>
              <a:gdLst/>
              <a:ahLst/>
              <a:rect l="l" t="t" r="r" b="b"/>
              <a:pathLst>
                <a:path w="134" h="51">
                  <a:moveTo>
                    <a:pt x="11" y="28"/>
                  </a:moveTo>
                  <a:lnTo>
                    <a:pt x="12" y="26"/>
                  </a:lnTo>
                  <a:lnTo>
                    <a:pt x="17" y="23"/>
                  </a:lnTo>
                  <a:lnTo>
                    <a:pt x="22" y="20"/>
                  </a:lnTo>
                  <a:lnTo>
                    <a:pt x="31" y="16"/>
                  </a:lnTo>
                  <a:lnTo>
                    <a:pt x="40" y="11"/>
                  </a:lnTo>
                  <a:lnTo>
                    <a:pt x="50" y="7"/>
                  </a:lnTo>
                  <a:lnTo>
                    <a:pt x="61" y="4"/>
                  </a:lnTo>
                  <a:lnTo>
                    <a:pt x="72" y="2"/>
                  </a:lnTo>
                  <a:lnTo>
                    <a:pt x="81" y="0"/>
                  </a:lnTo>
                  <a:lnTo>
                    <a:pt x="91" y="1"/>
                  </a:lnTo>
                  <a:lnTo>
                    <a:pt x="98" y="4"/>
                  </a:lnTo>
                  <a:lnTo>
                    <a:pt x="106" y="7"/>
                  </a:lnTo>
                  <a:lnTo>
                    <a:pt x="112" y="11"/>
                  </a:lnTo>
                  <a:lnTo>
                    <a:pt x="119" y="16"/>
                  </a:lnTo>
                  <a:lnTo>
                    <a:pt x="123" y="21"/>
                  </a:lnTo>
                  <a:lnTo>
                    <a:pt x="128" y="26"/>
                  </a:lnTo>
                  <a:lnTo>
                    <a:pt x="133" y="33"/>
                  </a:lnTo>
                  <a:lnTo>
                    <a:pt x="134" y="41"/>
                  </a:lnTo>
                  <a:lnTo>
                    <a:pt x="134" y="47"/>
                  </a:lnTo>
                  <a:lnTo>
                    <a:pt x="133" y="51"/>
                  </a:lnTo>
                  <a:lnTo>
                    <a:pt x="129" y="51"/>
                  </a:lnTo>
                  <a:lnTo>
                    <a:pt x="124" y="49"/>
                  </a:lnTo>
                  <a:lnTo>
                    <a:pt x="119" y="47"/>
                  </a:lnTo>
                  <a:lnTo>
                    <a:pt x="114" y="43"/>
                  </a:lnTo>
                  <a:lnTo>
                    <a:pt x="110" y="40"/>
                  </a:lnTo>
                  <a:lnTo>
                    <a:pt x="105" y="37"/>
                  </a:lnTo>
                  <a:lnTo>
                    <a:pt x="101" y="35"/>
                  </a:lnTo>
                  <a:lnTo>
                    <a:pt x="87" y="11"/>
                  </a:lnTo>
                  <a:lnTo>
                    <a:pt x="80" y="11"/>
                  </a:lnTo>
                  <a:lnTo>
                    <a:pt x="55" y="47"/>
                  </a:lnTo>
                  <a:lnTo>
                    <a:pt x="52" y="44"/>
                  </a:lnTo>
                  <a:lnTo>
                    <a:pt x="45" y="40"/>
                  </a:lnTo>
                  <a:lnTo>
                    <a:pt x="40" y="36"/>
                  </a:lnTo>
                  <a:lnTo>
                    <a:pt x="35" y="33"/>
                  </a:lnTo>
                  <a:lnTo>
                    <a:pt x="29" y="32"/>
                  </a:lnTo>
                  <a:lnTo>
                    <a:pt x="26" y="32"/>
                  </a:lnTo>
                  <a:lnTo>
                    <a:pt x="14" y="32"/>
                  </a:lnTo>
                  <a:lnTo>
                    <a:pt x="7" y="37"/>
                  </a:lnTo>
                  <a:lnTo>
                    <a:pt x="1" y="41"/>
                  </a:lnTo>
                  <a:lnTo>
                    <a:pt x="0" y="43"/>
                  </a:lnTo>
                  <a:lnTo>
                    <a:pt x="11" y="28"/>
                  </a:lnTo>
                  <a:lnTo>
                    <a:pt x="11" y="28"/>
                  </a:lnTo>
                  <a:close/>
                </a:path>
              </a:pathLst>
            </a:custGeom>
            <a:solidFill>
              <a:srgbClr val="8aa1ff"/>
            </a:solidFill>
            <a:ln w="0">
              <a:noFill/>
            </a:ln>
          </p:spPr>
          <p:style>
            <a:lnRef idx="0"/>
            <a:fillRef idx="0"/>
            <a:effectRef idx="0"/>
            <a:fontRef idx="minor"/>
          </p:style>
          <p:txBody>
            <a:bodyPr lIns="90000" rIns="90000" tIns="28800" bIns="28800" anchor="t">
              <a:noAutofit/>
            </a:bodyPr>
            <a:p>
              <a:endParaRPr b="0" lang="en-US" sz="2400" strike="noStrike" u="none">
                <a:solidFill>
                  <a:srgbClr val="ffffff"/>
                </a:solidFill>
                <a:effectLst/>
                <a:uFillTx/>
                <a:latin typeface="Times New Roman"/>
              </a:endParaRPr>
            </a:p>
          </p:txBody>
        </p:sp>
        <p:sp>
          <p:nvSpPr>
            <p:cNvPr id="1523" name=""/>
            <p:cNvSpPr/>
            <p:nvPr/>
          </p:nvSpPr>
          <p:spPr>
            <a:xfrm>
              <a:off x="3353400" y="4329360"/>
              <a:ext cx="58320" cy="39960"/>
            </a:xfrm>
            <a:custGeom>
              <a:avLst/>
              <a:gdLst/>
              <a:ahLst/>
              <a:rect l="l" t="t" r="r" b="b"/>
              <a:pathLst>
                <a:path w="42" h="27">
                  <a:moveTo>
                    <a:pt x="0" y="23"/>
                  </a:moveTo>
                  <a:lnTo>
                    <a:pt x="0" y="21"/>
                  </a:lnTo>
                  <a:lnTo>
                    <a:pt x="3" y="16"/>
                  </a:lnTo>
                  <a:lnTo>
                    <a:pt x="8" y="10"/>
                  </a:lnTo>
                  <a:lnTo>
                    <a:pt x="15" y="5"/>
                  </a:lnTo>
                  <a:lnTo>
                    <a:pt x="23" y="1"/>
                  </a:lnTo>
                  <a:lnTo>
                    <a:pt x="33" y="0"/>
                  </a:lnTo>
                  <a:lnTo>
                    <a:pt x="39" y="0"/>
                  </a:lnTo>
                  <a:lnTo>
                    <a:pt x="42" y="0"/>
                  </a:lnTo>
                  <a:lnTo>
                    <a:pt x="25" y="12"/>
                  </a:lnTo>
                  <a:lnTo>
                    <a:pt x="20" y="27"/>
                  </a:lnTo>
                  <a:lnTo>
                    <a:pt x="0" y="23"/>
                  </a:lnTo>
                  <a:lnTo>
                    <a:pt x="0" y="23"/>
                  </a:lnTo>
                  <a:close/>
                </a:path>
              </a:pathLst>
            </a:custGeom>
            <a:solidFill>
              <a:srgbClr val="5c5c73"/>
            </a:solidFill>
            <a:ln w="0">
              <a:noFill/>
            </a:ln>
          </p:spPr>
          <p:style>
            <a:lnRef idx="0"/>
            <a:fillRef idx="0"/>
            <a:effectRef idx="0"/>
            <a:fontRef idx="minor"/>
          </p:style>
          <p:txBody>
            <a:bodyPr lIns="90000" rIns="90000" tIns="-6840" bIns="-6840" anchor="t">
              <a:noAutofit/>
            </a:bodyPr>
            <a:p>
              <a:endParaRPr b="0" lang="en-US" sz="2400" strike="noStrike" u="none">
                <a:solidFill>
                  <a:srgbClr val="ffffff"/>
                </a:solidFill>
                <a:effectLst/>
                <a:uFillTx/>
                <a:latin typeface="Times New Roman"/>
              </a:endParaRPr>
            </a:p>
          </p:txBody>
        </p:sp>
        <p:sp>
          <p:nvSpPr>
            <p:cNvPr id="1524" name=""/>
            <p:cNvSpPr/>
            <p:nvPr/>
          </p:nvSpPr>
          <p:spPr>
            <a:xfrm>
              <a:off x="3318120" y="4333680"/>
              <a:ext cx="212760" cy="92160"/>
            </a:xfrm>
            <a:custGeom>
              <a:avLst/>
              <a:gdLst/>
              <a:ahLst/>
              <a:rect l="l" t="t" r="r" b="b"/>
              <a:pathLst>
                <a:path w="153" h="62">
                  <a:moveTo>
                    <a:pt x="0" y="37"/>
                  </a:moveTo>
                  <a:lnTo>
                    <a:pt x="1" y="37"/>
                  </a:lnTo>
                  <a:lnTo>
                    <a:pt x="6" y="41"/>
                  </a:lnTo>
                  <a:lnTo>
                    <a:pt x="12" y="44"/>
                  </a:lnTo>
                  <a:lnTo>
                    <a:pt x="21" y="47"/>
                  </a:lnTo>
                  <a:lnTo>
                    <a:pt x="29" y="49"/>
                  </a:lnTo>
                  <a:lnTo>
                    <a:pt x="39" y="49"/>
                  </a:lnTo>
                  <a:lnTo>
                    <a:pt x="44" y="49"/>
                  </a:lnTo>
                  <a:lnTo>
                    <a:pt x="49" y="46"/>
                  </a:lnTo>
                  <a:lnTo>
                    <a:pt x="55" y="44"/>
                  </a:lnTo>
                  <a:lnTo>
                    <a:pt x="60" y="41"/>
                  </a:lnTo>
                  <a:lnTo>
                    <a:pt x="64" y="35"/>
                  </a:lnTo>
                  <a:lnTo>
                    <a:pt x="69" y="30"/>
                  </a:lnTo>
                  <a:lnTo>
                    <a:pt x="72" y="23"/>
                  </a:lnTo>
                  <a:lnTo>
                    <a:pt x="77" y="16"/>
                  </a:lnTo>
                  <a:lnTo>
                    <a:pt x="82" y="10"/>
                  </a:lnTo>
                  <a:lnTo>
                    <a:pt x="87" y="5"/>
                  </a:lnTo>
                  <a:lnTo>
                    <a:pt x="92" y="2"/>
                  </a:lnTo>
                  <a:lnTo>
                    <a:pt x="98" y="0"/>
                  </a:lnTo>
                  <a:lnTo>
                    <a:pt x="104" y="0"/>
                  </a:lnTo>
                  <a:lnTo>
                    <a:pt x="109" y="3"/>
                  </a:lnTo>
                  <a:lnTo>
                    <a:pt x="116" y="7"/>
                  </a:lnTo>
                  <a:lnTo>
                    <a:pt x="122" y="12"/>
                  </a:lnTo>
                  <a:lnTo>
                    <a:pt x="130" y="20"/>
                  </a:lnTo>
                  <a:lnTo>
                    <a:pt x="134" y="25"/>
                  </a:lnTo>
                  <a:lnTo>
                    <a:pt x="137" y="25"/>
                  </a:lnTo>
                  <a:lnTo>
                    <a:pt x="144" y="24"/>
                  </a:lnTo>
                  <a:lnTo>
                    <a:pt x="145" y="19"/>
                  </a:lnTo>
                  <a:lnTo>
                    <a:pt x="149" y="15"/>
                  </a:lnTo>
                  <a:lnTo>
                    <a:pt x="150" y="12"/>
                  </a:lnTo>
                  <a:lnTo>
                    <a:pt x="151" y="10"/>
                  </a:lnTo>
                  <a:lnTo>
                    <a:pt x="153" y="24"/>
                  </a:lnTo>
                  <a:lnTo>
                    <a:pt x="150" y="28"/>
                  </a:lnTo>
                  <a:lnTo>
                    <a:pt x="145" y="34"/>
                  </a:lnTo>
                  <a:lnTo>
                    <a:pt x="139" y="34"/>
                  </a:lnTo>
                  <a:lnTo>
                    <a:pt x="134" y="34"/>
                  </a:lnTo>
                  <a:lnTo>
                    <a:pt x="130" y="33"/>
                  </a:lnTo>
                  <a:lnTo>
                    <a:pt x="129" y="33"/>
                  </a:lnTo>
                  <a:lnTo>
                    <a:pt x="127" y="30"/>
                  </a:lnTo>
                  <a:lnTo>
                    <a:pt x="121" y="24"/>
                  </a:lnTo>
                  <a:lnTo>
                    <a:pt x="114" y="18"/>
                  </a:lnTo>
                  <a:lnTo>
                    <a:pt x="108" y="14"/>
                  </a:lnTo>
                  <a:lnTo>
                    <a:pt x="101" y="13"/>
                  </a:lnTo>
                  <a:lnTo>
                    <a:pt x="95" y="16"/>
                  </a:lnTo>
                  <a:lnTo>
                    <a:pt x="88" y="23"/>
                  </a:lnTo>
                  <a:lnTo>
                    <a:pt x="83" y="30"/>
                  </a:lnTo>
                  <a:lnTo>
                    <a:pt x="80" y="35"/>
                  </a:lnTo>
                  <a:lnTo>
                    <a:pt x="76" y="40"/>
                  </a:lnTo>
                  <a:lnTo>
                    <a:pt x="72" y="45"/>
                  </a:lnTo>
                  <a:lnTo>
                    <a:pt x="70" y="50"/>
                  </a:lnTo>
                  <a:lnTo>
                    <a:pt x="65" y="54"/>
                  </a:lnTo>
                  <a:lnTo>
                    <a:pt x="60" y="57"/>
                  </a:lnTo>
                  <a:lnTo>
                    <a:pt x="54" y="60"/>
                  </a:lnTo>
                  <a:lnTo>
                    <a:pt x="48" y="62"/>
                  </a:lnTo>
                  <a:lnTo>
                    <a:pt x="40" y="61"/>
                  </a:lnTo>
                  <a:lnTo>
                    <a:pt x="33" y="60"/>
                  </a:lnTo>
                  <a:lnTo>
                    <a:pt x="25" y="57"/>
                  </a:lnTo>
                  <a:lnTo>
                    <a:pt x="18" y="56"/>
                  </a:lnTo>
                  <a:lnTo>
                    <a:pt x="12" y="52"/>
                  </a:lnTo>
                  <a:lnTo>
                    <a:pt x="7" y="51"/>
                  </a:lnTo>
                  <a:lnTo>
                    <a:pt x="3" y="50"/>
                  </a:lnTo>
                  <a:lnTo>
                    <a:pt x="0" y="37"/>
                  </a:lnTo>
                  <a:lnTo>
                    <a:pt x="0" y="37"/>
                  </a:lnTo>
                  <a:close/>
                </a:path>
              </a:pathLst>
            </a:custGeom>
            <a:solidFill>
              <a:srgbClr val="5c5c73"/>
            </a:solidFill>
            <a:ln w="0">
              <a:noFill/>
            </a:ln>
          </p:spPr>
          <p:style>
            <a:lnRef idx="0"/>
            <a:fillRef idx="0"/>
            <a:effectRef idx="0"/>
            <a:fontRef idx="minor"/>
          </p:style>
          <p:txBody>
            <a:bodyPr lIns="90000" rIns="90000" tIns="45360" bIns="45360" anchor="t">
              <a:noAutofit/>
            </a:bodyPr>
            <a:p>
              <a:endParaRPr b="0" lang="en-US" sz="2400" strike="noStrike" u="none">
                <a:solidFill>
                  <a:srgbClr val="ffffff"/>
                </a:solidFill>
                <a:effectLst/>
                <a:uFillTx/>
                <a:latin typeface="Times New Roman"/>
              </a:endParaRPr>
            </a:p>
          </p:txBody>
        </p:sp>
        <p:sp>
          <p:nvSpPr>
            <p:cNvPr id="1525" name=""/>
            <p:cNvSpPr/>
            <p:nvPr/>
          </p:nvSpPr>
          <p:spPr>
            <a:xfrm>
              <a:off x="3208320" y="4195440"/>
              <a:ext cx="293040" cy="318240"/>
            </a:xfrm>
            <a:custGeom>
              <a:avLst/>
              <a:gdLst/>
              <a:ahLst/>
              <a:rect l="l" t="t" r="r" b="b"/>
              <a:pathLst>
                <a:path w="211" h="214">
                  <a:moveTo>
                    <a:pt x="209" y="72"/>
                  </a:moveTo>
                  <a:lnTo>
                    <a:pt x="209" y="70"/>
                  </a:lnTo>
                  <a:lnTo>
                    <a:pt x="211" y="64"/>
                  </a:lnTo>
                  <a:lnTo>
                    <a:pt x="209" y="59"/>
                  </a:lnTo>
                  <a:lnTo>
                    <a:pt x="209" y="54"/>
                  </a:lnTo>
                  <a:lnTo>
                    <a:pt x="209" y="50"/>
                  </a:lnTo>
                  <a:lnTo>
                    <a:pt x="207" y="45"/>
                  </a:lnTo>
                  <a:lnTo>
                    <a:pt x="202" y="39"/>
                  </a:lnTo>
                  <a:lnTo>
                    <a:pt x="198" y="34"/>
                  </a:lnTo>
                  <a:lnTo>
                    <a:pt x="191" y="28"/>
                  </a:lnTo>
                  <a:lnTo>
                    <a:pt x="183" y="22"/>
                  </a:lnTo>
                  <a:lnTo>
                    <a:pt x="174" y="14"/>
                  </a:lnTo>
                  <a:lnTo>
                    <a:pt x="165" y="9"/>
                  </a:lnTo>
                  <a:lnTo>
                    <a:pt x="155" y="3"/>
                  </a:lnTo>
                  <a:lnTo>
                    <a:pt x="145" y="2"/>
                  </a:lnTo>
                  <a:lnTo>
                    <a:pt x="134" y="0"/>
                  </a:lnTo>
                  <a:lnTo>
                    <a:pt x="123" y="0"/>
                  </a:lnTo>
                  <a:lnTo>
                    <a:pt x="109" y="0"/>
                  </a:lnTo>
                  <a:lnTo>
                    <a:pt x="97" y="1"/>
                  </a:lnTo>
                  <a:lnTo>
                    <a:pt x="84" y="3"/>
                  </a:lnTo>
                  <a:lnTo>
                    <a:pt x="72" y="7"/>
                  </a:lnTo>
                  <a:lnTo>
                    <a:pt x="61" y="11"/>
                  </a:lnTo>
                  <a:lnTo>
                    <a:pt x="50" y="17"/>
                  </a:lnTo>
                  <a:lnTo>
                    <a:pt x="40" y="22"/>
                  </a:lnTo>
                  <a:lnTo>
                    <a:pt x="33" y="29"/>
                  </a:lnTo>
                  <a:lnTo>
                    <a:pt x="25" y="38"/>
                  </a:lnTo>
                  <a:lnTo>
                    <a:pt x="19" y="49"/>
                  </a:lnTo>
                  <a:lnTo>
                    <a:pt x="13" y="59"/>
                  </a:lnTo>
                  <a:lnTo>
                    <a:pt x="8" y="70"/>
                  </a:lnTo>
                  <a:lnTo>
                    <a:pt x="5" y="80"/>
                  </a:lnTo>
                  <a:lnTo>
                    <a:pt x="3" y="91"/>
                  </a:lnTo>
                  <a:lnTo>
                    <a:pt x="0" y="98"/>
                  </a:lnTo>
                  <a:lnTo>
                    <a:pt x="0" y="107"/>
                  </a:lnTo>
                  <a:lnTo>
                    <a:pt x="0" y="116"/>
                  </a:lnTo>
                  <a:lnTo>
                    <a:pt x="2" y="124"/>
                  </a:lnTo>
                  <a:lnTo>
                    <a:pt x="3" y="133"/>
                  </a:lnTo>
                  <a:lnTo>
                    <a:pt x="6" y="142"/>
                  </a:lnTo>
                  <a:lnTo>
                    <a:pt x="7" y="149"/>
                  </a:lnTo>
                  <a:lnTo>
                    <a:pt x="11" y="158"/>
                  </a:lnTo>
                  <a:lnTo>
                    <a:pt x="11" y="164"/>
                  </a:lnTo>
                  <a:lnTo>
                    <a:pt x="12" y="170"/>
                  </a:lnTo>
                  <a:lnTo>
                    <a:pt x="14" y="176"/>
                  </a:lnTo>
                  <a:lnTo>
                    <a:pt x="18" y="181"/>
                  </a:lnTo>
                  <a:lnTo>
                    <a:pt x="19" y="186"/>
                  </a:lnTo>
                  <a:lnTo>
                    <a:pt x="22" y="191"/>
                  </a:lnTo>
                  <a:lnTo>
                    <a:pt x="25" y="196"/>
                  </a:lnTo>
                  <a:lnTo>
                    <a:pt x="30" y="201"/>
                  </a:lnTo>
                  <a:lnTo>
                    <a:pt x="37" y="207"/>
                  </a:lnTo>
                  <a:lnTo>
                    <a:pt x="43" y="211"/>
                  </a:lnTo>
                  <a:lnTo>
                    <a:pt x="49" y="213"/>
                  </a:lnTo>
                  <a:lnTo>
                    <a:pt x="51" y="214"/>
                  </a:lnTo>
                  <a:lnTo>
                    <a:pt x="51" y="213"/>
                  </a:lnTo>
                  <a:lnTo>
                    <a:pt x="55" y="211"/>
                  </a:lnTo>
                  <a:lnTo>
                    <a:pt x="60" y="207"/>
                  </a:lnTo>
                  <a:lnTo>
                    <a:pt x="65" y="203"/>
                  </a:lnTo>
                  <a:lnTo>
                    <a:pt x="71" y="197"/>
                  </a:lnTo>
                  <a:lnTo>
                    <a:pt x="76" y="190"/>
                  </a:lnTo>
                  <a:lnTo>
                    <a:pt x="80" y="181"/>
                  </a:lnTo>
                  <a:lnTo>
                    <a:pt x="85" y="171"/>
                  </a:lnTo>
                  <a:lnTo>
                    <a:pt x="85" y="159"/>
                  </a:lnTo>
                  <a:lnTo>
                    <a:pt x="85" y="147"/>
                  </a:lnTo>
                  <a:lnTo>
                    <a:pt x="84" y="134"/>
                  </a:lnTo>
                  <a:lnTo>
                    <a:pt x="82" y="123"/>
                  </a:lnTo>
                  <a:lnTo>
                    <a:pt x="80" y="112"/>
                  </a:lnTo>
                  <a:lnTo>
                    <a:pt x="76" y="105"/>
                  </a:lnTo>
                  <a:lnTo>
                    <a:pt x="75" y="98"/>
                  </a:lnTo>
                  <a:lnTo>
                    <a:pt x="75" y="97"/>
                  </a:lnTo>
                  <a:lnTo>
                    <a:pt x="75" y="95"/>
                  </a:lnTo>
                  <a:lnTo>
                    <a:pt x="76" y="91"/>
                  </a:lnTo>
                  <a:lnTo>
                    <a:pt x="81" y="84"/>
                  </a:lnTo>
                  <a:lnTo>
                    <a:pt x="90" y="75"/>
                  </a:lnTo>
                  <a:lnTo>
                    <a:pt x="93" y="69"/>
                  </a:lnTo>
                  <a:lnTo>
                    <a:pt x="101" y="64"/>
                  </a:lnTo>
                  <a:lnTo>
                    <a:pt x="108" y="59"/>
                  </a:lnTo>
                  <a:lnTo>
                    <a:pt x="117" y="55"/>
                  </a:lnTo>
                  <a:lnTo>
                    <a:pt x="123" y="51"/>
                  </a:lnTo>
                  <a:lnTo>
                    <a:pt x="130" y="50"/>
                  </a:lnTo>
                  <a:lnTo>
                    <a:pt x="137" y="46"/>
                  </a:lnTo>
                  <a:lnTo>
                    <a:pt x="142" y="46"/>
                  </a:lnTo>
                  <a:lnTo>
                    <a:pt x="145" y="46"/>
                  </a:lnTo>
                  <a:lnTo>
                    <a:pt x="151" y="48"/>
                  </a:lnTo>
                  <a:lnTo>
                    <a:pt x="159" y="49"/>
                  </a:lnTo>
                  <a:lnTo>
                    <a:pt x="167" y="51"/>
                  </a:lnTo>
                  <a:lnTo>
                    <a:pt x="174" y="54"/>
                  </a:lnTo>
                  <a:lnTo>
                    <a:pt x="181" y="55"/>
                  </a:lnTo>
                  <a:lnTo>
                    <a:pt x="185" y="56"/>
                  </a:lnTo>
                  <a:lnTo>
                    <a:pt x="187" y="58"/>
                  </a:lnTo>
                  <a:lnTo>
                    <a:pt x="209" y="72"/>
                  </a:lnTo>
                  <a:lnTo>
                    <a:pt x="209" y="72"/>
                  </a:lnTo>
                  <a:close/>
                </a:path>
              </a:pathLst>
            </a:custGeom>
            <a:solidFill>
              <a:srgbClr val="f0242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26" name=""/>
            <p:cNvSpPr/>
            <p:nvPr/>
          </p:nvSpPr>
          <p:spPr>
            <a:xfrm>
              <a:off x="3318120" y="4191120"/>
              <a:ext cx="147600" cy="69480"/>
            </a:xfrm>
            <a:custGeom>
              <a:avLst/>
              <a:gdLst/>
              <a:ahLst/>
              <a:rect l="l" t="t" r="r" b="b"/>
              <a:pathLst>
                <a:path w="106" h="47">
                  <a:moveTo>
                    <a:pt x="0" y="6"/>
                  </a:moveTo>
                  <a:lnTo>
                    <a:pt x="3" y="6"/>
                  </a:lnTo>
                  <a:lnTo>
                    <a:pt x="7" y="6"/>
                  </a:lnTo>
                  <a:lnTo>
                    <a:pt x="14" y="7"/>
                  </a:lnTo>
                  <a:lnTo>
                    <a:pt x="21" y="7"/>
                  </a:lnTo>
                  <a:lnTo>
                    <a:pt x="28" y="10"/>
                  </a:lnTo>
                  <a:lnTo>
                    <a:pt x="35" y="11"/>
                  </a:lnTo>
                  <a:lnTo>
                    <a:pt x="43" y="15"/>
                  </a:lnTo>
                  <a:lnTo>
                    <a:pt x="48" y="17"/>
                  </a:lnTo>
                  <a:lnTo>
                    <a:pt x="53" y="21"/>
                  </a:lnTo>
                  <a:lnTo>
                    <a:pt x="58" y="25"/>
                  </a:lnTo>
                  <a:lnTo>
                    <a:pt x="61" y="28"/>
                  </a:lnTo>
                  <a:lnTo>
                    <a:pt x="66" y="35"/>
                  </a:lnTo>
                  <a:lnTo>
                    <a:pt x="67" y="38"/>
                  </a:lnTo>
                  <a:lnTo>
                    <a:pt x="106" y="47"/>
                  </a:lnTo>
                  <a:lnTo>
                    <a:pt x="106" y="45"/>
                  </a:lnTo>
                  <a:lnTo>
                    <a:pt x="102" y="40"/>
                  </a:lnTo>
                  <a:lnTo>
                    <a:pt x="98" y="35"/>
                  </a:lnTo>
                  <a:lnTo>
                    <a:pt x="96" y="31"/>
                  </a:lnTo>
                  <a:lnTo>
                    <a:pt x="92" y="26"/>
                  </a:lnTo>
                  <a:lnTo>
                    <a:pt x="87" y="22"/>
                  </a:lnTo>
                  <a:lnTo>
                    <a:pt x="80" y="17"/>
                  </a:lnTo>
                  <a:lnTo>
                    <a:pt x="72" y="14"/>
                  </a:lnTo>
                  <a:lnTo>
                    <a:pt x="65" y="10"/>
                  </a:lnTo>
                  <a:lnTo>
                    <a:pt x="59" y="6"/>
                  </a:lnTo>
                  <a:lnTo>
                    <a:pt x="51" y="4"/>
                  </a:lnTo>
                  <a:lnTo>
                    <a:pt x="46" y="3"/>
                  </a:lnTo>
                  <a:lnTo>
                    <a:pt x="43" y="0"/>
                  </a:lnTo>
                  <a:lnTo>
                    <a:pt x="0" y="6"/>
                  </a:lnTo>
                  <a:lnTo>
                    <a:pt x="0" y="6"/>
                  </a:lnTo>
                  <a:close/>
                </a:path>
              </a:pathLst>
            </a:custGeom>
            <a:solidFill>
              <a:srgbClr val="ffff85"/>
            </a:solidFill>
            <a:ln w="0">
              <a:noFill/>
            </a:ln>
          </p:spPr>
          <p:style>
            <a:lnRef idx="0"/>
            <a:fillRef idx="0"/>
            <a:effectRef idx="0"/>
            <a:fontRef idx="minor"/>
          </p:style>
          <p:txBody>
            <a:bodyPr lIns="90000" rIns="90000" tIns="22680" bIns="22680" anchor="t">
              <a:noAutofit/>
            </a:bodyPr>
            <a:p>
              <a:endParaRPr b="0" lang="en-US" sz="2400" strike="noStrike" u="none">
                <a:solidFill>
                  <a:srgbClr val="ffffff"/>
                </a:solidFill>
                <a:effectLst/>
                <a:uFillTx/>
                <a:latin typeface="Times New Roman"/>
              </a:endParaRPr>
            </a:p>
          </p:txBody>
        </p:sp>
        <p:sp>
          <p:nvSpPr>
            <p:cNvPr id="1527" name=""/>
            <p:cNvSpPr/>
            <p:nvPr/>
          </p:nvSpPr>
          <p:spPr>
            <a:xfrm>
              <a:off x="3340440" y="4677480"/>
              <a:ext cx="55440" cy="114120"/>
            </a:xfrm>
            <a:custGeom>
              <a:avLst/>
              <a:gdLst/>
              <a:ahLst/>
              <a:rect l="l" t="t" r="r" b="b"/>
              <a:pathLst>
                <a:path w="40" h="77">
                  <a:moveTo>
                    <a:pt x="21" y="0"/>
                  </a:moveTo>
                  <a:lnTo>
                    <a:pt x="40" y="34"/>
                  </a:lnTo>
                  <a:lnTo>
                    <a:pt x="29" y="68"/>
                  </a:lnTo>
                  <a:lnTo>
                    <a:pt x="22" y="77"/>
                  </a:lnTo>
                  <a:lnTo>
                    <a:pt x="0" y="44"/>
                  </a:lnTo>
                  <a:lnTo>
                    <a:pt x="21" y="0"/>
                  </a:lnTo>
                  <a:lnTo>
                    <a:pt x="21" y="0"/>
                  </a:lnTo>
                  <a:close/>
                </a:path>
              </a:pathLst>
            </a:custGeom>
            <a:solidFill>
              <a:srgbClr val="1a1a1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28" name=""/>
            <p:cNvSpPr/>
            <p:nvPr/>
          </p:nvSpPr>
          <p:spPr>
            <a:xfrm>
              <a:off x="3327840" y="4745880"/>
              <a:ext cx="126720" cy="594720"/>
            </a:xfrm>
            <a:custGeom>
              <a:avLst/>
              <a:gdLst/>
              <a:ahLst/>
              <a:rect l="l" t="t" r="r" b="b"/>
              <a:pathLst>
                <a:path w="91" h="400">
                  <a:moveTo>
                    <a:pt x="33" y="0"/>
                  </a:moveTo>
                  <a:lnTo>
                    <a:pt x="33" y="1"/>
                  </a:lnTo>
                  <a:lnTo>
                    <a:pt x="36" y="8"/>
                  </a:lnTo>
                  <a:lnTo>
                    <a:pt x="38" y="15"/>
                  </a:lnTo>
                  <a:lnTo>
                    <a:pt x="43" y="27"/>
                  </a:lnTo>
                  <a:lnTo>
                    <a:pt x="48" y="41"/>
                  </a:lnTo>
                  <a:lnTo>
                    <a:pt x="52" y="56"/>
                  </a:lnTo>
                  <a:lnTo>
                    <a:pt x="54" y="72"/>
                  </a:lnTo>
                  <a:lnTo>
                    <a:pt x="59" y="89"/>
                  </a:lnTo>
                  <a:lnTo>
                    <a:pt x="60" y="106"/>
                  </a:lnTo>
                  <a:lnTo>
                    <a:pt x="62" y="125"/>
                  </a:lnTo>
                  <a:lnTo>
                    <a:pt x="62" y="142"/>
                  </a:lnTo>
                  <a:lnTo>
                    <a:pt x="63" y="163"/>
                  </a:lnTo>
                  <a:lnTo>
                    <a:pt x="63" y="183"/>
                  </a:lnTo>
                  <a:lnTo>
                    <a:pt x="63" y="203"/>
                  </a:lnTo>
                  <a:lnTo>
                    <a:pt x="64" y="223"/>
                  </a:lnTo>
                  <a:lnTo>
                    <a:pt x="67" y="244"/>
                  </a:lnTo>
                  <a:lnTo>
                    <a:pt x="69" y="262"/>
                  </a:lnTo>
                  <a:lnTo>
                    <a:pt x="73" y="281"/>
                  </a:lnTo>
                  <a:lnTo>
                    <a:pt x="76" y="297"/>
                  </a:lnTo>
                  <a:lnTo>
                    <a:pt x="81" y="313"/>
                  </a:lnTo>
                  <a:lnTo>
                    <a:pt x="84" y="325"/>
                  </a:lnTo>
                  <a:lnTo>
                    <a:pt x="88" y="335"/>
                  </a:lnTo>
                  <a:lnTo>
                    <a:pt x="90" y="341"/>
                  </a:lnTo>
                  <a:lnTo>
                    <a:pt x="91" y="344"/>
                  </a:lnTo>
                  <a:lnTo>
                    <a:pt x="46" y="400"/>
                  </a:lnTo>
                  <a:lnTo>
                    <a:pt x="44" y="398"/>
                  </a:lnTo>
                  <a:lnTo>
                    <a:pt x="41" y="393"/>
                  </a:lnTo>
                  <a:lnTo>
                    <a:pt x="36" y="384"/>
                  </a:lnTo>
                  <a:lnTo>
                    <a:pt x="31" y="373"/>
                  </a:lnTo>
                  <a:lnTo>
                    <a:pt x="25" y="360"/>
                  </a:lnTo>
                  <a:lnTo>
                    <a:pt x="18" y="346"/>
                  </a:lnTo>
                  <a:lnTo>
                    <a:pt x="14" y="329"/>
                  </a:lnTo>
                  <a:lnTo>
                    <a:pt x="9" y="314"/>
                  </a:lnTo>
                  <a:lnTo>
                    <a:pt x="5" y="295"/>
                  </a:lnTo>
                  <a:lnTo>
                    <a:pt x="2" y="277"/>
                  </a:lnTo>
                  <a:lnTo>
                    <a:pt x="0" y="258"/>
                  </a:lnTo>
                  <a:lnTo>
                    <a:pt x="0" y="241"/>
                  </a:lnTo>
                  <a:lnTo>
                    <a:pt x="0" y="221"/>
                  </a:lnTo>
                  <a:lnTo>
                    <a:pt x="1" y="204"/>
                  </a:lnTo>
                  <a:lnTo>
                    <a:pt x="4" y="187"/>
                  </a:lnTo>
                  <a:lnTo>
                    <a:pt x="6" y="171"/>
                  </a:lnTo>
                  <a:lnTo>
                    <a:pt x="7" y="153"/>
                  </a:lnTo>
                  <a:lnTo>
                    <a:pt x="9" y="139"/>
                  </a:lnTo>
                  <a:lnTo>
                    <a:pt x="11" y="124"/>
                  </a:lnTo>
                  <a:lnTo>
                    <a:pt x="14" y="110"/>
                  </a:lnTo>
                  <a:lnTo>
                    <a:pt x="15" y="97"/>
                  </a:lnTo>
                  <a:lnTo>
                    <a:pt x="17" y="85"/>
                  </a:lnTo>
                  <a:lnTo>
                    <a:pt x="18" y="73"/>
                  </a:lnTo>
                  <a:lnTo>
                    <a:pt x="21" y="64"/>
                  </a:lnTo>
                  <a:lnTo>
                    <a:pt x="21" y="56"/>
                  </a:lnTo>
                  <a:lnTo>
                    <a:pt x="22" y="48"/>
                  </a:lnTo>
                  <a:lnTo>
                    <a:pt x="22" y="41"/>
                  </a:lnTo>
                  <a:lnTo>
                    <a:pt x="22" y="36"/>
                  </a:lnTo>
                  <a:lnTo>
                    <a:pt x="22" y="29"/>
                  </a:lnTo>
                  <a:lnTo>
                    <a:pt x="22" y="26"/>
                  </a:lnTo>
                  <a:lnTo>
                    <a:pt x="33" y="0"/>
                  </a:lnTo>
                  <a:lnTo>
                    <a:pt x="33" y="0"/>
                  </a:lnTo>
                  <a:close/>
                </a:path>
              </a:pathLst>
            </a:custGeom>
            <a:solidFill>
              <a:srgbClr val="1a1a1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29" name=""/>
            <p:cNvSpPr/>
            <p:nvPr/>
          </p:nvSpPr>
          <p:spPr>
            <a:xfrm>
              <a:off x="1547280" y="5577480"/>
              <a:ext cx="54000" cy="66600"/>
            </a:xfrm>
            <a:custGeom>
              <a:avLst/>
              <a:gdLst/>
              <a:ahLst/>
              <a:rect l="l" t="t" r="r" b="b"/>
              <a:pathLst>
                <a:path w="39" h="45">
                  <a:moveTo>
                    <a:pt x="27" y="0"/>
                  </a:moveTo>
                  <a:lnTo>
                    <a:pt x="32" y="21"/>
                  </a:lnTo>
                  <a:lnTo>
                    <a:pt x="39" y="26"/>
                  </a:lnTo>
                  <a:lnTo>
                    <a:pt x="39" y="42"/>
                  </a:lnTo>
                  <a:lnTo>
                    <a:pt x="14" y="45"/>
                  </a:lnTo>
                  <a:lnTo>
                    <a:pt x="0" y="13"/>
                  </a:lnTo>
                  <a:lnTo>
                    <a:pt x="27" y="0"/>
                  </a:lnTo>
                  <a:lnTo>
                    <a:pt x="27" y="0"/>
                  </a:lnTo>
                  <a:close/>
                </a:path>
              </a:pathLst>
            </a:custGeom>
            <a:solidFill>
              <a:srgbClr val="b8b8d9"/>
            </a:solidFill>
            <a:ln w="0">
              <a:noFill/>
            </a:ln>
          </p:spPr>
          <p:style>
            <a:lnRef idx="0"/>
            <a:fillRef idx="0"/>
            <a:effectRef idx="0"/>
            <a:fontRef idx="minor"/>
          </p:style>
          <p:txBody>
            <a:bodyPr lIns="90000" rIns="90000" tIns="19800" bIns="19800" anchor="t">
              <a:noAutofit/>
            </a:bodyPr>
            <a:p>
              <a:endParaRPr b="0" lang="en-US" sz="2400" strike="noStrike" u="none">
                <a:solidFill>
                  <a:srgbClr val="ffffff"/>
                </a:solidFill>
                <a:effectLst/>
                <a:uFillTx/>
                <a:latin typeface="Times New Roman"/>
              </a:endParaRPr>
            </a:p>
          </p:txBody>
        </p:sp>
        <p:sp>
          <p:nvSpPr>
            <p:cNvPr id="1530" name=""/>
            <p:cNvSpPr/>
            <p:nvPr/>
          </p:nvSpPr>
          <p:spPr>
            <a:xfrm>
              <a:off x="1547280" y="5581800"/>
              <a:ext cx="37440" cy="53280"/>
            </a:xfrm>
            <a:custGeom>
              <a:avLst/>
              <a:gdLst/>
              <a:ahLst/>
              <a:rect l="l" t="t" r="r" b="b"/>
              <a:pathLst>
                <a:path w="27" h="36">
                  <a:moveTo>
                    <a:pt x="0" y="8"/>
                  </a:moveTo>
                  <a:lnTo>
                    <a:pt x="27" y="0"/>
                  </a:lnTo>
                  <a:lnTo>
                    <a:pt x="18" y="36"/>
                  </a:lnTo>
                  <a:lnTo>
                    <a:pt x="0" y="8"/>
                  </a:lnTo>
                  <a:lnTo>
                    <a:pt x="0" y="8"/>
                  </a:lnTo>
                  <a:close/>
                </a:path>
              </a:pathLst>
            </a:custGeom>
            <a:solidFill>
              <a:srgbClr val="e6e6ff"/>
            </a:solidFill>
            <a:ln w="0">
              <a:noFill/>
            </a:ln>
          </p:spPr>
          <p:style>
            <a:lnRef idx="0"/>
            <a:fillRef idx="0"/>
            <a:effectRef idx="0"/>
            <a:fontRef idx="minor"/>
          </p:style>
          <p:txBody>
            <a:bodyPr lIns="90000" rIns="90000" tIns="6480" bIns="6480" anchor="t">
              <a:noAutofit/>
            </a:bodyPr>
            <a:p>
              <a:endParaRPr b="0" lang="en-US" sz="2400" strike="noStrike" u="none">
                <a:solidFill>
                  <a:srgbClr val="ffffff"/>
                </a:solidFill>
                <a:effectLst/>
                <a:uFillTx/>
                <a:latin typeface="Times New Roman"/>
              </a:endParaRPr>
            </a:p>
          </p:txBody>
        </p:sp>
        <p:sp>
          <p:nvSpPr>
            <p:cNvPr id="1531" name=""/>
            <p:cNvSpPr/>
            <p:nvPr/>
          </p:nvSpPr>
          <p:spPr>
            <a:xfrm>
              <a:off x="3314160" y="5403240"/>
              <a:ext cx="407520" cy="420840"/>
            </a:xfrm>
            <a:custGeom>
              <a:avLst/>
              <a:gdLst/>
              <a:ahLst/>
              <a:rect l="l" t="t" r="r" b="b"/>
              <a:pathLst>
                <a:path w="293" h="283">
                  <a:moveTo>
                    <a:pt x="0" y="72"/>
                  </a:moveTo>
                  <a:lnTo>
                    <a:pt x="5" y="70"/>
                  </a:lnTo>
                  <a:lnTo>
                    <a:pt x="19" y="65"/>
                  </a:lnTo>
                  <a:lnTo>
                    <a:pt x="40" y="57"/>
                  </a:lnTo>
                  <a:lnTo>
                    <a:pt x="68" y="50"/>
                  </a:lnTo>
                  <a:lnTo>
                    <a:pt x="98" y="40"/>
                  </a:lnTo>
                  <a:lnTo>
                    <a:pt x="130" y="31"/>
                  </a:lnTo>
                  <a:lnTo>
                    <a:pt x="161" y="23"/>
                  </a:lnTo>
                  <a:lnTo>
                    <a:pt x="190" y="16"/>
                  </a:lnTo>
                  <a:lnTo>
                    <a:pt x="215" y="10"/>
                  </a:lnTo>
                  <a:lnTo>
                    <a:pt x="237" y="7"/>
                  </a:lnTo>
                  <a:lnTo>
                    <a:pt x="254" y="3"/>
                  </a:lnTo>
                  <a:lnTo>
                    <a:pt x="269" y="2"/>
                  </a:lnTo>
                  <a:lnTo>
                    <a:pt x="279" y="0"/>
                  </a:lnTo>
                  <a:lnTo>
                    <a:pt x="286" y="0"/>
                  </a:lnTo>
                  <a:lnTo>
                    <a:pt x="291" y="0"/>
                  </a:lnTo>
                  <a:lnTo>
                    <a:pt x="293" y="2"/>
                  </a:lnTo>
                  <a:lnTo>
                    <a:pt x="293" y="3"/>
                  </a:lnTo>
                  <a:lnTo>
                    <a:pt x="290" y="10"/>
                  </a:lnTo>
                  <a:lnTo>
                    <a:pt x="288" y="19"/>
                  </a:lnTo>
                  <a:lnTo>
                    <a:pt x="286" y="31"/>
                  </a:lnTo>
                  <a:lnTo>
                    <a:pt x="282" y="45"/>
                  </a:lnTo>
                  <a:lnTo>
                    <a:pt x="279" y="61"/>
                  </a:lnTo>
                  <a:lnTo>
                    <a:pt x="275" y="75"/>
                  </a:lnTo>
                  <a:lnTo>
                    <a:pt x="273" y="89"/>
                  </a:lnTo>
                  <a:lnTo>
                    <a:pt x="268" y="100"/>
                  </a:lnTo>
                  <a:lnTo>
                    <a:pt x="265" y="112"/>
                  </a:lnTo>
                  <a:lnTo>
                    <a:pt x="263" y="119"/>
                  </a:lnTo>
                  <a:lnTo>
                    <a:pt x="261" y="128"/>
                  </a:lnTo>
                  <a:lnTo>
                    <a:pt x="258" y="134"/>
                  </a:lnTo>
                  <a:lnTo>
                    <a:pt x="257" y="138"/>
                  </a:lnTo>
                  <a:lnTo>
                    <a:pt x="257" y="141"/>
                  </a:lnTo>
                  <a:lnTo>
                    <a:pt x="257" y="143"/>
                  </a:lnTo>
                  <a:lnTo>
                    <a:pt x="256" y="144"/>
                  </a:lnTo>
                  <a:lnTo>
                    <a:pt x="252" y="149"/>
                  </a:lnTo>
                  <a:lnTo>
                    <a:pt x="244" y="154"/>
                  </a:lnTo>
                  <a:lnTo>
                    <a:pt x="235" y="162"/>
                  </a:lnTo>
                  <a:lnTo>
                    <a:pt x="222" y="173"/>
                  </a:lnTo>
                  <a:lnTo>
                    <a:pt x="207" y="185"/>
                  </a:lnTo>
                  <a:lnTo>
                    <a:pt x="189" y="197"/>
                  </a:lnTo>
                  <a:lnTo>
                    <a:pt x="170" y="210"/>
                  </a:lnTo>
                  <a:lnTo>
                    <a:pt x="146" y="224"/>
                  </a:lnTo>
                  <a:lnTo>
                    <a:pt x="122" y="236"/>
                  </a:lnTo>
                  <a:lnTo>
                    <a:pt x="98" y="248"/>
                  </a:lnTo>
                  <a:lnTo>
                    <a:pt x="75" y="260"/>
                  </a:lnTo>
                  <a:lnTo>
                    <a:pt x="54" y="269"/>
                  </a:lnTo>
                  <a:lnTo>
                    <a:pt x="40" y="276"/>
                  </a:lnTo>
                  <a:lnTo>
                    <a:pt x="28" y="281"/>
                  </a:lnTo>
                  <a:lnTo>
                    <a:pt x="25" y="283"/>
                  </a:lnTo>
                  <a:lnTo>
                    <a:pt x="25" y="281"/>
                  </a:lnTo>
                  <a:lnTo>
                    <a:pt x="22" y="273"/>
                  </a:lnTo>
                  <a:lnTo>
                    <a:pt x="20" y="262"/>
                  </a:lnTo>
                  <a:lnTo>
                    <a:pt x="17" y="249"/>
                  </a:lnTo>
                  <a:lnTo>
                    <a:pt x="15" y="231"/>
                  </a:lnTo>
                  <a:lnTo>
                    <a:pt x="12" y="213"/>
                  </a:lnTo>
                  <a:lnTo>
                    <a:pt x="10" y="193"/>
                  </a:lnTo>
                  <a:lnTo>
                    <a:pt x="8" y="175"/>
                  </a:lnTo>
                  <a:lnTo>
                    <a:pt x="5" y="154"/>
                  </a:lnTo>
                  <a:lnTo>
                    <a:pt x="4" y="135"/>
                  </a:lnTo>
                  <a:lnTo>
                    <a:pt x="3" y="118"/>
                  </a:lnTo>
                  <a:lnTo>
                    <a:pt x="1" y="103"/>
                  </a:lnTo>
                  <a:lnTo>
                    <a:pt x="0" y="89"/>
                  </a:lnTo>
                  <a:lnTo>
                    <a:pt x="0" y="81"/>
                  </a:lnTo>
                  <a:lnTo>
                    <a:pt x="0" y="75"/>
                  </a:lnTo>
                  <a:lnTo>
                    <a:pt x="0" y="72"/>
                  </a:lnTo>
                  <a:lnTo>
                    <a:pt x="0" y="72"/>
                  </a:lnTo>
                  <a:close/>
                </a:path>
              </a:pathLst>
            </a:custGeom>
            <a:solidFill>
              <a:srgbClr val="6936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32" name=""/>
            <p:cNvSpPr/>
            <p:nvPr/>
          </p:nvSpPr>
          <p:spPr>
            <a:xfrm>
              <a:off x="3504600" y="5596560"/>
              <a:ext cx="124920" cy="254160"/>
            </a:xfrm>
            <a:custGeom>
              <a:avLst/>
              <a:gdLst/>
              <a:ahLst/>
              <a:rect l="l" t="t" r="r" b="b"/>
              <a:pathLst>
                <a:path w="90" h="171">
                  <a:moveTo>
                    <a:pt x="90" y="0"/>
                  </a:moveTo>
                  <a:lnTo>
                    <a:pt x="77" y="105"/>
                  </a:lnTo>
                  <a:lnTo>
                    <a:pt x="68" y="113"/>
                  </a:lnTo>
                  <a:lnTo>
                    <a:pt x="66" y="126"/>
                  </a:lnTo>
                  <a:lnTo>
                    <a:pt x="53" y="127"/>
                  </a:lnTo>
                  <a:lnTo>
                    <a:pt x="61" y="152"/>
                  </a:lnTo>
                  <a:lnTo>
                    <a:pt x="58" y="168"/>
                  </a:lnTo>
                  <a:lnTo>
                    <a:pt x="3" y="171"/>
                  </a:lnTo>
                  <a:lnTo>
                    <a:pt x="20" y="134"/>
                  </a:lnTo>
                  <a:lnTo>
                    <a:pt x="0" y="135"/>
                  </a:lnTo>
                  <a:lnTo>
                    <a:pt x="25" y="32"/>
                  </a:lnTo>
                  <a:lnTo>
                    <a:pt x="90" y="0"/>
                  </a:lnTo>
                  <a:lnTo>
                    <a:pt x="90" y="0"/>
                  </a:lnTo>
                  <a:close/>
                </a:path>
              </a:pathLst>
            </a:custGeom>
            <a:solidFill>
              <a:srgbClr val="6936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Tree>
  </p:cSld>
  <p:transition spd="slow">
    <p:pull dir="rd"/>
  </p:transition>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c0b4b9"/>
        </a:solidFill>
      </p:bgPr>
    </p:bg>
    <p:spTree>
      <p:nvGrpSpPr>
        <p:cNvPr id="1" name=""/>
        <p:cNvGrpSpPr/>
        <p:nvPr/>
      </p:nvGrpSpPr>
      <p:grpSpPr>
        <a:xfrm>
          <a:off x="0" y="0"/>
          <a:ext cx="0" cy="0"/>
          <a:chOff x="0" y="0"/>
          <a:chExt cx="0" cy="0"/>
        </a:xfrm>
      </p:grpSpPr>
      <p:sp>
        <p:nvSpPr>
          <p:cNvPr id="1533"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TERMINATION PROCESSING</a:t>
            </a:r>
            <a:endParaRPr b="1" lang="en-US" sz="3600" strike="noStrike" u="none">
              <a:solidFill>
                <a:srgbClr val="081d58"/>
              </a:solidFill>
              <a:effectLst/>
              <a:uFillTx/>
              <a:latin typeface="Times New Roman"/>
            </a:endParaRPr>
          </a:p>
        </p:txBody>
      </p:sp>
      <p:sp>
        <p:nvSpPr>
          <p:cNvPr id="1534" name="PlaceHolder 2"/>
          <p:cNvSpPr>
            <a:spLocks noGrp="1"/>
          </p:cNvSpPr>
          <p:nvPr>
            <p:ph/>
          </p:nvPr>
        </p:nvSpPr>
        <p:spPr>
          <a:xfrm>
            <a:off x="304560" y="1752120"/>
            <a:ext cx="8567640" cy="4876920"/>
          </a:xfrm>
          <a:prstGeom prst="rect">
            <a:avLst/>
          </a:prstGeom>
          <a:noFill/>
          <a:ln w="0">
            <a:noFill/>
          </a:ln>
        </p:spPr>
        <p:txBody>
          <a:bodyPr lIns="90360" rIns="90360" tIns="44280" bIns="44280" anchor="t">
            <a:normAutofit/>
          </a:bodyPr>
          <a:p>
            <a:pPr marL="343080" indent="-343080">
              <a:spcBef>
                <a:spcPts val="624"/>
              </a:spcBef>
              <a:buClr>
                <a:srgbClr val="df1fbf"/>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Payment for accrued but unused vacation only if policy </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df1fbf"/>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COBRA </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df1fbf"/>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Return of company property</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df1fbf"/>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Deductions from final paycheck</a:t>
            </a:r>
            <a:endParaRPr b="0" lang="en-US" sz="2500" strike="noStrike" u="none">
              <a:solidFill>
                <a:srgbClr val="081d58"/>
              </a:solidFill>
              <a:effectLst/>
              <a:uFillTx/>
              <a:latin typeface="Times New Roman"/>
            </a:endParaRPr>
          </a:p>
          <a:p>
            <a:pPr lvl="1" marL="743040" indent="-285840">
              <a:spcBef>
                <a:spcPts val="4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81d58"/>
                </a:solidFill>
                <a:effectLst/>
                <a:uFillTx/>
                <a:latin typeface="Times New Roman"/>
              </a:rPr>
              <a:t>Wage and Hour</a:t>
            </a:r>
            <a:endParaRPr b="0" lang="en-US" sz="2000" strike="noStrike" u="none">
              <a:solidFill>
                <a:srgbClr val="081d58"/>
              </a:solidFill>
              <a:effectLst/>
              <a:uFillTx/>
              <a:latin typeface="Times New Roman"/>
            </a:endParaRPr>
          </a:p>
          <a:p>
            <a:pPr lvl="1" marL="743040" indent="-285840">
              <a:spcBef>
                <a:spcPts val="4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81d58"/>
                </a:solidFill>
                <a:effectLst/>
                <a:uFillTx/>
                <a:latin typeface="Times New Roman"/>
              </a:rPr>
              <a:t>Texas Payday Law</a:t>
            </a:r>
            <a:br>
              <a:rPr sz="2000"/>
            </a:br>
            <a:r>
              <a:rPr b="1" i="1" lang="en-US" sz="2000" strike="noStrike" u="none">
                <a:solidFill>
                  <a:srgbClr val="081d58"/>
                </a:solidFill>
                <a:effectLst/>
                <a:uFillTx/>
                <a:latin typeface="Times New Roman"/>
              </a:rPr>
              <a:t> </a:t>
            </a:r>
            <a:endParaRPr b="0" lang="en-US" sz="2000" strike="noStrike" u="none">
              <a:solidFill>
                <a:srgbClr val="081d58"/>
              </a:solidFill>
              <a:effectLst/>
              <a:uFillTx/>
              <a:latin typeface="Times New Roman"/>
            </a:endParaRPr>
          </a:p>
          <a:p>
            <a:pPr marL="343080" indent="-343080">
              <a:spcBef>
                <a:spcPts val="624"/>
              </a:spcBef>
              <a:buClr>
                <a:srgbClr val="df1fbf"/>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Security measures -- computer passwords, locks, etc.</a:t>
            </a:r>
            <a:endParaRPr b="0" lang="en-US" sz="2500" strike="noStrike" u="none">
              <a:solidFill>
                <a:srgbClr val="081d58"/>
              </a:solidFill>
              <a:effectLst/>
              <a:uFillTx/>
              <a:latin typeface="Times New Roman"/>
            </a:endParaRPr>
          </a:p>
        </p:txBody>
      </p:sp>
      <p:pic>
        <p:nvPicPr>
          <p:cNvPr id="1535" name="" descr=""/>
          <p:cNvPicPr/>
          <p:nvPr/>
        </p:nvPicPr>
        <p:blipFill>
          <a:blip r:embed="rId1"/>
          <a:stretch/>
        </p:blipFill>
        <p:spPr>
          <a:xfrm>
            <a:off x="5334120" y="2743200"/>
            <a:ext cx="3504960" cy="2995560"/>
          </a:xfrm>
          <a:prstGeom prst="rect">
            <a:avLst/>
          </a:prstGeom>
          <a:noFill/>
          <a:ln w="0">
            <a:noFill/>
          </a:ln>
        </p:spPr>
      </p:pic>
    </p:spTree>
  </p:cSld>
  <p:transition spd="slow">
    <p:random/>
  </p:transition>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75e8ff"/>
        </a:solidFill>
      </p:bgPr>
    </p:bg>
    <p:spTree>
      <p:nvGrpSpPr>
        <p:cNvPr id="1" name=""/>
        <p:cNvGrpSpPr/>
        <p:nvPr/>
      </p:nvGrpSpPr>
      <p:grpSpPr>
        <a:xfrm>
          <a:off x="0" y="0"/>
          <a:ext cx="0" cy="0"/>
          <a:chOff x="0" y="0"/>
          <a:chExt cx="0" cy="0"/>
        </a:xfrm>
      </p:grpSpPr>
      <p:sp>
        <p:nvSpPr>
          <p:cNvPr id="1536"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JOB REFERENCES</a:t>
            </a:r>
            <a:endParaRPr b="1" lang="en-US" sz="3600" strike="noStrike" u="none">
              <a:solidFill>
                <a:srgbClr val="081d58"/>
              </a:solidFill>
              <a:effectLst/>
              <a:uFillTx/>
              <a:latin typeface="Times New Roman"/>
            </a:endParaRPr>
          </a:p>
        </p:txBody>
      </p:sp>
      <p:sp>
        <p:nvSpPr>
          <p:cNvPr id="1537" name="PlaceHolder 2"/>
          <p:cNvSpPr>
            <a:spLocks noGrp="1"/>
          </p:cNvSpPr>
          <p:nvPr>
            <p:ph/>
          </p:nvPr>
        </p:nvSpPr>
        <p:spPr>
          <a:xfrm>
            <a:off x="685800" y="1523880"/>
            <a:ext cx="7772400" cy="4267440"/>
          </a:xfrm>
          <a:prstGeom prst="rect">
            <a:avLst/>
          </a:prstGeom>
          <a:noFill/>
          <a:ln w="0">
            <a:noFill/>
          </a:ln>
        </p:spPr>
        <p:txBody>
          <a:bodyPr lIns="90360" rIns="90360" tIns="44280" bIns="44280" anchor="t">
            <a:normAutofit/>
          </a:bodyPr>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Risk:  defamation </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Benefit:  may be able to obtain information from other employers</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Follow company policy</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Centralize communications:  only one person responds to requests for references</a:t>
            </a:r>
            <a:endParaRPr b="0" lang="en-US" sz="2500" strike="noStrike" u="none">
              <a:solidFill>
                <a:srgbClr val="081d58"/>
              </a:solidFill>
              <a:effectLst/>
              <a:uFillTx/>
              <a:latin typeface="Times New Roman"/>
            </a:endParaRPr>
          </a:p>
        </p:txBody>
      </p:sp>
      <p:pic>
        <p:nvPicPr>
          <p:cNvPr id="1538" name="" descr=""/>
          <p:cNvPicPr/>
          <p:nvPr/>
        </p:nvPicPr>
        <p:blipFill>
          <a:blip r:embed="rId1"/>
          <a:stretch/>
        </p:blipFill>
        <p:spPr>
          <a:xfrm>
            <a:off x="5943600" y="4849920"/>
            <a:ext cx="2324160" cy="2008080"/>
          </a:xfrm>
          <a:prstGeom prst="rect">
            <a:avLst/>
          </a:prstGeom>
          <a:noFill/>
          <a:ln w="0">
            <a:noFill/>
          </a:ln>
        </p:spPr>
      </p:pic>
      <p:pic>
        <p:nvPicPr>
          <p:cNvPr id="1539" name="" descr=""/>
          <p:cNvPicPr/>
          <p:nvPr/>
        </p:nvPicPr>
        <p:blipFill>
          <a:blip r:embed="rId2"/>
          <a:stretch/>
        </p:blipFill>
        <p:spPr>
          <a:xfrm>
            <a:off x="4495680" y="2895480"/>
            <a:ext cx="1600200" cy="1476360"/>
          </a:xfrm>
          <a:prstGeom prst="rect">
            <a:avLst/>
          </a:prstGeom>
          <a:noFill/>
          <a:ln w="0">
            <a:noFill/>
          </a:ln>
        </p:spPr>
      </p:pic>
      <p:pic>
        <p:nvPicPr>
          <p:cNvPr id="1540" name="" descr=""/>
          <p:cNvPicPr/>
          <p:nvPr/>
        </p:nvPicPr>
        <p:blipFill>
          <a:blip r:embed="rId3"/>
          <a:stretch/>
        </p:blipFill>
        <p:spPr>
          <a:xfrm>
            <a:off x="3657600" y="1219320"/>
            <a:ext cx="2895480" cy="1143000"/>
          </a:xfrm>
          <a:prstGeom prst="rect">
            <a:avLst/>
          </a:prstGeom>
          <a:noFill/>
          <a:ln w="0">
            <a:noFill/>
          </a:ln>
        </p:spPr>
      </p:pic>
    </p:spTree>
  </p:cSld>
  <p:transition spd="slow">
    <p:split dir="out" orient="vert"/>
  </p:transition>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c6a498"/>
        </a:solidFill>
      </p:bgPr>
    </p:bg>
    <p:spTree>
      <p:nvGrpSpPr>
        <p:cNvPr id="1" name=""/>
        <p:cNvGrpSpPr/>
        <p:nvPr/>
      </p:nvGrpSpPr>
      <p:grpSpPr>
        <a:xfrm>
          <a:off x="0" y="0"/>
          <a:ext cx="0" cy="0"/>
          <a:chOff x="0" y="0"/>
          <a:chExt cx="0" cy="0"/>
        </a:xfrm>
      </p:grpSpPr>
      <p:sp>
        <p:nvSpPr>
          <p:cNvPr id="1541" name=""/>
          <p:cNvSpPr/>
          <p:nvPr/>
        </p:nvSpPr>
        <p:spPr>
          <a:xfrm>
            <a:off x="228600" y="762120"/>
            <a:ext cx="6861240" cy="916920"/>
          </a:xfrm>
          <a:prstGeom prst="rect">
            <a:avLst/>
          </a:prstGeom>
          <a:noFill/>
          <a:ln w="0">
            <a:noFill/>
          </a:ln>
        </p:spPr>
        <p:style>
          <a:lnRef idx="0"/>
          <a:fillRef idx="0"/>
          <a:effectRef idx="0"/>
          <a:fontRef idx="minor"/>
        </p:style>
        <p:txBody>
          <a:bodyPr lIns="90000" rIns="90000" tIns="46800" bIns="46800" anchor="t">
            <a:spAutoFit/>
          </a:bodyPr>
          <a:p>
            <a:pPr>
              <a:buClr>
                <a:srgbClr val="ffffff"/>
              </a:buClr>
              <a:buFont typeface="Marlett"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5400" strike="noStrike" u="none">
                <a:solidFill>
                  <a:srgbClr val="ffffff"/>
                </a:solidFill>
                <a:effectLst/>
                <a:uFillTx/>
                <a:latin typeface="Times New Roman"/>
              </a:rPr>
              <a:t>QUESTIONS</a:t>
            </a:r>
            <a:endParaRPr b="0" lang="en-US" sz="5400" strike="noStrike" u="none">
              <a:solidFill>
                <a:srgbClr val="ffffff"/>
              </a:solidFill>
              <a:effectLst/>
              <a:uFillTx/>
              <a:latin typeface="Times New Roman"/>
            </a:endParaRPr>
          </a:p>
        </p:txBody>
      </p:sp>
      <p:sp>
        <p:nvSpPr>
          <p:cNvPr id="1542" name=""/>
          <p:cNvSpPr/>
          <p:nvPr/>
        </p:nvSpPr>
        <p:spPr>
          <a:xfrm>
            <a:off x="4405320" y="5410080"/>
            <a:ext cx="4549320" cy="1008360"/>
          </a:xfrm>
          <a:prstGeom prst="rect">
            <a:avLst/>
          </a:prstGeom>
          <a:noFill/>
          <a:ln w="0">
            <a:noFill/>
          </a:ln>
        </p:spPr>
        <p:style>
          <a:lnRef idx="0"/>
          <a:fillRef idx="0"/>
          <a:effectRef idx="0"/>
          <a:fontRef idx="minor"/>
        </p:style>
        <p:txBody>
          <a:bodyPr wrap="none" lIns="90000" rIns="90000" tIns="46800" bIns="46800" anchor="t">
            <a:spAutoFit/>
          </a:bodyPr>
          <a:p>
            <a:pPr algn="ctr">
              <a:buClr>
                <a:srgbClr val="ffffff"/>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0" strike="noStrike" u="none">
                <a:solidFill>
                  <a:srgbClr val="ffffff"/>
                </a:solidFill>
                <a:effectLst/>
                <a:uFillTx/>
                <a:latin typeface="Times New Roman"/>
              </a:rPr>
              <a:t>ANSWERS</a:t>
            </a:r>
            <a:endParaRPr b="0" lang="en-US" sz="6000" strike="noStrike" u="none">
              <a:solidFill>
                <a:srgbClr val="ffffff"/>
              </a:solidFill>
              <a:effectLst/>
              <a:uFillTx/>
              <a:latin typeface="Times New Roman"/>
            </a:endParaRPr>
          </a:p>
        </p:txBody>
      </p:sp>
      <p:pic>
        <p:nvPicPr>
          <p:cNvPr id="1543" name="" descr=""/>
          <p:cNvPicPr/>
          <p:nvPr/>
        </p:nvPicPr>
        <p:blipFill>
          <a:blip r:embed="rId1"/>
          <a:stretch/>
        </p:blipFill>
        <p:spPr>
          <a:xfrm>
            <a:off x="3057480" y="2128680"/>
            <a:ext cx="3029040" cy="2600640"/>
          </a:xfrm>
          <a:prstGeom prst="rect">
            <a:avLst/>
          </a:prstGeom>
          <a:noFill/>
          <a:ln w="0">
            <a:noFill/>
          </a:ln>
        </p:spPr>
      </p:pic>
    </p:spTree>
  </p:cSld>
  <p:transition spd="slow">
    <p:wipe dir="l"/>
  </p:transition>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c0128"/>
        </a:solidFill>
      </p:bgPr>
    </p:bg>
    <p:spTree>
      <p:nvGrpSpPr>
        <p:cNvPr id="1" name=""/>
        <p:cNvGrpSpPr/>
        <p:nvPr/>
      </p:nvGrpSpPr>
      <p:grpSpPr>
        <a:xfrm>
          <a:off x="0" y="0"/>
          <a:ext cx="0" cy="0"/>
          <a:chOff x="0" y="0"/>
          <a:chExt cx="0" cy="0"/>
        </a:xfrm>
      </p:grpSpPr>
      <p:sp>
        <p:nvSpPr>
          <p:cNvPr id="1544" name=""/>
          <p:cNvSpPr txBox="1"/>
          <p:nvPr/>
        </p:nvSpPr>
        <p:spPr>
          <a:xfrm>
            <a:off x="990720" y="2782800"/>
            <a:ext cx="7315200" cy="129564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9360">
                  <a:solidFill>
                    <a:srgbClr val="000000"/>
                  </a:solidFill>
                  <a:miter/>
                </a:ln>
                <a:solidFill>
                  <a:srgbClr val="ffffff"/>
                </a:solidFill>
                <a:uFillTx/>
                <a:latin typeface="Arial Black"/>
              </a:rPr>
              <a:t>BREAK</a:t>
            </a:r>
            <a:endParaRPr b="0" lang="en-US" sz="2400" spc="3" strike="noStrike" u="none">
              <a:ln w="9360">
                <a:solidFill>
                  <a:srgbClr val="000000"/>
                </a:solidFill>
                <a:miter/>
              </a:ln>
              <a:solidFill>
                <a:srgbClr val="ffffff"/>
              </a:solidFill>
              <a:uFillTx/>
              <a:latin typeface="Arial Black"/>
              <a:ea typeface="Arial Black"/>
            </a:endParaRPr>
          </a:p>
        </p:txBody>
      </p:sp>
    </p:spTree>
  </p:cSld>
  <p:transition>
    <p:pull dir="ld"/>
  </p:transition>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a6cecc"/>
        </a:solidFill>
      </p:bgPr>
    </p:bg>
    <p:spTree>
      <p:nvGrpSpPr>
        <p:cNvPr id="1" name=""/>
        <p:cNvGrpSpPr/>
        <p:nvPr/>
      </p:nvGrpSpPr>
      <p:grpSpPr>
        <a:xfrm>
          <a:off x="0" y="0"/>
          <a:ext cx="0" cy="0"/>
          <a:chOff x="0" y="0"/>
          <a:chExt cx="0" cy="0"/>
        </a:xfrm>
      </p:grpSpPr>
      <p:sp>
        <p:nvSpPr>
          <p:cNvPr id="1545"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VIDEO PRESENTATION</a:t>
            </a:r>
            <a:endParaRPr b="1" lang="en-US" sz="3600" strike="noStrike" u="none">
              <a:solidFill>
                <a:srgbClr val="081d58"/>
              </a:solidFill>
              <a:effectLst/>
              <a:uFillTx/>
              <a:latin typeface="Times New Roman"/>
            </a:endParaRPr>
          </a:p>
        </p:txBody>
      </p:sp>
      <p:graphicFrame>
        <p:nvGraphicFramePr>
          <p:cNvPr id="1546" name=""/>
          <p:cNvGraphicFramePr/>
          <p:nvPr/>
        </p:nvGraphicFramePr>
        <p:xfrm>
          <a:off x="1828800" y="2666880"/>
          <a:ext cx="5641920" cy="3272040"/>
        </p:xfrm>
        <a:graphic>
          <a:graphicData uri="http://schemas.openxmlformats.org/presentationml/2006/ole">
            <p:oleObj r:id="rId1" spid="">
              <p:embed/>
              <p:pic>
                <p:nvPicPr>
                  <p:cNvPr id="1547" name="" descr=""/>
                  <p:cNvPicPr/>
                  <p:nvPr/>
                </p:nvPicPr>
                <p:blipFill>
                  <a:blip r:embed="rId2"/>
                  <a:stretch/>
                </p:blipFill>
                <p:spPr>
                  <a:xfrm>
                    <a:off x="1828800" y="2666880"/>
                    <a:ext cx="5641920" cy="3272040"/>
                  </a:xfrm>
                  <a:prstGeom prst="rect">
                    <a:avLst/>
                  </a:prstGeom>
                  <a:noFill/>
                  <a:ln w="0">
                    <a:noFill/>
                  </a:ln>
                </p:spPr>
              </p:pic>
            </p:oleObj>
          </a:graphicData>
        </a:graphic>
      </p:graphicFrame>
      <p:sp>
        <p:nvSpPr>
          <p:cNvPr id="1548" name=""/>
          <p:cNvSpPr txBox="1"/>
          <p:nvPr/>
        </p:nvSpPr>
        <p:spPr>
          <a:xfrm>
            <a:off x="3429000" y="3429000"/>
            <a:ext cx="2427120" cy="115884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9360">
                  <a:solidFill>
                    <a:srgbClr val="000000"/>
                  </a:solidFill>
                  <a:miter/>
                </a:ln>
                <a:solidFill>
                  <a:srgbClr val="ffffff"/>
                </a:solidFill>
                <a:uFillTx/>
                <a:latin typeface="Arial Black"/>
              </a:rPr>
              <a:t>Litigation</a:t>
            </a:r>
            <a:endParaRPr b="0" lang="en-US" sz="2400" spc="3" strike="noStrike" u="none">
              <a:ln w="9360">
                <a:solidFill>
                  <a:srgbClr val="000000"/>
                </a:solidFill>
                <a:miter/>
              </a:ln>
              <a:solidFill>
                <a:srgbClr val="ffffff"/>
              </a:solidFill>
              <a:uFillTx/>
              <a:latin typeface="Arial Black"/>
              <a:ea typeface="Arial Black"/>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9360">
                  <a:solidFill>
                    <a:srgbClr val="000000"/>
                  </a:solidFill>
                  <a:miter/>
                </a:ln>
                <a:solidFill>
                  <a:srgbClr val="ffffff"/>
                </a:solidFill>
                <a:uFillTx/>
                <a:latin typeface="Arial Black"/>
              </a:rPr>
              <a:t>Landmines</a:t>
            </a:r>
            <a:endParaRPr b="0" lang="en-US" sz="2400" spc="3" strike="noStrike" u="none">
              <a:ln w="9360">
                <a:solidFill>
                  <a:srgbClr val="000000"/>
                </a:solidFill>
                <a:miter/>
              </a:ln>
              <a:solidFill>
                <a:srgbClr val="ffffff"/>
              </a:solidFill>
              <a:uFillTx/>
              <a:latin typeface="Arial Black"/>
              <a:ea typeface="Arial Black"/>
            </a:endParaRPr>
          </a:p>
        </p:txBody>
      </p:sp>
    </p:spTree>
  </p:cSld>
  <p:transition>
    <p:zoom dir="in"/>
  </p:transition>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549" name="sterling" descr=""/>
          <p:cNvPicPr/>
          <p:nvPr/>
        </p:nvPicPr>
        <p:blipFill>
          <a:blip r:embed="rId1"/>
          <a:stretch/>
        </p:blipFill>
        <p:spPr>
          <a:xfrm>
            <a:off x="0" y="0"/>
            <a:ext cx="9144000" cy="6858000"/>
          </a:xfrm>
          <a:prstGeom prst="rect">
            <a:avLst/>
          </a:prstGeom>
          <a:noFill/>
          <a:ln w="0">
            <a:noFill/>
          </a:ln>
        </p:spPr>
      </p:pic>
    </p:spTree>
  </p:cSld>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000000"/>
        </a:solidFill>
      </p:bgPr>
    </p:bg>
    <p:spTree>
      <p:nvGrpSpPr>
        <p:cNvPr id="1" name=""/>
        <p:cNvGrpSpPr/>
        <p:nvPr/>
      </p:nvGrpSpPr>
      <p:grpSpPr>
        <a:xfrm>
          <a:off x="0" y="0"/>
          <a:ext cx="0" cy="0"/>
          <a:chOff x="0" y="0"/>
          <a:chExt cx="0" cy="0"/>
        </a:xfrm>
      </p:grpSpPr>
      <p:sp>
        <p:nvSpPr>
          <p:cNvPr id="1550" name=""/>
          <p:cNvSpPr/>
          <p:nvPr/>
        </p:nvSpPr>
        <p:spPr>
          <a:xfrm>
            <a:off x="1487520" y="268200"/>
            <a:ext cx="5946840" cy="1307880"/>
          </a:xfrm>
          <a:prstGeom prst="rect">
            <a:avLst/>
          </a:prstGeom>
          <a:noFill/>
          <a:ln w="0">
            <a:noFill/>
          </a:ln>
        </p:spPr>
        <p:style>
          <a:lnRef idx="0"/>
          <a:fillRef idx="0"/>
          <a:effectRef idx="0"/>
          <a:fontRef idx="minor"/>
        </p:style>
        <p:txBody>
          <a:bodyPr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000" strike="noStrike" u="none">
                <a:solidFill>
                  <a:srgbClr val="fded55"/>
                </a:solidFill>
                <a:effectLst/>
                <a:uFillTx/>
                <a:latin typeface="Times New Roman"/>
              </a:rPr>
              <a:t>WHY DO I NEED THIS TRAINING?</a:t>
            </a:r>
            <a:endParaRPr b="0" lang="en-US" sz="4000" strike="noStrike" u="none">
              <a:solidFill>
                <a:srgbClr val="ffffff"/>
              </a:solidFill>
              <a:effectLst/>
              <a:uFillTx/>
              <a:latin typeface="Times New Roman"/>
            </a:endParaRPr>
          </a:p>
        </p:txBody>
      </p:sp>
      <p:sp>
        <p:nvSpPr>
          <p:cNvPr id="1551" name=""/>
          <p:cNvSpPr/>
          <p:nvPr/>
        </p:nvSpPr>
        <p:spPr>
          <a:xfrm>
            <a:off x="5521320" y="5162400"/>
            <a:ext cx="1898640" cy="1247760"/>
          </a:xfrm>
          <a:custGeom>
            <a:avLst/>
            <a:gdLst/>
            <a:ahLst/>
            <a:rect l="l" t="t" r="r" b="b"/>
            <a:pathLst>
              <a:path w="1196" h="786">
                <a:moveTo>
                  <a:pt x="98" y="0"/>
                </a:moveTo>
                <a:lnTo>
                  <a:pt x="0" y="786"/>
                </a:lnTo>
                <a:lnTo>
                  <a:pt x="1196" y="786"/>
                </a:lnTo>
                <a:lnTo>
                  <a:pt x="1152" y="9"/>
                </a:lnTo>
                <a:lnTo>
                  <a:pt x="9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52" name=""/>
          <p:cNvSpPr/>
          <p:nvPr/>
        </p:nvSpPr>
        <p:spPr>
          <a:xfrm>
            <a:off x="838080" y="1523880"/>
            <a:ext cx="4845240" cy="2665440"/>
          </a:xfrm>
          <a:prstGeom prst="rect">
            <a:avLst/>
          </a:prstGeom>
          <a:solidFill>
            <a:srgbClr val="339966"/>
          </a:solidFill>
          <a:ln w="85680">
            <a:solidFill>
              <a:srgbClr val="996633"/>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53" name=""/>
          <p:cNvSpPr/>
          <p:nvPr/>
        </p:nvSpPr>
        <p:spPr>
          <a:xfrm>
            <a:off x="3616200" y="3244680"/>
            <a:ext cx="1082880" cy="1371600"/>
          </a:xfrm>
          <a:custGeom>
            <a:avLst/>
            <a:gdLst/>
            <a:ahLst/>
            <a:rect l="l" t="t" r="r" b="b"/>
            <a:pathLst>
              <a:path w="682" h="864">
                <a:moveTo>
                  <a:pt x="0" y="634"/>
                </a:moveTo>
                <a:lnTo>
                  <a:pt x="27" y="594"/>
                </a:lnTo>
                <a:lnTo>
                  <a:pt x="18" y="527"/>
                </a:lnTo>
                <a:lnTo>
                  <a:pt x="4" y="379"/>
                </a:lnTo>
                <a:lnTo>
                  <a:pt x="22" y="228"/>
                </a:lnTo>
                <a:lnTo>
                  <a:pt x="67" y="112"/>
                </a:lnTo>
                <a:lnTo>
                  <a:pt x="138" y="45"/>
                </a:lnTo>
                <a:lnTo>
                  <a:pt x="250" y="14"/>
                </a:lnTo>
                <a:lnTo>
                  <a:pt x="379" y="0"/>
                </a:lnTo>
                <a:lnTo>
                  <a:pt x="477" y="14"/>
                </a:lnTo>
                <a:lnTo>
                  <a:pt x="580" y="76"/>
                </a:lnTo>
                <a:lnTo>
                  <a:pt x="624" y="161"/>
                </a:lnTo>
                <a:lnTo>
                  <a:pt x="664" y="263"/>
                </a:lnTo>
                <a:lnTo>
                  <a:pt x="682" y="415"/>
                </a:lnTo>
                <a:lnTo>
                  <a:pt x="660" y="451"/>
                </a:lnTo>
                <a:lnTo>
                  <a:pt x="669" y="491"/>
                </a:lnTo>
                <a:lnTo>
                  <a:pt x="664" y="571"/>
                </a:lnTo>
                <a:lnTo>
                  <a:pt x="642" y="652"/>
                </a:lnTo>
                <a:lnTo>
                  <a:pt x="535" y="790"/>
                </a:lnTo>
                <a:lnTo>
                  <a:pt x="459" y="821"/>
                </a:lnTo>
                <a:lnTo>
                  <a:pt x="370" y="843"/>
                </a:lnTo>
                <a:lnTo>
                  <a:pt x="297" y="864"/>
                </a:lnTo>
                <a:lnTo>
                  <a:pt x="0" y="634"/>
                </a:lnTo>
                <a:close/>
              </a:path>
            </a:pathLst>
          </a:custGeom>
          <a:solidFill>
            <a:srgbClr val="bf7f3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54" name=""/>
          <p:cNvSpPr/>
          <p:nvPr/>
        </p:nvSpPr>
        <p:spPr>
          <a:xfrm>
            <a:off x="3559320" y="3203640"/>
            <a:ext cx="1069920" cy="1111320"/>
          </a:xfrm>
          <a:custGeom>
            <a:avLst/>
            <a:gdLst/>
            <a:ahLst/>
            <a:rect l="l" t="t" r="r" b="b"/>
            <a:pathLst>
              <a:path w="674" h="700">
                <a:moveTo>
                  <a:pt x="31" y="606"/>
                </a:moveTo>
                <a:lnTo>
                  <a:pt x="5" y="437"/>
                </a:lnTo>
                <a:lnTo>
                  <a:pt x="0" y="343"/>
                </a:lnTo>
                <a:lnTo>
                  <a:pt x="22" y="209"/>
                </a:lnTo>
                <a:lnTo>
                  <a:pt x="58" y="107"/>
                </a:lnTo>
                <a:lnTo>
                  <a:pt x="143" y="26"/>
                </a:lnTo>
                <a:lnTo>
                  <a:pt x="245" y="4"/>
                </a:lnTo>
                <a:lnTo>
                  <a:pt x="375" y="0"/>
                </a:lnTo>
                <a:lnTo>
                  <a:pt x="446" y="8"/>
                </a:lnTo>
                <a:lnTo>
                  <a:pt x="517" y="35"/>
                </a:lnTo>
                <a:lnTo>
                  <a:pt x="580" y="66"/>
                </a:lnTo>
                <a:lnTo>
                  <a:pt x="638" y="111"/>
                </a:lnTo>
                <a:lnTo>
                  <a:pt x="656" y="151"/>
                </a:lnTo>
                <a:lnTo>
                  <a:pt x="589" y="111"/>
                </a:lnTo>
                <a:lnTo>
                  <a:pt x="526" y="107"/>
                </a:lnTo>
                <a:lnTo>
                  <a:pt x="504" y="102"/>
                </a:lnTo>
                <a:lnTo>
                  <a:pt x="558" y="142"/>
                </a:lnTo>
                <a:lnTo>
                  <a:pt x="589" y="187"/>
                </a:lnTo>
                <a:lnTo>
                  <a:pt x="607" y="232"/>
                </a:lnTo>
                <a:lnTo>
                  <a:pt x="633" y="263"/>
                </a:lnTo>
                <a:lnTo>
                  <a:pt x="660" y="303"/>
                </a:lnTo>
                <a:lnTo>
                  <a:pt x="669" y="343"/>
                </a:lnTo>
                <a:lnTo>
                  <a:pt x="674" y="388"/>
                </a:lnTo>
                <a:lnTo>
                  <a:pt x="647" y="472"/>
                </a:lnTo>
                <a:lnTo>
                  <a:pt x="620" y="530"/>
                </a:lnTo>
                <a:lnTo>
                  <a:pt x="584" y="513"/>
                </a:lnTo>
                <a:lnTo>
                  <a:pt x="593" y="490"/>
                </a:lnTo>
                <a:lnTo>
                  <a:pt x="598" y="459"/>
                </a:lnTo>
                <a:lnTo>
                  <a:pt x="575" y="432"/>
                </a:lnTo>
                <a:lnTo>
                  <a:pt x="522" y="446"/>
                </a:lnTo>
                <a:lnTo>
                  <a:pt x="455" y="486"/>
                </a:lnTo>
                <a:lnTo>
                  <a:pt x="428" y="566"/>
                </a:lnTo>
                <a:lnTo>
                  <a:pt x="415" y="602"/>
                </a:lnTo>
                <a:lnTo>
                  <a:pt x="428" y="629"/>
                </a:lnTo>
                <a:lnTo>
                  <a:pt x="455" y="642"/>
                </a:lnTo>
                <a:lnTo>
                  <a:pt x="344" y="678"/>
                </a:lnTo>
                <a:lnTo>
                  <a:pt x="254" y="691"/>
                </a:lnTo>
                <a:lnTo>
                  <a:pt x="183" y="700"/>
                </a:lnTo>
                <a:lnTo>
                  <a:pt x="98" y="651"/>
                </a:lnTo>
                <a:lnTo>
                  <a:pt x="31" y="606"/>
                </a:lnTo>
                <a:close/>
              </a:path>
            </a:pathLst>
          </a:custGeom>
          <a:solidFill>
            <a:srgbClr val="3f3f3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55" name=""/>
          <p:cNvSpPr/>
          <p:nvPr/>
        </p:nvSpPr>
        <p:spPr>
          <a:xfrm>
            <a:off x="3205080" y="4214880"/>
            <a:ext cx="892080" cy="404640"/>
          </a:xfrm>
          <a:custGeom>
            <a:avLst/>
            <a:gdLst/>
            <a:ahLst/>
            <a:rect l="l" t="t" r="r" b="b"/>
            <a:pathLst>
              <a:path w="562" h="255">
                <a:moveTo>
                  <a:pt x="0" y="179"/>
                </a:moveTo>
                <a:lnTo>
                  <a:pt x="129" y="121"/>
                </a:lnTo>
                <a:lnTo>
                  <a:pt x="232" y="0"/>
                </a:lnTo>
                <a:lnTo>
                  <a:pt x="562" y="255"/>
                </a:lnTo>
              </a:path>
            </a:pathLst>
          </a:custGeom>
          <a:noFill/>
          <a:ln w="190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1556" name=""/>
          <p:cNvGrpSpPr/>
          <p:nvPr/>
        </p:nvGrpSpPr>
        <p:grpSpPr>
          <a:xfrm>
            <a:off x="6124680" y="2546280"/>
            <a:ext cx="830160" cy="955800"/>
            <a:chOff x="6124680" y="2546280"/>
            <a:chExt cx="830160" cy="955800"/>
          </a:xfrm>
        </p:grpSpPr>
        <p:sp>
          <p:nvSpPr>
            <p:cNvPr id="1557" name=""/>
            <p:cNvSpPr/>
            <p:nvPr/>
          </p:nvSpPr>
          <p:spPr>
            <a:xfrm>
              <a:off x="6124680" y="2546280"/>
              <a:ext cx="830160" cy="955800"/>
            </a:xfrm>
            <a:custGeom>
              <a:avLst/>
              <a:gdLst/>
              <a:ahLst/>
              <a:rect l="l" t="t" r="r" b="b"/>
              <a:pathLst>
                <a:path w="523" h="602">
                  <a:moveTo>
                    <a:pt x="97" y="0"/>
                  </a:moveTo>
                  <a:lnTo>
                    <a:pt x="69" y="161"/>
                  </a:lnTo>
                  <a:lnTo>
                    <a:pt x="54" y="176"/>
                  </a:lnTo>
                  <a:lnTo>
                    <a:pt x="28" y="192"/>
                  </a:lnTo>
                  <a:lnTo>
                    <a:pt x="0" y="201"/>
                  </a:lnTo>
                  <a:lnTo>
                    <a:pt x="33" y="357"/>
                  </a:lnTo>
                  <a:lnTo>
                    <a:pt x="46" y="433"/>
                  </a:lnTo>
                  <a:lnTo>
                    <a:pt x="60" y="479"/>
                  </a:lnTo>
                  <a:lnTo>
                    <a:pt x="79" y="519"/>
                  </a:lnTo>
                  <a:lnTo>
                    <a:pt x="118" y="544"/>
                  </a:lnTo>
                  <a:lnTo>
                    <a:pt x="180" y="571"/>
                  </a:lnTo>
                  <a:lnTo>
                    <a:pt x="256" y="595"/>
                  </a:lnTo>
                  <a:lnTo>
                    <a:pt x="311" y="602"/>
                  </a:lnTo>
                  <a:lnTo>
                    <a:pt x="360" y="595"/>
                  </a:lnTo>
                  <a:lnTo>
                    <a:pt x="418" y="580"/>
                  </a:lnTo>
                  <a:lnTo>
                    <a:pt x="457" y="555"/>
                  </a:lnTo>
                  <a:lnTo>
                    <a:pt x="510" y="482"/>
                  </a:lnTo>
                  <a:lnTo>
                    <a:pt x="523" y="416"/>
                  </a:lnTo>
                  <a:lnTo>
                    <a:pt x="516" y="326"/>
                  </a:lnTo>
                  <a:lnTo>
                    <a:pt x="497" y="292"/>
                  </a:lnTo>
                  <a:lnTo>
                    <a:pt x="436" y="229"/>
                  </a:lnTo>
                  <a:lnTo>
                    <a:pt x="416" y="210"/>
                  </a:lnTo>
                  <a:lnTo>
                    <a:pt x="413" y="122"/>
                  </a:lnTo>
                  <a:lnTo>
                    <a:pt x="425" y="63"/>
                  </a:lnTo>
                  <a:lnTo>
                    <a:pt x="97" y="0"/>
                  </a:lnTo>
                  <a:close/>
                </a:path>
              </a:pathLst>
            </a:custGeom>
            <a:solidFill>
              <a:srgbClr val="ff9f7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58" name=""/>
            <p:cNvSpPr/>
            <p:nvPr/>
          </p:nvSpPr>
          <p:spPr>
            <a:xfrm>
              <a:off x="6127920" y="2546280"/>
              <a:ext cx="674640" cy="824040"/>
            </a:xfrm>
            <a:custGeom>
              <a:avLst/>
              <a:gdLst/>
              <a:ahLst/>
              <a:rect l="l" t="t" r="r" b="b"/>
              <a:pathLst>
                <a:path w="425" h="519">
                  <a:moveTo>
                    <a:pt x="96" y="0"/>
                  </a:moveTo>
                  <a:lnTo>
                    <a:pt x="68" y="161"/>
                  </a:lnTo>
                  <a:lnTo>
                    <a:pt x="53" y="176"/>
                  </a:lnTo>
                  <a:lnTo>
                    <a:pt x="28" y="192"/>
                  </a:lnTo>
                  <a:lnTo>
                    <a:pt x="0" y="201"/>
                  </a:lnTo>
                  <a:lnTo>
                    <a:pt x="32" y="357"/>
                  </a:lnTo>
                  <a:lnTo>
                    <a:pt x="46" y="433"/>
                  </a:lnTo>
                  <a:lnTo>
                    <a:pt x="59" y="479"/>
                  </a:lnTo>
                  <a:lnTo>
                    <a:pt x="78" y="519"/>
                  </a:lnTo>
                  <a:lnTo>
                    <a:pt x="83" y="485"/>
                  </a:lnTo>
                  <a:lnTo>
                    <a:pt x="83" y="455"/>
                  </a:lnTo>
                  <a:lnTo>
                    <a:pt x="93" y="427"/>
                  </a:lnTo>
                  <a:lnTo>
                    <a:pt x="96" y="406"/>
                  </a:lnTo>
                  <a:lnTo>
                    <a:pt x="104" y="367"/>
                  </a:lnTo>
                  <a:lnTo>
                    <a:pt x="108" y="338"/>
                  </a:lnTo>
                  <a:lnTo>
                    <a:pt x="122" y="292"/>
                  </a:lnTo>
                  <a:lnTo>
                    <a:pt x="138" y="262"/>
                  </a:lnTo>
                  <a:lnTo>
                    <a:pt x="163" y="238"/>
                  </a:lnTo>
                  <a:lnTo>
                    <a:pt x="188" y="216"/>
                  </a:lnTo>
                  <a:lnTo>
                    <a:pt x="220" y="187"/>
                  </a:lnTo>
                  <a:lnTo>
                    <a:pt x="261" y="162"/>
                  </a:lnTo>
                  <a:lnTo>
                    <a:pt x="425" y="63"/>
                  </a:lnTo>
                  <a:lnTo>
                    <a:pt x="96" y="0"/>
                  </a:lnTo>
                  <a:close/>
                </a:path>
              </a:pathLst>
            </a:custGeom>
            <a:solidFill>
              <a:srgbClr val="ff7f3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59" name=""/>
            <p:cNvSpPr/>
            <p:nvPr/>
          </p:nvSpPr>
          <p:spPr>
            <a:xfrm>
              <a:off x="6124680" y="2546280"/>
              <a:ext cx="674640" cy="687600"/>
            </a:xfrm>
            <a:custGeom>
              <a:avLst/>
              <a:gdLst/>
              <a:ahLst/>
              <a:rect l="l" t="t" r="r" b="b"/>
              <a:pathLst>
                <a:path w="425" h="433">
                  <a:moveTo>
                    <a:pt x="97" y="0"/>
                  </a:moveTo>
                  <a:lnTo>
                    <a:pt x="69" y="161"/>
                  </a:lnTo>
                  <a:lnTo>
                    <a:pt x="54" y="176"/>
                  </a:lnTo>
                  <a:lnTo>
                    <a:pt x="28" y="192"/>
                  </a:lnTo>
                  <a:lnTo>
                    <a:pt x="0" y="201"/>
                  </a:lnTo>
                  <a:lnTo>
                    <a:pt x="33" y="357"/>
                  </a:lnTo>
                  <a:lnTo>
                    <a:pt x="46" y="433"/>
                  </a:lnTo>
                  <a:lnTo>
                    <a:pt x="51" y="393"/>
                  </a:lnTo>
                  <a:lnTo>
                    <a:pt x="57" y="353"/>
                  </a:lnTo>
                  <a:lnTo>
                    <a:pt x="67" y="317"/>
                  </a:lnTo>
                  <a:lnTo>
                    <a:pt x="69" y="287"/>
                  </a:lnTo>
                  <a:lnTo>
                    <a:pt x="79" y="260"/>
                  </a:lnTo>
                  <a:lnTo>
                    <a:pt x="98" y="234"/>
                  </a:lnTo>
                  <a:lnTo>
                    <a:pt x="121" y="217"/>
                  </a:lnTo>
                  <a:lnTo>
                    <a:pt x="150" y="205"/>
                  </a:lnTo>
                  <a:lnTo>
                    <a:pt x="174" y="193"/>
                  </a:lnTo>
                  <a:lnTo>
                    <a:pt x="216" y="171"/>
                  </a:lnTo>
                  <a:lnTo>
                    <a:pt x="253" y="153"/>
                  </a:lnTo>
                  <a:lnTo>
                    <a:pt x="425" y="63"/>
                  </a:lnTo>
                  <a:lnTo>
                    <a:pt x="97" y="0"/>
                  </a:lnTo>
                  <a:close/>
                </a:path>
              </a:pathLst>
            </a:custGeom>
            <a:solidFill>
              <a:srgbClr val="ff9f1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560" name=""/>
          <p:cNvGrpSpPr/>
          <p:nvPr/>
        </p:nvGrpSpPr>
        <p:grpSpPr>
          <a:xfrm>
            <a:off x="6016680" y="1314360"/>
            <a:ext cx="1285920" cy="1465200"/>
            <a:chOff x="6016680" y="1314360"/>
            <a:chExt cx="1285920" cy="1465200"/>
          </a:xfrm>
        </p:grpSpPr>
        <p:grpSp>
          <p:nvGrpSpPr>
            <p:cNvPr id="1561" name=""/>
            <p:cNvGrpSpPr/>
            <p:nvPr/>
          </p:nvGrpSpPr>
          <p:grpSpPr>
            <a:xfrm>
              <a:off x="6100920" y="1542960"/>
              <a:ext cx="934920" cy="1236600"/>
              <a:chOff x="6100920" y="1542960"/>
              <a:chExt cx="934920" cy="1236600"/>
            </a:xfrm>
          </p:grpSpPr>
          <p:grpSp>
            <p:nvGrpSpPr>
              <p:cNvPr id="1562" name=""/>
              <p:cNvGrpSpPr/>
              <p:nvPr/>
            </p:nvGrpSpPr>
            <p:grpSpPr>
              <a:xfrm>
                <a:off x="6100920" y="1542960"/>
                <a:ext cx="934920" cy="1236600"/>
                <a:chOff x="6100920" y="1542960"/>
                <a:chExt cx="934920" cy="1236600"/>
              </a:xfrm>
            </p:grpSpPr>
            <p:sp>
              <p:nvSpPr>
                <p:cNvPr id="1563" name=""/>
                <p:cNvSpPr/>
                <p:nvPr/>
              </p:nvSpPr>
              <p:spPr>
                <a:xfrm>
                  <a:off x="6288120" y="2576520"/>
                  <a:ext cx="490680" cy="201600"/>
                </a:xfrm>
                <a:custGeom>
                  <a:avLst/>
                  <a:gdLst/>
                  <a:ahLst/>
                  <a:rect l="l" t="t" r="r" b="b"/>
                  <a:pathLst>
                    <a:path w="309" h="127">
                      <a:moveTo>
                        <a:pt x="0" y="0"/>
                      </a:moveTo>
                      <a:lnTo>
                        <a:pt x="6" y="21"/>
                      </a:lnTo>
                      <a:lnTo>
                        <a:pt x="15" y="38"/>
                      </a:lnTo>
                      <a:lnTo>
                        <a:pt x="25" y="52"/>
                      </a:lnTo>
                      <a:lnTo>
                        <a:pt x="43" y="72"/>
                      </a:lnTo>
                      <a:lnTo>
                        <a:pt x="61" y="85"/>
                      </a:lnTo>
                      <a:lnTo>
                        <a:pt x="82" y="99"/>
                      </a:lnTo>
                      <a:lnTo>
                        <a:pt x="107" y="112"/>
                      </a:lnTo>
                      <a:lnTo>
                        <a:pt x="129" y="118"/>
                      </a:lnTo>
                      <a:lnTo>
                        <a:pt x="162" y="125"/>
                      </a:lnTo>
                      <a:lnTo>
                        <a:pt x="187" y="127"/>
                      </a:lnTo>
                      <a:lnTo>
                        <a:pt x="229" y="125"/>
                      </a:lnTo>
                      <a:lnTo>
                        <a:pt x="251" y="119"/>
                      </a:lnTo>
                      <a:lnTo>
                        <a:pt x="269" y="112"/>
                      </a:lnTo>
                      <a:lnTo>
                        <a:pt x="287" y="99"/>
                      </a:lnTo>
                      <a:lnTo>
                        <a:pt x="309" y="76"/>
                      </a:lnTo>
                      <a:lnTo>
                        <a:pt x="0" y="0"/>
                      </a:lnTo>
                      <a:close/>
                    </a:path>
                  </a:pathLst>
                </a:custGeom>
                <a:solidFill>
                  <a:srgbClr val="7f3f00"/>
                </a:solidFill>
                <a:ln w="19080">
                  <a:solidFill>
                    <a:srgbClr val="7f3f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64" name=""/>
                <p:cNvSpPr/>
                <p:nvPr/>
              </p:nvSpPr>
              <p:spPr>
                <a:xfrm>
                  <a:off x="6100920" y="1542960"/>
                  <a:ext cx="934920" cy="1235160"/>
                </a:xfrm>
                <a:custGeom>
                  <a:avLst/>
                  <a:gdLst/>
                  <a:ahLst/>
                  <a:rect l="l" t="t" r="r" b="b"/>
                  <a:pathLst>
                    <a:path w="589" h="778">
                      <a:moveTo>
                        <a:pt x="437" y="712"/>
                      </a:moveTo>
                      <a:lnTo>
                        <a:pt x="452" y="690"/>
                      </a:lnTo>
                      <a:lnTo>
                        <a:pt x="466" y="666"/>
                      </a:lnTo>
                      <a:lnTo>
                        <a:pt x="497" y="601"/>
                      </a:lnTo>
                      <a:lnTo>
                        <a:pt x="538" y="498"/>
                      </a:lnTo>
                      <a:lnTo>
                        <a:pt x="561" y="416"/>
                      </a:lnTo>
                      <a:lnTo>
                        <a:pt x="574" y="342"/>
                      </a:lnTo>
                      <a:lnTo>
                        <a:pt x="589" y="238"/>
                      </a:lnTo>
                      <a:lnTo>
                        <a:pt x="585" y="144"/>
                      </a:lnTo>
                      <a:lnTo>
                        <a:pt x="565" y="92"/>
                      </a:lnTo>
                      <a:lnTo>
                        <a:pt x="522" y="52"/>
                      </a:lnTo>
                      <a:lnTo>
                        <a:pt x="458" y="18"/>
                      </a:lnTo>
                      <a:lnTo>
                        <a:pt x="396" y="5"/>
                      </a:lnTo>
                      <a:lnTo>
                        <a:pt x="335" y="0"/>
                      </a:lnTo>
                      <a:lnTo>
                        <a:pt x="275" y="6"/>
                      </a:lnTo>
                      <a:lnTo>
                        <a:pt x="217" y="15"/>
                      </a:lnTo>
                      <a:lnTo>
                        <a:pt x="176" y="30"/>
                      </a:lnTo>
                      <a:lnTo>
                        <a:pt x="136" y="58"/>
                      </a:lnTo>
                      <a:lnTo>
                        <a:pt x="103" y="95"/>
                      </a:lnTo>
                      <a:lnTo>
                        <a:pt x="75" y="146"/>
                      </a:lnTo>
                      <a:lnTo>
                        <a:pt x="57" y="193"/>
                      </a:lnTo>
                      <a:lnTo>
                        <a:pt x="42" y="244"/>
                      </a:lnTo>
                      <a:lnTo>
                        <a:pt x="39" y="303"/>
                      </a:lnTo>
                      <a:lnTo>
                        <a:pt x="34" y="341"/>
                      </a:lnTo>
                      <a:lnTo>
                        <a:pt x="37" y="367"/>
                      </a:lnTo>
                      <a:lnTo>
                        <a:pt x="17" y="370"/>
                      </a:lnTo>
                      <a:lnTo>
                        <a:pt x="3" y="384"/>
                      </a:lnTo>
                      <a:lnTo>
                        <a:pt x="0" y="399"/>
                      </a:lnTo>
                      <a:lnTo>
                        <a:pt x="12" y="433"/>
                      </a:lnTo>
                      <a:lnTo>
                        <a:pt x="29" y="449"/>
                      </a:lnTo>
                      <a:lnTo>
                        <a:pt x="42" y="472"/>
                      </a:lnTo>
                      <a:lnTo>
                        <a:pt x="63" y="486"/>
                      </a:lnTo>
                      <a:lnTo>
                        <a:pt x="89" y="486"/>
                      </a:lnTo>
                      <a:lnTo>
                        <a:pt x="84" y="528"/>
                      </a:lnTo>
                      <a:lnTo>
                        <a:pt x="92" y="574"/>
                      </a:lnTo>
                      <a:lnTo>
                        <a:pt x="106" y="617"/>
                      </a:lnTo>
                      <a:lnTo>
                        <a:pt x="115" y="650"/>
                      </a:lnTo>
                      <a:lnTo>
                        <a:pt x="125" y="674"/>
                      </a:lnTo>
                      <a:lnTo>
                        <a:pt x="137" y="692"/>
                      </a:lnTo>
                      <a:lnTo>
                        <a:pt x="152" y="709"/>
                      </a:lnTo>
                      <a:lnTo>
                        <a:pt x="168" y="729"/>
                      </a:lnTo>
                      <a:lnTo>
                        <a:pt x="192" y="745"/>
                      </a:lnTo>
                      <a:lnTo>
                        <a:pt x="211" y="756"/>
                      </a:lnTo>
                      <a:lnTo>
                        <a:pt x="232" y="764"/>
                      </a:lnTo>
                      <a:lnTo>
                        <a:pt x="253" y="769"/>
                      </a:lnTo>
                      <a:lnTo>
                        <a:pt x="274" y="773"/>
                      </a:lnTo>
                      <a:lnTo>
                        <a:pt x="298" y="776"/>
                      </a:lnTo>
                      <a:lnTo>
                        <a:pt x="323" y="778"/>
                      </a:lnTo>
                      <a:lnTo>
                        <a:pt x="351" y="775"/>
                      </a:lnTo>
                      <a:lnTo>
                        <a:pt x="376" y="767"/>
                      </a:lnTo>
                      <a:lnTo>
                        <a:pt x="396" y="757"/>
                      </a:lnTo>
                      <a:lnTo>
                        <a:pt x="418" y="736"/>
                      </a:lnTo>
                      <a:lnTo>
                        <a:pt x="437" y="712"/>
                      </a:lnTo>
                      <a:close/>
                    </a:path>
                  </a:pathLst>
                </a:custGeom>
                <a:solidFill>
                  <a:srgbClr val="ff9f7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65" name=""/>
                <p:cNvSpPr/>
                <p:nvPr/>
              </p:nvSpPr>
              <p:spPr>
                <a:xfrm>
                  <a:off x="6502320" y="2336760"/>
                  <a:ext cx="452520" cy="442800"/>
                </a:xfrm>
                <a:custGeom>
                  <a:avLst/>
                  <a:gdLst/>
                  <a:ahLst/>
                  <a:rect l="l" t="t" r="r" b="b"/>
                  <a:pathLst>
                    <a:path w="285" h="279">
                      <a:moveTo>
                        <a:pt x="184" y="214"/>
                      </a:moveTo>
                      <a:lnTo>
                        <a:pt x="199" y="192"/>
                      </a:lnTo>
                      <a:lnTo>
                        <a:pt x="213" y="168"/>
                      </a:lnTo>
                      <a:lnTo>
                        <a:pt x="244" y="102"/>
                      </a:lnTo>
                      <a:lnTo>
                        <a:pt x="285" y="0"/>
                      </a:lnTo>
                      <a:lnTo>
                        <a:pt x="256" y="43"/>
                      </a:lnTo>
                      <a:lnTo>
                        <a:pt x="227" y="85"/>
                      </a:lnTo>
                      <a:lnTo>
                        <a:pt x="213" y="114"/>
                      </a:lnTo>
                      <a:lnTo>
                        <a:pt x="207" y="140"/>
                      </a:lnTo>
                      <a:lnTo>
                        <a:pt x="192" y="172"/>
                      </a:lnTo>
                      <a:lnTo>
                        <a:pt x="177" y="201"/>
                      </a:lnTo>
                      <a:lnTo>
                        <a:pt x="159" y="217"/>
                      </a:lnTo>
                      <a:lnTo>
                        <a:pt x="144" y="232"/>
                      </a:lnTo>
                      <a:lnTo>
                        <a:pt x="126" y="242"/>
                      </a:lnTo>
                      <a:lnTo>
                        <a:pt x="100" y="233"/>
                      </a:lnTo>
                      <a:lnTo>
                        <a:pt x="94" y="217"/>
                      </a:lnTo>
                      <a:lnTo>
                        <a:pt x="73" y="198"/>
                      </a:lnTo>
                      <a:lnTo>
                        <a:pt x="79" y="232"/>
                      </a:lnTo>
                      <a:lnTo>
                        <a:pt x="64" y="254"/>
                      </a:lnTo>
                      <a:lnTo>
                        <a:pt x="48" y="264"/>
                      </a:lnTo>
                      <a:lnTo>
                        <a:pt x="0" y="270"/>
                      </a:lnTo>
                      <a:lnTo>
                        <a:pt x="21" y="275"/>
                      </a:lnTo>
                      <a:lnTo>
                        <a:pt x="45" y="278"/>
                      </a:lnTo>
                      <a:lnTo>
                        <a:pt x="70" y="279"/>
                      </a:lnTo>
                      <a:lnTo>
                        <a:pt x="98" y="276"/>
                      </a:lnTo>
                      <a:lnTo>
                        <a:pt x="123" y="269"/>
                      </a:lnTo>
                      <a:lnTo>
                        <a:pt x="143" y="259"/>
                      </a:lnTo>
                      <a:lnTo>
                        <a:pt x="165" y="238"/>
                      </a:lnTo>
                      <a:lnTo>
                        <a:pt x="184" y="214"/>
                      </a:lnTo>
                      <a:close/>
                    </a:path>
                  </a:pathLst>
                </a:custGeom>
                <a:solidFill>
                  <a:srgbClr val="ff7f3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1566" name=""/>
              <p:cNvSpPr/>
              <p:nvPr/>
            </p:nvSpPr>
            <p:spPr>
              <a:xfrm>
                <a:off x="6103800" y="2157480"/>
                <a:ext cx="195480" cy="422280"/>
              </a:xfrm>
              <a:custGeom>
                <a:avLst/>
                <a:gdLst/>
                <a:ahLst/>
                <a:rect l="l" t="t" r="r" b="b"/>
                <a:pathLst>
                  <a:path w="123" h="266">
                    <a:moveTo>
                      <a:pt x="114" y="217"/>
                    </a:moveTo>
                    <a:lnTo>
                      <a:pt x="107" y="199"/>
                    </a:lnTo>
                    <a:lnTo>
                      <a:pt x="107" y="178"/>
                    </a:lnTo>
                    <a:lnTo>
                      <a:pt x="110" y="162"/>
                    </a:lnTo>
                    <a:lnTo>
                      <a:pt x="114" y="143"/>
                    </a:lnTo>
                    <a:lnTo>
                      <a:pt x="119" y="122"/>
                    </a:lnTo>
                    <a:lnTo>
                      <a:pt x="119" y="105"/>
                    </a:lnTo>
                    <a:lnTo>
                      <a:pt x="119" y="89"/>
                    </a:lnTo>
                    <a:lnTo>
                      <a:pt x="123" y="68"/>
                    </a:lnTo>
                    <a:lnTo>
                      <a:pt x="116" y="62"/>
                    </a:lnTo>
                    <a:lnTo>
                      <a:pt x="105" y="50"/>
                    </a:lnTo>
                    <a:lnTo>
                      <a:pt x="98" y="35"/>
                    </a:lnTo>
                    <a:lnTo>
                      <a:pt x="93" y="28"/>
                    </a:lnTo>
                    <a:lnTo>
                      <a:pt x="90" y="16"/>
                    </a:lnTo>
                    <a:lnTo>
                      <a:pt x="80" y="6"/>
                    </a:lnTo>
                    <a:lnTo>
                      <a:pt x="70" y="10"/>
                    </a:lnTo>
                    <a:lnTo>
                      <a:pt x="3" y="0"/>
                    </a:lnTo>
                    <a:lnTo>
                      <a:pt x="0" y="15"/>
                    </a:lnTo>
                    <a:lnTo>
                      <a:pt x="12" y="49"/>
                    </a:lnTo>
                    <a:lnTo>
                      <a:pt x="28" y="65"/>
                    </a:lnTo>
                    <a:lnTo>
                      <a:pt x="41" y="87"/>
                    </a:lnTo>
                    <a:lnTo>
                      <a:pt x="62" y="102"/>
                    </a:lnTo>
                    <a:lnTo>
                      <a:pt x="89" y="102"/>
                    </a:lnTo>
                    <a:lnTo>
                      <a:pt x="83" y="144"/>
                    </a:lnTo>
                    <a:lnTo>
                      <a:pt x="92" y="190"/>
                    </a:lnTo>
                    <a:lnTo>
                      <a:pt x="105" y="233"/>
                    </a:lnTo>
                    <a:lnTo>
                      <a:pt x="114" y="266"/>
                    </a:lnTo>
                    <a:lnTo>
                      <a:pt x="114" y="217"/>
                    </a:lnTo>
                    <a:close/>
                  </a:path>
                </a:pathLst>
              </a:custGeom>
              <a:solidFill>
                <a:srgbClr val="ff7f3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567" name=""/>
            <p:cNvGrpSpPr/>
            <p:nvPr/>
          </p:nvGrpSpPr>
          <p:grpSpPr>
            <a:xfrm>
              <a:off x="6327720" y="1951200"/>
              <a:ext cx="577800" cy="649080"/>
              <a:chOff x="6327720" y="1951200"/>
              <a:chExt cx="577800" cy="649080"/>
            </a:xfrm>
          </p:grpSpPr>
          <p:grpSp>
            <p:nvGrpSpPr>
              <p:cNvPr id="1568" name=""/>
              <p:cNvGrpSpPr/>
              <p:nvPr/>
            </p:nvGrpSpPr>
            <p:grpSpPr>
              <a:xfrm>
                <a:off x="6458040" y="2468520"/>
                <a:ext cx="233280" cy="131760"/>
                <a:chOff x="6458040" y="2468520"/>
                <a:chExt cx="233280" cy="131760"/>
              </a:xfrm>
            </p:grpSpPr>
            <p:sp>
              <p:nvSpPr>
                <p:cNvPr id="1569" name=""/>
                <p:cNvSpPr/>
                <p:nvPr/>
              </p:nvSpPr>
              <p:spPr>
                <a:xfrm>
                  <a:off x="6483240" y="2511360"/>
                  <a:ext cx="165240" cy="54000"/>
                </a:xfrm>
                <a:prstGeom prst="ellipse">
                  <a:avLst/>
                </a:prstGeom>
                <a:solidFill>
                  <a:srgbClr val="ffffff"/>
                </a:solidFill>
                <a:ln w="0">
                  <a:noFill/>
                </a:ln>
              </p:spPr>
              <p:style>
                <a:lnRef idx="0"/>
                <a:fillRef idx="0"/>
                <a:effectRef idx="0"/>
                <a:fontRef idx="minor"/>
              </p:style>
              <p:txBody>
                <a:bodyPr lIns="90000" rIns="90000" tIns="-8640" bIns="-8640" anchor="t">
                  <a:noAutofit/>
                </a:bodyPr>
                <a:p>
                  <a:endParaRPr b="0" lang="en-US" sz="2400" strike="noStrike" u="none">
                    <a:solidFill>
                      <a:srgbClr val="ffffff"/>
                    </a:solidFill>
                    <a:effectLst/>
                    <a:uFillTx/>
                    <a:latin typeface="Times New Roman"/>
                  </a:endParaRPr>
                </a:p>
              </p:txBody>
            </p:sp>
            <p:sp>
              <p:nvSpPr>
                <p:cNvPr id="1570" name=""/>
                <p:cNvSpPr/>
                <p:nvPr/>
              </p:nvSpPr>
              <p:spPr>
                <a:xfrm>
                  <a:off x="6458040" y="2468520"/>
                  <a:ext cx="233280" cy="82440"/>
                </a:xfrm>
                <a:custGeom>
                  <a:avLst/>
                  <a:gdLst/>
                  <a:ahLst/>
                  <a:rect l="l" t="t" r="r" b="b"/>
                  <a:pathLst>
                    <a:path w="147" h="52">
                      <a:moveTo>
                        <a:pt x="0" y="30"/>
                      </a:moveTo>
                      <a:lnTo>
                        <a:pt x="12" y="19"/>
                      </a:lnTo>
                      <a:lnTo>
                        <a:pt x="22" y="13"/>
                      </a:lnTo>
                      <a:lnTo>
                        <a:pt x="31" y="7"/>
                      </a:lnTo>
                      <a:lnTo>
                        <a:pt x="41" y="2"/>
                      </a:lnTo>
                      <a:lnTo>
                        <a:pt x="55" y="0"/>
                      </a:lnTo>
                      <a:lnTo>
                        <a:pt x="68" y="3"/>
                      </a:lnTo>
                      <a:lnTo>
                        <a:pt x="77" y="10"/>
                      </a:lnTo>
                      <a:lnTo>
                        <a:pt x="86" y="10"/>
                      </a:lnTo>
                      <a:lnTo>
                        <a:pt x="95" y="9"/>
                      </a:lnTo>
                      <a:lnTo>
                        <a:pt x="108" y="10"/>
                      </a:lnTo>
                      <a:lnTo>
                        <a:pt x="120" y="16"/>
                      </a:lnTo>
                      <a:lnTo>
                        <a:pt x="128" y="27"/>
                      </a:lnTo>
                      <a:lnTo>
                        <a:pt x="132" y="36"/>
                      </a:lnTo>
                      <a:lnTo>
                        <a:pt x="140" y="45"/>
                      </a:lnTo>
                      <a:lnTo>
                        <a:pt x="147" y="52"/>
                      </a:lnTo>
                      <a:lnTo>
                        <a:pt x="107" y="46"/>
                      </a:lnTo>
                      <a:lnTo>
                        <a:pt x="92" y="43"/>
                      </a:lnTo>
                      <a:lnTo>
                        <a:pt x="80" y="39"/>
                      </a:lnTo>
                      <a:lnTo>
                        <a:pt x="70" y="34"/>
                      </a:lnTo>
                      <a:lnTo>
                        <a:pt x="61" y="36"/>
                      </a:lnTo>
                      <a:lnTo>
                        <a:pt x="50" y="34"/>
                      </a:lnTo>
                      <a:lnTo>
                        <a:pt x="32" y="36"/>
                      </a:lnTo>
                      <a:lnTo>
                        <a:pt x="19" y="34"/>
                      </a:lnTo>
                      <a:lnTo>
                        <a:pt x="0" y="30"/>
                      </a:lnTo>
                      <a:close/>
                    </a:path>
                  </a:pathLst>
                </a:custGeom>
                <a:solidFill>
                  <a:srgbClr val="ff0000"/>
                </a:solidFill>
                <a:ln w="0">
                  <a:noFill/>
                </a:ln>
              </p:spPr>
              <p:style>
                <a:lnRef idx="0"/>
                <a:fillRef idx="0"/>
                <a:effectRef idx="0"/>
                <a:fontRef idx="minor"/>
              </p:style>
              <p:txBody>
                <a:bodyPr lIns="90000" rIns="90000" tIns="35640" bIns="35640" anchor="t">
                  <a:noAutofit/>
                </a:bodyPr>
                <a:p>
                  <a:endParaRPr b="0" lang="en-US" sz="2400" strike="noStrike" u="none">
                    <a:solidFill>
                      <a:srgbClr val="ffffff"/>
                    </a:solidFill>
                    <a:effectLst/>
                    <a:uFillTx/>
                    <a:latin typeface="Times New Roman"/>
                  </a:endParaRPr>
                </a:p>
              </p:txBody>
            </p:sp>
            <p:sp>
              <p:nvSpPr>
                <p:cNvPr id="1571" name=""/>
                <p:cNvSpPr/>
                <p:nvPr/>
              </p:nvSpPr>
              <p:spPr>
                <a:xfrm>
                  <a:off x="6458040" y="2516040"/>
                  <a:ext cx="230040" cy="84240"/>
                </a:xfrm>
                <a:custGeom>
                  <a:avLst/>
                  <a:gdLst/>
                  <a:ahLst/>
                  <a:rect l="l" t="t" r="r" b="b"/>
                  <a:pathLst>
                    <a:path w="145" h="53">
                      <a:moveTo>
                        <a:pt x="0" y="0"/>
                      </a:moveTo>
                      <a:lnTo>
                        <a:pt x="15" y="3"/>
                      </a:lnTo>
                      <a:lnTo>
                        <a:pt x="28" y="7"/>
                      </a:lnTo>
                      <a:lnTo>
                        <a:pt x="38" y="7"/>
                      </a:lnTo>
                      <a:lnTo>
                        <a:pt x="47" y="9"/>
                      </a:lnTo>
                      <a:lnTo>
                        <a:pt x="58" y="10"/>
                      </a:lnTo>
                      <a:lnTo>
                        <a:pt x="67" y="15"/>
                      </a:lnTo>
                      <a:lnTo>
                        <a:pt x="77" y="15"/>
                      </a:lnTo>
                      <a:lnTo>
                        <a:pt x="87" y="15"/>
                      </a:lnTo>
                      <a:lnTo>
                        <a:pt x="102" y="16"/>
                      </a:lnTo>
                      <a:lnTo>
                        <a:pt x="116" y="18"/>
                      </a:lnTo>
                      <a:lnTo>
                        <a:pt x="131" y="19"/>
                      </a:lnTo>
                      <a:lnTo>
                        <a:pt x="145" y="22"/>
                      </a:lnTo>
                      <a:lnTo>
                        <a:pt x="135" y="33"/>
                      </a:lnTo>
                      <a:lnTo>
                        <a:pt x="117" y="44"/>
                      </a:lnTo>
                      <a:lnTo>
                        <a:pt x="102" y="52"/>
                      </a:lnTo>
                      <a:lnTo>
                        <a:pt x="90" y="53"/>
                      </a:lnTo>
                      <a:lnTo>
                        <a:pt x="77" y="53"/>
                      </a:lnTo>
                      <a:lnTo>
                        <a:pt x="64" y="53"/>
                      </a:lnTo>
                      <a:lnTo>
                        <a:pt x="50" y="49"/>
                      </a:lnTo>
                      <a:lnTo>
                        <a:pt x="37" y="41"/>
                      </a:lnTo>
                      <a:lnTo>
                        <a:pt x="27" y="33"/>
                      </a:lnTo>
                      <a:lnTo>
                        <a:pt x="18" y="21"/>
                      </a:lnTo>
                      <a:lnTo>
                        <a:pt x="10" y="10"/>
                      </a:lnTo>
                      <a:lnTo>
                        <a:pt x="0" y="0"/>
                      </a:lnTo>
                      <a:close/>
                    </a:path>
                  </a:pathLst>
                </a:custGeom>
                <a:solidFill>
                  <a:srgbClr val="ff001f"/>
                </a:solidFill>
                <a:ln w="0">
                  <a:noFill/>
                </a:ln>
              </p:spPr>
              <p:style>
                <a:lnRef idx="0"/>
                <a:fillRef idx="0"/>
                <a:effectRef idx="0"/>
                <a:fontRef idx="minor"/>
              </p:style>
              <p:txBody>
                <a:bodyPr lIns="90000" rIns="90000" tIns="37440" bIns="37440" anchor="t">
                  <a:noAutofit/>
                </a:bodyPr>
                <a:p>
                  <a:endParaRPr b="0" lang="en-US" sz="2400" strike="noStrike" u="none">
                    <a:solidFill>
                      <a:srgbClr val="ffffff"/>
                    </a:solidFill>
                    <a:effectLst/>
                    <a:uFillTx/>
                    <a:latin typeface="Times New Roman"/>
                  </a:endParaRPr>
                </a:p>
              </p:txBody>
            </p:sp>
          </p:grpSp>
          <p:grpSp>
            <p:nvGrpSpPr>
              <p:cNvPr id="1572" name=""/>
              <p:cNvGrpSpPr/>
              <p:nvPr/>
            </p:nvGrpSpPr>
            <p:grpSpPr>
              <a:xfrm>
                <a:off x="6327720" y="1951200"/>
                <a:ext cx="577800" cy="250560"/>
                <a:chOff x="6327720" y="1951200"/>
                <a:chExt cx="577800" cy="250560"/>
              </a:xfrm>
            </p:grpSpPr>
            <p:grpSp>
              <p:nvGrpSpPr>
                <p:cNvPr id="1573" name=""/>
                <p:cNvGrpSpPr/>
                <p:nvPr/>
              </p:nvGrpSpPr>
              <p:grpSpPr>
                <a:xfrm>
                  <a:off x="6327720" y="1951200"/>
                  <a:ext cx="238320" cy="164880"/>
                  <a:chOff x="6327720" y="1951200"/>
                  <a:chExt cx="238320" cy="164880"/>
                </a:xfrm>
              </p:grpSpPr>
              <p:sp>
                <p:nvSpPr>
                  <p:cNvPr id="1574" name=""/>
                  <p:cNvSpPr/>
                  <p:nvPr/>
                </p:nvSpPr>
                <p:spPr>
                  <a:xfrm>
                    <a:off x="6346800" y="1951200"/>
                    <a:ext cx="219240" cy="118800"/>
                  </a:xfrm>
                  <a:custGeom>
                    <a:avLst/>
                    <a:gdLst/>
                    <a:ahLst/>
                    <a:rect l="l" t="t" r="r" b="b"/>
                    <a:pathLst>
                      <a:path w="138" h="75">
                        <a:moveTo>
                          <a:pt x="4" y="17"/>
                        </a:moveTo>
                        <a:lnTo>
                          <a:pt x="36" y="2"/>
                        </a:lnTo>
                        <a:lnTo>
                          <a:pt x="52" y="0"/>
                        </a:lnTo>
                        <a:lnTo>
                          <a:pt x="64" y="0"/>
                        </a:lnTo>
                        <a:lnTo>
                          <a:pt x="86" y="5"/>
                        </a:lnTo>
                        <a:lnTo>
                          <a:pt x="102" y="14"/>
                        </a:lnTo>
                        <a:lnTo>
                          <a:pt x="114" y="26"/>
                        </a:lnTo>
                        <a:lnTo>
                          <a:pt x="126" y="41"/>
                        </a:lnTo>
                        <a:lnTo>
                          <a:pt x="134" y="57"/>
                        </a:lnTo>
                        <a:lnTo>
                          <a:pt x="138" y="75"/>
                        </a:lnTo>
                        <a:lnTo>
                          <a:pt x="114" y="57"/>
                        </a:lnTo>
                        <a:lnTo>
                          <a:pt x="100" y="39"/>
                        </a:lnTo>
                        <a:lnTo>
                          <a:pt x="86" y="24"/>
                        </a:lnTo>
                        <a:lnTo>
                          <a:pt x="70" y="14"/>
                        </a:lnTo>
                        <a:lnTo>
                          <a:pt x="47" y="9"/>
                        </a:lnTo>
                        <a:lnTo>
                          <a:pt x="31" y="12"/>
                        </a:lnTo>
                        <a:lnTo>
                          <a:pt x="0" y="24"/>
                        </a:lnTo>
                        <a:lnTo>
                          <a:pt x="4" y="1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75" name=""/>
                  <p:cNvSpPr/>
                  <p:nvPr/>
                </p:nvSpPr>
                <p:spPr>
                  <a:xfrm>
                    <a:off x="6327720" y="2023920"/>
                    <a:ext cx="212760" cy="87480"/>
                  </a:xfrm>
                  <a:custGeom>
                    <a:avLst/>
                    <a:gdLst/>
                    <a:ahLst/>
                    <a:rect l="l" t="t" r="r" b="b"/>
                    <a:pathLst>
                      <a:path w="134" h="55">
                        <a:moveTo>
                          <a:pt x="0" y="17"/>
                        </a:moveTo>
                        <a:lnTo>
                          <a:pt x="21" y="17"/>
                        </a:lnTo>
                        <a:lnTo>
                          <a:pt x="31" y="11"/>
                        </a:lnTo>
                        <a:lnTo>
                          <a:pt x="43" y="5"/>
                        </a:lnTo>
                        <a:lnTo>
                          <a:pt x="61" y="0"/>
                        </a:lnTo>
                        <a:lnTo>
                          <a:pt x="76" y="2"/>
                        </a:lnTo>
                        <a:lnTo>
                          <a:pt x="92" y="6"/>
                        </a:lnTo>
                        <a:lnTo>
                          <a:pt x="101" y="12"/>
                        </a:lnTo>
                        <a:lnTo>
                          <a:pt x="116" y="23"/>
                        </a:lnTo>
                        <a:lnTo>
                          <a:pt x="125" y="35"/>
                        </a:lnTo>
                        <a:lnTo>
                          <a:pt x="134" y="48"/>
                        </a:lnTo>
                        <a:lnTo>
                          <a:pt x="131" y="54"/>
                        </a:lnTo>
                        <a:lnTo>
                          <a:pt x="120" y="55"/>
                        </a:lnTo>
                        <a:lnTo>
                          <a:pt x="107" y="36"/>
                        </a:lnTo>
                        <a:lnTo>
                          <a:pt x="98" y="30"/>
                        </a:lnTo>
                        <a:lnTo>
                          <a:pt x="91" y="41"/>
                        </a:lnTo>
                        <a:lnTo>
                          <a:pt x="82" y="44"/>
                        </a:lnTo>
                        <a:lnTo>
                          <a:pt x="71" y="44"/>
                        </a:lnTo>
                        <a:lnTo>
                          <a:pt x="61" y="41"/>
                        </a:lnTo>
                        <a:lnTo>
                          <a:pt x="55" y="35"/>
                        </a:lnTo>
                        <a:lnTo>
                          <a:pt x="52" y="26"/>
                        </a:lnTo>
                        <a:lnTo>
                          <a:pt x="39" y="30"/>
                        </a:lnTo>
                        <a:lnTo>
                          <a:pt x="22" y="29"/>
                        </a:lnTo>
                        <a:lnTo>
                          <a:pt x="10" y="29"/>
                        </a:lnTo>
                        <a:lnTo>
                          <a:pt x="0" y="17"/>
                        </a:lnTo>
                        <a:close/>
                      </a:path>
                    </a:pathLst>
                  </a:custGeom>
                  <a:solidFill>
                    <a:srgbClr val="000000"/>
                  </a:solidFill>
                  <a:ln w="0">
                    <a:noFill/>
                  </a:ln>
                </p:spPr>
                <p:style>
                  <a:lnRef idx="0"/>
                  <a:fillRef idx="0"/>
                  <a:effectRef idx="0"/>
                  <a:fontRef idx="minor"/>
                </p:style>
                <p:txBody>
                  <a:bodyPr lIns="90000" rIns="90000" tIns="40680" bIns="40680" anchor="t">
                    <a:noAutofit/>
                  </a:bodyPr>
                  <a:p>
                    <a:endParaRPr b="0" lang="en-US" sz="2400" strike="noStrike" u="none">
                      <a:solidFill>
                        <a:srgbClr val="ffffff"/>
                      </a:solidFill>
                      <a:effectLst/>
                      <a:uFillTx/>
                      <a:latin typeface="Times New Roman"/>
                    </a:endParaRPr>
                  </a:p>
                </p:txBody>
              </p:sp>
              <p:sp>
                <p:nvSpPr>
                  <p:cNvPr id="1576" name=""/>
                  <p:cNvSpPr/>
                  <p:nvPr/>
                </p:nvSpPr>
                <p:spPr>
                  <a:xfrm>
                    <a:off x="6372360" y="2081160"/>
                    <a:ext cx="96840" cy="34920"/>
                  </a:xfrm>
                  <a:custGeom>
                    <a:avLst/>
                    <a:gdLst/>
                    <a:ahLst/>
                    <a:rect l="l" t="t" r="r" b="b"/>
                    <a:pathLst>
                      <a:path w="61" h="22">
                        <a:moveTo>
                          <a:pt x="0" y="0"/>
                        </a:moveTo>
                        <a:lnTo>
                          <a:pt x="11" y="3"/>
                        </a:lnTo>
                        <a:lnTo>
                          <a:pt x="18" y="9"/>
                        </a:lnTo>
                        <a:lnTo>
                          <a:pt x="29" y="15"/>
                        </a:lnTo>
                        <a:lnTo>
                          <a:pt x="39" y="18"/>
                        </a:lnTo>
                        <a:lnTo>
                          <a:pt x="49" y="18"/>
                        </a:lnTo>
                        <a:lnTo>
                          <a:pt x="61" y="15"/>
                        </a:lnTo>
                        <a:lnTo>
                          <a:pt x="48" y="19"/>
                        </a:lnTo>
                        <a:lnTo>
                          <a:pt x="40" y="22"/>
                        </a:lnTo>
                        <a:lnTo>
                          <a:pt x="30" y="21"/>
                        </a:lnTo>
                        <a:lnTo>
                          <a:pt x="14" y="12"/>
                        </a:lnTo>
                        <a:lnTo>
                          <a:pt x="0" y="0"/>
                        </a:lnTo>
                        <a:close/>
                      </a:path>
                    </a:pathLst>
                  </a:custGeom>
                  <a:solidFill>
                    <a:srgbClr val="000000"/>
                  </a:solidFill>
                  <a:ln w="0">
                    <a:noFill/>
                  </a:ln>
                </p:spPr>
                <p:style>
                  <a:lnRef idx="0"/>
                  <a:fillRef idx="0"/>
                  <a:effectRef idx="0"/>
                  <a:fontRef idx="minor"/>
                </p:style>
                <p:txBody>
                  <a:bodyPr lIns="90000" rIns="90000" tIns="-11880" bIns="-11880" anchor="t">
                    <a:noAutofit/>
                  </a:bodyPr>
                  <a:p>
                    <a:endParaRPr b="0" lang="en-US" sz="2400" strike="noStrike" u="none">
                      <a:solidFill>
                        <a:srgbClr val="ffffff"/>
                      </a:solidFill>
                      <a:effectLst/>
                      <a:uFillTx/>
                      <a:latin typeface="Times New Roman"/>
                    </a:endParaRPr>
                  </a:p>
                </p:txBody>
              </p:sp>
            </p:grpSp>
            <p:grpSp>
              <p:nvGrpSpPr>
                <p:cNvPr id="1577" name=""/>
                <p:cNvGrpSpPr/>
                <p:nvPr/>
              </p:nvGrpSpPr>
              <p:grpSpPr>
                <a:xfrm>
                  <a:off x="6680160" y="2031840"/>
                  <a:ext cx="225360" cy="169920"/>
                  <a:chOff x="6680160" y="2031840"/>
                  <a:chExt cx="225360" cy="169920"/>
                </a:xfrm>
              </p:grpSpPr>
              <p:sp>
                <p:nvSpPr>
                  <p:cNvPr id="1578" name=""/>
                  <p:cNvSpPr/>
                  <p:nvPr/>
                </p:nvSpPr>
                <p:spPr>
                  <a:xfrm>
                    <a:off x="6680160" y="2031840"/>
                    <a:ext cx="225360" cy="115920"/>
                  </a:xfrm>
                  <a:custGeom>
                    <a:avLst/>
                    <a:gdLst/>
                    <a:ahLst/>
                    <a:rect l="l" t="t" r="r" b="b"/>
                    <a:pathLst>
                      <a:path w="142" h="73">
                        <a:moveTo>
                          <a:pt x="1" y="73"/>
                        </a:moveTo>
                        <a:lnTo>
                          <a:pt x="0" y="64"/>
                        </a:lnTo>
                        <a:lnTo>
                          <a:pt x="7" y="42"/>
                        </a:lnTo>
                        <a:lnTo>
                          <a:pt x="20" y="24"/>
                        </a:lnTo>
                        <a:lnTo>
                          <a:pt x="32" y="15"/>
                        </a:lnTo>
                        <a:lnTo>
                          <a:pt x="50" y="6"/>
                        </a:lnTo>
                        <a:lnTo>
                          <a:pt x="77" y="0"/>
                        </a:lnTo>
                        <a:lnTo>
                          <a:pt x="101" y="0"/>
                        </a:lnTo>
                        <a:lnTo>
                          <a:pt x="121" y="0"/>
                        </a:lnTo>
                        <a:lnTo>
                          <a:pt x="138" y="10"/>
                        </a:lnTo>
                        <a:lnTo>
                          <a:pt x="142" y="21"/>
                        </a:lnTo>
                        <a:lnTo>
                          <a:pt x="133" y="15"/>
                        </a:lnTo>
                        <a:lnTo>
                          <a:pt x="115" y="10"/>
                        </a:lnTo>
                        <a:lnTo>
                          <a:pt x="90" y="10"/>
                        </a:lnTo>
                        <a:lnTo>
                          <a:pt x="71" y="15"/>
                        </a:lnTo>
                        <a:lnTo>
                          <a:pt x="55" y="22"/>
                        </a:lnTo>
                        <a:lnTo>
                          <a:pt x="40" y="28"/>
                        </a:lnTo>
                        <a:lnTo>
                          <a:pt x="29" y="37"/>
                        </a:lnTo>
                        <a:lnTo>
                          <a:pt x="20" y="49"/>
                        </a:lnTo>
                        <a:lnTo>
                          <a:pt x="13" y="64"/>
                        </a:lnTo>
                        <a:lnTo>
                          <a:pt x="1" y="7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79" name=""/>
                  <p:cNvSpPr/>
                  <p:nvPr/>
                </p:nvSpPr>
                <p:spPr>
                  <a:xfrm>
                    <a:off x="6726240" y="2100240"/>
                    <a:ext cx="179280" cy="101520"/>
                  </a:xfrm>
                  <a:custGeom>
                    <a:avLst/>
                    <a:gdLst/>
                    <a:ahLst/>
                    <a:rect l="l" t="t" r="r" b="b"/>
                    <a:pathLst>
                      <a:path w="113" h="64">
                        <a:moveTo>
                          <a:pt x="0" y="31"/>
                        </a:moveTo>
                        <a:lnTo>
                          <a:pt x="2" y="18"/>
                        </a:lnTo>
                        <a:lnTo>
                          <a:pt x="18" y="7"/>
                        </a:lnTo>
                        <a:lnTo>
                          <a:pt x="31" y="3"/>
                        </a:lnTo>
                        <a:lnTo>
                          <a:pt x="51" y="0"/>
                        </a:lnTo>
                        <a:lnTo>
                          <a:pt x="69" y="3"/>
                        </a:lnTo>
                        <a:lnTo>
                          <a:pt x="82" y="7"/>
                        </a:lnTo>
                        <a:lnTo>
                          <a:pt x="98" y="7"/>
                        </a:lnTo>
                        <a:lnTo>
                          <a:pt x="91" y="13"/>
                        </a:lnTo>
                        <a:lnTo>
                          <a:pt x="103" y="25"/>
                        </a:lnTo>
                        <a:lnTo>
                          <a:pt x="104" y="39"/>
                        </a:lnTo>
                        <a:lnTo>
                          <a:pt x="109" y="51"/>
                        </a:lnTo>
                        <a:lnTo>
                          <a:pt x="113" y="54"/>
                        </a:lnTo>
                        <a:lnTo>
                          <a:pt x="109" y="64"/>
                        </a:lnTo>
                        <a:lnTo>
                          <a:pt x="94" y="57"/>
                        </a:lnTo>
                        <a:lnTo>
                          <a:pt x="88" y="45"/>
                        </a:lnTo>
                        <a:lnTo>
                          <a:pt x="85" y="37"/>
                        </a:lnTo>
                        <a:lnTo>
                          <a:pt x="75" y="36"/>
                        </a:lnTo>
                        <a:lnTo>
                          <a:pt x="69" y="40"/>
                        </a:lnTo>
                        <a:lnTo>
                          <a:pt x="57" y="43"/>
                        </a:lnTo>
                        <a:lnTo>
                          <a:pt x="43" y="43"/>
                        </a:lnTo>
                        <a:lnTo>
                          <a:pt x="33" y="37"/>
                        </a:lnTo>
                        <a:lnTo>
                          <a:pt x="29" y="30"/>
                        </a:lnTo>
                        <a:lnTo>
                          <a:pt x="27" y="21"/>
                        </a:lnTo>
                        <a:lnTo>
                          <a:pt x="12" y="25"/>
                        </a:lnTo>
                        <a:lnTo>
                          <a:pt x="0" y="31"/>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80" name=""/>
                  <p:cNvSpPr/>
                  <p:nvPr/>
                </p:nvSpPr>
                <p:spPr>
                  <a:xfrm>
                    <a:off x="6711840" y="2154240"/>
                    <a:ext cx="14400" cy="27000"/>
                  </a:xfrm>
                  <a:custGeom>
                    <a:avLst/>
                    <a:gdLst/>
                    <a:ahLst/>
                    <a:rect l="l" t="t" r="r" b="b"/>
                    <a:pathLst>
                      <a:path w="9" h="17">
                        <a:moveTo>
                          <a:pt x="9" y="0"/>
                        </a:moveTo>
                        <a:lnTo>
                          <a:pt x="2" y="8"/>
                        </a:lnTo>
                        <a:lnTo>
                          <a:pt x="0" y="14"/>
                        </a:lnTo>
                        <a:lnTo>
                          <a:pt x="5" y="17"/>
                        </a:lnTo>
                        <a:lnTo>
                          <a:pt x="6" y="3"/>
                        </a:lnTo>
                        <a:lnTo>
                          <a:pt x="9" y="0"/>
                        </a:lnTo>
                        <a:close/>
                      </a:path>
                    </a:pathLst>
                  </a:custGeom>
                  <a:solidFill>
                    <a:srgbClr val="000000"/>
                  </a:solidFill>
                  <a:ln w="0">
                    <a:noFill/>
                  </a:ln>
                </p:spPr>
                <p:style>
                  <a:lnRef idx="0"/>
                  <a:fillRef idx="0"/>
                  <a:effectRef idx="0"/>
                  <a:fontRef idx="minor"/>
                </p:style>
                <p:txBody>
                  <a:bodyPr lIns="90000" rIns="90000" tIns="-19800" bIns="-19800" anchor="t">
                    <a:noAutofit/>
                  </a:bodyPr>
                  <a:p>
                    <a:endParaRPr b="0" lang="en-US" sz="2400" strike="noStrike" u="none">
                      <a:solidFill>
                        <a:srgbClr val="ffffff"/>
                      </a:solidFill>
                      <a:effectLst/>
                      <a:uFillTx/>
                      <a:latin typeface="Times New Roman"/>
                    </a:endParaRPr>
                  </a:p>
                </p:txBody>
              </p:sp>
            </p:grpSp>
          </p:grpSp>
          <p:sp>
            <p:nvSpPr>
              <p:cNvPr id="1581" name=""/>
              <p:cNvSpPr/>
              <p:nvPr/>
            </p:nvSpPr>
            <p:spPr>
              <a:xfrm>
                <a:off x="6513480" y="2278080"/>
                <a:ext cx="174600" cy="96840"/>
              </a:xfrm>
              <a:custGeom>
                <a:avLst/>
                <a:gdLst/>
                <a:ahLst/>
                <a:rect l="l" t="t" r="r" b="b"/>
                <a:pathLst>
                  <a:path w="110" h="61">
                    <a:moveTo>
                      <a:pt x="29" y="0"/>
                    </a:moveTo>
                    <a:lnTo>
                      <a:pt x="18" y="6"/>
                    </a:lnTo>
                    <a:lnTo>
                      <a:pt x="9" y="10"/>
                    </a:lnTo>
                    <a:lnTo>
                      <a:pt x="2" y="19"/>
                    </a:lnTo>
                    <a:lnTo>
                      <a:pt x="0" y="28"/>
                    </a:lnTo>
                    <a:lnTo>
                      <a:pt x="5" y="38"/>
                    </a:lnTo>
                    <a:lnTo>
                      <a:pt x="20" y="40"/>
                    </a:lnTo>
                    <a:lnTo>
                      <a:pt x="33" y="46"/>
                    </a:lnTo>
                    <a:lnTo>
                      <a:pt x="42" y="55"/>
                    </a:lnTo>
                    <a:lnTo>
                      <a:pt x="55" y="61"/>
                    </a:lnTo>
                    <a:lnTo>
                      <a:pt x="72" y="58"/>
                    </a:lnTo>
                    <a:lnTo>
                      <a:pt x="82" y="52"/>
                    </a:lnTo>
                    <a:lnTo>
                      <a:pt x="99" y="46"/>
                    </a:lnTo>
                    <a:lnTo>
                      <a:pt x="110" y="47"/>
                    </a:lnTo>
                  </a:path>
                </a:pathLst>
              </a:custGeom>
              <a:noFill/>
              <a:ln w="19080">
                <a:solidFill>
                  <a:srgbClr val="ff7f3f"/>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582" name=""/>
            <p:cNvGrpSpPr/>
            <p:nvPr/>
          </p:nvGrpSpPr>
          <p:grpSpPr>
            <a:xfrm>
              <a:off x="6016680" y="1314360"/>
              <a:ext cx="1285920" cy="1254240"/>
              <a:chOff x="6016680" y="1314360"/>
              <a:chExt cx="1285920" cy="1254240"/>
            </a:xfrm>
          </p:grpSpPr>
          <p:sp>
            <p:nvSpPr>
              <p:cNvPr id="1583" name=""/>
              <p:cNvSpPr/>
              <p:nvPr/>
            </p:nvSpPr>
            <p:spPr>
              <a:xfrm>
                <a:off x="6016680" y="1314360"/>
                <a:ext cx="1285920" cy="1254240"/>
              </a:xfrm>
              <a:custGeom>
                <a:avLst/>
                <a:gdLst/>
                <a:ahLst/>
                <a:rect l="l" t="t" r="r" b="b"/>
                <a:pathLst>
                  <a:path w="810" h="790">
                    <a:moveTo>
                      <a:pt x="154" y="743"/>
                    </a:moveTo>
                    <a:lnTo>
                      <a:pt x="123" y="726"/>
                    </a:lnTo>
                    <a:lnTo>
                      <a:pt x="105" y="708"/>
                    </a:lnTo>
                    <a:lnTo>
                      <a:pt x="99" y="691"/>
                    </a:lnTo>
                    <a:lnTo>
                      <a:pt x="92" y="656"/>
                    </a:lnTo>
                    <a:lnTo>
                      <a:pt x="73" y="647"/>
                    </a:lnTo>
                    <a:lnTo>
                      <a:pt x="65" y="614"/>
                    </a:lnTo>
                    <a:lnTo>
                      <a:pt x="56" y="598"/>
                    </a:lnTo>
                    <a:lnTo>
                      <a:pt x="50" y="589"/>
                    </a:lnTo>
                    <a:lnTo>
                      <a:pt x="41" y="560"/>
                    </a:lnTo>
                    <a:lnTo>
                      <a:pt x="10" y="511"/>
                    </a:lnTo>
                    <a:lnTo>
                      <a:pt x="28" y="428"/>
                    </a:lnTo>
                    <a:lnTo>
                      <a:pt x="10" y="418"/>
                    </a:lnTo>
                    <a:lnTo>
                      <a:pt x="0" y="369"/>
                    </a:lnTo>
                    <a:lnTo>
                      <a:pt x="1" y="334"/>
                    </a:lnTo>
                    <a:lnTo>
                      <a:pt x="4" y="296"/>
                    </a:lnTo>
                    <a:lnTo>
                      <a:pt x="24" y="254"/>
                    </a:lnTo>
                    <a:lnTo>
                      <a:pt x="70" y="230"/>
                    </a:lnTo>
                    <a:lnTo>
                      <a:pt x="65" y="187"/>
                    </a:lnTo>
                    <a:lnTo>
                      <a:pt x="105" y="137"/>
                    </a:lnTo>
                    <a:lnTo>
                      <a:pt x="125" y="116"/>
                    </a:lnTo>
                    <a:lnTo>
                      <a:pt x="145" y="83"/>
                    </a:lnTo>
                    <a:lnTo>
                      <a:pt x="178" y="61"/>
                    </a:lnTo>
                    <a:lnTo>
                      <a:pt x="212" y="61"/>
                    </a:lnTo>
                    <a:lnTo>
                      <a:pt x="266" y="13"/>
                    </a:lnTo>
                    <a:lnTo>
                      <a:pt x="310" y="9"/>
                    </a:lnTo>
                    <a:lnTo>
                      <a:pt x="343" y="0"/>
                    </a:lnTo>
                    <a:lnTo>
                      <a:pt x="374" y="4"/>
                    </a:lnTo>
                    <a:lnTo>
                      <a:pt x="404" y="9"/>
                    </a:lnTo>
                    <a:lnTo>
                      <a:pt x="437" y="9"/>
                    </a:lnTo>
                    <a:lnTo>
                      <a:pt x="480" y="13"/>
                    </a:lnTo>
                    <a:lnTo>
                      <a:pt x="526" y="34"/>
                    </a:lnTo>
                    <a:lnTo>
                      <a:pt x="553" y="49"/>
                    </a:lnTo>
                    <a:lnTo>
                      <a:pt x="609" y="65"/>
                    </a:lnTo>
                    <a:lnTo>
                      <a:pt x="646" y="102"/>
                    </a:lnTo>
                    <a:lnTo>
                      <a:pt x="667" y="129"/>
                    </a:lnTo>
                    <a:lnTo>
                      <a:pt x="687" y="160"/>
                    </a:lnTo>
                    <a:lnTo>
                      <a:pt x="696" y="192"/>
                    </a:lnTo>
                    <a:lnTo>
                      <a:pt x="712" y="218"/>
                    </a:lnTo>
                    <a:lnTo>
                      <a:pt x="731" y="244"/>
                    </a:lnTo>
                    <a:lnTo>
                      <a:pt x="761" y="276"/>
                    </a:lnTo>
                    <a:lnTo>
                      <a:pt x="780" y="334"/>
                    </a:lnTo>
                    <a:lnTo>
                      <a:pt x="797" y="382"/>
                    </a:lnTo>
                    <a:lnTo>
                      <a:pt x="810" y="415"/>
                    </a:lnTo>
                    <a:lnTo>
                      <a:pt x="806" y="437"/>
                    </a:lnTo>
                    <a:lnTo>
                      <a:pt x="792" y="485"/>
                    </a:lnTo>
                    <a:lnTo>
                      <a:pt x="774" y="511"/>
                    </a:lnTo>
                    <a:lnTo>
                      <a:pt x="779" y="553"/>
                    </a:lnTo>
                    <a:lnTo>
                      <a:pt x="767" y="578"/>
                    </a:lnTo>
                    <a:lnTo>
                      <a:pt x="727" y="605"/>
                    </a:lnTo>
                    <a:lnTo>
                      <a:pt x="713" y="633"/>
                    </a:lnTo>
                    <a:lnTo>
                      <a:pt x="642" y="691"/>
                    </a:lnTo>
                    <a:lnTo>
                      <a:pt x="642" y="717"/>
                    </a:lnTo>
                    <a:lnTo>
                      <a:pt x="611" y="748"/>
                    </a:lnTo>
                    <a:lnTo>
                      <a:pt x="557" y="776"/>
                    </a:lnTo>
                    <a:lnTo>
                      <a:pt x="529" y="790"/>
                    </a:lnTo>
                    <a:lnTo>
                      <a:pt x="562" y="717"/>
                    </a:lnTo>
                    <a:lnTo>
                      <a:pt x="593" y="638"/>
                    </a:lnTo>
                    <a:lnTo>
                      <a:pt x="611" y="575"/>
                    </a:lnTo>
                    <a:lnTo>
                      <a:pt x="623" y="508"/>
                    </a:lnTo>
                    <a:lnTo>
                      <a:pt x="623" y="476"/>
                    </a:lnTo>
                    <a:lnTo>
                      <a:pt x="614" y="440"/>
                    </a:lnTo>
                    <a:lnTo>
                      <a:pt x="618" y="370"/>
                    </a:lnTo>
                    <a:lnTo>
                      <a:pt x="609" y="348"/>
                    </a:lnTo>
                    <a:lnTo>
                      <a:pt x="593" y="333"/>
                    </a:lnTo>
                    <a:lnTo>
                      <a:pt x="531" y="366"/>
                    </a:lnTo>
                    <a:lnTo>
                      <a:pt x="498" y="382"/>
                    </a:lnTo>
                    <a:lnTo>
                      <a:pt x="449" y="388"/>
                    </a:lnTo>
                    <a:lnTo>
                      <a:pt x="383" y="388"/>
                    </a:lnTo>
                    <a:lnTo>
                      <a:pt x="333" y="385"/>
                    </a:lnTo>
                    <a:lnTo>
                      <a:pt x="306" y="378"/>
                    </a:lnTo>
                    <a:lnTo>
                      <a:pt x="281" y="364"/>
                    </a:lnTo>
                    <a:lnTo>
                      <a:pt x="250" y="364"/>
                    </a:lnTo>
                    <a:lnTo>
                      <a:pt x="218" y="375"/>
                    </a:lnTo>
                    <a:lnTo>
                      <a:pt x="205" y="395"/>
                    </a:lnTo>
                    <a:lnTo>
                      <a:pt x="199" y="424"/>
                    </a:lnTo>
                    <a:lnTo>
                      <a:pt x="186" y="449"/>
                    </a:lnTo>
                    <a:lnTo>
                      <a:pt x="165" y="453"/>
                    </a:lnTo>
                    <a:lnTo>
                      <a:pt x="148" y="485"/>
                    </a:lnTo>
                    <a:lnTo>
                      <a:pt x="142" y="534"/>
                    </a:lnTo>
                    <a:lnTo>
                      <a:pt x="132" y="546"/>
                    </a:lnTo>
                    <a:lnTo>
                      <a:pt x="119" y="552"/>
                    </a:lnTo>
                    <a:lnTo>
                      <a:pt x="104" y="553"/>
                    </a:lnTo>
                    <a:lnTo>
                      <a:pt x="92" y="559"/>
                    </a:lnTo>
                    <a:lnTo>
                      <a:pt x="86" y="569"/>
                    </a:lnTo>
                    <a:lnTo>
                      <a:pt x="83" y="581"/>
                    </a:lnTo>
                    <a:lnTo>
                      <a:pt x="86" y="601"/>
                    </a:lnTo>
                    <a:lnTo>
                      <a:pt x="96" y="617"/>
                    </a:lnTo>
                    <a:lnTo>
                      <a:pt x="116" y="630"/>
                    </a:lnTo>
                    <a:lnTo>
                      <a:pt x="140" y="630"/>
                    </a:lnTo>
                    <a:lnTo>
                      <a:pt x="147" y="696"/>
                    </a:lnTo>
                    <a:lnTo>
                      <a:pt x="154" y="743"/>
                    </a:lnTo>
                    <a:close/>
                  </a:path>
                </a:pathLst>
              </a:custGeom>
              <a:solidFill>
                <a:srgbClr val="7f5f3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1584" name=""/>
              <p:cNvGrpSpPr/>
              <p:nvPr/>
            </p:nvGrpSpPr>
            <p:grpSpPr>
              <a:xfrm>
                <a:off x="6059520" y="1362240"/>
                <a:ext cx="1204920" cy="877680"/>
                <a:chOff x="6059520" y="1362240"/>
                <a:chExt cx="1204920" cy="877680"/>
              </a:xfrm>
            </p:grpSpPr>
            <p:sp>
              <p:nvSpPr>
                <p:cNvPr id="1585" name=""/>
                <p:cNvSpPr/>
                <p:nvPr/>
              </p:nvSpPr>
              <p:spPr>
                <a:xfrm>
                  <a:off x="6059520" y="1693800"/>
                  <a:ext cx="506520" cy="349200"/>
                </a:xfrm>
                <a:custGeom>
                  <a:avLst/>
                  <a:gdLst/>
                  <a:ahLst/>
                  <a:rect l="l" t="t" r="r" b="b"/>
                  <a:pathLst>
                    <a:path w="319" h="220">
                      <a:moveTo>
                        <a:pt x="10" y="220"/>
                      </a:moveTo>
                      <a:lnTo>
                        <a:pt x="66" y="220"/>
                      </a:lnTo>
                      <a:lnTo>
                        <a:pt x="159" y="171"/>
                      </a:lnTo>
                      <a:lnTo>
                        <a:pt x="90" y="165"/>
                      </a:lnTo>
                      <a:lnTo>
                        <a:pt x="40" y="158"/>
                      </a:lnTo>
                      <a:lnTo>
                        <a:pt x="17" y="149"/>
                      </a:lnTo>
                      <a:lnTo>
                        <a:pt x="0" y="122"/>
                      </a:lnTo>
                      <a:lnTo>
                        <a:pt x="1" y="72"/>
                      </a:lnTo>
                      <a:lnTo>
                        <a:pt x="40" y="91"/>
                      </a:lnTo>
                      <a:lnTo>
                        <a:pt x="68" y="103"/>
                      </a:lnTo>
                      <a:lnTo>
                        <a:pt x="113" y="109"/>
                      </a:lnTo>
                      <a:lnTo>
                        <a:pt x="144" y="113"/>
                      </a:lnTo>
                      <a:lnTo>
                        <a:pt x="190" y="131"/>
                      </a:lnTo>
                      <a:lnTo>
                        <a:pt x="157" y="94"/>
                      </a:lnTo>
                      <a:lnTo>
                        <a:pt x="132" y="73"/>
                      </a:lnTo>
                      <a:lnTo>
                        <a:pt x="95" y="55"/>
                      </a:lnTo>
                      <a:lnTo>
                        <a:pt x="99" y="14"/>
                      </a:lnTo>
                      <a:lnTo>
                        <a:pt x="95" y="0"/>
                      </a:lnTo>
                      <a:lnTo>
                        <a:pt x="144" y="2"/>
                      </a:lnTo>
                      <a:lnTo>
                        <a:pt x="145" y="36"/>
                      </a:lnTo>
                      <a:lnTo>
                        <a:pt x="153" y="63"/>
                      </a:lnTo>
                      <a:lnTo>
                        <a:pt x="168" y="81"/>
                      </a:lnTo>
                      <a:lnTo>
                        <a:pt x="197" y="95"/>
                      </a:lnTo>
                      <a:lnTo>
                        <a:pt x="242" y="113"/>
                      </a:lnTo>
                      <a:lnTo>
                        <a:pt x="295" y="131"/>
                      </a:lnTo>
                      <a:lnTo>
                        <a:pt x="319" y="136"/>
                      </a:lnTo>
                    </a:path>
                  </a:pathLst>
                </a:custGeom>
                <a:noFill/>
                <a:ln w="19080">
                  <a:solidFill>
                    <a:srgbClr val="5f3f1f"/>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86" name=""/>
                <p:cNvSpPr/>
                <p:nvPr/>
              </p:nvSpPr>
              <p:spPr>
                <a:xfrm>
                  <a:off x="6138720" y="1533600"/>
                  <a:ext cx="979560" cy="290520"/>
                </a:xfrm>
                <a:custGeom>
                  <a:avLst/>
                  <a:gdLst/>
                  <a:ahLst/>
                  <a:rect l="l" t="t" r="r" b="b"/>
                  <a:pathLst>
                    <a:path w="617" h="183">
                      <a:moveTo>
                        <a:pt x="0" y="83"/>
                      </a:moveTo>
                      <a:lnTo>
                        <a:pt x="43" y="72"/>
                      </a:lnTo>
                      <a:lnTo>
                        <a:pt x="103" y="75"/>
                      </a:lnTo>
                      <a:lnTo>
                        <a:pt x="144" y="67"/>
                      </a:lnTo>
                      <a:lnTo>
                        <a:pt x="129" y="107"/>
                      </a:lnTo>
                      <a:lnTo>
                        <a:pt x="149" y="138"/>
                      </a:lnTo>
                      <a:lnTo>
                        <a:pt x="189" y="106"/>
                      </a:lnTo>
                      <a:lnTo>
                        <a:pt x="228" y="67"/>
                      </a:lnTo>
                      <a:lnTo>
                        <a:pt x="272" y="40"/>
                      </a:lnTo>
                      <a:lnTo>
                        <a:pt x="330" y="8"/>
                      </a:lnTo>
                      <a:lnTo>
                        <a:pt x="348" y="0"/>
                      </a:lnTo>
                      <a:lnTo>
                        <a:pt x="482" y="36"/>
                      </a:lnTo>
                      <a:lnTo>
                        <a:pt x="528" y="94"/>
                      </a:lnTo>
                      <a:lnTo>
                        <a:pt x="541" y="110"/>
                      </a:lnTo>
                      <a:lnTo>
                        <a:pt x="540" y="179"/>
                      </a:lnTo>
                      <a:lnTo>
                        <a:pt x="568" y="183"/>
                      </a:lnTo>
                      <a:lnTo>
                        <a:pt x="607" y="137"/>
                      </a:lnTo>
                      <a:lnTo>
                        <a:pt x="617" y="101"/>
                      </a:lnTo>
                      <a:lnTo>
                        <a:pt x="616" y="61"/>
                      </a:lnTo>
                    </a:path>
                  </a:pathLst>
                </a:custGeom>
                <a:noFill/>
                <a:ln w="19080">
                  <a:solidFill>
                    <a:srgbClr val="5f3f1f"/>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87" name=""/>
                <p:cNvSpPr/>
                <p:nvPr/>
              </p:nvSpPr>
              <p:spPr>
                <a:xfrm>
                  <a:off x="6195960" y="1362240"/>
                  <a:ext cx="858960" cy="355320"/>
                </a:xfrm>
                <a:custGeom>
                  <a:avLst/>
                  <a:gdLst/>
                  <a:ahLst/>
                  <a:rect l="l" t="t" r="r" b="b"/>
                  <a:pathLst>
                    <a:path w="541" h="224">
                      <a:moveTo>
                        <a:pt x="189" y="151"/>
                      </a:moveTo>
                      <a:lnTo>
                        <a:pt x="144" y="133"/>
                      </a:lnTo>
                      <a:lnTo>
                        <a:pt x="73" y="133"/>
                      </a:lnTo>
                      <a:lnTo>
                        <a:pt x="0" y="144"/>
                      </a:lnTo>
                      <a:lnTo>
                        <a:pt x="113" y="102"/>
                      </a:lnTo>
                      <a:lnTo>
                        <a:pt x="205" y="99"/>
                      </a:lnTo>
                      <a:lnTo>
                        <a:pt x="171" y="77"/>
                      </a:lnTo>
                      <a:lnTo>
                        <a:pt x="102" y="58"/>
                      </a:lnTo>
                      <a:lnTo>
                        <a:pt x="192" y="53"/>
                      </a:lnTo>
                      <a:lnTo>
                        <a:pt x="224" y="71"/>
                      </a:lnTo>
                      <a:lnTo>
                        <a:pt x="267" y="90"/>
                      </a:lnTo>
                      <a:lnTo>
                        <a:pt x="296" y="64"/>
                      </a:lnTo>
                      <a:lnTo>
                        <a:pt x="242" y="9"/>
                      </a:lnTo>
                      <a:lnTo>
                        <a:pt x="281" y="0"/>
                      </a:lnTo>
                      <a:lnTo>
                        <a:pt x="312" y="0"/>
                      </a:lnTo>
                      <a:lnTo>
                        <a:pt x="339" y="72"/>
                      </a:lnTo>
                      <a:lnTo>
                        <a:pt x="365" y="46"/>
                      </a:lnTo>
                      <a:lnTo>
                        <a:pt x="374" y="19"/>
                      </a:lnTo>
                      <a:lnTo>
                        <a:pt x="401" y="49"/>
                      </a:lnTo>
                      <a:lnTo>
                        <a:pt x="420" y="80"/>
                      </a:lnTo>
                      <a:lnTo>
                        <a:pt x="429" y="95"/>
                      </a:lnTo>
                      <a:lnTo>
                        <a:pt x="438" y="113"/>
                      </a:lnTo>
                      <a:lnTo>
                        <a:pt x="459" y="120"/>
                      </a:lnTo>
                      <a:lnTo>
                        <a:pt x="468" y="64"/>
                      </a:lnTo>
                      <a:lnTo>
                        <a:pt x="501" y="75"/>
                      </a:lnTo>
                      <a:lnTo>
                        <a:pt x="495" y="122"/>
                      </a:lnTo>
                      <a:lnTo>
                        <a:pt x="490" y="142"/>
                      </a:lnTo>
                      <a:lnTo>
                        <a:pt x="514" y="169"/>
                      </a:lnTo>
                      <a:lnTo>
                        <a:pt x="541" y="224"/>
                      </a:lnTo>
                    </a:path>
                  </a:pathLst>
                </a:custGeom>
                <a:noFill/>
                <a:ln w="19080">
                  <a:solidFill>
                    <a:srgbClr val="5f3f1f"/>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88" name=""/>
                <p:cNvSpPr/>
                <p:nvPr/>
              </p:nvSpPr>
              <p:spPr>
                <a:xfrm>
                  <a:off x="7024680" y="1697040"/>
                  <a:ext cx="239760" cy="542880"/>
                </a:xfrm>
                <a:custGeom>
                  <a:avLst/>
                  <a:gdLst/>
                  <a:ahLst/>
                  <a:rect l="l" t="t" r="r" b="b"/>
                  <a:pathLst>
                    <a:path w="151" h="342">
                      <a:moveTo>
                        <a:pt x="80" y="0"/>
                      </a:moveTo>
                      <a:lnTo>
                        <a:pt x="117" y="80"/>
                      </a:lnTo>
                      <a:lnTo>
                        <a:pt x="135" y="123"/>
                      </a:lnTo>
                      <a:lnTo>
                        <a:pt x="148" y="165"/>
                      </a:lnTo>
                      <a:lnTo>
                        <a:pt x="151" y="196"/>
                      </a:lnTo>
                      <a:lnTo>
                        <a:pt x="142" y="235"/>
                      </a:lnTo>
                      <a:lnTo>
                        <a:pt x="130" y="253"/>
                      </a:lnTo>
                      <a:lnTo>
                        <a:pt x="117" y="199"/>
                      </a:lnTo>
                      <a:lnTo>
                        <a:pt x="102" y="154"/>
                      </a:lnTo>
                      <a:lnTo>
                        <a:pt x="72" y="101"/>
                      </a:lnTo>
                      <a:lnTo>
                        <a:pt x="46" y="61"/>
                      </a:lnTo>
                      <a:lnTo>
                        <a:pt x="28" y="150"/>
                      </a:lnTo>
                      <a:lnTo>
                        <a:pt x="66" y="201"/>
                      </a:lnTo>
                      <a:lnTo>
                        <a:pt x="86" y="227"/>
                      </a:lnTo>
                      <a:lnTo>
                        <a:pt x="98" y="342"/>
                      </a:lnTo>
                      <a:lnTo>
                        <a:pt x="32" y="315"/>
                      </a:lnTo>
                      <a:lnTo>
                        <a:pt x="19" y="270"/>
                      </a:lnTo>
                      <a:lnTo>
                        <a:pt x="0" y="217"/>
                      </a:lnTo>
                    </a:path>
                  </a:pathLst>
                </a:custGeom>
                <a:noFill/>
                <a:ln w="19080">
                  <a:solidFill>
                    <a:srgbClr val="5f3f1f"/>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sp>
          <p:nvSpPr>
            <p:cNvPr id="1589" name=""/>
            <p:cNvSpPr/>
            <p:nvPr/>
          </p:nvSpPr>
          <p:spPr>
            <a:xfrm>
              <a:off x="6192720" y="2279520"/>
              <a:ext cx="57240" cy="61920"/>
            </a:xfrm>
            <a:prstGeom prst="ellipse">
              <a:avLst/>
            </a:prstGeom>
            <a:solidFill>
              <a:srgbClr val="cc3300"/>
            </a:solidFill>
            <a:ln w="19080">
              <a:solidFill>
                <a:srgbClr val="ff009f"/>
              </a:solidFill>
              <a:miter/>
            </a:ln>
          </p:spPr>
          <p:style>
            <a:lnRef idx="0"/>
            <a:fillRef idx="0"/>
            <a:effectRef idx="0"/>
            <a:fontRef idx="minor"/>
          </p:style>
          <p:txBody>
            <a:bodyPr lIns="90000" rIns="90000" tIns="-2880" bIns="-2880" anchor="t">
              <a:noAutofit/>
            </a:bodyPr>
            <a:p>
              <a:endParaRPr b="0" lang="en-US" sz="2400" strike="noStrike" u="none">
                <a:solidFill>
                  <a:srgbClr val="ffffff"/>
                </a:solidFill>
                <a:effectLst/>
                <a:uFillTx/>
                <a:latin typeface="Times New Roman"/>
              </a:endParaRPr>
            </a:p>
          </p:txBody>
        </p:sp>
      </p:grpSp>
      <p:grpSp>
        <p:nvGrpSpPr>
          <p:cNvPr id="1590" name=""/>
          <p:cNvGrpSpPr/>
          <p:nvPr/>
        </p:nvGrpSpPr>
        <p:grpSpPr>
          <a:xfrm>
            <a:off x="5332320" y="2843280"/>
            <a:ext cx="2230560" cy="2425680"/>
            <a:chOff x="5332320" y="2843280"/>
            <a:chExt cx="2230560" cy="2425680"/>
          </a:xfrm>
        </p:grpSpPr>
        <p:sp>
          <p:nvSpPr>
            <p:cNvPr id="1591" name=""/>
            <p:cNvSpPr/>
            <p:nvPr/>
          </p:nvSpPr>
          <p:spPr>
            <a:xfrm>
              <a:off x="5332320" y="2843280"/>
              <a:ext cx="2230560" cy="2425680"/>
            </a:xfrm>
            <a:custGeom>
              <a:avLst/>
              <a:gdLst/>
              <a:ahLst/>
              <a:rect l="l" t="t" r="r" b="b"/>
              <a:pathLst>
                <a:path w="1405" h="1528">
                  <a:moveTo>
                    <a:pt x="510" y="8"/>
                  </a:moveTo>
                  <a:lnTo>
                    <a:pt x="486" y="15"/>
                  </a:lnTo>
                  <a:lnTo>
                    <a:pt x="450" y="24"/>
                  </a:lnTo>
                  <a:lnTo>
                    <a:pt x="417" y="32"/>
                  </a:lnTo>
                  <a:lnTo>
                    <a:pt x="379" y="41"/>
                  </a:lnTo>
                  <a:lnTo>
                    <a:pt x="343" y="48"/>
                  </a:lnTo>
                  <a:lnTo>
                    <a:pt x="312" y="57"/>
                  </a:lnTo>
                  <a:lnTo>
                    <a:pt x="290" y="64"/>
                  </a:lnTo>
                  <a:lnTo>
                    <a:pt x="269" y="75"/>
                  </a:lnTo>
                  <a:lnTo>
                    <a:pt x="245" y="88"/>
                  </a:lnTo>
                  <a:lnTo>
                    <a:pt x="226" y="103"/>
                  </a:lnTo>
                  <a:lnTo>
                    <a:pt x="208" y="118"/>
                  </a:lnTo>
                  <a:lnTo>
                    <a:pt x="190" y="134"/>
                  </a:lnTo>
                  <a:lnTo>
                    <a:pt x="171" y="155"/>
                  </a:lnTo>
                  <a:lnTo>
                    <a:pt x="151" y="182"/>
                  </a:lnTo>
                  <a:lnTo>
                    <a:pt x="119" y="232"/>
                  </a:lnTo>
                  <a:lnTo>
                    <a:pt x="65" y="325"/>
                  </a:lnTo>
                  <a:lnTo>
                    <a:pt x="0" y="438"/>
                  </a:lnTo>
                  <a:lnTo>
                    <a:pt x="7" y="454"/>
                  </a:lnTo>
                  <a:lnTo>
                    <a:pt x="32" y="472"/>
                  </a:lnTo>
                  <a:lnTo>
                    <a:pt x="333" y="585"/>
                  </a:lnTo>
                  <a:lnTo>
                    <a:pt x="343" y="619"/>
                  </a:lnTo>
                  <a:lnTo>
                    <a:pt x="346" y="756"/>
                  </a:lnTo>
                  <a:lnTo>
                    <a:pt x="333" y="942"/>
                  </a:lnTo>
                  <a:lnTo>
                    <a:pt x="319" y="1085"/>
                  </a:lnTo>
                  <a:lnTo>
                    <a:pt x="304" y="1177"/>
                  </a:lnTo>
                  <a:lnTo>
                    <a:pt x="273" y="1302"/>
                  </a:lnTo>
                  <a:lnTo>
                    <a:pt x="224" y="1404"/>
                  </a:lnTo>
                  <a:lnTo>
                    <a:pt x="159" y="1528"/>
                  </a:lnTo>
                  <a:lnTo>
                    <a:pt x="1323" y="1528"/>
                  </a:lnTo>
                  <a:lnTo>
                    <a:pt x="1199" y="1217"/>
                  </a:lnTo>
                  <a:lnTo>
                    <a:pt x="1146" y="951"/>
                  </a:lnTo>
                  <a:lnTo>
                    <a:pt x="1173" y="927"/>
                  </a:lnTo>
                  <a:lnTo>
                    <a:pt x="1204" y="893"/>
                  </a:lnTo>
                  <a:lnTo>
                    <a:pt x="1223" y="851"/>
                  </a:lnTo>
                  <a:lnTo>
                    <a:pt x="1235" y="801"/>
                  </a:lnTo>
                  <a:lnTo>
                    <a:pt x="1237" y="754"/>
                  </a:lnTo>
                  <a:lnTo>
                    <a:pt x="1238" y="710"/>
                  </a:lnTo>
                  <a:lnTo>
                    <a:pt x="1240" y="676"/>
                  </a:lnTo>
                  <a:lnTo>
                    <a:pt x="1244" y="630"/>
                  </a:lnTo>
                  <a:lnTo>
                    <a:pt x="1405" y="496"/>
                  </a:lnTo>
                  <a:lnTo>
                    <a:pt x="1302" y="201"/>
                  </a:lnTo>
                  <a:lnTo>
                    <a:pt x="1286" y="158"/>
                  </a:lnTo>
                  <a:lnTo>
                    <a:pt x="1262" y="127"/>
                  </a:lnTo>
                  <a:lnTo>
                    <a:pt x="1232" y="102"/>
                  </a:lnTo>
                  <a:lnTo>
                    <a:pt x="1193" y="84"/>
                  </a:lnTo>
                  <a:lnTo>
                    <a:pt x="1018" y="30"/>
                  </a:lnTo>
                  <a:lnTo>
                    <a:pt x="988" y="20"/>
                  </a:lnTo>
                  <a:lnTo>
                    <a:pt x="967" y="12"/>
                  </a:lnTo>
                  <a:lnTo>
                    <a:pt x="950" y="8"/>
                  </a:lnTo>
                  <a:lnTo>
                    <a:pt x="932" y="3"/>
                  </a:lnTo>
                  <a:lnTo>
                    <a:pt x="914" y="0"/>
                  </a:lnTo>
                  <a:lnTo>
                    <a:pt x="914" y="26"/>
                  </a:lnTo>
                  <a:lnTo>
                    <a:pt x="924" y="42"/>
                  </a:lnTo>
                  <a:lnTo>
                    <a:pt x="935" y="61"/>
                  </a:lnTo>
                  <a:lnTo>
                    <a:pt x="950" y="84"/>
                  </a:lnTo>
                  <a:lnTo>
                    <a:pt x="963" y="105"/>
                  </a:lnTo>
                  <a:lnTo>
                    <a:pt x="976" y="131"/>
                  </a:lnTo>
                  <a:lnTo>
                    <a:pt x="984" y="152"/>
                  </a:lnTo>
                  <a:lnTo>
                    <a:pt x="990" y="170"/>
                  </a:lnTo>
                  <a:lnTo>
                    <a:pt x="993" y="194"/>
                  </a:lnTo>
                  <a:lnTo>
                    <a:pt x="993" y="221"/>
                  </a:lnTo>
                  <a:lnTo>
                    <a:pt x="987" y="244"/>
                  </a:lnTo>
                  <a:lnTo>
                    <a:pt x="978" y="270"/>
                  </a:lnTo>
                  <a:lnTo>
                    <a:pt x="964" y="290"/>
                  </a:lnTo>
                  <a:lnTo>
                    <a:pt x="945" y="307"/>
                  </a:lnTo>
                  <a:lnTo>
                    <a:pt x="918" y="325"/>
                  </a:lnTo>
                  <a:lnTo>
                    <a:pt x="892" y="337"/>
                  </a:lnTo>
                  <a:lnTo>
                    <a:pt x="863" y="348"/>
                  </a:lnTo>
                  <a:lnTo>
                    <a:pt x="834" y="356"/>
                  </a:lnTo>
                  <a:lnTo>
                    <a:pt x="805" y="360"/>
                  </a:lnTo>
                  <a:lnTo>
                    <a:pt x="768" y="356"/>
                  </a:lnTo>
                  <a:lnTo>
                    <a:pt x="739" y="347"/>
                  </a:lnTo>
                  <a:lnTo>
                    <a:pt x="707" y="337"/>
                  </a:lnTo>
                  <a:lnTo>
                    <a:pt x="673" y="319"/>
                  </a:lnTo>
                  <a:lnTo>
                    <a:pt x="633" y="296"/>
                  </a:lnTo>
                  <a:lnTo>
                    <a:pt x="611" y="282"/>
                  </a:lnTo>
                  <a:lnTo>
                    <a:pt x="584" y="252"/>
                  </a:lnTo>
                  <a:lnTo>
                    <a:pt x="573" y="224"/>
                  </a:lnTo>
                  <a:lnTo>
                    <a:pt x="559" y="194"/>
                  </a:lnTo>
                  <a:lnTo>
                    <a:pt x="547" y="163"/>
                  </a:lnTo>
                  <a:lnTo>
                    <a:pt x="536" y="127"/>
                  </a:lnTo>
                  <a:lnTo>
                    <a:pt x="527" y="94"/>
                  </a:lnTo>
                  <a:lnTo>
                    <a:pt x="514" y="53"/>
                  </a:lnTo>
                  <a:lnTo>
                    <a:pt x="508" y="23"/>
                  </a:lnTo>
                  <a:lnTo>
                    <a:pt x="510" y="8"/>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1592" name=""/>
            <p:cNvGrpSpPr/>
            <p:nvPr/>
          </p:nvGrpSpPr>
          <p:grpSpPr>
            <a:xfrm>
              <a:off x="5407200" y="3238560"/>
              <a:ext cx="1206360" cy="1778040"/>
              <a:chOff x="5407200" y="3238560"/>
              <a:chExt cx="1206360" cy="1778040"/>
            </a:xfrm>
          </p:grpSpPr>
          <p:sp>
            <p:nvSpPr>
              <p:cNvPr id="1593" name=""/>
              <p:cNvSpPr/>
              <p:nvPr/>
            </p:nvSpPr>
            <p:spPr>
              <a:xfrm>
                <a:off x="5407200" y="3238560"/>
                <a:ext cx="1206360" cy="1778040"/>
              </a:xfrm>
              <a:custGeom>
                <a:avLst/>
                <a:gdLst/>
                <a:ahLst/>
                <a:rect l="l" t="t" r="r" b="b"/>
                <a:pathLst>
                  <a:path w="760" h="1120">
                    <a:moveTo>
                      <a:pt x="27" y="192"/>
                    </a:moveTo>
                    <a:lnTo>
                      <a:pt x="8" y="262"/>
                    </a:lnTo>
                    <a:lnTo>
                      <a:pt x="5" y="312"/>
                    </a:lnTo>
                    <a:lnTo>
                      <a:pt x="0" y="410"/>
                    </a:lnTo>
                    <a:lnTo>
                      <a:pt x="14" y="531"/>
                    </a:lnTo>
                    <a:lnTo>
                      <a:pt x="14" y="681"/>
                    </a:lnTo>
                    <a:lnTo>
                      <a:pt x="6" y="757"/>
                    </a:lnTo>
                    <a:lnTo>
                      <a:pt x="2" y="824"/>
                    </a:lnTo>
                    <a:lnTo>
                      <a:pt x="5" y="905"/>
                    </a:lnTo>
                    <a:lnTo>
                      <a:pt x="18" y="981"/>
                    </a:lnTo>
                    <a:lnTo>
                      <a:pt x="36" y="1057"/>
                    </a:lnTo>
                    <a:lnTo>
                      <a:pt x="73" y="1120"/>
                    </a:lnTo>
                    <a:lnTo>
                      <a:pt x="147" y="1112"/>
                    </a:lnTo>
                    <a:lnTo>
                      <a:pt x="214" y="1103"/>
                    </a:lnTo>
                    <a:lnTo>
                      <a:pt x="303" y="1075"/>
                    </a:lnTo>
                    <a:lnTo>
                      <a:pt x="378" y="993"/>
                    </a:lnTo>
                    <a:lnTo>
                      <a:pt x="428" y="923"/>
                    </a:lnTo>
                    <a:lnTo>
                      <a:pt x="645" y="589"/>
                    </a:lnTo>
                    <a:lnTo>
                      <a:pt x="692" y="526"/>
                    </a:lnTo>
                    <a:lnTo>
                      <a:pt x="700" y="507"/>
                    </a:lnTo>
                    <a:lnTo>
                      <a:pt x="708" y="485"/>
                    </a:lnTo>
                    <a:lnTo>
                      <a:pt x="717" y="464"/>
                    </a:lnTo>
                    <a:lnTo>
                      <a:pt x="723" y="440"/>
                    </a:lnTo>
                    <a:lnTo>
                      <a:pt x="742" y="378"/>
                    </a:lnTo>
                    <a:lnTo>
                      <a:pt x="745" y="364"/>
                    </a:lnTo>
                    <a:lnTo>
                      <a:pt x="742" y="348"/>
                    </a:lnTo>
                    <a:lnTo>
                      <a:pt x="735" y="333"/>
                    </a:lnTo>
                    <a:lnTo>
                      <a:pt x="726" y="318"/>
                    </a:lnTo>
                    <a:lnTo>
                      <a:pt x="715" y="302"/>
                    </a:lnTo>
                    <a:lnTo>
                      <a:pt x="700" y="285"/>
                    </a:lnTo>
                    <a:lnTo>
                      <a:pt x="696" y="270"/>
                    </a:lnTo>
                    <a:lnTo>
                      <a:pt x="686" y="259"/>
                    </a:lnTo>
                    <a:lnTo>
                      <a:pt x="665" y="242"/>
                    </a:lnTo>
                    <a:lnTo>
                      <a:pt x="687" y="232"/>
                    </a:lnTo>
                    <a:lnTo>
                      <a:pt x="706" y="227"/>
                    </a:lnTo>
                    <a:lnTo>
                      <a:pt x="717" y="241"/>
                    </a:lnTo>
                    <a:lnTo>
                      <a:pt x="729" y="260"/>
                    </a:lnTo>
                    <a:lnTo>
                      <a:pt x="733" y="275"/>
                    </a:lnTo>
                    <a:lnTo>
                      <a:pt x="738" y="285"/>
                    </a:lnTo>
                    <a:lnTo>
                      <a:pt x="745" y="294"/>
                    </a:lnTo>
                    <a:lnTo>
                      <a:pt x="755" y="299"/>
                    </a:lnTo>
                    <a:lnTo>
                      <a:pt x="760" y="288"/>
                    </a:lnTo>
                    <a:lnTo>
                      <a:pt x="758" y="273"/>
                    </a:lnTo>
                    <a:lnTo>
                      <a:pt x="757" y="253"/>
                    </a:lnTo>
                    <a:lnTo>
                      <a:pt x="752" y="218"/>
                    </a:lnTo>
                    <a:lnTo>
                      <a:pt x="748" y="184"/>
                    </a:lnTo>
                    <a:lnTo>
                      <a:pt x="741" y="177"/>
                    </a:lnTo>
                    <a:lnTo>
                      <a:pt x="739" y="150"/>
                    </a:lnTo>
                    <a:lnTo>
                      <a:pt x="736" y="141"/>
                    </a:lnTo>
                    <a:lnTo>
                      <a:pt x="718" y="134"/>
                    </a:lnTo>
                    <a:lnTo>
                      <a:pt x="706" y="98"/>
                    </a:lnTo>
                    <a:lnTo>
                      <a:pt x="697" y="73"/>
                    </a:lnTo>
                    <a:lnTo>
                      <a:pt x="689" y="50"/>
                    </a:lnTo>
                    <a:lnTo>
                      <a:pt x="686" y="31"/>
                    </a:lnTo>
                    <a:lnTo>
                      <a:pt x="684" y="18"/>
                    </a:lnTo>
                    <a:lnTo>
                      <a:pt x="677" y="4"/>
                    </a:lnTo>
                    <a:lnTo>
                      <a:pt x="665" y="0"/>
                    </a:lnTo>
                    <a:lnTo>
                      <a:pt x="653" y="0"/>
                    </a:lnTo>
                    <a:lnTo>
                      <a:pt x="642" y="46"/>
                    </a:lnTo>
                    <a:lnTo>
                      <a:pt x="555" y="144"/>
                    </a:lnTo>
                    <a:lnTo>
                      <a:pt x="537" y="171"/>
                    </a:lnTo>
                    <a:lnTo>
                      <a:pt x="528" y="184"/>
                    </a:lnTo>
                    <a:lnTo>
                      <a:pt x="524" y="198"/>
                    </a:lnTo>
                    <a:lnTo>
                      <a:pt x="522" y="210"/>
                    </a:lnTo>
                    <a:lnTo>
                      <a:pt x="537" y="254"/>
                    </a:lnTo>
                    <a:lnTo>
                      <a:pt x="556" y="330"/>
                    </a:lnTo>
                    <a:lnTo>
                      <a:pt x="576" y="375"/>
                    </a:lnTo>
                    <a:lnTo>
                      <a:pt x="590" y="441"/>
                    </a:lnTo>
                    <a:lnTo>
                      <a:pt x="460" y="544"/>
                    </a:lnTo>
                    <a:lnTo>
                      <a:pt x="295" y="684"/>
                    </a:lnTo>
                    <a:lnTo>
                      <a:pt x="301" y="517"/>
                    </a:lnTo>
                    <a:lnTo>
                      <a:pt x="295" y="339"/>
                    </a:lnTo>
                    <a:lnTo>
                      <a:pt x="27" y="192"/>
                    </a:lnTo>
                    <a:close/>
                  </a:path>
                </a:pathLst>
              </a:custGeom>
              <a:solidFill>
                <a:srgbClr val="ff9f7f"/>
              </a:solidFill>
              <a:ln w="19080">
                <a:solidFill>
                  <a:srgbClr val="bf3f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94" name=""/>
              <p:cNvSpPr/>
              <p:nvPr/>
            </p:nvSpPr>
            <p:spPr>
              <a:xfrm>
                <a:off x="6375240" y="3457440"/>
                <a:ext cx="169920" cy="33480"/>
              </a:xfrm>
              <a:custGeom>
                <a:avLst/>
                <a:gdLst/>
                <a:ahLst/>
                <a:rect l="l" t="t" r="r" b="b"/>
                <a:pathLst>
                  <a:path w="107" h="21">
                    <a:moveTo>
                      <a:pt x="0" y="21"/>
                    </a:moveTo>
                    <a:lnTo>
                      <a:pt x="70" y="0"/>
                    </a:lnTo>
                    <a:lnTo>
                      <a:pt x="107" y="0"/>
                    </a:lnTo>
                  </a:path>
                </a:pathLst>
              </a:custGeom>
              <a:noFill/>
              <a:ln w="19080">
                <a:solidFill>
                  <a:srgbClr val="bf3f00"/>
                </a:solidFill>
                <a:round/>
              </a:ln>
            </p:spPr>
            <p:style>
              <a:lnRef idx="0"/>
              <a:fillRef idx="0"/>
              <a:effectRef idx="0"/>
              <a:fontRef idx="minor"/>
            </p:style>
            <p:txBody>
              <a:bodyPr lIns="90000" rIns="90000" tIns="-13320" bIns="-13320" anchor="t">
                <a:noAutofit/>
              </a:bodyPr>
              <a:p>
                <a:endParaRPr b="0" lang="en-US" sz="2400" strike="noStrike" u="none">
                  <a:solidFill>
                    <a:srgbClr val="ffffff"/>
                  </a:solidFill>
                  <a:effectLst/>
                  <a:uFillTx/>
                  <a:latin typeface="Times New Roman"/>
                </a:endParaRPr>
              </a:p>
            </p:txBody>
          </p:sp>
          <p:sp>
            <p:nvSpPr>
              <p:cNvPr id="1595" name=""/>
              <p:cNvSpPr/>
              <p:nvPr/>
            </p:nvSpPr>
            <p:spPr>
              <a:xfrm>
                <a:off x="6351480" y="3530520"/>
                <a:ext cx="223920" cy="47880"/>
              </a:xfrm>
              <a:custGeom>
                <a:avLst/>
                <a:gdLst/>
                <a:ahLst/>
                <a:rect l="l" t="t" r="r" b="b"/>
                <a:pathLst>
                  <a:path w="141" h="30">
                    <a:moveTo>
                      <a:pt x="0" y="30"/>
                    </a:moveTo>
                    <a:lnTo>
                      <a:pt x="82" y="6"/>
                    </a:lnTo>
                    <a:lnTo>
                      <a:pt x="141" y="0"/>
                    </a:lnTo>
                  </a:path>
                </a:pathLst>
              </a:custGeom>
              <a:noFill/>
              <a:ln w="19080">
                <a:solidFill>
                  <a:srgbClr val="bf3f00"/>
                </a:solidFill>
                <a:round/>
              </a:ln>
            </p:spPr>
            <p:style>
              <a:lnRef idx="0"/>
              <a:fillRef idx="0"/>
              <a:effectRef idx="0"/>
              <a:fontRef idx="minor"/>
            </p:style>
            <p:txBody>
              <a:bodyPr lIns="90000" rIns="90000" tIns="1080" bIns="1080" anchor="t">
                <a:noAutofit/>
              </a:bodyPr>
              <a:p>
                <a:endParaRPr b="0" lang="en-US" sz="2400" strike="noStrike" u="none">
                  <a:solidFill>
                    <a:srgbClr val="ffffff"/>
                  </a:solidFill>
                  <a:effectLst/>
                  <a:uFillTx/>
                  <a:latin typeface="Times New Roman"/>
                </a:endParaRPr>
              </a:p>
            </p:txBody>
          </p:sp>
          <p:sp>
            <p:nvSpPr>
              <p:cNvPr id="1596" name=""/>
              <p:cNvSpPr/>
              <p:nvPr/>
            </p:nvSpPr>
            <p:spPr>
              <a:xfrm>
                <a:off x="6372360" y="3422520"/>
                <a:ext cx="96840" cy="65160"/>
              </a:xfrm>
              <a:custGeom>
                <a:avLst/>
                <a:gdLst/>
                <a:ahLst/>
                <a:rect l="l" t="t" r="r" b="b"/>
                <a:pathLst>
                  <a:path w="61" h="41">
                    <a:moveTo>
                      <a:pt x="0" y="41"/>
                    </a:moveTo>
                    <a:lnTo>
                      <a:pt x="51" y="0"/>
                    </a:lnTo>
                    <a:lnTo>
                      <a:pt x="61" y="22"/>
                    </a:lnTo>
                  </a:path>
                </a:pathLst>
              </a:custGeom>
              <a:noFill/>
              <a:ln w="19080">
                <a:solidFill>
                  <a:srgbClr val="bf3f00"/>
                </a:solidFill>
                <a:round/>
              </a:ln>
            </p:spPr>
            <p:style>
              <a:lnRef idx="0"/>
              <a:fillRef idx="0"/>
              <a:effectRef idx="0"/>
              <a:fontRef idx="minor"/>
            </p:style>
            <p:txBody>
              <a:bodyPr lIns="90000" rIns="90000" tIns="18360" bIns="18360" anchor="t">
                <a:noAutofit/>
              </a:bodyPr>
              <a:p>
                <a:endParaRPr b="0" lang="en-US" sz="2400" strike="noStrike" u="none">
                  <a:solidFill>
                    <a:srgbClr val="ffffff"/>
                  </a:solidFill>
                  <a:effectLst/>
                  <a:uFillTx/>
                  <a:latin typeface="Times New Roman"/>
                </a:endParaRPr>
              </a:p>
            </p:txBody>
          </p:sp>
          <p:sp>
            <p:nvSpPr>
              <p:cNvPr id="1597" name=""/>
              <p:cNvSpPr/>
              <p:nvPr/>
            </p:nvSpPr>
            <p:spPr>
              <a:xfrm flipH="1" flipV="1">
                <a:off x="6444720" y="3306600"/>
                <a:ext cx="47880" cy="20880"/>
              </a:xfrm>
              <a:prstGeom prst="line">
                <a:avLst/>
              </a:prstGeom>
              <a:ln w="19080">
                <a:solidFill>
                  <a:srgbClr val="bf3f00"/>
                </a:solidFill>
                <a:miter/>
              </a:ln>
            </p:spPr>
            <p:style>
              <a:lnRef idx="0"/>
              <a:fillRef idx="0"/>
              <a:effectRef idx="0"/>
              <a:fontRef idx="minor"/>
            </p:style>
            <p:txBody>
              <a:bodyPr lIns="90000" rIns="90000" tIns="-25920" bIns="-25920" anchor="t">
                <a:noAutofit/>
              </a:bodyPr>
              <a:p>
                <a:endParaRPr b="0" lang="en-US" sz="2400" strike="noStrike" u="none">
                  <a:solidFill>
                    <a:srgbClr val="ffffff"/>
                  </a:solidFill>
                  <a:effectLst/>
                  <a:uFillTx/>
                  <a:latin typeface="Times New Roman"/>
                </a:endParaRPr>
              </a:p>
            </p:txBody>
          </p:sp>
        </p:grpSp>
        <p:sp>
          <p:nvSpPr>
            <p:cNvPr id="1598" name=""/>
            <p:cNvSpPr/>
            <p:nvPr/>
          </p:nvSpPr>
          <p:spPr>
            <a:xfrm>
              <a:off x="5332320" y="3443400"/>
              <a:ext cx="568440" cy="352440"/>
            </a:xfrm>
            <a:custGeom>
              <a:avLst/>
              <a:gdLst/>
              <a:ahLst/>
              <a:rect l="l" t="t" r="r" b="b"/>
              <a:pathLst>
                <a:path w="358" h="222">
                  <a:moveTo>
                    <a:pt x="163" y="82"/>
                  </a:moveTo>
                  <a:lnTo>
                    <a:pt x="29" y="0"/>
                  </a:lnTo>
                  <a:lnTo>
                    <a:pt x="0" y="60"/>
                  </a:lnTo>
                  <a:lnTo>
                    <a:pt x="7" y="76"/>
                  </a:lnTo>
                  <a:lnTo>
                    <a:pt x="32" y="94"/>
                  </a:lnTo>
                  <a:lnTo>
                    <a:pt x="358" y="222"/>
                  </a:lnTo>
                  <a:lnTo>
                    <a:pt x="358" y="192"/>
                  </a:lnTo>
                  <a:lnTo>
                    <a:pt x="163" y="8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599" name=""/>
          <p:cNvGrpSpPr/>
          <p:nvPr/>
        </p:nvGrpSpPr>
        <p:grpSpPr>
          <a:xfrm>
            <a:off x="6269040" y="3056040"/>
            <a:ext cx="228600" cy="411120"/>
            <a:chOff x="6269040" y="3056040"/>
            <a:chExt cx="228600" cy="411120"/>
          </a:xfrm>
        </p:grpSpPr>
        <p:sp>
          <p:nvSpPr>
            <p:cNvPr id="1600" name=""/>
            <p:cNvSpPr/>
            <p:nvPr/>
          </p:nvSpPr>
          <p:spPr>
            <a:xfrm>
              <a:off x="6269040" y="3063960"/>
              <a:ext cx="217440" cy="403200"/>
            </a:xfrm>
            <a:custGeom>
              <a:avLst/>
              <a:gdLst/>
              <a:ahLst/>
              <a:rect l="l" t="t" r="r" b="b"/>
              <a:pathLst>
                <a:path w="137" h="254">
                  <a:moveTo>
                    <a:pt x="131" y="0"/>
                  </a:moveTo>
                  <a:lnTo>
                    <a:pt x="86" y="16"/>
                  </a:lnTo>
                  <a:lnTo>
                    <a:pt x="47" y="37"/>
                  </a:lnTo>
                  <a:lnTo>
                    <a:pt x="21" y="80"/>
                  </a:lnTo>
                  <a:lnTo>
                    <a:pt x="0" y="111"/>
                  </a:lnTo>
                  <a:lnTo>
                    <a:pt x="4" y="146"/>
                  </a:lnTo>
                  <a:lnTo>
                    <a:pt x="7" y="212"/>
                  </a:lnTo>
                  <a:lnTo>
                    <a:pt x="16" y="254"/>
                  </a:lnTo>
                  <a:lnTo>
                    <a:pt x="61" y="206"/>
                  </a:lnTo>
                  <a:lnTo>
                    <a:pt x="62" y="165"/>
                  </a:lnTo>
                  <a:lnTo>
                    <a:pt x="59" y="146"/>
                  </a:lnTo>
                  <a:lnTo>
                    <a:pt x="53" y="132"/>
                  </a:lnTo>
                  <a:lnTo>
                    <a:pt x="62" y="126"/>
                  </a:lnTo>
                  <a:lnTo>
                    <a:pt x="70" y="116"/>
                  </a:lnTo>
                  <a:lnTo>
                    <a:pt x="80" y="99"/>
                  </a:lnTo>
                  <a:lnTo>
                    <a:pt x="85" y="82"/>
                  </a:lnTo>
                  <a:lnTo>
                    <a:pt x="89" y="65"/>
                  </a:lnTo>
                  <a:lnTo>
                    <a:pt x="104" y="62"/>
                  </a:lnTo>
                  <a:lnTo>
                    <a:pt x="117" y="55"/>
                  </a:lnTo>
                  <a:lnTo>
                    <a:pt x="128" y="46"/>
                  </a:lnTo>
                  <a:lnTo>
                    <a:pt x="135" y="32"/>
                  </a:lnTo>
                  <a:lnTo>
                    <a:pt x="137" y="15"/>
                  </a:lnTo>
                  <a:lnTo>
                    <a:pt x="131" y="0"/>
                  </a:lnTo>
                  <a:close/>
                </a:path>
              </a:pathLst>
            </a:custGeom>
            <a:solidFill>
              <a:srgbClr val="ff9f7f"/>
            </a:solidFill>
            <a:ln w="19080">
              <a:solidFill>
                <a:srgbClr val="bf3f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01" name=""/>
            <p:cNvSpPr/>
            <p:nvPr/>
          </p:nvSpPr>
          <p:spPr>
            <a:xfrm>
              <a:off x="6405480" y="3056040"/>
              <a:ext cx="92160" cy="42840"/>
            </a:xfrm>
            <a:custGeom>
              <a:avLst/>
              <a:gdLst/>
              <a:ahLst/>
              <a:rect l="l" t="t" r="r" b="b"/>
              <a:pathLst>
                <a:path w="58" h="27">
                  <a:moveTo>
                    <a:pt x="0" y="21"/>
                  </a:moveTo>
                  <a:lnTo>
                    <a:pt x="57" y="0"/>
                  </a:lnTo>
                  <a:lnTo>
                    <a:pt x="58" y="8"/>
                  </a:lnTo>
                  <a:lnTo>
                    <a:pt x="52" y="17"/>
                  </a:lnTo>
                  <a:lnTo>
                    <a:pt x="22" y="26"/>
                  </a:lnTo>
                  <a:lnTo>
                    <a:pt x="15" y="27"/>
                  </a:lnTo>
                  <a:lnTo>
                    <a:pt x="6" y="26"/>
                  </a:lnTo>
                  <a:lnTo>
                    <a:pt x="0" y="21"/>
                  </a:lnTo>
                  <a:close/>
                </a:path>
              </a:pathLst>
            </a:custGeom>
            <a:solidFill>
              <a:srgbClr val="ff001f"/>
            </a:solidFill>
            <a:ln w="19080">
              <a:solidFill>
                <a:srgbClr val="ff001f"/>
              </a:solidFill>
              <a:round/>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Times New Roman"/>
              </a:endParaRPr>
            </a:p>
          </p:txBody>
        </p:sp>
      </p:grpSp>
      <p:sp>
        <p:nvSpPr>
          <p:cNvPr id="1602" name=""/>
          <p:cNvSpPr/>
          <p:nvPr/>
        </p:nvSpPr>
        <p:spPr>
          <a:xfrm>
            <a:off x="6464160" y="2843280"/>
            <a:ext cx="1462320" cy="1749240"/>
          </a:xfrm>
          <a:custGeom>
            <a:avLst/>
            <a:gdLst/>
            <a:ahLst/>
            <a:rect l="l" t="t" r="r" b="b"/>
            <a:pathLst>
              <a:path w="921" h="1102">
                <a:moveTo>
                  <a:pt x="357" y="0"/>
                </a:moveTo>
                <a:lnTo>
                  <a:pt x="892" y="108"/>
                </a:lnTo>
                <a:lnTo>
                  <a:pt x="852" y="121"/>
                </a:lnTo>
                <a:lnTo>
                  <a:pt x="921" y="152"/>
                </a:lnTo>
                <a:lnTo>
                  <a:pt x="616" y="1102"/>
                </a:lnTo>
                <a:lnTo>
                  <a:pt x="228" y="1058"/>
                </a:lnTo>
                <a:lnTo>
                  <a:pt x="0" y="933"/>
                </a:lnTo>
                <a:lnTo>
                  <a:pt x="357" y="0"/>
                </a:lnTo>
                <a:close/>
              </a:path>
            </a:pathLst>
          </a:custGeom>
          <a:solidFill>
            <a:srgbClr val="ffff99"/>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03" name=""/>
          <p:cNvSpPr/>
          <p:nvPr/>
        </p:nvSpPr>
        <p:spPr>
          <a:xfrm>
            <a:off x="6242040" y="3935520"/>
            <a:ext cx="1522440" cy="850680"/>
          </a:xfrm>
          <a:custGeom>
            <a:avLst/>
            <a:gdLst/>
            <a:ahLst/>
            <a:rect l="l" t="t" r="r" b="b"/>
            <a:pathLst>
              <a:path w="959" h="536">
                <a:moveTo>
                  <a:pt x="872" y="0"/>
                </a:moveTo>
                <a:lnTo>
                  <a:pt x="884" y="37"/>
                </a:lnTo>
                <a:lnTo>
                  <a:pt x="904" y="142"/>
                </a:lnTo>
                <a:lnTo>
                  <a:pt x="915" y="215"/>
                </a:lnTo>
                <a:lnTo>
                  <a:pt x="931" y="322"/>
                </a:lnTo>
                <a:lnTo>
                  <a:pt x="945" y="367"/>
                </a:lnTo>
                <a:lnTo>
                  <a:pt x="955" y="411"/>
                </a:lnTo>
                <a:lnTo>
                  <a:pt x="959" y="450"/>
                </a:lnTo>
                <a:lnTo>
                  <a:pt x="955" y="472"/>
                </a:lnTo>
                <a:lnTo>
                  <a:pt x="942" y="499"/>
                </a:lnTo>
                <a:lnTo>
                  <a:pt x="913" y="517"/>
                </a:lnTo>
                <a:lnTo>
                  <a:pt x="799" y="530"/>
                </a:lnTo>
                <a:lnTo>
                  <a:pt x="659" y="530"/>
                </a:lnTo>
                <a:lnTo>
                  <a:pt x="509" y="514"/>
                </a:lnTo>
                <a:lnTo>
                  <a:pt x="418" y="532"/>
                </a:lnTo>
                <a:lnTo>
                  <a:pt x="360" y="536"/>
                </a:lnTo>
                <a:lnTo>
                  <a:pt x="302" y="530"/>
                </a:lnTo>
                <a:lnTo>
                  <a:pt x="246" y="521"/>
                </a:lnTo>
                <a:lnTo>
                  <a:pt x="201" y="518"/>
                </a:lnTo>
                <a:lnTo>
                  <a:pt x="97" y="508"/>
                </a:lnTo>
                <a:lnTo>
                  <a:pt x="60" y="478"/>
                </a:lnTo>
                <a:lnTo>
                  <a:pt x="57" y="446"/>
                </a:lnTo>
                <a:lnTo>
                  <a:pt x="35" y="416"/>
                </a:lnTo>
                <a:lnTo>
                  <a:pt x="27" y="392"/>
                </a:lnTo>
                <a:lnTo>
                  <a:pt x="27" y="353"/>
                </a:lnTo>
                <a:lnTo>
                  <a:pt x="8" y="322"/>
                </a:lnTo>
                <a:lnTo>
                  <a:pt x="0" y="294"/>
                </a:lnTo>
                <a:lnTo>
                  <a:pt x="3" y="281"/>
                </a:lnTo>
                <a:lnTo>
                  <a:pt x="12" y="269"/>
                </a:lnTo>
                <a:lnTo>
                  <a:pt x="26" y="267"/>
                </a:lnTo>
                <a:lnTo>
                  <a:pt x="36" y="273"/>
                </a:lnTo>
                <a:lnTo>
                  <a:pt x="50" y="289"/>
                </a:lnTo>
                <a:lnTo>
                  <a:pt x="67" y="303"/>
                </a:lnTo>
                <a:lnTo>
                  <a:pt x="106" y="316"/>
                </a:lnTo>
                <a:lnTo>
                  <a:pt x="84" y="298"/>
                </a:lnTo>
                <a:lnTo>
                  <a:pt x="76" y="278"/>
                </a:lnTo>
                <a:lnTo>
                  <a:pt x="90" y="264"/>
                </a:lnTo>
                <a:lnTo>
                  <a:pt x="119" y="254"/>
                </a:lnTo>
                <a:lnTo>
                  <a:pt x="155" y="254"/>
                </a:lnTo>
                <a:lnTo>
                  <a:pt x="206" y="245"/>
                </a:lnTo>
                <a:lnTo>
                  <a:pt x="264" y="245"/>
                </a:lnTo>
                <a:lnTo>
                  <a:pt x="281" y="245"/>
                </a:lnTo>
                <a:lnTo>
                  <a:pt x="253" y="233"/>
                </a:lnTo>
                <a:lnTo>
                  <a:pt x="210" y="236"/>
                </a:lnTo>
                <a:lnTo>
                  <a:pt x="191" y="236"/>
                </a:lnTo>
                <a:lnTo>
                  <a:pt x="164" y="236"/>
                </a:lnTo>
                <a:lnTo>
                  <a:pt x="137" y="227"/>
                </a:lnTo>
                <a:lnTo>
                  <a:pt x="128" y="215"/>
                </a:lnTo>
                <a:lnTo>
                  <a:pt x="124" y="197"/>
                </a:lnTo>
                <a:lnTo>
                  <a:pt x="174" y="188"/>
                </a:lnTo>
                <a:lnTo>
                  <a:pt x="244" y="182"/>
                </a:lnTo>
                <a:lnTo>
                  <a:pt x="295" y="178"/>
                </a:lnTo>
                <a:lnTo>
                  <a:pt x="335" y="188"/>
                </a:lnTo>
                <a:lnTo>
                  <a:pt x="366" y="202"/>
                </a:lnTo>
                <a:lnTo>
                  <a:pt x="391" y="237"/>
                </a:lnTo>
                <a:lnTo>
                  <a:pt x="409" y="264"/>
                </a:lnTo>
                <a:lnTo>
                  <a:pt x="447" y="288"/>
                </a:lnTo>
                <a:lnTo>
                  <a:pt x="491" y="307"/>
                </a:lnTo>
                <a:lnTo>
                  <a:pt x="549" y="316"/>
                </a:lnTo>
                <a:lnTo>
                  <a:pt x="612" y="313"/>
                </a:lnTo>
                <a:lnTo>
                  <a:pt x="735" y="281"/>
                </a:lnTo>
                <a:lnTo>
                  <a:pt x="754" y="281"/>
                </a:lnTo>
                <a:lnTo>
                  <a:pt x="802" y="206"/>
                </a:lnTo>
                <a:lnTo>
                  <a:pt x="818" y="124"/>
                </a:lnTo>
                <a:lnTo>
                  <a:pt x="872" y="0"/>
                </a:lnTo>
                <a:close/>
              </a:path>
            </a:pathLst>
          </a:custGeom>
          <a:solidFill>
            <a:srgbClr val="ff9f7f"/>
          </a:solidFill>
          <a:ln w="19080">
            <a:solidFill>
              <a:srgbClr val="bf3f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04" name=""/>
          <p:cNvSpPr/>
          <p:nvPr/>
        </p:nvSpPr>
        <p:spPr>
          <a:xfrm>
            <a:off x="2098800" y="4344840"/>
            <a:ext cx="1298520" cy="1517760"/>
          </a:xfrm>
          <a:custGeom>
            <a:avLst/>
            <a:gdLst/>
            <a:ahLst/>
            <a:rect l="l" t="t" r="r" b="b"/>
            <a:pathLst>
              <a:path w="818" h="956">
                <a:moveTo>
                  <a:pt x="0" y="707"/>
                </a:moveTo>
                <a:lnTo>
                  <a:pt x="18" y="658"/>
                </a:lnTo>
                <a:lnTo>
                  <a:pt x="0" y="542"/>
                </a:lnTo>
                <a:lnTo>
                  <a:pt x="0" y="464"/>
                </a:lnTo>
                <a:lnTo>
                  <a:pt x="13" y="339"/>
                </a:lnTo>
                <a:lnTo>
                  <a:pt x="44" y="250"/>
                </a:lnTo>
                <a:lnTo>
                  <a:pt x="80" y="179"/>
                </a:lnTo>
                <a:lnTo>
                  <a:pt x="129" y="107"/>
                </a:lnTo>
                <a:lnTo>
                  <a:pt x="209" y="54"/>
                </a:lnTo>
                <a:lnTo>
                  <a:pt x="303" y="14"/>
                </a:lnTo>
                <a:lnTo>
                  <a:pt x="424" y="0"/>
                </a:lnTo>
                <a:lnTo>
                  <a:pt x="568" y="36"/>
                </a:lnTo>
                <a:lnTo>
                  <a:pt x="702" y="112"/>
                </a:lnTo>
                <a:lnTo>
                  <a:pt x="773" y="183"/>
                </a:lnTo>
                <a:lnTo>
                  <a:pt x="818" y="272"/>
                </a:lnTo>
                <a:lnTo>
                  <a:pt x="813" y="371"/>
                </a:lnTo>
                <a:lnTo>
                  <a:pt x="795" y="464"/>
                </a:lnTo>
                <a:lnTo>
                  <a:pt x="742" y="571"/>
                </a:lnTo>
                <a:lnTo>
                  <a:pt x="737" y="644"/>
                </a:lnTo>
                <a:lnTo>
                  <a:pt x="731" y="675"/>
                </a:lnTo>
                <a:lnTo>
                  <a:pt x="724" y="707"/>
                </a:lnTo>
                <a:lnTo>
                  <a:pt x="657" y="805"/>
                </a:lnTo>
                <a:lnTo>
                  <a:pt x="621" y="845"/>
                </a:lnTo>
                <a:lnTo>
                  <a:pt x="590" y="888"/>
                </a:lnTo>
                <a:lnTo>
                  <a:pt x="575" y="906"/>
                </a:lnTo>
                <a:lnTo>
                  <a:pt x="562" y="916"/>
                </a:lnTo>
                <a:lnTo>
                  <a:pt x="548" y="922"/>
                </a:lnTo>
                <a:lnTo>
                  <a:pt x="529" y="922"/>
                </a:lnTo>
                <a:lnTo>
                  <a:pt x="498" y="913"/>
                </a:lnTo>
                <a:lnTo>
                  <a:pt x="479" y="910"/>
                </a:lnTo>
                <a:lnTo>
                  <a:pt x="459" y="912"/>
                </a:lnTo>
                <a:lnTo>
                  <a:pt x="403" y="956"/>
                </a:lnTo>
                <a:lnTo>
                  <a:pt x="0" y="707"/>
                </a:lnTo>
                <a:close/>
              </a:path>
            </a:pathLst>
          </a:custGeom>
          <a:solidFill>
            <a:srgbClr val="ffbf7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05" name=""/>
          <p:cNvSpPr/>
          <p:nvPr/>
        </p:nvSpPr>
        <p:spPr>
          <a:xfrm>
            <a:off x="2832120" y="5535720"/>
            <a:ext cx="165240" cy="193680"/>
          </a:xfrm>
          <a:prstGeom prst="ellipse">
            <a:avLst/>
          </a:prstGeom>
          <a:noFill/>
          <a:ln w="38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06" name=""/>
          <p:cNvSpPr/>
          <p:nvPr/>
        </p:nvSpPr>
        <p:spPr>
          <a:xfrm>
            <a:off x="2808360" y="5334120"/>
            <a:ext cx="154080" cy="293400"/>
          </a:xfrm>
          <a:custGeom>
            <a:avLst/>
            <a:gdLst/>
            <a:ahLst/>
            <a:rect l="l" t="t" r="r" b="b"/>
            <a:pathLst>
              <a:path w="97" h="185">
                <a:moveTo>
                  <a:pt x="6" y="0"/>
                </a:moveTo>
                <a:lnTo>
                  <a:pt x="0" y="29"/>
                </a:lnTo>
                <a:lnTo>
                  <a:pt x="0" y="58"/>
                </a:lnTo>
                <a:lnTo>
                  <a:pt x="18" y="121"/>
                </a:lnTo>
                <a:lnTo>
                  <a:pt x="43" y="176"/>
                </a:lnTo>
                <a:lnTo>
                  <a:pt x="75" y="185"/>
                </a:lnTo>
                <a:lnTo>
                  <a:pt x="97" y="176"/>
                </a:lnTo>
              </a:path>
            </a:pathLst>
          </a:custGeom>
          <a:noFill/>
          <a:ln w="19080">
            <a:solidFill>
              <a:srgbClr val="ff7f3f"/>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07" name=""/>
          <p:cNvSpPr/>
          <p:nvPr/>
        </p:nvSpPr>
        <p:spPr>
          <a:xfrm>
            <a:off x="2001960" y="5380200"/>
            <a:ext cx="834840" cy="630000"/>
          </a:xfrm>
          <a:custGeom>
            <a:avLst/>
            <a:gdLst/>
            <a:ahLst/>
            <a:rect l="l" t="t" r="r" b="b"/>
            <a:pathLst>
              <a:path w="526" h="397">
                <a:moveTo>
                  <a:pt x="89" y="0"/>
                </a:moveTo>
                <a:lnTo>
                  <a:pt x="322" y="107"/>
                </a:lnTo>
                <a:lnTo>
                  <a:pt x="406" y="157"/>
                </a:lnTo>
                <a:lnTo>
                  <a:pt x="452" y="193"/>
                </a:lnTo>
                <a:lnTo>
                  <a:pt x="482" y="223"/>
                </a:lnTo>
                <a:lnTo>
                  <a:pt x="501" y="249"/>
                </a:lnTo>
                <a:lnTo>
                  <a:pt x="517" y="278"/>
                </a:lnTo>
                <a:lnTo>
                  <a:pt x="526" y="303"/>
                </a:lnTo>
                <a:lnTo>
                  <a:pt x="459" y="397"/>
                </a:lnTo>
                <a:lnTo>
                  <a:pt x="0" y="62"/>
                </a:lnTo>
                <a:lnTo>
                  <a:pt x="89" y="0"/>
                </a:lnTo>
                <a:close/>
              </a:path>
            </a:pathLst>
          </a:custGeom>
          <a:solidFill>
            <a:srgbClr val="5f3f1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08" name=""/>
          <p:cNvSpPr/>
          <p:nvPr/>
        </p:nvSpPr>
        <p:spPr>
          <a:xfrm>
            <a:off x="1900080" y="4097160"/>
            <a:ext cx="1673280" cy="1401840"/>
          </a:xfrm>
          <a:custGeom>
            <a:avLst/>
            <a:gdLst/>
            <a:ahLst/>
            <a:rect l="l" t="t" r="r" b="b"/>
            <a:pathLst>
              <a:path w="1054" h="883">
                <a:moveTo>
                  <a:pt x="492" y="28"/>
                </a:moveTo>
                <a:lnTo>
                  <a:pt x="537" y="0"/>
                </a:lnTo>
                <a:lnTo>
                  <a:pt x="627" y="43"/>
                </a:lnTo>
                <a:lnTo>
                  <a:pt x="751" y="109"/>
                </a:lnTo>
                <a:lnTo>
                  <a:pt x="998" y="387"/>
                </a:lnTo>
                <a:lnTo>
                  <a:pt x="1036" y="433"/>
                </a:lnTo>
                <a:lnTo>
                  <a:pt x="1048" y="479"/>
                </a:lnTo>
                <a:lnTo>
                  <a:pt x="1054" y="527"/>
                </a:lnTo>
                <a:lnTo>
                  <a:pt x="1050" y="567"/>
                </a:lnTo>
                <a:lnTo>
                  <a:pt x="1039" y="604"/>
                </a:lnTo>
                <a:lnTo>
                  <a:pt x="1021" y="638"/>
                </a:lnTo>
                <a:lnTo>
                  <a:pt x="996" y="663"/>
                </a:lnTo>
                <a:lnTo>
                  <a:pt x="871" y="738"/>
                </a:lnTo>
                <a:lnTo>
                  <a:pt x="838" y="751"/>
                </a:lnTo>
                <a:lnTo>
                  <a:pt x="807" y="753"/>
                </a:lnTo>
                <a:lnTo>
                  <a:pt x="754" y="788"/>
                </a:lnTo>
                <a:lnTo>
                  <a:pt x="672" y="791"/>
                </a:lnTo>
                <a:lnTo>
                  <a:pt x="645" y="799"/>
                </a:lnTo>
                <a:lnTo>
                  <a:pt x="630" y="767"/>
                </a:lnTo>
                <a:lnTo>
                  <a:pt x="602" y="763"/>
                </a:lnTo>
                <a:lnTo>
                  <a:pt x="575" y="769"/>
                </a:lnTo>
                <a:lnTo>
                  <a:pt x="562" y="788"/>
                </a:lnTo>
                <a:lnTo>
                  <a:pt x="554" y="808"/>
                </a:lnTo>
                <a:lnTo>
                  <a:pt x="557" y="821"/>
                </a:lnTo>
                <a:lnTo>
                  <a:pt x="517" y="833"/>
                </a:lnTo>
                <a:lnTo>
                  <a:pt x="470" y="858"/>
                </a:lnTo>
                <a:lnTo>
                  <a:pt x="407" y="861"/>
                </a:lnTo>
                <a:lnTo>
                  <a:pt x="337" y="875"/>
                </a:lnTo>
                <a:lnTo>
                  <a:pt x="257" y="883"/>
                </a:lnTo>
                <a:lnTo>
                  <a:pt x="150" y="858"/>
                </a:lnTo>
                <a:lnTo>
                  <a:pt x="65" y="821"/>
                </a:lnTo>
                <a:lnTo>
                  <a:pt x="52" y="791"/>
                </a:lnTo>
                <a:lnTo>
                  <a:pt x="37" y="764"/>
                </a:lnTo>
                <a:lnTo>
                  <a:pt x="28" y="711"/>
                </a:lnTo>
                <a:lnTo>
                  <a:pt x="9" y="616"/>
                </a:lnTo>
                <a:lnTo>
                  <a:pt x="4" y="568"/>
                </a:lnTo>
                <a:lnTo>
                  <a:pt x="0" y="524"/>
                </a:lnTo>
                <a:lnTo>
                  <a:pt x="6" y="485"/>
                </a:lnTo>
                <a:lnTo>
                  <a:pt x="28" y="437"/>
                </a:lnTo>
                <a:lnTo>
                  <a:pt x="52" y="379"/>
                </a:lnTo>
                <a:lnTo>
                  <a:pt x="98" y="301"/>
                </a:lnTo>
                <a:lnTo>
                  <a:pt x="186" y="186"/>
                </a:lnTo>
                <a:lnTo>
                  <a:pt x="260" y="122"/>
                </a:lnTo>
                <a:lnTo>
                  <a:pt x="370" y="58"/>
                </a:lnTo>
                <a:lnTo>
                  <a:pt x="440" y="43"/>
                </a:lnTo>
                <a:lnTo>
                  <a:pt x="492" y="28"/>
                </a:lnTo>
                <a:close/>
              </a:path>
            </a:pathLst>
          </a:custGeom>
          <a:solidFill>
            <a:srgbClr val="cc33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09" name=""/>
          <p:cNvSpPr/>
          <p:nvPr/>
        </p:nvSpPr>
        <p:spPr>
          <a:xfrm>
            <a:off x="3189240" y="5202360"/>
            <a:ext cx="243000" cy="255600"/>
          </a:xfrm>
          <a:custGeom>
            <a:avLst/>
            <a:gdLst/>
            <a:ahLst/>
            <a:rect l="l" t="t" r="r" b="b"/>
            <a:pathLst>
              <a:path w="153" h="161">
                <a:moveTo>
                  <a:pt x="28" y="19"/>
                </a:moveTo>
                <a:lnTo>
                  <a:pt x="120" y="19"/>
                </a:lnTo>
                <a:lnTo>
                  <a:pt x="110" y="2"/>
                </a:lnTo>
                <a:lnTo>
                  <a:pt x="128" y="0"/>
                </a:lnTo>
                <a:lnTo>
                  <a:pt x="153" y="22"/>
                </a:lnTo>
                <a:lnTo>
                  <a:pt x="153" y="40"/>
                </a:lnTo>
                <a:lnTo>
                  <a:pt x="136" y="42"/>
                </a:lnTo>
                <a:lnTo>
                  <a:pt x="132" y="67"/>
                </a:lnTo>
                <a:lnTo>
                  <a:pt x="126" y="92"/>
                </a:lnTo>
                <a:lnTo>
                  <a:pt x="117" y="115"/>
                </a:lnTo>
                <a:lnTo>
                  <a:pt x="110" y="128"/>
                </a:lnTo>
                <a:lnTo>
                  <a:pt x="102" y="137"/>
                </a:lnTo>
                <a:lnTo>
                  <a:pt x="90" y="146"/>
                </a:lnTo>
                <a:lnTo>
                  <a:pt x="77" y="153"/>
                </a:lnTo>
                <a:lnTo>
                  <a:pt x="64" y="158"/>
                </a:lnTo>
                <a:lnTo>
                  <a:pt x="49" y="159"/>
                </a:lnTo>
                <a:lnTo>
                  <a:pt x="38" y="161"/>
                </a:lnTo>
                <a:lnTo>
                  <a:pt x="50" y="144"/>
                </a:lnTo>
                <a:lnTo>
                  <a:pt x="64" y="141"/>
                </a:lnTo>
                <a:lnTo>
                  <a:pt x="80" y="134"/>
                </a:lnTo>
                <a:lnTo>
                  <a:pt x="93" y="125"/>
                </a:lnTo>
                <a:lnTo>
                  <a:pt x="101" y="115"/>
                </a:lnTo>
                <a:lnTo>
                  <a:pt x="107" y="103"/>
                </a:lnTo>
                <a:lnTo>
                  <a:pt x="113" y="83"/>
                </a:lnTo>
                <a:lnTo>
                  <a:pt x="117" y="63"/>
                </a:lnTo>
                <a:lnTo>
                  <a:pt x="120" y="42"/>
                </a:lnTo>
                <a:lnTo>
                  <a:pt x="0" y="54"/>
                </a:lnTo>
                <a:lnTo>
                  <a:pt x="28" y="19"/>
                </a:lnTo>
                <a:close/>
              </a:path>
            </a:pathLst>
          </a:custGeom>
          <a:solidFill>
            <a:srgbClr val="0000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10" name=""/>
          <p:cNvSpPr/>
          <p:nvPr/>
        </p:nvSpPr>
        <p:spPr>
          <a:xfrm>
            <a:off x="3875040" y="4503600"/>
            <a:ext cx="1438200" cy="1787760"/>
          </a:xfrm>
          <a:custGeom>
            <a:avLst/>
            <a:gdLst/>
            <a:ahLst/>
            <a:rect l="l" t="t" r="r" b="b"/>
            <a:pathLst>
              <a:path w="906" h="1126">
                <a:moveTo>
                  <a:pt x="781" y="160"/>
                </a:moveTo>
                <a:lnTo>
                  <a:pt x="843" y="321"/>
                </a:lnTo>
                <a:lnTo>
                  <a:pt x="848" y="375"/>
                </a:lnTo>
                <a:lnTo>
                  <a:pt x="834" y="430"/>
                </a:lnTo>
                <a:lnTo>
                  <a:pt x="843" y="510"/>
                </a:lnTo>
                <a:lnTo>
                  <a:pt x="906" y="635"/>
                </a:lnTo>
                <a:lnTo>
                  <a:pt x="861" y="693"/>
                </a:lnTo>
                <a:lnTo>
                  <a:pt x="879" y="724"/>
                </a:lnTo>
                <a:lnTo>
                  <a:pt x="866" y="795"/>
                </a:lnTo>
                <a:lnTo>
                  <a:pt x="852" y="853"/>
                </a:lnTo>
                <a:lnTo>
                  <a:pt x="848" y="894"/>
                </a:lnTo>
                <a:lnTo>
                  <a:pt x="852" y="947"/>
                </a:lnTo>
                <a:lnTo>
                  <a:pt x="834" y="996"/>
                </a:lnTo>
                <a:lnTo>
                  <a:pt x="794" y="1014"/>
                </a:lnTo>
                <a:lnTo>
                  <a:pt x="732" y="1027"/>
                </a:lnTo>
                <a:lnTo>
                  <a:pt x="558" y="1126"/>
                </a:lnTo>
                <a:lnTo>
                  <a:pt x="63" y="813"/>
                </a:lnTo>
                <a:lnTo>
                  <a:pt x="54" y="693"/>
                </a:lnTo>
                <a:lnTo>
                  <a:pt x="23" y="604"/>
                </a:lnTo>
                <a:lnTo>
                  <a:pt x="14" y="546"/>
                </a:lnTo>
                <a:lnTo>
                  <a:pt x="0" y="465"/>
                </a:lnTo>
                <a:lnTo>
                  <a:pt x="14" y="361"/>
                </a:lnTo>
                <a:lnTo>
                  <a:pt x="40" y="254"/>
                </a:lnTo>
                <a:lnTo>
                  <a:pt x="72" y="178"/>
                </a:lnTo>
                <a:lnTo>
                  <a:pt x="125" y="120"/>
                </a:lnTo>
                <a:lnTo>
                  <a:pt x="192" y="58"/>
                </a:lnTo>
                <a:lnTo>
                  <a:pt x="272" y="22"/>
                </a:lnTo>
                <a:lnTo>
                  <a:pt x="371" y="4"/>
                </a:lnTo>
                <a:lnTo>
                  <a:pt x="446" y="0"/>
                </a:lnTo>
                <a:lnTo>
                  <a:pt x="536" y="4"/>
                </a:lnTo>
                <a:lnTo>
                  <a:pt x="638" y="27"/>
                </a:lnTo>
                <a:lnTo>
                  <a:pt x="714" y="71"/>
                </a:lnTo>
                <a:lnTo>
                  <a:pt x="781" y="160"/>
                </a:lnTo>
                <a:close/>
              </a:path>
            </a:pathLst>
          </a:custGeom>
          <a:solidFill>
            <a:srgbClr val="ffcc99"/>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11" name=""/>
          <p:cNvSpPr/>
          <p:nvPr/>
        </p:nvSpPr>
        <p:spPr>
          <a:xfrm>
            <a:off x="3762360" y="4417920"/>
            <a:ext cx="1473120" cy="1511280"/>
          </a:xfrm>
          <a:custGeom>
            <a:avLst/>
            <a:gdLst/>
            <a:ahLst/>
            <a:rect l="l" t="t" r="r" b="b"/>
            <a:pathLst>
              <a:path w="928" h="952">
                <a:moveTo>
                  <a:pt x="76" y="841"/>
                </a:moveTo>
                <a:lnTo>
                  <a:pt x="58" y="725"/>
                </a:lnTo>
                <a:lnTo>
                  <a:pt x="40" y="675"/>
                </a:lnTo>
                <a:lnTo>
                  <a:pt x="9" y="600"/>
                </a:lnTo>
                <a:lnTo>
                  <a:pt x="0" y="537"/>
                </a:lnTo>
                <a:lnTo>
                  <a:pt x="0" y="460"/>
                </a:lnTo>
                <a:lnTo>
                  <a:pt x="13" y="362"/>
                </a:lnTo>
                <a:lnTo>
                  <a:pt x="49" y="264"/>
                </a:lnTo>
                <a:lnTo>
                  <a:pt x="94" y="174"/>
                </a:lnTo>
                <a:lnTo>
                  <a:pt x="152" y="103"/>
                </a:lnTo>
                <a:lnTo>
                  <a:pt x="205" y="58"/>
                </a:lnTo>
                <a:lnTo>
                  <a:pt x="276" y="18"/>
                </a:lnTo>
                <a:lnTo>
                  <a:pt x="352" y="0"/>
                </a:lnTo>
                <a:lnTo>
                  <a:pt x="468" y="0"/>
                </a:lnTo>
                <a:lnTo>
                  <a:pt x="593" y="18"/>
                </a:lnTo>
                <a:lnTo>
                  <a:pt x="687" y="18"/>
                </a:lnTo>
                <a:lnTo>
                  <a:pt x="772" y="27"/>
                </a:lnTo>
                <a:lnTo>
                  <a:pt x="807" y="36"/>
                </a:lnTo>
                <a:lnTo>
                  <a:pt x="843" y="63"/>
                </a:lnTo>
                <a:lnTo>
                  <a:pt x="874" y="121"/>
                </a:lnTo>
                <a:lnTo>
                  <a:pt x="896" y="161"/>
                </a:lnTo>
                <a:lnTo>
                  <a:pt x="928" y="206"/>
                </a:lnTo>
                <a:lnTo>
                  <a:pt x="905" y="272"/>
                </a:lnTo>
                <a:lnTo>
                  <a:pt x="879" y="335"/>
                </a:lnTo>
                <a:lnTo>
                  <a:pt x="879" y="366"/>
                </a:lnTo>
                <a:lnTo>
                  <a:pt x="865" y="406"/>
                </a:lnTo>
                <a:lnTo>
                  <a:pt x="861" y="455"/>
                </a:lnTo>
                <a:lnTo>
                  <a:pt x="834" y="478"/>
                </a:lnTo>
                <a:lnTo>
                  <a:pt x="816" y="626"/>
                </a:lnTo>
                <a:lnTo>
                  <a:pt x="789" y="653"/>
                </a:lnTo>
                <a:lnTo>
                  <a:pt x="763" y="649"/>
                </a:lnTo>
                <a:lnTo>
                  <a:pt x="745" y="613"/>
                </a:lnTo>
                <a:lnTo>
                  <a:pt x="718" y="573"/>
                </a:lnTo>
                <a:lnTo>
                  <a:pt x="682" y="573"/>
                </a:lnTo>
                <a:lnTo>
                  <a:pt x="665" y="626"/>
                </a:lnTo>
                <a:lnTo>
                  <a:pt x="656" y="702"/>
                </a:lnTo>
                <a:lnTo>
                  <a:pt x="665" y="765"/>
                </a:lnTo>
                <a:lnTo>
                  <a:pt x="678" y="800"/>
                </a:lnTo>
                <a:lnTo>
                  <a:pt x="705" y="827"/>
                </a:lnTo>
                <a:lnTo>
                  <a:pt x="754" y="858"/>
                </a:lnTo>
                <a:lnTo>
                  <a:pt x="682" y="845"/>
                </a:lnTo>
                <a:lnTo>
                  <a:pt x="647" y="845"/>
                </a:lnTo>
                <a:lnTo>
                  <a:pt x="638" y="858"/>
                </a:lnTo>
                <a:lnTo>
                  <a:pt x="584" y="916"/>
                </a:lnTo>
                <a:lnTo>
                  <a:pt x="549" y="925"/>
                </a:lnTo>
                <a:lnTo>
                  <a:pt x="504" y="943"/>
                </a:lnTo>
                <a:lnTo>
                  <a:pt x="468" y="952"/>
                </a:lnTo>
                <a:lnTo>
                  <a:pt x="326" y="934"/>
                </a:lnTo>
                <a:lnTo>
                  <a:pt x="263" y="930"/>
                </a:lnTo>
                <a:lnTo>
                  <a:pt x="254" y="912"/>
                </a:lnTo>
                <a:lnTo>
                  <a:pt x="178" y="885"/>
                </a:lnTo>
                <a:lnTo>
                  <a:pt x="125" y="876"/>
                </a:lnTo>
                <a:lnTo>
                  <a:pt x="76" y="841"/>
                </a:lnTo>
                <a:close/>
              </a:path>
            </a:pathLst>
          </a:custGeom>
          <a:solidFill>
            <a:srgbClr val="6633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12" name=""/>
          <p:cNvSpPr/>
          <p:nvPr/>
        </p:nvSpPr>
        <p:spPr>
          <a:xfrm>
            <a:off x="5013360" y="5051520"/>
            <a:ext cx="379440" cy="452520"/>
          </a:xfrm>
          <a:custGeom>
            <a:avLst/>
            <a:gdLst/>
            <a:ahLst/>
            <a:rect l="l" t="t" r="r" b="b"/>
            <a:pathLst>
              <a:path w="239" h="285">
                <a:moveTo>
                  <a:pt x="25" y="89"/>
                </a:moveTo>
                <a:lnTo>
                  <a:pt x="174" y="22"/>
                </a:lnTo>
                <a:lnTo>
                  <a:pt x="123" y="22"/>
                </a:lnTo>
                <a:lnTo>
                  <a:pt x="128" y="0"/>
                </a:lnTo>
                <a:lnTo>
                  <a:pt x="235" y="3"/>
                </a:lnTo>
                <a:lnTo>
                  <a:pt x="239" y="22"/>
                </a:lnTo>
                <a:lnTo>
                  <a:pt x="218" y="52"/>
                </a:lnTo>
                <a:lnTo>
                  <a:pt x="223" y="104"/>
                </a:lnTo>
                <a:lnTo>
                  <a:pt x="223" y="160"/>
                </a:lnTo>
                <a:lnTo>
                  <a:pt x="221" y="198"/>
                </a:lnTo>
                <a:lnTo>
                  <a:pt x="210" y="233"/>
                </a:lnTo>
                <a:lnTo>
                  <a:pt x="195" y="254"/>
                </a:lnTo>
                <a:lnTo>
                  <a:pt x="177" y="274"/>
                </a:lnTo>
                <a:lnTo>
                  <a:pt x="155" y="281"/>
                </a:lnTo>
                <a:lnTo>
                  <a:pt x="132" y="285"/>
                </a:lnTo>
                <a:lnTo>
                  <a:pt x="132" y="272"/>
                </a:lnTo>
                <a:lnTo>
                  <a:pt x="163" y="254"/>
                </a:lnTo>
                <a:lnTo>
                  <a:pt x="186" y="227"/>
                </a:lnTo>
                <a:lnTo>
                  <a:pt x="204" y="166"/>
                </a:lnTo>
                <a:lnTo>
                  <a:pt x="205" y="120"/>
                </a:lnTo>
                <a:lnTo>
                  <a:pt x="196" y="76"/>
                </a:lnTo>
                <a:lnTo>
                  <a:pt x="0" y="184"/>
                </a:lnTo>
                <a:lnTo>
                  <a:pt x="25" y="89"/>
                </a:lnTo>
                <a:close/>
              </a:path>
            </a:pathLst>
          </a:custGeom>
          <a:solidFill>
            <a:srgbClr val="9966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13" name=""/>
          <p:cNvSpPr/>
          <p:nvPr/>
        </p:nvSpPr>
        <p:spPr>
          <a:xfrm>
            <a:off x="6400800" y="2971800"/>
            <a:ext cx="77760" cy="304920"/>
          </a:xfrm>
          <a:custGeom>
            <a:avLst/>
            <a:gdLst/>
            <a:ahLst/>
            <a:rect l="l" t="t" r="r" b="b"/>
            <a:pathLst>
              <a:path w="49" h="134">
                <a:moveTo>
                  <a:pt x="0" y="134"/>
                </a:moveTo>
                <a:lnTo>
                  <a:pt x="23" y="18"/>
                </a:lnTo>
                <a:lnTo>
                  <a:pt x="32" y="9"/>
                </a:lnTo>
                <a:lnTo>
                  <a:pt x="49" y="0"/>
                </a:lnTo>
                <a:lnTo>
                  <a:pt x="28" y="114"/>
                </a:lnTo>
                <a:lnTo>
                  <a:pt x="0" y="134"/>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14" name=""/>
          <p:cNvSpPr/>
          <p:nvPr/>
        </p:nvSpPr>
        <p:spPr>
          <a:xfrm>
            <a:off x="7070760" y="4417920"/>
            <a:ext cx="189000" cy="381240"/>
          </a:xfrm>
          <a:custGeom>
            <a:avLst/>
            <a:gdLst/>
            <a:ahLst/>
            <a:rect l="l" t="t" r="r" b="b"/>
            <a:pathLst>
              <a:path w="119" h="240">
                <a:moveTo>
                  <a:pt x="36" y="14"/>
                </a:moveTo>
                <a:lnTo>
                  <a:pt x="45" y="36"/>
                </a:lnTo>
                <a:lnTo>
                  <a:pt x="52" y="64"/>
                </a:lnTo>
                <a:lnTo>
                  <a:pt x="55" y="90"/>
                </a:lnTo>
                <a:lnTo>
                  <a:pt x="54" y="115"/>
                </a:lnTo>
                <a:lnTo>
                  <a:pt x="48" y="151"/>
                </a:lnTo>
                <a:lnTo>
                  <a:pt x="36" y="170"/>
                </a:lnTo>
                <a:lnTo>
                  <a:pt x="20" y="195"/>
                </a:lnTo>
                <a:lnTo>
                  <a:pt x="0" y="214"/>
                </a:lnTo>
                <a:lnTo>
                  <a:pt x="12" y="228"/>
                </a:lnTo>
                <a:lnTo>
                  <a:pt x="21" y="232"/>
                </a:lnTo>
                <a:lnTo>
                  <a:pt x="30" y="232"/>
                </a:lnTo>
                <a:lnTo>
                  <a:pt x="39" y="232"/>
                </a:lnTo>
                <a:lnTo>
                  <a:pt x="48" y="228"/>
                </a:lnTo>
                <a:lnTo>
                  <a:pt x="57" y="226"/>
                </a:lnTo>
                <a:lnTo>
                  <a:pt x="70" y="226"/>
                </a:lnTo>
                <a:lnTo>
                  <a:pt x="75" y="229"/>
                </a:lnTo>
                <a:lnTo>
                  <a:pt x="79" y="235"/>
                </a:lnTo>
                <a:lnTo>
                  <a:pt x="91" y="240"/>
                </a:lnTo>
                <a:lnTo>
                  <a:pt x="103" y="234"/>
                </a:lnTo>
                <a:lnTo>
                  <a:pt x="110" y="214"/>
                </a:lnTo>
                <a:lnTo>
                  <a:pt x="116" y="177"/>
                </a:lnTo>
                <a:lnTo>
                  <a:pt x="119" y="139"/>
                </a:lnTo>
                <a:lnTo>
                  <a:pt x="118" y="96"/>
                </a:lnTo>
                <a:lnTo>
                  <a:pt x="113" y="66"/>
                </a:lnTo>
                <a:lnTo>
                  <a:pt x="101" y="27"/>
                </a:lnTo>
                <a:lnTo>
                  <a:pt x="95" y="14"/>
                </a:lnTo>
                <a:lnTo>
                  <a:pt x="88" y="5"/>
                </a:lnTo>
                <a:lnTo>
                  <a:pt x="75" y="0"/>
                </a:lnTo>
                <a:lnTo>
                  <a:pt x="61" y="0"/>
                </a:lnTo>
                <a:lnTo>
                  <a:pt x="46" y="5"/>
                </a:lnTo>
                <a:lnTo>
                  <a:pt x="36" y="14"/>
                </a:lnTo>
                <a:close/>
              </a:path>
            </a:pathLst>
          </a:custGeom>
          <a:solidFill>
            <a:srgbClr val="7f5f3f"/>
          </a:solidFill>
          <a:ln w="19080">
            <a:solidFill>
              <a:srgbClr val="3f1f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15" name=""/>
          <p:cNvSpPr/>
          <p:nvPr/>
        </p:nvSpPr>
        <p:spPr>
          <a:xfrm>
            <a:off x="5843520" y="4286160"/>
            <a:ext cx="1362240" cy="1871640"/>
          </a:xfrm>
          <a:custGeom>
            <a:avLst/>
            <a:gdLst/>
            <a:ahLst/>
            <a:rect l="l" t="t" r="r" b="b"/>
            <a:pathLst>
              <a:path w="858" h="1179">
                <a:moveTo>
                  <a:pt x="85" y="299"/>
                </a:moveTo>
                <a:lnTo>
                  <a:pt x="45" y="451"/>
                </a:lnTo>
                <a:lnTo>
                  <a:pt x="27" y="540"/>
                </a:lnTo>
                <a:lnTo>
                  <a:pt x="5" y="631"/>
                </a:lnTo>
                <a:lnTo>
                  <a:pt x="0" y="729"/>
                </a:lnTo>
                <a:lnTo>
                  <a:pt x="9" y="800"/>
                </a:lnTo>
                <a:lnTo>
                  <a:pt x="23" y="845"/>
                </a:lnTo>
                <a:lnTo>
                  <a:pt x="27" y="916"/>
                </a:lnTo>
                <a:lnTo>
                  <a:pt x="67" y="961"/>
                </a:lnTo>
                <a:lnTo>
                  <a:pt x="98" y="1028"/>
                </a:lnTo>
                <a:lnTo>
                  <a:pt x="170" y="1179"/>
                </a:lnTo>
                <a:lnTo>
                  <a:pt x="778" y="1050"/>
                </a:lnTo>
                <a:lnTo>
                  <a:pt x="751" y="934"/>
                </a:lnTo>
                <a:lnTo>
                  <a:pt x="791" y="840"/>
                </a:lnTo>
                <a:lnTo>
                  <a:pt x="827" y="715"/>
                </a:lnTo>
                <a:lnTo>
                  <a:pt x="854" y="573"/>
                </a:lnTo>
                <a:lnTo>
                  <a:pt x="858" y="442"/>
                </a:lnTo>
                <a:lnTo>
                  <a:pt x="840" y="312"/>
                </a:lnTo>
                <a:lnTo>
                  <a:pt x="805" y="210"/>
                </a:lnTo>
                <a:lnTo>
                  <a:pt x="729" y="107"/>
                </a:lnTo>
                <a:lnTo>
                  <a:pt x="653" y="45"/>
                </a:lnTo>
                <a:lnTo>
                  <a:pt x="582" y="18"/>
                </a:lnTo>
                <a:lnTo>
                  <a:pt x="488" y="5"/>
                </a:lnTo>
                <a:lnTo>
                  <a:pt x="376" y="0"/>
                </a:lnTo>
                <a:lnTo>
                  <a:pt x="292" y="18"/>
                </a:lnTo>
                <a:lnTo>
                  <a:pt x="228" y="58"/>
                </a:lnTo>
                <a:lnTo>
                  <a:pt x="161" y="112"/>
                </a:lnTo>
                <a:lnTo>
                  <a:pt x="125" y="170"/>
                </a:lnTo>
                <a:lnTo>
                  <a:pt x="94" y="241"/>
                </a:lnTo>
                <a:lnTo>
                  <a:pt x="85" y="299"/>
                </a:lnTo>
                <a:close/>
              </a:path>
            </a:pathLst>
          </a:custGeom>
          <a:solidFill>
            <a:srgbClr val="ffbf5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16" name=""/>
          <p:cNvSpPr/>
          <p:nvPr/>
        </p:nvSpPr>
        <p:spPr>
          <a:xfrm>
            <a:off x="3311640" y="5178600"/>
            <a:ext cx="63360" cy="53640"/>
          </a:xfrm>
          <a:custGeom>
            <a:avLst/>
            <a:gdLst/>
            <a:ahLst/>
            <a:rect l="l" t="t" r="r" b="b"/>
            <a:pathLst>
              <a:path w="40" h="34">
                <a:moveTo>
                  <a:pt x="0" y="34"/>
                </a:moveTo>
                <a:lnTo>
                  <a:pt x="36" y="0"/>
                </a:lnTo>
                <a:lnTo>
                  <a:pt x="40" y="33"/>
                </a:lnTo>
                <a:lnTo>
                  <a:pt x="0" y="34"/>
                </a:lnTo>
                <a:close/>
              </a:path>
            </a:pathLst>
          </a:custGeom>
          <a:solidFill>
            <a:srgbClr val="000000"/>
          </a:solidFill>
          <a:ln w="0">
            <a:noFill/>
          </a:ln>
        </p:spPr>
        <p:style>
          <a:lnRef idx="0"/>
          <a:fillRef idx="0"/>
          <a:effectRef idx="0"/>
          <a:fontRef idx="minor"/>
        </p:style>
        <p:txBody>
          <a:bodyPr lIns="90000" rIns="90000" tIns="6840" bIns="6840" anchor="t">
            <a:noAutofit/>
          </a:bodyPr>
          <a:p>
            <a:endParaRPr b="0" lang="en-US" sz="2400" strike="noStrike" u="none">
              <a:solidFill>
                <a:srgbClr val="ffffff"/>
              </a:solidFill>
              <a:effectLst/>
              <a:uFillTx/>
              <a:latin typeface="Times New Roman"/>
            </a:endParaRPr>
          </a:p>
        </p:txBody>
      </p:sp>
      <p:sp>
        <p:nvSpPr>
          <p:cNvPr id="1617" name=""/>
          <p:cNvSpPr/>
          <p:nvPr/>
        </p:nvSpPr>
        <p:spPr>
          <a:xfrm>
            <a:off x="3873600" y="5670720"/>
            <a:ext cx="998280" cy="438120"/>
          </a:xfrm>
          <a:custGeom>
            <a:avLst/>
            <a:gdLst/>
            <a:ahLst/>
            <a:rect l="l" t="t" r="r" b="b"/>
            <a:pathLst>
              <a:path w="629" h="276">
                <a:moveTo>
                  <a:pt x="0" y="32"/>
                </a:moveTo>
                <a:lnTo>
                  <a:pt x="13" y="0"/>
                </a:lnTo>
                <a:lnTo>
                  <a:pt x="91" y="4"/>
                </a:lnTo>
                <a:lnTo>
                  <a:pt x="175" y="19"/>
                </a:lnTo>
                <a:lnTo>
                  <a:pt x="303" y="62"/>
                </a:lnTo>
                <a:lnTo>
                  <a:pt x="370" y="90"/>
                </a:lnTo>
                <a:lnTo>
                  <a:pt x="446" y="124"/>
                </a:lnTo>
                <a:lnTo>
                  <a:pt x="528" y="162"/>
                </a:lnTo>
                <a:lnTo>
                  <a:pt x="597" y="200"/>
                </a:lnTo>
                <a:lnTo>
                  <a:pt x="621" y="227"/>
                </a:lnTo>
                <a:lnTo>
                  <a:pt x="629" y="276"/>
                </a:lnTo>
                <a:lnTo>
                  <a:pt x="0" y="32"/>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18" name=""/>
          <p:cNvSpPr/>
          <p:nvPr/>
        </p:nvSpPr>
        <p:spPr>
          <a:xfrm>
            <a:off x="1177920" y="5405400"/>
            <a:ext cx="6638760" cy="1079640"/>
          </a:xfrm>
          <a:custGeom>
            <a:avLst/>
            <a:gdLst/>
            <a:ahLst/>
            <a:rect l="l" t="t" r="r" b="b"/>
            <a:pathLst>
              <a:path w="4182" h="680">
                <a:moveTo>
                  <a:pt x="18" y="491"/>
                </a:moveTo>
                <a:lnTo>
                  <a:pt x="178" y="293"/>
                </a:lnTo>
                <a:lnTo>
                  <a:pt x="268" y="207"/>
                </a:lnTo>
                <a:lnTo>
                  <a:pt x="346" y="141"/>
                </a:lnTo>
                <a:lnTo>
                  <a:pt x="471" y="39"/>
                </a:lnTo>
                <a:lnTo>
                  <a:pt x="525" y="0"/>
                </a:lnTo>
                <a:lnTo>
                  <a:pt x="889" y="178"/>
                </a:lnTo>
                <a:lnTo>
                  <a:pt x="969" y="274"/>
                </a:lnTo>
                <a:lnTo>
                  <a:pt x="1032" y="349"/>
                </a:lnTo>
                <a:lnTo>
                  <a:pt x="1105" y="434"/>
                </a:lnTo>
                <a:lnTo>
                  <a:pt x="1140" y="491"/>
                </a:lnTo>
                <a:lnTo>
                  <a:pt x="1362" y="369"/>
                </a:lnTo>
                <a:lnTo>
                  <a:pt x="1460" y="312"/>
                </a:lnTo>
                <a:lnTo>
                  <a:pt x="1592" y="265"/>
                </a:lnTo>
                <a:lnTo>
                  <a:pt x="1699" y="178"/>
                </a:lnTo>
                <a:lnTo>
                  <a:pt x="1869" y="226"/>
                </a:lnTo>
                <a:lnTo>
                  <a:pt x="2010" y="282"/>
                </a:lnTo>
                <a:lnTo>
                  <a:pt x="2153" y="340"/>
                </a:lnTo>
                <a:lnTo>
                  <a:pt x="2171" y="349"/>
                </a:lnTo>
                <a:lnTo>
                  <a:pt x="2278" y="369"/>
                </a:lnTo>
                <a:lnTo>
                  <a:pt x="2394" y="491"/>
                </a:lnTo>
                <a:lnTo>
                  <a:pt x="2456" y="565"/>
                </a:lnTo>
                <a:lnTo>
                  <a:pt x="2606" y="642"/>
                </a:lnTo>
                <a:lnTo>
                  <a:pt x="3034" y="416"/>
                </a:lnTo>
                <a:lnTo>
                  <a:pt x="3657" y="274"/>
                </a:lnTo>
                <a:lnTo>
                  <a:pt x="3889" y="349"/>
                </a:lnTo>
                <a:lnTo>
                  <a:pt x="4120" y="500"/>
                </a:lnTo>
                <a:lnTo>
                  <a:pt x="4182" y="680"/>
                </a:lnTo>
                <a:lnTo>
                  <a:pt x="0" y="680"/>
                </a:lnTo>
                <a:lnTo>
                  <a:pt x="18" y="491"/>
                </a:lnTo>
                <a:close/>
              </a:path>
            </a:pathLst>
          </a:custGeom>
          <a:solidFill>
            <a:srgbClr val="5923d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19" name=""/>
          <p:cNvSpPr/>
          <p:nvPr/>
        </p:nvSpPr>
        <p:spPr>
          <a:xfrm>
            <a:off x="1901880" y="5707080"/>
            <a:ext cx="838080" cy="600120"/>
          </a:xfrm>
          <a:custGeom>
            <a:avLst/>
            <a:gdLst/>
            <a:ahLst/>
            <a:rect l="l" t="t" r="r" b="b"/>
            <a:pathLst>
              <a:path w="528" h="378">
                <a:moveTo>
                  <a:pt x="0" y="0"/>
                </a:moveTo>
                <a:lnTo>
                  <a:pt x="256" y="61"/>
                </a:lnTo>
                <a:lnTo>
                  <a:pt x="344" y="94"/>
                </a:lnTo>
                <a:lnTo>
                  <a:pt x="390" y="121"/>
                </a:lnTo>
                <a:lnTo>
                  <a:pt x="438" y="159"/>
                </a:lnTo>
                <a:lnTo>
                  <a:pt x="479" y="210"/>
                </a:lnTo>
                <a:lnTo>
                  <a:pt x="506" y="262"/>
                </a:lnTo>
                <a:lnTo>
                  <a:pt x="528" y="317"/>
                </a:lnTo>
                <a:lnTo>
                  <a:pt x="488" y="378"/>
                </a:lnTo>
                <a:lnTo>
                  <a:pt x="469" y="313"/>
                </a:lnTo>
                <a:lnTo>
                  <a:pt x="435" y="255"/>
                </a:lnTo>
                <a:lnTo>
                  <a:pt x="403" y="214"/>
                </a:lnTo>
                <a:lnTo>
                  <a:pt x="375" y="186"/>
                </a:lnTo>
                <a:lnTo>
                  <a:pt x="323" y="155"/>
                </a:lnTo>
                <a:lnTo>
                  <a:pt x="264" y="125"/>
                </a:lnTo>
                <a:lnTo>
                  <a:pt x="180" y="90"/>
                </a:lnTo>
                <a:lnTo>
                  <a:pt x="100" y="52"/>
                </a:lnTo>
                <a:lnTo>
                  <a:pt x="0" y="0"/>
                </a:lnTo>
                <a:close/>
              </a:path>
            </a:pathLst>
          </a:custGeom>
          <a:solidFill>
            <a:srgbClr val="333399"/>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20" name=""/>
          <p:cNvSpPr txBox="1"/>
          <p:nvPr/>
        </p:nvSpPr>
        <p:spPr>
          <a:xfrm rot="534000">
            <a:off x="1525680" y="1265040"/>
            <a:ext cx="3390840" cy="2914560"/>
          </a:xfrm>
          <a:prstGeom prst="rect">
            <a:avLst/>
          </a:prstGeom>
        </p:spPr>
        <p:txBody>
          <a:bodyPr wrap="none" lIns="90360" rIns="90360" tIns="44280" bIns="44280" anchor="t" anchorCtr="1">
            <a:prstTxWarp prst="textSlantUp">
              <a:avLst>
                <a:gd name="adj" fmla="val 55556"/>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pc="3" strike="noStrike" u="none">
                <a:ln w="9360">
                  <a:solidFill>
                    <a:srgbClr val="000000"/>
                  </a:solidFill>
                  <a:miter/>
                </a:ln>
                <a:solidFill>
                  <a:srgbClr val="ffffff"/>
                </a:solidFill>
                <a:uFillTx/>
                <a:latin typeface="Comic Sans MS"/>
              </a:rPr>
              <a:t>Sexual</a:t>
            </a:r>
            <a:endParaRPr b="1" lang="en-US" sz="2400" spc="3" strike="noStrike" u="none">
              <a:ln w="9360">
                <a:solidFill>
                  <a:srgbClr val="000000"/>
                </a:solidFill>
                <a:miter/>
              </a:ln>
              <a:solidFill>
                <a:srgbClr val="ffffff"/>
              </a:solidFill>
              <a:uFillTx/>
              <a:latin typeface="Comic Sans MS"/>
              <a:ea typeface="Comic Sans MS"/>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pc="3" strike="noStrike" u="none">
                <a:ln w="9360">
                  <a:solidFill>
                    <a:srgbClr val="000000"/>
                  </a:solidFill>
                  <a:miter/>
                </a:ln>
                <a:solidFill>
                  <a:srgbClr val="ffffff"/>
                </a:solidFill>
                <a:uFillTx/>
                <a:latin typeface="Comic Sans MS"/>
              </a:rPr>
              <a:t>Harassment</a:t>
            </a:r>
            <a:endParaRPr b="1" lang="en-US" sz="2400" spc="3" strike="noStrike" u="none">
              <a:ln w="9360">
                <a:solidFill>
                  <a:srgbClr val="000000"/>
                </a:solidFill>
                <a:miter/>
              </a:ln>
              <a:solidFill>
                <a:srgbClr val="ffffff"/>
              </a:solidFill>
              <a:uFillTx/>
              <a:latin typeface="Comic Sans MS"/>
              <a:ea typeface="Comic Sans MS"/>
            </a:endParaRPr>
          </a:p>
        </p:txBody>
      </p:sp>
      <p:sp>
        <p:nvSpPr>
          <p:cNvPr id="1621" name=""/>
          <p:cNvSpPr/>
          <p:nvPr/>
        </p:nvSpPr>
        <p:spPr>
          <a:xfrm>
            <a:off x="5843520" y="4214880"/>
            <a:ext cx="1425600" cy="1695240"/>
          </a:xfrm>
          <a:custGeom>
            <a:avLst/>
            <a:gdLst/>
            <a:ahLst/>
            <a:rect l="l" t="t" r="r" b="b"/>
            <a:pathLst>
              <a:path w="898" h="1068">
                <a:moveTo>
                  <a:pt x="112" y="206"/>
                </a:moveTo>
                <a:lnTo>
                  <a:pt x="130" y="139"/>
                </a:lnTo>
                <a:lnTo>
                  <a:pt x="165" y="72"/>
                </a:lnTo>
                <a:lnTo>
                  <a:pt x="210" y="41"/>
                </a:lnTo>
                <a:lnTo>
                  <a:pt x="260" y="18"/>
                </a:lnTo>
                <a:lnTo>
                  <a:pt x="350" y="0"/>
                </a:lnTo>
                <a:lnTo>
                  <a:pt x="417" y="0"/>
                </a:lnTo>
                <a:lnTo>
                  <a:pt x="501" y="0"/>
                </a:lnTo>
                <a:lnTo>
                  <a:pt x="568" y="14"/>
                </a:lnTo>
                <a:lnTo>
                  <a:pt x="613" y="36"/>
                </a:lnTo>
                <a:lnTo>
                  <a:pt x="648" y="54"/>
                </a:lnTo>
                <a:lnTo>
                  <a:pt x="698" y="94"/>
                </a:lnTo>
                <a:lnTo>
                  <a:pt x="742" y="134"/>
                </a:lnTo>
                <a:lnTo>
                  <a:pt x="778" y="166"/>
                </a:lnTo>
                <a:lnTo>
                  <a:pt x="813" y="206"/>
                </a:lnTo>
                <a:lnTo>
                  <a:pt x="849" y="268"/>
                </a:lnTo>
                <a:lnTo>
                  <a:pt x="867" y="335"/>
                </a:lnTo>
                <a:lnTo>
                  <a:pt x="889" y="429"/>
                </a:lnTo>
                <a:lnTo>
                  <a:pt x="898" y="500"/>
                </a:lnTo>
                <a:lnTo>
                  <a:pt x="894" y="576"/>
                </a:lnTo>
                <a:lnTo>
                  <a:pt x="889" y="653"/>
                </a:lnTo>
                <a:lnTo>
                  <a:pt x="867" y="738"/>
                </a:lnTo>
                <a:lnTo>
                  <a:pt x="845" y="827"/>
                </a:lnTo>
                <a:lnTo>
                  <a:pt x="827" y="912"/>
                </a:lnTo>
                <a:lnTo>
                  <a:pt x="791" y="974"/>
                </a:lnTo>
                <a:lnTo>
                  <a:pt x="751" y="1001"/>
                </a:lnTo>
                <a:lnTo>
                  <a:pt x="702" y="1024"/>
                </a:lnTo>
                <a:lnTo>
                  <a:pt x="648" y="1041"/>
                </a:lnTo>
                <a:lnTo>
                  <a:pt x="613" y="1059"/>
                </a:lnTo>
                <a:lnTo>
                  <a:pt x="564" y="1068"/>
                </a:lnTo>
                <a:lnTo>
                  <a:pt x="519" y="1064"/>
                </a:lnTo>
                <a:lnTo>
                  <a:pt x="452" y="1046"/>
                </a:lnTo>
                <a:lnTo>
                  <a:pt x="400" y="1043"/>
                </a:lnTo>
                <a:lnTo>
                  <a:pt x="375" y="1037"/>
                </a:lnTo>
                <a:lnTo>
                  <a:pt x="379" y="1055"/>
                </a:lnTo>
                <a:lnTo>
                  <a:pt x="228" y="1028"/>
                </a:lnTo>
                <a:lnTo>
                  <a:pt x="246" y="974"/>
                </a:lnTo>
                <a:lnTo>
                  <a:pt x="243" y="949"/>
                </a:lnTo>
                <a:lnTo>
                  <a:pt x="241" y="925"/>
                </a:lnTo>
                <a:lnTo>
                  <a:pt x="235" y="897"/>
                </a:lnTo>
                <a:lnTo>
                  <a:pt x="228" y="882"/>
                </a:lnTo>
                <a:lnTo>
                  <a:pt x="213" y="863"/>
                </a:lnTo>
                <a:lnTo>
                  <a:pt x="231" y="842"/>
                </a:lnTo>
                <a:lnTo>
                  <a:pt x="247" y="817"/>
                </a:lnTo>
                <a:lnTo>
                  <a:pt x="253" y="795"/>
                </a:lnTo>
                <a:lnTo>
                  <a:pt x="241" y="743"/>
                </a:lnTo>
                <a:lnTo>
                  <a:pt x="237" y="676"/>
                </a:lnTo>
                <a:lnTo>
                  <a:pt x="205" y="635"/>
                </a:lnTo>
                <a:lnTo>
                  <a:pt x="161" y="622"/>
                </a:lnTo>
                <a:lnTo>
                  <a:pt x="116" y="585"/>
                </a:lnTo>
                <a:lnTo>
                  <a:pt x="85" y="585"/>
                </a:lnTo>
                <a:lnTo>
                  <a:pt x="54" y="622"/>
                </a:lnTo>
                <a:lnTo>
                  <a:pt x="54" y="676"/>
                </a:lnTo>
                <a:lnTo>
                  <a:pt x="75" y="717"/>
                </a:lnTo>
                <a:lnTo>
                  <a:pt x="79" y="780"/>
                </a:lnTo>
                <a:lnTo>
                  <a:pt x="63" y="775"/>
                </a:lnTo>
                <a:lnTo>
                  <a:pt x="46" y="763"/>
                </a:lnTo>
                <a:lnTo>
                  <a:pt x="27" y="627"/>
                </a:lnTo>
                <a:lnTo>
                  <a:pt x="0" y="536"/>
                </a:lnTo>
                <a:lnTo>
                  <a:pt x="18" y="464"/>
                </a:lnTo>
                <a:lnTo>
                  <a:pt x="31" y="384"/>
                </a:lnTo>
                <a:lnTo>
                  <a:pt x="45" y="299"/>
                </a:lnTo>
                <a:lnTo>
                  <a:pt x="45" y="259"/>
                </a:lnTo>
                <a:lnTo>
                  <a:pt x="112" y="20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22" name=""/>
          <p:cNvSpPr txBox="1"/>
          <p:nvPr/>
        </p:nvSpPr>
        <p:spPr>
          <a:xfrm rot="19697400">
            <a:off x="6705720" y="3580920"/>
            <a:ext cx="1028520" cy="31428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3" strike="noStrike" u="none">
                <a:ln w="9360">
                  <a:solidFill>
                    <a:srgbClr val="000000"/>
                  </a:solidFill>
                  <a:miter/>
                </a:ln>
                <a:blipFill rotWithShape="0">
                  <a:blip r:embed="rId1"/>
                  <a:srcRect/>
                  <a:tile tx="0" ty="0" sx="100000" sy="100000" algn="ctr"/>
                </a:blipFill>
                <a:uFillTx/>
                <a:latin typeface="Arial Black"/>
              </a:rPr>
              <a:t>Training</a:t>
            </a:r>
            <a:endParaRPr b="0" lang="en-US" sz="1800" spc="3" strike="noStrike" u="none">
              <a:ln w="9360">
                <a:solidFill>
                  <a:srgbClr val="000000"/>
                </a:solidFill>
                <a:miter/>
              </a:ln>
              <a:blipFill rotWithShape="0">
                <a:blip r:embed="rId2"/>
                <a:srcRect/>
                <a:tile tx="0" ty="0" sx="100000" sy="100000" algn="ctr"/>
              </a:blipFill>
              <a:uFillTx/>
              <a:latin typeface="Arial Black"/>
              <a:ea typeface="Arial Black"/>
            </a:endParaRPr>
          </a:p>
        </p:txBody>
      </p:sp>
    </p:spTree>
  </p:cSld>
  <p:transition>
    <p:pull dir="rd"/>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afd00"/>
        </a:solidFill>
      </p:bgPr>
    </p:bg>
    <p:spTree>
      <p:nvGrpSpPr>
        <p:cNvPr id="1" name=""/>
        <p:cNvGrpSpPr/>
        <p:nvPr/>
      </p:nvGrpSpPr>
      <p:grpSpPr>
        <a:xfrm>
          <a:off x="0" y="0"/>
          <a:ext cx="0" cy="0"/>
          <a:chOff x="0" y="0"/>
          <a:chExt cx="0" cy="0"/>
        </a:xfrm>
      </p:grpSpPr>
      <p:sp>
        <p:nvSpPr>
          <p:cNvPr id="118" name="PlaceHolder 1"/>
          <p:cNvSpPr>
            <a:spLocks noGrp="1"/>
          </p:cNvSpPr>
          <p:nvPr>
            <p:ph type="title"/>
          </p:nvPr>
        </p:nvSpPr>
        <p:spPr>
          <a:xfrm>
            <a:off x="762120" y="533520"/>
            <a:ext cx="7772400" cy="121896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TITLE VII OF THE CIVIL RIGHTS ACT OF 1964</a:t>
            </a:r>
            <a:endParaRPr b="1" lang="en-US" sz="3600" strike="noStrike" u="none">
              <a:solidFill>
                <a:srgbClr val="081d58"/>
              </a:solidFill>
              <a:effectLst/>
              <a:uFillTx/>
              <a:latin typeface="Times New Roman"/>
            </a:endParaRPr>
          </a:p>
        </p:txBody>
      </p:sp>
      <p:sp>
        <p:nvSpPr>
          <p:cNvPr id="119" name="PlaceHolder 2"/>
          <p:cNvSpPr>
            <a:spLocks noGrp="1"/>
          </p:cNvSpPr>
          <p:nvPr>
            <p:ph/>
          </p:nvPr>
        </p:nvSpPr>
        <p:spPr>
          <a:xfrm>
            <a:off x="685800" y="2133720"/>
            <a:ext cx="4038480" cy="914400"/>
          </a:xfrm>
          <a:prstGeom prst="rect">
            <a:avLst/>
          </a:prstGeom>
          <a:noFill/>
          <a:ln w="0">
            <a:noFill/>
          </a:ln>
        </p:spPr>
        <p:txBody>
          <a:bodyPr lIns="90360" rIns="90360" tIns="44280" bIns="44280" anchor="t">
            <a:normAutofit/>
          </a:bodyPr>
          <a:p>
            <a:pPr marL="343080" indent="-343080">
              <a:spcBef>
                <a:spcPts val="624"/>
              </a:spcBef>
              <a:buClr>
                <a:srgbClr val="081d5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Who Is Protected?</a:t>
            </a:r>
            <a:endParaRPr b="0" lang="en-US" sz="2500" strike="noStrike" u="none">
              <a:solidFill>
                <a:srgbClr val="081d58"/>
              </a:solidFill>
              <a:effectLst/>
              <a:uFillTx/>
              <a:latin typeface="Times New Roman"/>
            </a:endParaRPr>
          </a:p>
        </p:txBody>
      </p:sp>
      <p:pic>
        <p:nvPicPr>
          <p:cNvPr id="120" name="" descr=""/>
          <p:cNvPicPr/>
          <p:nvPr/>
        </p:nvPicPr>
        <p:blipFill>
          <a:blip r:embed="rId1"/>
          <a:stretch/>
        </p:blipFill>
        <p:spPr>
          <a:xfrm>
            <a:off x="2895480" y="2971800"/>
            <a:ext cx="1168560" cy="2600280"/>
          </a:xfrm>
          <a:prstGeom prst="rect">
            <a:avLst/>
          </a:prstGeom>
          <a:noFill/>
          <a:ln w="0">
            <a:noFill/>
          </a:ln>
        </p:spPr>
      </p:pic>
      <p:pic>
        <p:nvPicPr>
          <p:cNvPr id="121" name="" descr=""/>
          <p:cNvPicPr/>
          <p:nvPr/>
        </p:nvPicPr>
        <p:blipFill>
          <a:blip r:embed="rId2"/>
          <a:stretch/>
        </p:blipFill>
        <p:spPr>
          <a:xfrm>
            <a:off x="4800600" y="4114800"/>
            <a:ext cx="1198440" cy="1914480"/>
          </a:xfrm>
          <a:prstGeom prst="rect">
            <a:avLst/>
          </a:prstGeom>
          <a:noFill/>
          <a:ln w="0">
            <a:noFill/>
          </a:ln>
        </p:spPr>
      </p:pic>
      <p:pic>
        <p:nvPicPr>
          <p:cNvPr id="122" name="" descr=""/>
          <p:cNvPicPr/>
          <p:nvPr/>
        </p:nvPicPr>
        <p:blipFill>
          <a:blip r:embed="rId3"/>
          <a:stretch/>
        </p:blipFill>
        <p:spPr>
          <a:xfrm>
            <a:off x="762120" y="3657600"/>
            <a:ext cx="1276200" cy="2362320"/>
          </a:xfrm>
          <a:prstGeom prst="rect">
            <a:avLst/>
          </a:prstGeom>
          <a:noFill/>
          <a:ln w="0">
            <a:noFill/>
          </a:ln>
        </p:spPr>
      </p:pic>
      <p:pic>
        <p:nvPicPr>
          <p:cNvPr id="123" name="" descr=""/>
          <p:cNvPicPr/>
          <p:nvPr/>
        </p:nvPicPr>
        <p:blipFill>
          <a:blip r:embed="rId4"/>
          <a:stretch/>
        </p:blipFill>
        <p:spPr>
          <a:xfrm>
            <a:off x="7772400" y="4495680"/>
            <a:ext cx="765000" cy="2143080"/>
          </a:xfrm>
          <a:prstGeom prst="rect">
            <a:avLst/>
          </a:prstGeom>
          <a:noFill/>
          <a:ln w="0">
            <a:noFill/>
          </a:ln>
        </p:spPr>
      </p:pic>
      <p:sp>
        <p:nvSpPr>
          <p:cNvPr id="124" name=""/>
          <p:cNvSpPr/>
          <p:nvPr/>
        </p:nvSpPr>
        <p:spPr>
          <a:xfrm>
            <a:off x="459000" y="3886200"/>
            <a:ext cx="699480" cy="3682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81d58"/>
                </a:solidFill>
                <a:effectLst/>
                <a:uFillTx/>
                <a:latin typeface="Comic Sans MS"/>
              </a:rPr>
              <a:t>Race</a:t>
            </a:r>
            <a:endParaRPr b="0" lang="en-US" sz="1800" strike="noStrike" u="none">
              <a:solidFill>
                <a:srgbClr val="ffffff"/>
              </a:solidFill>
              <a:effectLst/>
              <a:uFillTx/>
              <a:latin typeface="Times New Roman"/>
            </a:endParaRPr>
          </a:p>
        </p:txBody>
      </p:sp>
      <p:sp>
        <p:nvSpPr>
          <p:cNvPr id="125" name=""/>
          <p:cNvSpPr/>
          <p:nvPr/>
        </p:nvSpPr>
        <p:spPr>
          <a:xfrm>
            <a:off x="3138480" y="5603760"/>
            <a:ext cx="735120" cy="3682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81d58"/>
                </a:solidFill>
                <a:effectLst/>
                <a:uFillTx/>
                <a:latin typeface="Comic Sans MS"/>
              </a:rPr>
              <a:t>Color</a:t>
            </a:r>
            <a:endParaRPr b="0" lang="en-US" sz="1800" strike="noStrike" u="none">
              <a:solidFill>
                <a:srgbClr val="ffffff"/>
              </a:solidFill>
              <a:effectLst/>
              <a:uFillTx/>
              <a:latin typeface="Times New Roman"/>
            </a:endParaRPr>
          </a:p>
        </p:txBody>
      </p:sp>
      <p:sp>
        <p:nvSpPr>
          <p:cNvPr id="126" name=""/>
          <p:cNvSpPr/>
          <p:nvPr/>
        </p:nvSpPr>
        <p:spPr>
          <a:xfrm>
            <a:off x="4039200" y="4876920"/>
            <a:ext cx="1006920" cy="3682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81d58"/>
                </a:solidFill>
                <a:effectLst/>
                <a:uFillTx/>
                <a:latin typeface="Comic Sans MS"/>
              </a:rPr>
              <a:t>Religion</a:t>
            </a:r>
            <a:endParaRPr b="0" lang="en-US" sz="1800" strike="noStrike" u="none">
              <a:solidFill>
                <a:srgbClr val="ffffff"/>
              </a:solidFill>
              <a:effectLst/>
              <a:uFillTx/>
              <a:latin typeface="Times New Roman"/>
            </a:endParaRPr>
          </a:p>
        </p:txBody>
      </p:sp>
      <p:sp>
        <p:nvSpPr>
          <p:cNvPr id="127" name=""/>
          <p:cNvSpPr/>
          <p:nvPr/>
        </p:nvSpPr>
        <p:spPr>
          <a:xfrm>
            <a:off x="7088760" y="5029200"/>
            <a:ext cx="601920" cy="3682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81d58"/>
                </a:solidFill>
                <a:effectLst/>
                <a:uFillTx/>
                <a:latin typeface="Comic Sans MS"/>
              </a:rPr>
              <a:t>Sex</a:t>
            </a:r>
            <a:endParaRPr b="0" lang="en-US" sz="1800" strike="noStrike" u="none">
              <a:solidFill>
                <a:srgbClr val="ffffff"/>
              </a:solidFill>
              <a:effectLst/>
              <a:uFillTx/>
              <a:latin typeface="Times New Roman"/>
            </a:endParaRPr>
          </a:p>
        </p:txBody>
      </p:sp>
      <p:sp>
        <p:nvSpPr>
          <p:cNvPr id="128" name=""/>
          <p:cNvSpPr/>
          <p:nvPr/>
        </p:nvSpPr>
        <p:spPr>
          <a:xfrm>
            <a:off x="6629040" y="2666880"/>
            <a:ext cx="1855440" cy="3682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81d58"/>
                </a:solidFill>
                <a:effectLst/>
                <a:uFillTx/>
                <a:latin typeface="Comic Sans MS"/>
              </a:rPr>
              <a:t>National Origin</a:t>
            </a:r>
            <a:endParaRPr b="0" lang="en-US" sz="1800" strike="noStrike" u="none">
              <a:solidFill>
                <a:srgbClr val="ffffff"/>
              </a:solidFill>
              <a:effectLst/>
              <a:uFillTx/>
              <a:latin typeface="Times New Roman"/>
            </a:endParaRPr>
          </a:p>
        </p:txBody>
      </p:sp>
      <p:pic>
        <p:nvPicPr>
          <p:cNvPr id="129" name="" descr=""/>
          <p:cNvPicPr/>
          <p:nvPr/>
        </p:nvPicPr>
        <p:blipFill>
          <a:blip r:embed="rId5"/>
          <a:stretch/>
        </p:blipFill>
        <p:spPr>
          <a:xfrm>
            <a:off x="4419720" y="2666880"/>
            <a:ext cx="4076640" cy="1457280"/>
          </a:xfrm>
          <a:prstGeom prst="rect">
            <a:avLst/>
          </a:prstGeom>
          <a:noFill/>
          <a:ln w="0">
            <a:noFill/>
          </a:ln>
        </p:spPr>
      </p:pic>
      <p:pic>
        <p:nvPicPr>
          <p:cNvPr id="130" name="" descr=""/>
          <p:cNvPicPr/>
          <p:nvPr/>
        </p:nvPicPr>
        <p:blipFill>
          <a:blip r:embed="rId6"/>
          <a:stretch/>
        </p:blipFill>
        <p:spPr>
          <a:xfrm>
            <a:off x="6324480" y="4343400"/>
            <a:ext cx="755640" cy="2247840"/>
          </a:xfrm>
          <a:prstGeom prst="rect">
            <a:avLst/>
          </a:prstGeom>
          <a:noFill/>
          <a:ln w="0">
            <a:noFill/>
          </a:ln>
        </p:spPr>
      </p:pic>
      <p:pic>
        <p:nvPicPr>
          <p:cNvPr id="131" name="" descr=""/>
          <p:cNvPicPr/>
          <p:nvPr/>
        </p:nvPicPr>
        <p:blipFill>
          <a:blip r:embed="rId7"/>
          <a:stretch/>
        </p:blipFill>
        <p:spPr>
          <a:xfrm>
            <a:off x="4114800" y="5334120"/>
            <a:ext cx="1095480" cy="1218960"/>
          </a:xfrm>
          <a:prstGeom prst="rect">
            <a:avLst/>
          </a:prstGeom>
          <a:noFill/>
          <a:ln w="0">
            <a:noFill/>
          </a:ln>
        </p:spPr>
      </p:pic>
      <p:pic>
        <p:nvPicPr>
          <p:cNvPr id="132" name="" descr=""/>
          <p:cNvPicPr/>
          <p:nvPr/>
        </p:nvPicPr>
        <p:blipFill>
          <a:blip r:embed="rId8"/>
          <a:stretch/>
        </p:blipFill>
        <p:spPr>
          <a:xfrm>
            <a:off x="1905120" y="4495680"/>
            <a:ext cx="1279440" cy="2124360"/>
          </a:xfrm>
          <a:prstGeom prst="rect">
            <a:avLst/>
          </a:prstGeom>
          <a:noFill/>
          <a:ln w="0">
            <a:noFill/>
          </a:ln>
        </p:spPr>
      </p:pic>
    </p:spTree>
  </p:cSld>
  <p:transition>
    <p:cut thruBlk="true"/>
  </p:transition>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cf0e30"/>
        </a:solidFill>
      </p:bgPr>
    </p:bg>
    <p:spTree>
      <p:nvGrpSpPr>
        <p:cNvPr id="1" name=""/>
        <p:cNvGrpSpPr/>
        <p:nvPr/>
      </p:nvGrpSpPr>
      <p:grpSpPr>
        <a:xfrm>
          <a:off x="0" y="0"/>
          <a:ext cx="0" cy="0"/>
          <a:chOff x="0" y="0"/>
          <a:chExt cx="0" cy="0"/>
        </a:xfrm>
      </p:grpSpPr>
      <p:pic>
        <p:nvPicPr>
          <p:cNvPr id="1623" name="" descr=""/>
          <p:cNvPicPr/>
          <p:nvPr/>
        </p:nvPicPr>
        <p:blipFill>
          <a:blip r:embed="rId1"/>
          <a:stretch/>
        </p:blipFill>
        <p:spPr>
          <a:xfrm>
            <a:off x="2133720" y="144360"/>
            <a:ext cx="4952880" cy="6683400"/>
          </a:xfrm>
          <a:prstGeom prst="rect">
            <a:avLst/>
          </a:prstGeom>
          <a:noFill/>
          <a:ln w="0">
            <a:noFill/>
          </a:ln>
        </p:spPr>
      </p:pic>
    </p:spTree>
  </p:cSld>
  <p:transition>
    <p:pull dir="lu"/>
  </p:transition>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618ffd"/>
        </a:solidFill>
      </p:bgPr>
    </p:bg>
    <p:spTree>
      <p:nvGrpSpPr>
        <p:cNvPr id="1" name=""/>
        <p:cNvGrpSpPr/>
        <p:nvPr/>
      </p:nvGrpSpPr>
      <p:grpSpPr>
        <a:xfrm>
          <a:off x="0" y="0"/>
          <a:ext cx="0" cy="0"/>
          <a:chOff x="0" y="0"/>
          <a:chExt cx="0" cy="0"/>
        </a:xfrm>
      </p:grpSpPr>
      <p:graphicFrame>
        <p:nvGraphicFramePr>
          <p:cNvPr id="1624" name=""/>
          <p:cNvGraphicFramePr/>
          <p:nvPr/>
        </p:nvGraphicFramePr>
        <p:xfrm>
          <a:off x="187200" y="3716280"/>
          <a:ext cx="4797720" cy="2776680"/>
        </p:xfrm>
        <a:graphic>
          <a:graphicData uri="http://schemas.openxmlformats.org/presentationml/2006/ole">
            <p:oleObj r:id="rId1" spid="">
              <p:embed/>
              <p:pic>
                <p:nvPicPr>
                  <p:cNvPr id="1625" name="" descr=""/>
                  <p:cNvPicPr/>
                  <p:nvPr/>
                </p:nvPicPr>
                <p:blipFill>
                  <a:blip r:embed="rId2"/>
                  <a:stretch/>
                </p:blipFill>
                <p:spPr>
                  <a:xfrm>
                    <a:off x="187200" y="3716280"/>
                    <a:ext cx="4797720" cy="2776680"/>
                  </a:xfrm>
                  <a:prstGeom prst="rect">
                    <a:avLst/>
                  </a:prstGeom>
                  <a:noFill/>
                  <a:ln w="0">
                    <a:noFill/>
                  </a:ln>
                </p:spPr>
              </p:pic>
            </p:oleObj>
          </a:graphicData>
        </a:graphic>
      </p:graphicFrame>
      <p:sp>
        <p:nvSpPr>
          <p:cNvPr id="1626" name=""/>
          <p:cNvSpPr/>
          <p:nvPr/>
        </p:nvSpPr>
        <p:spPr>
          <a:xfrm>
            <a:off x="1209960" y="168120"/>
            <a:ext cx="7950960" cy="265068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CONSEQUENCES OF POLICY VIOLATIONS:</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1.</a:t>
            </a:r>
            <a:r>
              <a:rPr b="1" lang="en-US" sz="2800" strike="noStrike" u="none">
                <a:solidFill>
                  <a:srgbClr val="000000"/>
                </a:solidFill>
                <a:effectLst/>
                <a:uFillTx/>
                <a:latin typeface="Times New Roman"/>
              </a:rPr>
              <a:t>	</a:t>
            </a:r>
            <a:r>
              <a:rPr b="1" lang="en-US" sz="2800" strike="noStrike" u="none">
                <a:solidFill>
                  <a:srgbClr val="000000"/>
                </a:solidFill>
                <a:effectLst/>
                <a:uFillTx/>
                <a:latin typeface="Times New Roman"/>
              </a:rPr>
              <a:t>Financial -- for you and the Company</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2.</a:t>
            </a:r>
            <a:r>
              <a:rPr b="1" lang="en-US" sz="2800" strike="noStrike" u="none">
                <a:solidFill>
                  <a:srgbClr val="000000"/>
                </a:solidFill>
                <a:effectLst/>
                <a:uFillTx/>
                <a:latin typeface="Times New Roman"/>
              </a:rPr>
              <a:t>	</a:t>
            </a:r>
            <a:r>
              <a:rPr b="1" lang="en-US" sz="2800" strike="noStrike" u="none">
                <a:solidFill>
                  <a:srgbClr val="000000"/>
                </a:solidFill>
                <a:effectLst/>
                <a:uFillTx/>
                <a:latin typeface="Times New Roman"/>
              </a:rPr>
              <a:t>Personal -- ruined reputations and marriages</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3.</a:t>
            </a:r>
            <a:r>
              <a:rPr b="1" lang="en-US" sz="2800" strike="noStrike" u="none">
                <a:solidFill>
                  <a:srgbClr val="000000"/>
                </a:solidFill>
                <a:effectLst/>
                <a:uFillTx/>
                <a:latin typeface="Times New Roman"/>
              </a:rPr>
              <a:t>	</a:t>
            </a:r>
            <a:r>
              <a:rPr b="1" lang="en-US" sz="2800" strike="noStrike" u="none">
                <a:solidFill>
                  <a:srgbClr val="000000"/>
                </a:solidFill>
                <a:effectLst/>
                <a:uFillTx/>
                <a:latin typeface="Times New Roman"/>
              </a:rPr>
              <a:t>Career -- loss of job or position; damage to</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	</a:t>
            </a:r>
            <a:r>
              <a:rPr b="1" lang="en-US" sz="2800" strike="noStrike" u="none">
                <a:solidFill>
                  <a:srgbClr val="000000"/>
                </a:solidFill>
                <a:effectLst/>
                <a:uFillTx/>
                <a:latin typeface="Times New Roman"/>
              </a:rPr>
              <a:t>	</a:t>
            </a:r>
            <a:r>
              <a:rPr b="1" lang="en-US" sz="2800" strike="noStrike" u="none">
                <a:solidFill>
                  <a:srgbClr val="000000"/>
                </a:solidFill>
                <a:effectLst/>
                <a:uFillTx/>
                <a:latin typeface="Times New Roman"/>
              </a:rPr>
              <a:t>	</a:t>
            </a:r>
            <a:r>
              <a:rPr b="1" lang="en-US" sz="2800" strike="noStrike" u="none">
                <a:solidFill>
                  <a:srgbClr val="000000"/>
                </a:solidFill>
                <a:effectLst/>
                <a:uFillTx/>
                <a:latin typeface="Times New Roman"/>
              </a:rPr>
              <a:t>work relationships</a:t>
            </a:r>
            <a:endParaRPr b="0" lang="en-US" sz="2800" strike="noStrike" u="none">
              <a:solidFill>
                <a:srgbClr val="ffffff"/>
              </a:solidFill>
              <a:effectLst/>
              <a:uFillTx/>
              <a:latin typeface="Times New Roman"/>
            </a:endParaRPr>
          </a:p>
        </p:txBody>
      </p:sp>
    </p:spTree>
  </p:cSld>
  <p:transition>
    <p:blinds dir="horz"/>
  </p:transition>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95ab7"/>
        </a:solidFill>
      </p:bgPr>
    </p:bg>
    <p:spTree>
      <p:nvGrpSpPr>
        <p:cNvPr id="1" name=""/>
        <p:cNvGrpSpPr/>
        <p:nvPr/>
      </p:nvGrpSpPr>
      <p:grpSpPr>
        <a:xfrm>
          <a:off x="0" y="0"/>
          <a:ext cx="0" cy="0"/>
          <a:chOff x="0" y="0"/>
          <a:chExt cx="0" cy="0"/>
        </a:xfrm>
      </p:grpSpPr>
      <p:graphicFrame>
        <p:nvGraphicFramePr>
          <p:cNvPr id="1627" name=""/>
          <p:cNvGraphicFramePr/>
          <p:nvPr/>
        </p:nvGraphicFramePr>
        <p:xfrm>
          <a:off x="2895480" y="1981080"/>
          <a:ext cx="3490920" cy="4102200"/>
        </p:xfrm>
        <a:graphic>
          <a:graphicData uri="http://schemas.openxmlformats.org/presentationml/2006/ole">
            <p:oleObj r:id="rId1" spid="">
              <p:embed/>
              <p:pic>
                <p:nvPicPr>
                  <p:cNvPr id="1628" name="" descr=""/>
                  <p:cNvPicPr/>
                  <p:nvPr/>
                </p:nvPicPr>
                <p:blipFill>
                  <a:blip r:embed="rId2"/>
                  <a:stretch/>
                </p:blipFill>
                <p:spPr>
                  <a:xfrm>
                    <a:off x="2895480" y="1981080"/>
                    <a:ext cx="3490920" cy="4102200"/>
                  </a:xfrm>
                  <a:prstGeom prst="rect">
                    <a:avLst/>
                  </a:prstGeom>
                  <a:noFill/>
                  <a:ln w="0">
                    <a:noFill/>
                  </a:ln>
                </p:spPr>
              </p:pic>
            </p:oleObj>
          </a:graphicData>
        </a:graphic>
      </p:graphicFrame>
      <p:sp>
        <p:nvSpPr>
          <p:cNvPr id="1629" name=""/>
          <p:cNvSpPr/>
          <p:nvPr/>
        </p:nvSpPr>
        <p:spPr>
          <a:xfrm>
            <a:off x="3581280" y="2438280"/>
            <a:ext cx="1905120" cy="698760"/>
          </a:xfrm>
          <a:prstGeom prst="rect">
            <a:avLst/>
          </a:prstGeom>
          <a:noFill/>
          <a:ln w="0">
            <a:noFill/>
          </a:ln>
        </p:spPr>
        <p:style>
          <a:lnRef idx="0"/>
          <a:fillRef idx="0"/>
          <a:effectRef idx="0"/>
          <a:fontRef idx="minor"/>
        </p:style>
        <p:txBody>
          <a:bodyPr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Times New Roman"/>
              </a:rPr>
              <a:t> Harassment</a:t>
            </a:r>
            <a:endParaRPr b="0" lang="en-US" sz="20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Times New Roman"/>
              </a:rPr>
              <a:t>     Policy</a:t>
            </a:r>
            <a:endParaRPr b="0" lang="en-US" sz="2000" strike="noStrike" u="none">
              <a:solidFill>
                <a:srgbClr val="ffffff"/>
              </a:solidFill>
              <a:effectLst/>
              <a:uFillTx/>
              <a:latin typeface="Times New Roman"/>
            </a:endParaRPr>
          </a:p>
        </p:txBody>
      </p:sp>
      <p:sp>
        <p:nvSpPr>
          <p:cNvPr id="1630" name=""/>
          <p:cNvSpPr/>
          <p:nvPr/>
        </p:nvSpPr>
        <p:spPr>
          <a:xfrm>
            <a:off x="228600" y="457200"/>
            <a:ext cx="8015400" cy="942840"/>
          </a:xfrm>
          <a:prstGeom prst="rect">
            <a:avLst/>
          </a:prstGeom>
          <a:noFill/>
          <a:ln w="0">
            <a:noFill/>
          </a:ln>
        </p:spPr>
        <p:style>
          <a:lnRef idx="0"/>
          <a:fillRef idx="0"/>
          <a:effectRef idx="0"/>
          <a:fontRef idx="minor"/>
        </p:style>
        <p:txBody>
          <a:bodyPr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STERLING’S HARASSMENT POLICY</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p:txBody>
      </p:sp>
      <p:sp>
        <p:nvSpPr>
          <p:cNvPr id="1631" name=""/>
          <p:cNvSpPr/>
          <p:nvPr/>
        </p:nvSpPr>
        <p:spPr>
          <a:xfrm>
            <a:off x="3581280" y="3352680"/>
            <a:ext cx="2299320" cy="1460520"/>
          </a:xfrm>
          <a:prstGeom prst="rect">
            <a:avLst/>
          </a:prstGeom>
          <a:noFill/>
          <a:ln w="0">
            <a:noFill/>
          </a:ln>
        </p:spPr>
        <p:style>
          <a:lnRef idx="0"/>
          <a:fillRef idx="0"/>
          <a:effectRef idx="0"/>
          <a:fontRef idx="minor"/>
        </p:style>
        <p:txBody>
          <a:bodyPr wrap="none" lIns="90360" rIns="90360" tIns="44280" bIns="44280" anchor="t">
            <a:spAutoFit/>
          </a:bodyPr>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Quid Pro Quo</a:t>
            </a:r>
            <a:endParaRPr b="0" lang="en-US" sz="1800" strike="noStrike" u="none">
              <a:solidFill>
                <a:srgbClr val="ffffff"/>
              </a:solidFill>
              <a:effectLst/>
              <a:uFillTx/>
              <a:latin typeface="Times New Roman"/>
            </a:endParaRPr>
          </a:p>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Hostile Environment</a:t>
            </a:r>
            <a:endParaRPr b="0" lang="en-US" sz="1800" strike="noStrike" u="none">
              <a:solidFill>
                <a:srgbClr val="ffffff"/>
              </a:solidFill>
              <a:effectLst/>
              <a:uFillTx/>
              <a:latin typeface="Times New Roman"/>
            </a:endParaRPr>
          </a:p>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Complaint</a:t>
            </a:r>
            <a:endParaRPr b="0" lang="en-US" sz="1800" strike="noStrike" u="none">
              <a:solidFill>
                <a:srgbClr val="ffffff"/>
              </a:solidFill>
              <a:effectLst/>
              <a:uFillTx/>
              <a:latin typeface="Times New Roman"/>
            </a:endParaRPr>
          </a:p>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Investigation</a:t>
            </a:r>
            <a:endParaRPr b="0" lang="en-US" sz="1800" strike="noStrike" u="none">
              <a:solidFill>
                <a:srgbClr val="ffffff"/>
              </a:solidFill>
              <a:effectLst/>
              <a:uFillTx/>
              <a:latin typeface="Times New Roman"/>
            </a:endParaRPr>
          </a:p>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Corrective Action</a:t>
            </a:r>
            <a:endParaRPr b="0" lang="en-US" sz="1800" strike="noStrike" u="none">
              <a:solidFill>
                <a:srgbClr val="ffffff"/>
              </a:solidFill>
              <a:effectLst/>
              <a:uFillTx/>
              <a:latin typeface="Times New Roman"/>
            </a:endParaRPr>
          </a:p>
        </p:txBody>
      </p:sp>
      <p:sp>
        <p:nvSpPr>
          <p:cNvPr id="1632" name=""/>
          <p:cNvSpPr/>
          <p:nvPr/>
        </p:nvSpPr>
        <p:spPr>
          <a:xfrm>
            <a:off x="687960" y="990720"/>
            <a:ext cx="3609000" cy="515880"/>
          </a:xfrm>
          <a:prstGeom prst="rect">
            <a:avLst/>
          </a:prstGeom>
          <a:noFill/>
          <a:ln w="0">
            <a:noFill/>
          </a:ln>
        </p:spPr>
        <p:style>
          <a:lnRef idx="0"/>
          <a:fillRef idx="0"/>
          <a:effectRef idx="0"/>
          <a:fontRef idx="minor"/>
        </p:style>
        <p:txBody>
          <a:bodyPr wrap="none" lIns="90360" rIns="90360" tIns="44280" bIns="44280" anchor="ctr">
            <a:spAutoFit/>
          </a:bodyPr>
          <a:p>
            <a:pPr algn="ct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  Prohibited Activities</a:t>
            </a:r>
            <a:endParaRPr b="0" lang="en-US" sz="2800" strike="noStrike" u="none">
              <a:solidFill>
                <a:srgbClr val="ffffff"/>
              </a:solidFill>
              <a:effectLst/>
              <a:uFillTx/>
              <a:latin typeface="Times New Roman"/>
            </a:endParaRPr>
          </a:p>
        </p:txBody>
      </p:sp>
    </p:spTree>
  </p:cSld>
  <p:transition>
    <p:wipe dir="l"/>
  </p:transition>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83bbcf"/>
        </a:solidFill>
      </p:bgPr>
    </p:bg>
    <p:spTree>
      <p:nvGrpSpPr>
        <p:cNvPr id="1" name=""/>
        <p:cNvGrpSpPr/>
        <p:nvPr/>
      </p:nvGrpSpPr>
      <p:grpSpPr>
        <a:xfrm>
          <a:off x="0" y="0"/>
          <a:ext cx="0" cy="0"/>
          <a:chOff x="0" y="0"/>
          <a:chExt cx="0" cy="0"/>
        </a:xfrm>
      </p:grpSpPr>
      <p:sp>
        <p:nvSpPr>
          <p:cNvPr id="1633" name=""/>
          <p:cNvSpPr/>
          <p:nvPr/>
        </p:nvSpPr>
        <p:spPr>
          <a:xfrm>
            <a:off x="228600" y="380880"/>
            <a:ext cx="8381880" cy="1186200"/>
          </a:xfrm>
          <a:prstGeom prst="rect">
            <a:avLst/>
          </a:prstGeom>
          <a:noFill/>
          <a:ln w="0">
            <a:noFill/>
          </a:ln>
        </p:spPr>
        <p:style>
          <a:lnRef idx="0"/>
          <a:fillRef idx="0"/>
          <a:effectRef idx="0"/>
          <a:fontRef idx="minor"/>
        </p:style>
        <p:txBody>
          <a:bodyPr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ffffff"/>
                </a:solidFill>
                <a:effectLst/>
                <a:uFillTx/>
                <a:latin typeface="Times New Roman"/>
              </a:rPr>
              <a:t>All Harassment is Prohibited</a:t>
            </a:r>
            <a:endParaRPr b="0" lang="en-US" sz="3600" strike="noStrike" u="none">
              <a:solidFill>
                <a:srgbClr val="ffffff"/>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ffffff"/>
                </a:solidFill>
                <a:effectLst/>
                <a:uFillTx/>
                <a:latin typeface="Times New Roman"/>
              </a:rPr>
              <a:t>Including:</a:t>
            </a:r>
            <a:endParaRPr b="0" lang="en-US" sz="3600" strike="noStrike" u="none">
              <a:solidFill>
                <a:srgbClr val="ffffff"/>
              </a:solidFill>
              <a:effectLst/>
              <a:uFillTx/>
              <a:latin typeface="Times New Roman"/>
            </a:endParaRPr>
          </a:p>
        </p:txBody>
      </p:sp>
      <p:sp>
        <p:nvSpPr>
          <p:cNvPr id="1634" name=""/>
          <p:cNvSpPr/>
          <p:nvPr/>
        </p:nvSpPr>
        <p:spPr>
          <a:xfrm>
            <a:off x="1827360" y="1600200"/>
            <a:ext cx="1436400" cy="57672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ffff"/>
                </a:solidFill>
                <a:effectLst/>
                <a:uFillTx/>
                <a:latin typeface="Times New Roman"/>
              </a:rPr>
              <a:t> </a:t>
            </a:r>
            <a:r>
              <a:rPr b="1" lang="en-US" sz="3200" strike="noStrike" u="none">
                <a:solidFill>
                  <a:srgbClr val="993300"/>
                </a:solidFill>
                <a:effectLst/>
                <a:uFillTx/>
                <a:latin typeface="Times New Roman"/>
              </a:rPr>
              <a:t>Sexual</a:t>
            </a:r>
            <a:endParaRPr b="0" lang="en-US" sz="3200" strike="noStrike" u="none">
              <a:solidFill>
                <a:srgbClr val="ffffff"/>
              </a:solidFill>
              <a:effectLst/>
              <a:uFillTx/>
              <a:latin typeface="Times New Roman"/>
            </a:endParaRPr>
          </a:p>
        </p:txBody>
      </p:sp>
      <p:sp>
        <p:nvSpPr>
          <p:cNvPr id="1635" name=""/>
          <p:cNvSpPr/>
          <p:nvPr/>
        </p:nvSpPr>
        <p:spPr>
          <a:xfrm>
            <a:off x="5790600" y="2190600"/>
            <a:ext cx="1847880" cy="576720"/>
          </a:xfrm>
          <a:prstGeom prst="rect">
            <a:avLst/>
          </a:prstGeom>
          <a:noFill/>
          <a:ln w="0">
            <a:noFill/>
          </a:ln>
        </p:spPr>
        <p:style>
          <a:lnRef idx="0"/>
          <a:fillRef idx="0"/>
          <a:effectRef idx="0"/>
          <a:fontRef idx="minor"/>
        </p:style>
        <p:txBody>
          <a:bodyPr wrap="none" lIns="90360" rIns="90360" tIns="44280" bIns="44280" anchor="t">
            <a:spAutoFit/>
          </a:bodyPr>
          <a:p>
            <a:pPr lvl="1" marL="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c0fef9"/>
                </a:solidFill>
                <a:effectLst/>
                <a:uFillTx/>
                <a:latin typeface="Times New Roman"/>
              </a:rPr>
              <a:t> </a:t>
            </a:r>
            <a:r>
              <a:rPr b="1" lang="en-US" sz="3200" strike="noStrike" u="none">
                <a:solidFill>
                  <a:srgbClr val="993300"/>
                </a:solidFill>
                <a:effectLst/>
                <a:uFillTx/>
                <a:latin typeface="Times New Roman"/>
              </a:rPr>
              <a:t>Racial</a:t>
            </a:r>
            <a:endParaRPr b="0" lang="en-US" sz="3200" strike="noStrike" u="none">
              <a:solidFill>
                <a:srgbClr val="ffffff"/>
              </a:solidFill>
              <a:effectLst/>
              <a:uFillTx/>
              <a:latin typeface="Times New Roman"/>
            </a:endParaRPr>
          </a:p>
        </p:txBody>
      </p:sp>
      <p:sp>
        <p:nvSpPr>
          <p:cNvPr id="1636" name=""/>
          <p:cNvSpPr/>
          <p:nvPr/>
        </p:nvSpPr>
        <p:spPr>
          <a:xfrm>
            <a:off x="1904760" y="2286000"/>
            <a:ext cx="961200" cy="57672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ffff"/>
                </a:solidFill>
                <a:effectLst/>
                <a:uFillTx/>
                <a:latin typeface="Times New Roman"/>
              </a:rPr>
              <a:t> </a:t>
            </a:r>
            <a:r>
              <a:rPr b="1" lang="en-US" sz="3200" strike="noStrike" u="none">
                <a:solidFill>
                  <a:srgbClr val="993300"/>
                </a:solidFill>
                <a:effectLst/>
                <a:uFillTx/>
                <a:latin typeface="Times New Roman"/>
              </a:rPr>
              <a:t>Age</a:t>
            </a:r>
            <a:endParaRPr b="0" lang="en-US" sz="3200" strike="noStrike" u="none">
              <a:solidFill>
                <a:srgbClr val="ffffff"/>
              </a:solidFill>
              <a:effectLst/>
              <a:uFillTx/>
              <a:latin typeface="Times New Roman"/>
            </a:endParaRPr>
          </a:p>
        </p:txBody>
      </p:sp>
      <p:sp>
        <p:nvSpPr>
          <p:cNvPr id="1637" name=""/>
          <p:cNvSpPr/>
          <p:nvPr/>
        </p:nvSpPr>
        <p:spPr>
          <a:xfrm>
            <a:off x="5104080" y="1581120"/>
            <a:ext cx="1730160" cy="57672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Times New Roman"/>
              </a:rPr>
              <a:t> Religion</a:t>
            </a:r>
            <a:endParaRPr b="0" lang="en-US" sz="3200" strike="noStrike" u="none">
              <a:solidFill>
                <a:srgbClr val="ffffff"/>
              </a:solidFill>
              <a:effectLst/>
              <a:uFillTx/>
              <a:latin typeface="Times New Roman"/>
            </a:endParaRPr>
          </a:p>
        </p:txBody>
      </p:sp>
      <p:sp>
        <p:nvSpPr>
          <p:cNvPr id="1638" name=""/>
          <p:cNvSpPr/>
          <p:nvPr/>
        </p:nvSpPr>
        <p:spPr>
          <a:xfrm>
            <a:off x="3580560" y="2806560"/>
            <a:ext cx="2122560" cy="62244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500" strike="noStrike" u="none">
                <a:solidFill>
                  <a:srgbClr val="993300"/>
                </a:solidFill>
                <a:effectLst/>
                <a:uFillTx/>
                <a:latin typeface="Times New Roman"/>
              </a:rPr>
              <a:t> Disability</a:t>
            </a:r>
            <a:endParaRPr b="0" lang="en-US" sz="3500" strike="noStrike" u="none">
              <a:solidFill>
                <a:srgbClr val="ffffff"/>
              </a:solidFill>
              <a:effectLst/>
              <a:uFillTx/>
              <a:latin typeface="Times New Roman"/>
            </a:endParaRPr>
          </a:p>
        </p:txBody>
      </p:sp>
      <p:sp>
        <p:nvSpPr>
          <p:cNvPr id="1639" name=""/>
          <p:cNvSpPr/>
          <p:nvPr/>
        </p:nvSpPr>
        <p:spPr>
          <a:xfrm>
            <a:off x="5940720" y="4191120"/>
            <a:ext cx="2928240" cy="57672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Times New Roman"/>
              </a:rPr>
              <a:t>National Origin</a:t>
            </a:r>
            <a:endParaRPr b="0" lang="en-US" sz="3200" strike="noStrike" u="none">
              <a:solidFill>
                <a:srgbClr val="ffffff"/>
              </a:solidFill>
              <a:effectLst/>
              <a:uFillTx/>
              <a:latin typeface="Times New Roman"/>
            </a:endParaRPr>
          </a:p>
        </p:txBody>
      </p:sp>
      <p:pic>
        <p:nvPicPr>
          <p:cNvPr id="1640" name="" descr=""/>
          <p:cNvPicPr/>
          <p:nvPr/>
        </p:nvPicPr>
        <p:blipFill>
          <a:blip r:embed="rId1"/>
          <a:stretch/>
        </p:blipFill>
        <p:spPr>
          <a:xfrm>
            <a:off x="457200" y="1695600"/>
            <a:ext cx="1160640" cy="1733400"/>
          </a:xfrm>
          <a:prstGeom prst="rect">
            <a:avLst/>
          </a:prstGeom>
          <a:noFill/>
          <a:ln w="0">
            <a:noFill/>
          </a:ln>
        </p:spPr>
      </p:pic>
      <p:pic>
        <p:nvPicPr>
          <p:cNvPr id="1641" name="" descr=""/>
          <p:cNvPicPr/>
          <p:nvPr/>
        </p:nvPicPr>
        <p:blipFill>
          <a:blip r:embed="rId2"/>
          <a:stretch/>
        </p:blipFill>
        <p:spPr>
          <a:xfrm>
            <a:off x="7620120" y="1676520"/>
            <a:ext cx="1282680" cy="1752480"/>
          </a:xfrm>
          <a:prstGeom prst="rect">
            <a:avLst/>
          </a:prstGeom>
          <a:noFill/>
          <a:ln w="0">
            <a:noFill/>
          </a:ln>
        </p:spPr>
      </p:pic>
      <p:pic>
        <p:nvPicPr>
          <p:cNvPr id="1642" name="" descr=""/>
          <p:cNvPicPr/>
          <p:nvPr/>
        </p:nvPicPr>
        <p:blipFill>
          <a:blip r:embed="rId3"/>
          <a:stretch/>
        </p:blipFill>
        <p:spPr>
          <a:xfrm>
            <a:off x="4114800" y="3429000"/>
            <a:ext cx="1143000" cy="1136520"/>
          </a:xfrm>
          <a:prstGeom prst="rect">
            <a:avLst/>
          </a:prstGeom>
          <a:noFill/>
          <a:ln w="0">
            <a:noFill/>
          </a:ln>
        </p:spPr>
      </p:pic>
      <p:pic>
        <p:nvPicPr>
          <p:cNvPr id="1643" name="" descr=""/>
          <p:cNvPicPr/>
          <p:nvPr/>
        </p:nvPicPr>
        <p:blipFill>
          <a:blip r:embed="rId4"/>
          <a:stretch/>
        </p:blipFill>
        <p:spPr>
          <a:xfrm>
            <a:off x="6858000" y="4952880"/>
            <a:ext cx="1433520" cy="1432080"/>
          </a:xfrm>
          <a:prstGeom prst="rect">
            <a:avLst/>
          </a:prstGeom>
          <a:noFill/>
          <a:ln w="0">
            <a:noFill/>
          </a:ln>
        </p:spPr>
      </p:pic>
      <p:sp>
        <p:nvSpPr>
          <p:cNvPr id="1644" name=""/>
          <p:cNvSpPr/>
          <p:nvPr/>
        </p:nvSpPr>
        <p:spPr>
          <a:xfrm>
            <a:off x="1599840" y="3124080"/>
            <a:ext cx="1175760" cy="57672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Times New Roman"/>
              </a:rPr>
              <a:t>Color</a:t>
            </a:r>
            <a:endParaRPr b="0" lang="en-US" sz="3200" strike="noStrike" u="none">
              <a:solidFill>
                <a:srgbClr val="ffffff"/>
              </a:solidFill>
              <a:effectLst/>
              <a:uFillTx/>
              <a:latin typeface="Times New Roman"/>
            </a:endParaRPr>
          </a:p>
        </p:txBody>
      </p:sp>
      <p:sp>
        <p:nvSpPr>
          <p:cNvPr id="1645" name=""/>
          <p:cNvSpPr/>
          <p:nvPr/>
        </p:nvSpPr>
        <p:spPr>
          <a:xfrm>
            <a:off x="226800" y="4267080"/>
            <a:ext cx="2927880" cy="57672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Times New Roman"/>
              </a:rPr>
              <a:t>Veterans Status</a:t>
            </a:r>
            <a:endParaRPr b="0" lang="en-US" sz="3200" strike="noStrike" u="none">
              <a:solidFill>
                <a:srgbClr val="ffffff"/>
              </a:solidFill>
              <a:effectLst/>
              <a:uFillTx/>
              <a:latin typeface="Times New Roman"/>
            </a:endParaRPr>
          </a:p>
        </p:txBody>
      </p:sp>
      <p:sp>
        <p:nvSpPr>
          <p:cNvPr id="1646" name=""/>
          <p:cNvSpPr/>
          <p:nvPr/>
        </p:nvSpPr>
        <p:spPr>
          <a:xfrm>
            <a:off x="5560920" y="3124080"/>
            <a:ext cx="2148480" cy="57672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993300"/>
                </a:solidFill>
                <a:effectLst/>
                <a:uFillTx/>
                <a:latin typeface="Times New Roman"/>
              </a:rPr>
              <a:t>Citizenship</a:t>
            </a:r>
            <a:endParaRPr b="0" lang="en-US" sz="3200" strike="noStrike" u="none">
              <a:solidFill>
                <a:srgbClr val="ffffff"/>
              </a:solidFill>
              <a:effectLst/>
              <a:uFillTx/>
              <a:latin typeface="Times New Roman"/>
            </a:endParaRPr>
          </a:p>
        </p:txBody>
      </p:sp>
      <p:pic>
        <p:nvPicPr>
          <p:cNvPr id="1647" name="" descr=""/>
          <p:cNvPicPr/>
          <p:nvPr/>
        </p:nvPicPr>
        <p:blipFill>
          <a:blip r:embed="rId5"/>
          <a:stretch/>
        </p:blipFill>
        <p:spPr>
          <a:xfrm>
            <a:off x="380880" y="5181480"/>
            <a:ext cx="1332000" cy="1430280"/>
          </a:xfrm>
          <a:prstGeom prst="rect">
            <a:avLst/>
          </a:prstGeom>
          <a:noFill/>
          <a:ln w="0">
            <a:noFill/>
          </a:ln>
        </p:spPr>
      </p:pic>
      <p:pic>
        <p:nvPicPr>
          <p:cNvPr id="1648" name="" descr=""/>
          <p:cNvPicPr/>
          <p:nvPr/>
        </p:nvPicPr>
        <p:blipFill>
          <a:blip r:embed="rId6"/>
          <a:stretch/>
        </p:blipFill>
        <p:spPr>
          <a:xfrm>
            <a:off x="2438280" y="4876920"/>
            <a:ext cx="1366920" cy="1523880"/>
          </a:xfrm>
          <a:prstGeom prst="rect">
            <a:avLst/>
          </a:prstGeom>
          <a:noFill/>
          <a:ln w="0">
            <a:noFill/>
          </a:ln>
        </p:spPr>
      </p:pic>
    </p:spTree>
  </p:cSld>
  <p:transition>
    <p:cover dir="r"/>
  </p:transition>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d49fff"/>
        </a:solidFill>
      </p:bgPr>
    </p:bg>
    <p:spTree>
      <p:nvGrpSpPr>
        <p:cNvPr id="1" name=""/>
        <p:cNvGrpSpPr/>
        <p:nvPr/>
      </p:nvGrpSpPr>
      <p:grpSpPr>
        <a:xfrm>
          <a:off x="0" y="0"/>
          <a:ext cx="0" cy="0"/>
          <a:chOff x="0" y="0"/>
          <a:chExt cx="0" cy="0"/>
        </a:xfrm>
      </p:grpSpPr>
      <p:graphicFrame>
        <p:nvGraphicFramePr>
          <p:cNvPr id="1649" name=""/>
          <p:cNvGraphicFramePr/>
          <p:nvPr/>
        </p:nvGraphicFramePr>
        <p:xfrm>
          <a:off x="2097000" y="2108160"/>
          <a:ext cx="4942080" cy="2639880"/>
        </p:xfrm>
        <a:graphic>
          <a:graphicData uri="http://schemas.openxmlformats.org/presentationml/2006/ole">
            <p:oleObj r:id="rId1" spid="">
              <p:embed/>
              <p:pic>
                <p:nvPicPr>
                  <p:cNvPr id="1650" name="" descr=""/>
                  <p:cNvPicPr/>
                  <p:nvPr/>
                </p:nvPicPr>
                <p:blipFill>
                  <a:blip r:embed="rId2"/>
                  <a:stretch/>
                </p:blipFill>
                <p:spPr>
                  <a:xfrm>
                    <a:off x="2097000" y="2108160"/>
                    <a:ext cx="4942080" cy="2639880"/>
                  </a:xfrm>
                  <a:prstGeom prst="rect">
                    <a:avLst/>
                  </a:prstGeom>
                  <a:noFill/>
                  <a:ln w="0">
                    <a:noFill/>
                  </a:ln>
                </p:spPr>
              </p:pic>
            </p:oleObj>
          </a:graphicData>
        </a:graphic>
      </p:graphicFrame>
      <p:sp>
        <p:nvSpPr>
          <p:cNvPr id="1651" name=""/>
          <p:cNvSpPr/>
          <p:nvPr/>
        </p:nvSpPr>
        <p:spPr>
          <a:xfrm>
            <a:off x="1982880" y="519120"/>
            <a:ext cx="4568760" cy="1064520"/>
          </a:xfrm>
          <a:prstGeom prst="rect">
            <a:avLst/>
          </a:prstGeom>
          <a:noFill/>
          <a:ln w="0">
            <a:noFill/>
          </a:ln>
        </p:spPr>
        <p:style>
          <a:lnRef idx="0"/>
          <a:fillRef idx="0"/>
          <a:effectRef idx="0"/>
          <a:fontRef idx="minor"/>
        </p:style>
        <p:txBody>
          <a:bodyPr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Times New Roman"/>
              </a:rPr>
              <a:t>TODAY’S </a:t>
            </a:r>
            <a:r>
              <a:rPr b="1" lang="en-US" sz="3200" strike="noStrike" u="sng">
                <a:solidFill>
                  <a:srgbClr val="000000"/>
                </a:solidFill>
                <a:effectLst/>
                <a:uFillTx/>
                <a:latin typeface="Times New Roman"/>
              </a:rPr>
              <a:t>WORKPLACE</a:t>
            </a:r>
            <a:endParaRPr b="0" lang="en-US" sz="3200" strike="noStrike" u="none">
              <a:solidFill>
                <a:srgbClr val="ffffff"/>
              </a:solidFill>
              <a:effectLst/>
              <a:uFillTx/>
              <a:latin typeface="Times New Roman"/>
            </a:endParaRPr>
          </a:p>
        </p:txBody>
      </p:sp>
    </p:spTree>
  </p:cSld>
  <p:transition>
    <p:wipe dir="r"/>
  </p:transition>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8cf4ea"/>
        </a:solidFill>
      </p:bgPr>
    </p:bg>
    <p:spTree>
      <p:nvGrpSpPr>
        <p:cNvPr id="1" name=""/>
        <p:cNvGrpSpPr/>
        <p:nvPr/>
      </p:nvGrpSpPr>
      <p:grpSpPr>
        <a:xfrm>
          <a:off x="0" y="0"/>
          <a:ext cx="0" cy="0"/>
          <a:chOff x="0" y="0"/>
          <a:chExt cx="0" cy="0"/>
        </a:xfrm>
      </p:grpSpPr>
      <p:sp>
        <p:nvSpPr>
          <p:cNvPr id="1652" name=""/>
          <p:cNvSpPr/>
          <p:nvPr/>
        </p:nvSpPr>
        <p:spPr>
          <a:xfrm>
            <a:off x="1356840" y="609480"/>
            <a:ext cx="6291000" cy="118620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00"/>
                </a:solidFill>
                <a:effectLst/>
                <a:uFillTx/>
                <a:latin typeface="Times New Roman"/>
              </a:rPr>
              <a:t>WHAT IS </a:t>
            </a:r>
            <a:endParaRPr b="0" lang="en-US" sz="3600" strike="noStrike" u="none">
              <a:solidFill>
                <a:srgbClr val="ffffff"/>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00"/>
                </a:solidFill>
                <a:effectLst/>
                <a:uFillTx/>
                <a:latin typeface="Times New Roman"/>
              </a:rPr>
              <a:t>SEXUAL HARASSMENT????</a:t>
            </a:r>
            <a:endParaRPr b="0" lang="en-US" sz="3600" strike="noStrike" u="none">
              <a:solidFill>
                <a:srgbClr val="ffffff"/>
              </a:solidFill>
              <a:effectLst/>
              <a:uFillTx/>
              <a:latin typeface="Times New Roman"/>
            </a:endParaRPr>
          </a:p>
        </p:txBody>
      </p:sp>
      <p:pic>
        <p:nvPicPr>
          <p:cNvPr id="1653" name="" descr=""/>
          <p:cNvPicPr/>
          <p:nvPr/>
        </p:nvPicPr>
        <p:blipFill>
          <a:blip r:embed="rId1"/>
          <a:stretch/>
        </p:blipFill>
        <p:spPr>
          <a:xfrm>
            <a:off x="2044800" y="2017800"/>
            <a:ext cx="5070240" cy="4840200"/>
          </a:xfrm>
          <a:prstGeom prst="rect">
            <a:avLst/>
          </a:prstGeom>
          <a:noFill/>
          <a:ln w="0">
            <a:noFill/>
          </a:ln>
        </p:spPr>
      </p:pic>
    </p:spTree>
  </p:cSld>
  <p:transition>
    <p:blinds dir="vert"/>
  </p:transition>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dc0d0"/>
        </a:solidFill>
      </p:bgPr>
    </p:bg>
    <p:spTree>
      <p:nvGrpSpPr>
        <p:cNvPr id="1" name=""/>
        <p:cNvGrpSpPr/>
        <p:nvPr/>
      </p:nvGrpSpPr>
      <p:grpSpPr>
        <a:xfrm>
          <a:off x="0" y="0"/>
          <a:ext cx="0" cy="0"/>
          <a:chOff x="0" y="0"/>
          <a:chExt cx="0" cy="0"/>
        </a:xfrm>
      </p:grpSpPr>
      <p:sp>
        <p:nvSpPr>
          <p:cNvPr id="1654" name="PlaceHolder 1"/>
          <p:cNvSpPr>
            <a:spLocks noGrp="1"/>
          </p:cNvSpPr>
          <p:nvPr>
            <p:ph type="title"/>
          </p:nvPr>
        </p:nvSpPr>
        <p:spPr>
          <a:xfrm>
            <a:off x="685800" y="-36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000000"/>
                </a:solidFill>
                <a:effectLst/>
                <a:uFillTx/>
                <a:latin typeface="Times New Roman"/>
              </a:rPr>
              <a:t>Who Can Harass?</a:t>
            </a:r>
            <a:endParaRPr b="1" lang="en-US" sz="4000" strike="noStrike" u="none">
              <a:solidFill>
                <a:srgbClr val="081d58"/>
              </a:solidFill>
              <a:effectLst/>
              <a:uFillTx/>
              <a:latin typeface="Times New Roman"/>
            </a:endParaRPr>
          </a:p>
        </p:txBody>
      </p:sp>
      <p:sp>
        <p:nvSpPr>
          <p:cNvPr id="1655" name="PlaceHolder 2"/>
          <p:cNvSpPr>
            <a:spLocks noGrp="1"/>
          </p:cNvSpPr>
          <p:nvPr>
            <p:ph/>
          </p:nvPr>
        </p:nvSpPr>
        <p:spPr>
          <a:xfrm>
            <a:off x="457200" y="2666880"/>
            <a:ext cx="2819520" cy="3733920"/>
          </a:xfrm>
          <a:prstGeom prst="rect">
            <a:avLst/>
          </a:prstGeom>
          <a:noFill/>
          <a:ln w="0">
            <a:noFill/>
          </a:ln>
        </p:spPr>
        <p:txBody>
          <a:bodyPr lIns="90360" rIns="90360" tIns="44280" bIns="44280" anchor="t">
            <a:normAutofit/>
          </a:bodyPr>
          <a:p>
            <a:pPr marL="343080" indent="-343080">
              <a:spcBef>
                <a:spcPts val="624"/>
              </a:spcBef>
              <a:buClr>
                <a:srgbClr val="55074a"/>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5e5987"/>
                </a:solidFill>
                <a:effectLst/>
                <a:uFillTx/>
                <a:latin typeface="Times New Roman"/>
              </a:rPr>
              <a:t>Employees</a:t>
            </a:r>
            <a:endParaRPr b="0" lang="en-US" sz="2500" strike="noStrike" u="none">
              <a:solidFill>
                <a:srgbClr val="081d58"/>
              </a:solidFill>
              <a:effectLst/>
              <a:uFillTx/>
              <a:latin typeface="Times New Roman"/>
            </a:endParaRPr>
          </a:p>
          <a:p>
            <a:pPr marL="343080" indent="-343080">
              <a:spcBef>
                <a:spcPts val="624"/>
              </a:spcBef>
              <a:buClr>
                <a:srgbClr val="55074a"/>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5e5987"/>
                </a:solidFill>
                <a:effectLst/>
                <a:uFillTx/>
                <a:latin typeface="Times New Roman"/>
              </a:rPr>
              <a:t>Temps</a:t>
            </a:r>
            <a:endParaRPr b="0" lang="en-US" sz="2500" strike="noStrike" u="none">
              <a:solidFill>
                <a:srgbClr val="081d58"/>
              </a:solidFill>
              <a:effectLst/>
              <a:uFillTx/>
              <a:latin typeface="Times New Roman"/>
            </a:endParaRPr>
          </a:p>
          <a:p>
            <a:pPr marL="343080" indent="-343080">
              <a:spcBef>
                <a:spcPts val="624"/>
              </a:spcBef>
              <a:buClr>
                <a:srgbClr val="55074a"/>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5e5987"/>
                </a:solidFill>
                <a:effectLst/>
                <a:uFillTx/>
                <a:latin typeface="Times New Roman"/>
              </a:rPr>
              <a:t>Contractors</a:t>
            </a:r>
            <a:endParaRPr b="0" lang="en-US" sz="2500" strike="noStrike" u="none">
              <a:solidFill>
                <a:srgbClr val="081d58"/>
              </a:solidFill>
              <a:effectLst/>
              <a:uFillTx/>
              <a:latin typeface="Times New Roman"/>
            </a:endParaRPr>
          </a:p>
          <a:p>
            <a:pPr marL="343080" indent="-343080">
              <a:spcBef>
                <a:spcPts val="624"/>
              </a:spcBef>
              <a:buClr>
                <a:srgbClr val="55074a"/>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5e5987"/>
                </a:solidFill>
                <a:effectLst/>
                <a:uFillTx/>
                <a:latin typeface="Times New Roman"/>
              </a:rPr>
              <a:t>Customers</a:t>
            </a:r>
            <a:endParaRPr b="0" lang="en-US" sz="2500" strike="noStrike" u="none">
              <a:solidFill>
                <a:srgbClr val="081d58"/>
              </a:solidFill>
              <a:effectLst/>
              <a:uFillTx/>
              <a:latin typeface="Times New Roman"/>
            </a:endParaRPr>
          </a:p>
          <a:p>
            <a:pPr marL="343080" indent="-343080">
              <a:spcBef>
                <a:spcPts val="624"/>
              </a:spcBef>
              <a:buClr>
                <a:srgbClr val="55074a"/>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5e5987"/>
                </a:solidFill>
                <a:effectLst/>
                <a:uFillTx/>
                <a:latin typeface="Times New Roman"/>
              </a:rPr>
              <a:t>Vendors</a:t>
            </a:r>
            <a:endParaRPr b="0" lang="en-US" sz="2500" strike="noStrike" u="none">
              <a:solidFill>
                <a:srgbClr val="081d58"/>
              </a:solidFill>
              <a:effectLst/>
              <a:uFillTx/>
              <a:latin typeface="Times New Roman"/>
            </a:endParaRPr>
          </a:p>
          <a:p>
            <a:pPr marL="343080" indent="-343080">
              <a:spcBef>
                <a:spcPts val="624"/>
              </a:spcBef>
              <a:buClr>
                <a:srgbClr val="55074a"/>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5e5987"/>
                </a:solidFill>
                <a:effectLst/>
                <a:uFillTx/>
                <a:latin typeface="Times New Roman"/>
              </a:rPr>
              <a:t>Others</a:t>
            </a:r>
            <a:endParaRPr b="0" lang="en-US" sz="2500" strike="noStrike" u="none">
              <a:solidFill>
                <a:srgbClr val="081d58"/>
              </a:solidFill>
              <a:effectLst/>
              <a:uFillTx/>
              <a:latin typeface="Times New Roman"/>
            </a:endParaRPr>
          </a:p>
        </p:txBody>
      </p:sp>
      <p:pic>
        <p:nvPicPr>
          <p:cNvPr id="1656" name="" descr=""/>
          <p:cNvPicPr/>
          <p:nvPr/>
        </p:nvPicPr>
        <p:blipFill>
          <a:blip r:embed="rId1"/>
          <a:stretch/>
        </p:blipFill>
        <p:spPr>
          <a:xfrm>
            <a:off x="6629400" y="5297400"/>
            <a:ext cx="2195640" cy="1560600"/>
          </a:xfrm>
          <a:prstGeom prst="rect">
            <a:avLst/>
          </a:prstGeom>
          <a:noFill/>
          <a:ln w="0">
            <a:noFill/>
          </a:ln>
        </p:spPr>
      </p:pic>
      <p:pic>
        <p:nvPicPr>
          <p:cNvPr id="1657" name="" descr=""/>
          <p:cNvPicPr/>
          <p:nvPr/>
        </p:nvPicPr>
        <p:blipFill>
          <a:blip r:embed="rId2"/>
          <a:stretch/>
        </p:blipFill>
        <p:spPr>
          <a:xfrm>
            <a:off x="5791320" y="1219320"/>
            <a:ext cx="995400" cy="2743200"/>
          </a:xfrm>
          <a:prstGeom prst="rect">
            <a:avLst/>
          </a:prstGeom>
          <a:noFill/>
          <a:ln w="0">
            <a:noFill/>
          </a:ln>
        </p:spPr>
      </p:pic>
      <p:pic>
        <p:nvPicPr>
          <p:cNvPr id="1658" name="" descr=""/>
          <p:cNvPicPr/>
          <p:nvPr/>
        </p:nvPicPr>
        <p:blipFill>
          <a:blip r:embed="rId3"/>
          <a:stretch/>
        </p:blipFill>
        <p:spPr>
          <a:xfrm>
            <a:off x="6781680" y="685800"/>
            <a:ext cx="1876680" cy="3581280"/>
          </a:xfrm>
          <a:prstGeom prst="rect">
            <a:avLst/>
          </a:prstGeom>
          <a:noFill/>
          <a:ln w="0">
            <a:noFill/>
          </a:ln>
        </p:spPr>
      </p:pic>
      <p:pic>
        <p:nvPicPr>
          <p:cNvPr id="1659" name="" descr=""/>
          <p:cNvPicPr/>
          <p:nvPr/>
        </p:nvPicPr>
        <p:blipFill>
          <a:blip r:embed="rId4"/>
          <a:stretch/>
        </p:blipFill>
        <p:spPr>
          <a:xfrm>
            <a:off x="2362320" y="4114800"/>
            <a:ext cx="3271680" cy="2284560"/>
          </a:xfrm>
          <a:prstGeom prst="rect">
            <a:avLst/>
          </a:prstGeom>
          <a:noFill/>
          <a:ln w="0">
            <a:noFill/>
          </a:ln>
        </p:spPr>
      </p:pic>
      <p:pic>
        <p:nvPicPr>
          <p:cNvPr id="1660" name="" descr=""/>
          <p:cNvPicPr/>
          <p:nvPr/>
        </p:nvPicPr>
        <p:blipFill>
          <a:blip r:embed="rId5"/>
          <a:stretch/>
        </p:blipFill>
        <p:spPr>
          <a:xfrm>
            <a:off x="5257800" y="4267080"/>
            <a:ext cx="2614680" cy="2181240"/>
          </a:xfrm>
          <a:prstGeom prst="rect">
            <a:avLst/>
          </a:prstGeom>
          <a:noFill/>
          <a:ln w="0">
            <a:noFill/>
          </a:ln>
        </p:spPr>
      </p:pic>
      <p:pic>
        <p:nvPicPr>
          <p:cNvPr id="1661" name="" descr=""/>
          <p:cNvPicPr/>
          <p:nvPr/>
        </p:nvPicPr>
        <p:blipFill>
          <a:blip r:embed="rId6"/>
          <a:stretch/>
        </p:blipFill>
        <p:spPr>
          <a:xfrm>
            <a:off x="3124080" y="1828800"/>
            <a:ext cx="2633760" cy="2219400"/>
          </a:xfrm>
          <a:prstGeom prst="rect">
            <a:avLst/>
          </a:prstGeom>
          <a:noFill/>
          <a:ln w="0">
            <a:noFill/>
          </a:ln>
        </p:spPr>
      </p:pic>
      <p:pic>
        <p:nvPicPr>
          <p:cNvPr id="1662" name="" descr=""/>
          <p:cNvPicPr/>
          <p:nvPr/>
        </p:nvPicPr>
        <p:blipFill>
          <a:blip r:embed="rId7"/>
          <a:stretch/>
        </p:blipFill>
        <p:spPr>
          <a:xfrm>
            <a:off x="304920" y="0"/>
            <a:ext cx="1726920" cy="2590920"/>
          </a:xfrm>
          <a:prstGeom prst="rect">
            <a:avLst/>
          </a:prstGeom>
          <a:noFill/>
          <a:ln w="0">
            <a:noFill/>
          </a:ln>
        </p:spPr>
      </p:pic>
    </p:spTree>
  </p:cSld>
  <p:transition>
    <p:blinds dir="horz"/>
  </p:transition>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76681"/>
        </a:solidFill>
      </p:bgPr>
    </p:bg>
    <p:spTree>
      <p:nvGrpSpPr>
        <p:cNvPr id="1" name=""/>
        <p:cNvGrpSpPr/>
        <p:nvPr/>
      </p:nvGrpSpPr>
      <p:grpSpPr>
        <a:xfrm>
          <a:off x="0" y="0"/>
          <a:ext cx="0" cy="0"/>
          <a:chOff x="0" y="0"/>
          <a:chExt cx="0" cy="0"/>
        </a:xfrm>
      </p:grpSpPr>
      <p:sp>
        <p:nvSpPr>
          <p:cNvPr id="1663" name=""/>
          <p:cNvSpPr/>
          <p:nvPr/>
        </p:nvSpPr>
        <p:spPr>
          <a:xfrm>
            <a:off x="1525680" y="671400"/>
            <a:ext cx="5559480" cy="881640"/>
          </a:xfrm>
          <a:prstGeom prst="rect">
            <a:avLst/>
          </a:prstGeom>
          <a:noFill/>
          <a:ln w="0">
            <a:noFill/>
          </a:ln>
        </p:spPr>
        <p:style>
          <a:lnRef idx="0"/>
          <a:fillRef idx="0"/>
          <a:effectRef idx="0"/>
          <a:fontRef idx="minor"/>
        </p:style>
        <p:txBody>
          <a:bodyPr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imes New Roman"/>
              </a:rPr>
              <a:t>QUID PRO QUO</a:t>
            </a:r>
            <a:endParaRPr b="0" lang="en-US" sz="2800" strike="noStrike" u="none">
              <a:solidFill>
                <a:srgbClr val="ffffff"/>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(or this for that)</a:t>
            </a:r>
            <a:endParaRPr b="0" lang="en-US" sz="2400" strike="noStrike" u="none">
              <a:solidFill>
                <a:srgbClr val="ffffff"/>
              </a:solidFill>
              <a:effectLst/>
              <a:uFillTx/>
              <a:latin typeface="Times New Roman"/>
            </a:endParaRPr>
          </a:p>
        </p:txBody>
      </p:sp>
      <p:grpSp>
        <p:nvGrpSpPr>
          <p:cNvPr id="1664" name=""/>
          <p:cNvGrpSpPr/>
          <p:nvPr/>
        </p:nvGrpSpPr>
        <p:grpSpPr>
          <a:xfrm>
            <a:off x="2217600" y="4680000"/>
            <a:ext cx="2600640" cy="1859040"/>
            <a:chOff x="2217600" y="4680000"/>
            <a:chExt cx="2600640" cy="1859040"/>
          </a:xfrm>
        </p:grpSpPr>
        <p:grpSp>
          <p:nvGrpSpPr>
            <p:cNvPr id="1665" name=""/>
            <p:cNvGrpSpPr/>
            <p:nvPr/>
          </p:nvGrpSpPr>
          <p:grpSpPr>
            <a:xfrm>
              <a:off x="2217600" y="4680000"/>
              <a:ext cx="2600640" cy="1859040"/>
              <a:chOff x="2217600" y="4680000"/>
              <a:chExt cx="2600640" cy="1859040"/>
            </a:xfrm>
          </p:grpSpPr>
          <p:grpSp>
            <p:nvGrpSpPr>
              <p:cNvPr id="1666" name=""/>
              <p:cNvGrpSpPr/>
              <p:nvPr/>
            </p:nvGrpSpPr>
            <p:grpSpPr>
              <a:xfrm>
                <a:off x="2560680" y="6032520"/>
                <a:ext cx="2257560" cy="506520"/>
                <a:chOff x="2560680" y="6032520"/>
                <a:chExt cx="2257560" cy="506520"/>
              </a:xfrm>
            </p:grpSpPr>
            <p:grpSp>
              <p:nvGrpSpPr>
                <p:cNvPr id="1667" name=""/>
                <p:cNvGrpSpPr/>
                <p:nvPr/>
              </p:nvGrpSpPr>
              <p:grpSpPr>
                <a:xfrm>
                  <a:off x="2560680" y="6032520"/>
                  <a:ext cx="2257560" cy="506520"/>
                  <a:chOff x="2560680" y="6032520"/>
                  <a:chExt cx="2257560" cy="506520"/>
                </a:xfrm>
              </p:grpSpPr>
              <p:grpSp>
                <p:nvGrpSpPr>
                  <p:cNvPr id="1668" name=""/>
                  <p:cNvGrpSpPr/>
                  <p:nvPr/>
                </p:nvGrpSpPr>
                <p:grpSpPr>
                  <a:xfrm>
                    <a:off x="4503600" y="6032520"/>
                    <a:ext cx="314640" cy="231840"/>
                    <a:chOff x="4503600" y="6032520"/>
                    <a:chExt cx="314640" cy="231840"/>
                  </a:xfrm>
                </p:grpSpPr>
                <p:sp>
                  <p:nvSpPr>
                    <p:cNvPr id="1669" name=""/>
                    <p:cNvSpPr/>
                    <p:nvPr/>
                  </p:nvSpPr>
                  <p:spPr>
                    <a:xfrm>
                      <a:off x="4503600" y="6032520"/>
                      <a:ext cx="314640" cy="115920"/>
                    </a:xfrm>
                    <a:custGeom>
                      <a:avLst/>
                      <a:gdLst/>
                      <a:ahLst/>
                      <a:rect l="l" t="t" r="r" b="b"/>
                      <a:pathLst>
                        <a:path w="198" h="73">
                          <a:moveTo>
                            <a:pt x="0" y="22"/>
                          </a:moveTo>
                          <a:lnTo>
                            <a:pt x="20" y="20"/>
                          </a:lnTo>
                          <a:lnTo>
                            <a:pt x="41" y="10"/>
                          </a:lnTo>
                          <a:lnTo>
                            <a:pt x="58" y="5"/>
                          </a:lnTo>
                          <a:lnTo>
                            <a:pt x="77" y="3"/>
                          </a:lnTo>
                          <a:lnTo>
                            <a:pt x="97" y="0"/>
                          </a:lnTo>
                          <a:lnTo>
                            <a:pt x="119" y="3"/>
                          </a:lnTo>
                          <a:lnTo>
                            <a:pt x="138" y="5"/>
                          </a:lnTo>
                          <a:lnTo>
                            <a:pt x="160" y="11"/>
                          </a:lnTo>
                          <a:lnTo>
                            <a:pt x="180" y="20"/>
                          </a:lnTo>
                          <a:lnTo>
                            <a:pt x="195" y="29"/>
                          </a:lnTo>
                          <a:lnTo>
                            <a:pt x="198" y="39"/>
                          </a:lnTo>
                          <a:lnTo>
                            <a:pt x="187" y="42"/>
                          </a:lnTo>
                          <a:lnTo>
                            <a:pt x="154" y="37"/>
                          </a:lnTo>
                          <a:lnTo>
                            <a:pt x="175" y="48"/>
                          </a:lnTo>
                          <a:lnTo>
                            <a:pt x="191" y="57"/>
                          </a:lnTo>
                          <a:lnTo>
                            <a:pt x="197" y="66"/>
                          </a:lnTo>
                          <a:lnTo>
                            <a:pt x="190" y="73"/>
                          </a:lnTo>
                          <a:lnTo>
                            <a:pt x="180" y="71"/>
                          </a:lnTo>
                          <a:lnTo>
                            <a:pt x="157" y="65"/>
                          </a:lnTo>
                          <a:lnTo>
                            <a:pt x="115" y="53"/>
                          </a:lnTo>
                          <a:lnTo>
                            <a:pt x="76" y="44"/>
                          </a:lnTo>
                          <a:lnTo>
                            <a:pt x="41" y="36"/>
                          </a:lnTo>
                          <a:lnTo>
                            <a:pt x="9" y="35"/>
                          </a:lnTo>
                          <a:lnTo>
                            <a:pt x="0" y="35"/>
                          </a:lnTo>
                          <a:lnTo>
                            <a:pt x="0" y="22"/>
                          </a:lnTo>
                          <a:close/>
                        </a:path>
                      </a:pathLst>
                    </a:custGeom>
                    <a:solidFill>
                      <a:srgbClr val="ff7f7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70" name=""/>
                    <p:cNvSpPr/>
                    <p:nvPr/>
                  </p:nvSpPr>
                  <p:spPr>
                    <a:xfrm>
                      <a:off x="4503600" y="6058080"/>
                      <a:ext cx="292320" cy="206280"/>
                    </a:xfrm>
                    <a:custGeom>
                      <a:avLst/>
                      <a:gdLst/>
                      <a:ahLst/>
                      <a:rect l="l" t="t" r="r" b="b"/>
                      <a:pathLst>
                        <a:path w="184" h="130">
                          <a:moveTo>
                            <a:pt x="1" y="9"/>
                          </a:moveTo>
                          <a:lnTo>
                            <a:pt x="21" y="6"/>
                          </a:lnTo>
                          <a:lnTo>
                            <a:pt x="46" y="3"/>
                          </a:lnTo>
                          <a:lnTo>
                            <a:pt x="71" y="0"/>
                          </a:lnTo>
                          <a:lnTo>
                            <a:pt x="89" y="4"/>
                          </a:lnTo>
                          <a:lnTo>
                            <a:pt x="110" y="10"/>
                          </a:lnTo>
                          <a:lnTo>
                            <a:pt x="134" y="23"/>
                          </a:lnTo>
                          <a:lnTo>
                            <a:pt x="150" y="34"/>
                          </a:lnTo>
                          <a:lnTo>
                            <a:pt x="169" y="50"/>
                          </a:lnTo>
                          <a:lnTo>
                            <a:pt x="180" y="65"/>
                          </a:lnTo>
                          <a:lnTo>
                            <a:pt x="184" y="76"/>
                          </a:lnTo>
                          <a:lnTo>
                            <a:pt x="180" y="81"/>
                          </a:lnTo>
                          <a:lnTo>
                            <a:pt x="169" y="81"/>
                          </a:lnTo>
                          <a:lnTo>
                            <a:pt x="148" y="71"/>
                          </a:lnTo>
                          <a:lnTo>
                            <a:pt x="129" y="58"/>
                          </a:lnTo>
                          <a:lnTo>
                            <a:pt x="105" y="50"/>
                          </a:lnTo>
                          <a:lnTo>
                            <a:pt x="79" y="45"/>
                          </a:lnTo>
                          <a:lnTo>
                            <a:pt x="67" y="50"/>
                          </a:lnTo>
                          <a:lnTo>
                            <a:pt x="65" y="61"/>
                          </a:lnTo>
                          <a:lnTo>
                            <a:pt x="77" y="76"/>
                          </a:lnTo>
                          <a:lnTo>
                            <a:pt x="102" y="99"/>
                          </a:lnTo>
                          <a:lnTo>
                            <a:pt x="108" y="109"/>
                          </a:lnTo>
                          <a:lnTo>
                            <a:pt x="109" y="119"/>
                          </a:lnTo>
                          <a:lnTo>
                            <a:pt x="104" y="128"/>
                          </a:lnTo>
                          <a:lnTo>
                            <a:pt x="92" y="130"/>
                          </a:lnTo>
                          <a:lnTo>
                            <a:pt x="81" y="128"/>
                          </a:lnTo>
                          <a:lnTo>
                            <a:pt x="68" y="120"/>
                          </a:lnTo>
                          <a:lnTo>
                            <a:pt x="57" y="109"/>
                          </a:lnTo>
                          <a:lnTo>
                            <a:pt x="41" y="89"/>
                          </a:lnTo>
                          <a:lnTo>
                            <a:pt x="25" y="77"/>
                          </a:lnTo>
                          <a:lnTo>
                            <a:pt x="0" y="67"/>
                          </a:lnTo>
                          <a:lnTo>
                            <a:pt x="1" y="9"/>
                          </a:lnTo>
                          <a:close/>
                        </a:path>
                      </a:pathLst>
                    </a:custGeom>
                    <a:solidFill>
                      <a:srgbClr val="ffbfb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671" name=""/>
                  <p:cNvGrpSpPr/>
                  <p:nvPr/>
                </p:nvGrpSpPr>
                <p:grpSpPr>
                  <a:xfrm>
                    <a:off x="2560680" y="6305400"/>
                    <a:ext cx="331920" cy="233640"/>
                    <a:chOff x="2560680" y="6305400"/>
                    <a:chExt cx="331920" cy="233640"/>
                  </a:xfrm>
                </p:grpSpPr>
                <p:sp>
                  <p:nvSpPr>
                    <p:cNvPr id="1672" name=""/>
                    <p:cNvSpPr/>
                    <p:nvPr/>
                  </p:nvSpPr>
                  <p:spPr>
                    <a:xfrm>
                      <a:off x="2560680" y="6305400"/>
                      <a:ext cx="318960" cy="119160"/>
                    </a:xfrm>
                    <a:custGeom>
                      <a:avLst/>
                      <a:gdLst/>
                      <a:ahLst/>
                      <a:rect l="l" t="t" r="r" b="b"/>
                      <a:pathLst>
                        <a:path w="201" h="75">
                          <a:moveTo>
                            <a:pt x="194" y="19"/>
                          </a:moveTo>
                          <a:lnTo>
                            <a:pt x="161" y="10"/>
                          </a:lnTo>
                          <a:lnTo>
                            <a:pt x="134" y="3"/>
                          </a:lnTo>
                          <a:lnTo>
                            <a:pt x="106" y="0"/>
                          </a:lnTo>
                          <a:lnTo>
                            <a:pt x="80" y="2"/>
                          </a:lnTo>
                          <a:lnTo>
                            <a:pt x="61" y="5"/>
                          </a:lnTo>
                          <a:lnTo>
                            <a:pt x="37" y="11"/>
                          </a:lnTo>
                          <a:lnTo>
                            <a:pt x="25" y="18"/>
                          </a:lnTo>
                          <a:lnTo>
                            <a:pt x="10" y="25"/>
                          </a:lnTo>
                          <a:lnTo>
                            <a:pt x="0" y="36"/>
                          </a:lnTo>
                          <a:lnTo>
                            <a:pt x="28" y="33"/>
                          </a:lnTo>
                          <a:lnTo>
                            <a:pt x="46" y="33"/>
                          </a:lnTo>
                          <a:lnTo>
                            <a:pt x="33" y="41"/>
                          </a:lnTo>
                          <a:lnTo>
                            <a:pt x="17" y="51"/>
                          </a:lnTo>
                          <a:lnTo>
                            <a:pt x="4" y="59"/>
                          </a:lnTo>
                          <a:lnTo>
                            <a:pt x="0" y="68"/>
                          </a:lnTo>
                          <a:lnTo>
                            <a:pt x="5" y="75"/>
                          </a:lnTo>
                          <a:lnTo>
                            <a:pt x="18" y="73"/>
                          </a:lnTo>
                          <a:lnTo>
                            <a:pt x="74" y="56"/>
                          </a:lnTo>
                          <a:lnTo>
                            <a:pt x="136" y="44"/>
                          </a:lnTo>
                          <a:lnTo>
                            <a:pt x="201" y="47"/>
                          </a:lnTo>
                          <a:lnTo>
                            <a:pt x="194" y="19"/>
                          </a:lnTo>
                          <a:close/>
                        </a:path>
                      </a:pathLst>
                    </a:custGeom>
                    <a:solidFill>
                      <a:srgbClr val="ff7f7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73" name=""/>
                    <p:cNvSpPr/>
                    <p:nvPr/>
                  </p:nvSpPr>
                  <p:spPr>
                    <a:xfrm>
                      <a:off x="2577960" y="6329520"/>
                      <a:ext cx="314640" cy="209520"/>
                    </a:xfrm>
                    <a:custGeom>
                      <a:avLst/>
                      <a:gdLst/>
                      <a:ahLst/>
                      <a:rect l="l" t="t" r="r" b="b"/>
                      <a:pathLst>
                        <a:path w="198" h="132">
                          <a:moveTo>
                            <a:pt x="192" y="8"/>
                          </a:moveTo>
                          <a:lnTo>
                            <a:pt x="161" y="5"/>
                          </a:lnTo>
                          <a:lnTo>
                            <a:pt x="134" y="1"/>
                          </a:lnTo>
                          <a:lnTo>
                            <a:pt x="113" y="0"/>
                          </a:lnTo>
                          <a:lnTo>
                            <a:pt x="95" y="3"/>
                          </a:lnTo>
                          <a:lnTo>
                            <a:pt x="73" y="9"/>
                          </a:lnTo>
                          <a:lnTo>
                            <a:pt x="53" y="21"/>
                          </a:lnTo>
                          <a:lnTo>
                            <a:pt x="36" y="34"/>
                          </a:lnTo>
                          <a:lnTo>
                            <a:pt x="26" y="41"/>
                          </a:lnTo>
                          <a:lnTo>
                            <a:pt x="12" y="52"/>
                          </a:lnTo>
                          <a:lnTo>
                            <a:pt x="6" y="58"/>
                          </a:lnTo>
                          <a:lnTo>
                            <a:pt x="2" y="68"/>
                          </a:lnTo>
                          <a:lnTo>
                            <a:pt x="0" y="77"/>
                          </a:lnTo>
                          <a:lnTo>
                            <a:pt x="9" y="83"/>
                          </a:lnTo>
                          <a:lnTo>
                            <a:pt x="19" y="81"/>
                          </a:lnTo>
                          <a:lnTo>
                            <a:pt x="37" y="70"/>
                          </a:lnTo>
                          <a:lnTo>
                            <a:pt x="57" y="60"/>
                          </a:lnTo>
                          <a:lnTo>
                            <a:pt x="79" y="50"/>
                          </a:lnTo>
                          <a:lnTo>
                            <a:pt x="94" y="45"/>
                          </a:lnTo>
                          <a:lnTo>
                            <a:pt x="110" y="45"/>
                          </a:lnTo>
                          <a:lnTo>
                            <a:pt x="118" y="52"/>
                          </a:lnTo>
                          <a:lnTo>
                            <a:pt x="121" y="62"/>
                          </a:lnTo>
                          <a:lnTo>
                            <a:pt x="99" y="91"/>
                          </a:lnTo>
                          <a:lnTo>
                            <a:pt x="83" y="103"/>
                          </a:lnTo>
                          <a:lnTo>
                            <a:pt x="74" y="114"/>
                          </a:lnTo>
                          <a:lnTo>
                            <a:pt x="79" y="127"/>
                          </a:lnTo>
                          <a:lnTo>
                            <a:pt x="89" y="132"/>
                          </a:lnTo>
                          <a:lnTo>
                            <a:pt x="104" y="132"/>
                          </a:lnTo>
                          <a:lnTo>
                            <a:pt x="118" y="123"/>
                          </a:lnTo>
                          <a:lnTo>
                            <a:pt x="145" y="94"/>
                          </a:lnTo>
                          <a:lnTo>
                            <a:pt x="162" y="75"/>
                          </a:lnTo>
                          <a:lnTo>
                            <a:pt x="198" y="61"/>
                          </a:lnTo>
                          <a:lnTo>
                            <a:pt x="192" y="8"/>
                          </a:lnTo>
                          <a:close/>
                        </a:path>
                      </a:pathLst>
                    </a:custGeom>
                    <a:solidFill>
                      <a:srgbClr val="ffbfb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grpSp>
              <p:nvGrpSpPr>
                <p:cNvPr id="1674" name=""/>
                <p:cNvGrpSpPr/>
                <p:nvPr/>
              </p:nvGrpSpPr>
              <p:grpSpPr>
                <a:xfrm>
                  <a:off x="2851200" y="6032520"/>
                  <a:ext cx="1662120" cy="446040"/>
                  <a:chOff x="2851200" y="6032520"/>
                  <a:chExt cx="1662120" cy="446040"/>
                </a:xfrm>
              </p:grpSpPr>
              <p:sp>
                <p:nvSpPr>
                  <p:cNvPr id="1675" name=""/>
                  <p:cNvSpPr/>
                  <p:nvPr/>
                </p:nvSpPr>
                <p:spPr>
                  <a:xfrm>
                    <a:off x="4429080" y="6032520"/>
                    <a:ext cx="84240" cy="154080"/>
                  </a:xfrm>
                  <a:custGeom>
                    <a:avLst/>
                    <a:gdLst/>
                    <a:ahLst/>
                    <a:rect l="l" t="t" r="r" b="b"/>
                    <a:pathLst>
                      <a:path w="53" h="97">
                        <a:moveTo>
                          <a:pt x="4" y="0"/>
                        </a:moveTo>
                        <a:lnTo>
                          <a:pt x="53" y="0"/>
                        </a:lnTo>
                        <a:lnTo>
                          <a:pt x="53" y="97"/>
                        </a:lnTo>
                        <a:lnTo>
                          <a:pt x="0" y="97"/>
                        </a:lnTo>
                        <a:lnTo>
                          <a:pt x="4" y="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76" name=""/>
                  <p:cNvSpPr/>
                  <p:nvPr/>
                </p:nvSpPr>
                <p:spPr>
                  <a:xfrm>
                    <a:off x="2851200" y="6310440"/>
                    <a:ext cx="90360" cy="168120"/>
                  </a:xfrm>
                  <a:custGeom>
                    <a:avLst/>
                    <a:gdLst/>
                    <a:ahLst/>
                    <a:rect l="l" t="t" r="r" b="b"/>
                    <a:pathLst>
                      <a:path w="57" h="106">
                        <a:moveTo>
                          <a:pt x="32" y="0"/>
                        </a:moveTo>
                        <a:lnTo>
                          <a:pt x="0" y="11"/>
                        </a:lnTo>
                        <a:lnTo>
                          <a:pt x="18" y="106"/>
                        </a:lnTo>
                        <a:lnTo>
                          <a:pt x="57" y="91"/>
                        </a:lnTo>
                        <a:lnTo>
                          <a:pt x="32" y="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sp>
            <p:nvSpPr>
              <p:cNvPr id="1677" name=""/>
              <p:cNvSpPr/>
              <p:nvPr/>
            </p:nvSpPr>
            <p:spPr>
              <a:xfrm>
                <a:off x="2217600" y="4680000"/>
                <a:ext cx="2241720" cy="1790640"/>
              </a:xfrm>
              <a:custGeom>
                <a:avLst/>
                <a:gdLst/>
                <a:ahLst/>
                <a:rect l="l" t="t" r="r" b="b"/>
                <a:pathLst>
                  <a:path w="1412" h="1128">
                    <a:moveTo>
                      <a:pt x="39" y="379"/>
                    </a:moveTo>
                    <a:lnTo>
                      <a:pt x="156" y="338"/>
                    </a:lnTo>
                    <a:lnTo>
                      <a:pt x="190" y="323"/>
                    </a:lnTo>
                    <a:lnTo>
                      <a:pt x="215" y="307"/>
                    </a:lnTo>
                    <a:lnTo>
                      <a:pt x="234" y="293"/>
                    </a:lnTo>
                    <a:lnTo>
                      <a:pt x="252" y="279"/>
                    </a:lnTo>
                    <a:lnTo>
                      <a:pt x="249" y="258"/>
                    </a:lnTo>
                    <a:lnTo>
                      <a:pt x="339" y="207"/>
                    </a:lnTo>
                    <a:lnTo>
                      <a:pt x="576" y="554"/>
                    </a:lnTo>
                    <a:lnTo>
                      <a:pt x="662" y="511"/>
                    </a:lnTo>
                    <a:lnTo>
                      <a:pt x="545" y="167"/>
                    </a:lnTo>
                    <a:lnTo>
                      <a:pt x="514" y="78"/>
                    </a:lnTo>
                    <a:lnTo>
                      <a:pt x="622" y="43"/>
                    </a:lnTo>
                    <a:lnTo>
                      <a:pt x="642" y="59"/>
                    </a:lnTo>
                    <a:lnTo>
                      <a:pt x="668" y="61"/>
                    </a:lnTo>
                    <a:lnTo>
                      <a:pt x="694" y="58"/>
                    </a:lnTo>
                    <a:lnTo>
                      <a:pt x="721" y="56"/>
                    </a:lnTo>
                    <a:lnTo>
                      <a:pt x="747" y="51"/>
                    </a:lnTo>
                    <a:lnTo>
                      <a:pt x="772" y="38"/>
                    </a:lnTo>
                    <a:lnTo>
                      <a:pt x="796" y="27"/>
                    </a:lnTo>
                    <a:lnTo>
                      <a:pt x="818" y="18"/>
                    </a:lnTo>
                    <a:lnTo>
                      <a:pt x="840" y="10"/>
                    </a:lnTo>
                    <a:lnTo>
                      <a:pt x="863" y="4"/>
                    </a:lnTo>
                    <a:lnTo>
                      <a:pt x="889" y="0"/>
                    </a:lnTo>
                    <a:lnTo>
                      <a:pt x="906" y="1"/>
                    </a:lnTo>
                    <a:lnTo>
                      <a:pt x="916" y="6"/>
                    </a:lnTo>
                    <a:lnTo>
                      <a:pt x="917" y="14"/>
                    </a:lnTo>
                    <a:lnTo>
                      <a:pt x="913" y="26"/>
                    </a:lnTo>
                    <a:lnTo>
                      <a:pt x="907" y="36"/>
                    </a:lnTo>
                    <a:lnTo>
                      <a:pt x="895" y="49"/>
                    </a:lnTo>
                    <a:lnTo>
                      <a:pt x="883" y="62"/>
                    </a:lnTo>
                    <a:lnTo>
                      <a:pt x="863" y="74"/>
                    </a:lnTo>
                    <a:lnTo>
                      <a:pt x="838" y="85"/>
                    </a:lnTo>
                    <a:lnTo>
                      <a:pt x="806" y="95"/>
                    </a:lnTo>
                    <a:lnTo>
                      <a:pt x="769" y="108"/>
                    </a:lnTo>
                    <a:lnTo>
                      <a:pt x="642" y="145"/>
                    </a:lnTo>
                    <a:lnTo>
                      <a:pt x="754" y="485"/>
                    </a:lnTo>
                    <a:lnTo>
                      <a:pt x="855" y="478"/>
                    </a:lnTo>
                    <a:lnTo>
                      <a:pt x="1062" y="839"/>
                    </a:lnTo>
                    <a:lnTo>
                      <a:pt x="1408" y="846"/>
                    </a:lnTo>
                    <a:lnTo>
                      <a:pt x="1412" y="955"/>
                    </a:lnTo>
                    <a:lnTo>
                      <a:pt x="1016" y="974"/>
                    </a:lnTo>
                    <a:lnTo>
                      <a:pt x="445" y="1128"/>
                    </a:lnTo>
                    <a:lnTo>
                      <a:pt x="423" y="1021"/>
                    </a:lnTo>
                    <a:lnTo>
                      <a:pt x="712" y="924"/>
                    </a:lnTo>
                    <a:lnTo>
                      <a:pt x="714" y="898"/>
                    </a:lnTo>
                    <a:lnTo>
                      <a:pt x="690" y="877"/>
                    </a:lnTo>
                    <a:lnTo>
                      <a:pt x="664" y="856"/>
                    </a:lnTo>
                    <a:lnTo>
                      <a:pt x="630" y="832"/>
                    </a:lnTo>
                    <a:lnTo>
                      <a:pt x="586" y="814"/>
                    </a:lnTo>
                    <a:lnTo>
                      <a:pt x="544" y="795"/>
                    </a:lnTo>
                    <a:lnTo>
                      <a:pt x="517" y="777"/>
                    </a:lnTo>
                    <a:lnTo>
                      <a:pt x="487" y="754"/>
                    </a:lnTo>
                    <a:lnTo>
                      <a:pt x="460" y="726"/>
                    </a:lnTo>
                    <a:lnTo>
                      <a:pt x="439" y="696"/>
                    </a:lnTo>
                    <a:lnTo>
                      <a:pt x="428" y="674"/>
                    </a:lnTo>
                    <a:lnTo>
                      <a:pt x="415" y="642"/>
                    </a:lnTo>
                    <a:lnTo>
                      <a:pt x="503" y="604"/>
                    </a:lnTo>
                    <a:lnTo>
                      <a:pt x="319" y="308"/>
                    </a:lnTo>
                    <a:lnTo>
                      <a:pt x="258" y="363"/>
                    </a:lnTo>
                    <a:lnTo>
                      <a:pt x="199" y="401"/>
                    </a:lnTo>
                    <a:lnTo>
                      <a:pt x="151" y="424"/>
                    </a:lnTo>
                    <a:lnTo>
                      <a:pt x="118" y="433"/>
                    </a:lnTo>
                    <a:lnTo>
                      <a:pt x="86" y="441"/>
                    </a:lnTo>
                    <a:lnTo>
                      <a:pt x="57" y="442"/>
                    </a:lnTo>
                    <a:lnTo>
                      <a:pt x="30" y="440"/>
                    </a:lnTo>
                    <a:lnTo>
                      <a:pt x="9" y="433"/>
                    </a:lnTo>
                    <a:lnTo>
                      <a:pt x="0" y="421"/>
                    </a:lnTo>
                    <a:lnTo>
                      <a:pt x="3" y="405"/>
                    </a:lnTo>
                    <a:lnTo>
                      <a:pt x="13" y="390"/>
                    </a:lnTo>
                    <a:lnTo>
                      <a:pt x="39" y="379"/>
                    </a:lnTo>
                    <a:close/>
                  </a:path>
                </a:pathLst>
              </a:custGeom>
              <a:solidFill>
                <a:srgbClr val="3f5f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678" name=""/>
            <p:cNvGrpSpPr/>
            <p:nvPr/>
          </p:nvGrpSpPr>
          <p:grpSpPr>
            <a:xfrm>
              <a:off x="3295800" y="5907240"/>
              <a:ext cx="711000" cy="582480"/>
              <a:chOff x="3295800" y="5907240"/>
              <a:chExt cx="711000" cy="582480"/>
            </a:xfrm>
          </p:grpSpPr>
          <p:sp>
            <p:nvSpPr>
              <p:cNvPr id="1679" name=""/>
              <p:cNvSpPr/>
              <p:nvPr/>
            </p:nvSpPr>
            <p:spPr>
              <a:xfrm>
                <a:off x="3365640" y="5907240"/>
                <a:ext cx="603000" cy="582480"/>
              </a:xfrm>
              <a:custGeom>
                <a:avLst/>
                <a:gdLst/>
                <a:ahLst/>
                <a:rect l="l" t="t" r="r" b="b"/>
                <a:pathLst>
                  <a:path w="380" h="367">
                    <a:moveTo>
                      <a:pt x="2" y="186"/>
                    </a:moveTo>
                    <a:lnTo>
                      <a:pt x="0" y="170"/>
                    </a:lnTo>
                    <a:lnTo>
                      <a:pt x="3" y="134"/>
                    </a:lnTo>
                    <a:lnTo>
                      <a:pt x="13" y="100"/>
                    </a:lnTo>
                    <a:lnTo>
                      <a:pt x="26" y="78"/>
                    </a:lnTo>
                    <a:lnTo>
                      <a:pt x="48" y="52"/>
                    </a:lnTo>
                    <a:lnTo>
                      <a:pt x="81" y="28"/>
                    </a:lnTo>
                    <a:lnTo>
                      <a:pt x="121" y="11"/>
                    </a:lnTo>
                    <a:lnTo>
                      <a:pt x="168" y="0"/>
                    </a:lnTo>
                    <a:lnTo>
                      <a:pt x="215" y="0"/>
                    </a:lnTo>
                    <a:lnTo>
                      <a:pt x="259" y="10"/>
                    </a:lnTo>
                    <a:lnTo>
                      <a:pt x="291" y="22"/>
                    </a:lnTo>
                    <a:lnTo>
                      <a:pt x="326" y="43"/>
                    </a:lnTo>
                    <a:lnTo>
                      <a:pt x="349" y="67"/>
                    </a:lnTo>
                    <a:lnTo>
                      <a:pt x="370" y="100"/>
                    </a:lnTo>
                    <a:lnTo>
                      <a:pt x="380" y="121"/>
                    </a:lnTo>
                    <a:lnTo>
                      <a:pt x="361" y="187"/>
                    </a:lnTo>
                    <a:lnTo>
                      <a:pt x="348" y="220"/>
                    </a:lnTo>
                    <a:lnTo>
                      <a:pt x="331" y="244"/>
                    </a:lnTo>
                    <a:lnTo>
                      <a:pt x="318" y="261"/>
                    </a:lnTo>
                    <a:lnTo>
                      <a:pt x="304" y="281"/>
                    </a:lnTo>
                    <a:lnTo>
                      <a:pt x="293" y="306"/>
                    </a:lnTo>
                    <a:lnTo>
                      <a:pt x="282" y="329"/>
                    </a:lnTo>
                    <a:lnTo>
                      <a:pt x="264" y="349"/>
                    </a:lnTo>
                    <a:lnTo>
                      <a:pt x="250" y="360"/>
                    </a:lnTo>
                    <a:lnTo>
                      <a:pt x="231" y="367"/>
                    </a:lnTo>
                    <a:lnTo>
                      <a:pt x="214" y="363"/>
                    </a:lnTo>
                    <a:lnTo>
                      <a:pt x="184" y="354"/>
                    </a:lnTo>
                    <a:lnTo>
                      <a:pt x="146" y="347"/>
                    </a:lnTo>
                    <a:lnTo>
                      <a:pt x="111" y="337"/>
                    </a:lnTo>
                    <a:lnTo>
                      <a:pt x="85" y="322"/>
                    </a:lnTo>
                    <a:lnTo>
                      <a:pt x="63" y="303"/>
                    </a:lnTo>
                    <a:lnTo>
                      <a:pt x="46" y="287"/>
                    </a:lnTo>
                    <a:lnTo>
                      <a:pt x="36" y="297"/>
                    </a:lnTo>
                    <a:lnTo>
                      <a:pt x="17" y="284"/>
                    </a:lnTo>
                    <a:lnTo>
                      <a:pt x="10" y="269"/>
                    </a:lnTo>
                    <a:lnTo>
                      <a:pt x="3" y="243"/>
                    </a:lnTo>
                    <a:lnTo>
                      <a:pt x="7" y="209"/>
                    </a:lnTo>
                    <a:lnTo>
                      <a:pt x="2" y="186"/>
                    </a:lnTo>
                    <a:close/>
                  </a:path>
                </a:pathLst>
              </a:custGeom>
              <a:solidFill>
                <a:srgbClr val="ffbfbf"/>
              </a:solidFill>
              <a:ln w="158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1680" name=""/>
              <p:cNvGrpSpPr/>
              <p:nvPr/>
            </p:nvGrpSpPr>
            <p:grpSpPr>
              <a:xfrm>
                <a:off x="3295800" y="6054840"/>
                <a:ext cx="711000" cy="357120"/>
                <a:chOff x="3295800" y="6054840"/>
                <a:chExt cx="711000" cy="357120"/>
              </a:xfrm>
            </p:grpSpPr>
            <p:grpSp>
              <p:nvGrpSpPr>
                <p:cNvPr id="1681" name=""/>
                <p:cNvGrpSpPr/>
                <p:nvPr/>
              </p:nvGrpSpPr>
              <p:grpSpPr>
                <a:xfrm>
                  <a:off x="3295800" y="6054840"/>
                  <a:ext cx="711000" cy="223560"/>
                  <a:chOff x="3295800" y="6054840"/>
                  <a:chExt cx="711000" cy="223560"/>
                </a:xfrm>
              </p:grpSpPr>
              <p:sp>
                <p:nvSpPr>
                  <p:cNvPr id="1682" name=""/>
                  <p:cNvSpPr/>
                  <p:nvPr/>
                </p:nvSpPr>
                <p:spPr>
                  <a:xfrm>
                    <a:off x="3295800" y="6099120"/>
                    <a:ext cx="134640" cy="179280"/>
                  </a:xfrm>
                  <a:custGeom>
                    <a:avLst/>
                    <a:gdLst/>
                    <a:ahLst/>
                    <a:rect l="l" t="t" r="r" b="b"/>
                    <a:pathLst>
                      <a:path w="85" h="113">
                        <a:moveTo>
                          <a:pt x="28" y="5"/>
                        </a:moveTo>
                        <a:lnTo>
                          <a:pt x="16" y="15"/>
                        </a:lnTo>
                        <a:lnTo>
                          <a:pt x="5" y="30"/>
                        </a:lnTo>
                        <a:lnTo>
                          <a:pt x="0" y="49"/>
                        </a:lnTo>
                        <a:lnTo>
                          <a:pt x="0" y="63"/>
                        </a:lnTo>
                        <a:lnTo>
                          <a:pt x="5" y="83"/>
                        </a:lnTo>
                        <a:lnTo>
                          <a:pt x="15" y="99"/>
                        </a:lnTo>
                        <a:lnTo>
                          <a:pt x="24" y="108"/>
                        </a:lnTo>
                        <a:lnTo>
                          <a:pt x="35" y="113"/>
                        </a:lnTo>
                        <a:lnTo>
                          <a:pt x="29" y="89"/>
                        </a:lnTo>
                        <a:lnTo>
                          <a:pt x="44" y="97"/>
                        </a:lnTo>
                        <a:lnTo>
                          <a:pt x="44" y="86"/>
                        </a:lnTo>
                        <a:lnTo>
                          <a:pt x="56" y="87"/>
                        </a:lnTo>
                        <a:lnTo>
                          <a:pt x="52" y="76"/>
                        </a:lnTo>
                        <a:lnTo>
                          <a:pt x="68" y="85"/>
                        </a:lnTo>
                        <a:lnTo>
                          <a:pt x="67" y="80"/>
                        </a:lnTo>
                        <a:lnTo>
                          <a:pt x="85" y="86"/>
                        </a:lnTo>
                        <a:lnTo>
                          <a:pt x="76" y="70"/>
                        </a:lnTo>
                        <a:lnTo>
                          <a:pt x="76" y="51"/>
                        </a:lnTo>
                        <a:lnTo>
                          <a:pt x="77" y="41"/>
                        </a:lnTo>
                        <a:lnTo>
                          <a:pt x="68" y="49"/>
                        </a:lnTo>
                        <a:lnTo>
                          <a:pt x="66" y="40"/>
                        </a:lnTo>
                        <a:lnTo>
                          <a:pt x="60" y="50"/>
                        </a:lnTo>
                        <a:lnTo>
                          <a:pt x="59" y="26"/>
                        </a:lnTo>
                        <a:lnTo>
                          <a:pt x="44" y="34"/>
                        </a:lnTo>
                        <a:lnTo>
                          <a:pt x="47" y="20"/>
                        </a:lnTo>
                        <a:lnTo>
                          <a:pt x="40" y="24"/>
                        </a:lnTo>
                        <a:lnTo>
                          <a:pt x="30" y="32"/>
                        </a:lnTo>
                        <a:lnTo>
                          <a:pt x="39" y="0"/>
                        </a:lnTo>
                        <a:lnTo>
                          <a:pt x="28" y="5"/>
                        </a:lnTo>
                        <a:close/>
                      </a:path>
                    </a:pathLst>
                  </a:custGeom>
                  <a:solidFill>
                    <a:srgbClr val="bf3f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83" name=""/>
                  <p:cNvSpPr/>
                  <p:nvPr/>
                </p:nvSpPr>
                <p:spPr>
                  <a:xfrm>
                    <a:off x="3938760" y="6054840"/>
                    <a:ext cx="68040" cy="155520"/>
                  </a:xfrm>
                  <a:custGeom>
                    <a:avLst/>
                    <a:gdLst/>
                    <a:ahLst/>
                    <a:rect l="l" t="t" r="r" b="b"/>
                    <a:pathLst>
                      <a:path w="43" h="98">
                        <a:moveTo>
                          <a:pt x="28" y="12"/>
                        </a:moveTo>
                        <a:lnTo>
                          <a:pt x="34" y="23"/>
                        </a:lnTo>
                        <a:lnTo>
                          <a:pt x="43" y="34"/>
                        </a:lnTo>
                        <a:lnTo>
                          <a:pt x="43" y="49"/>
                        </a:lnTo>
                        <a:lnTo>
                          <a:pt x="41" y="70"/>
                        </a:lnTo>
                        <a:lnTo>
                          <a:pt x="40" y="88"/>
                        </a:lnTo>
                        <a:lnTo>
                          <a:pt x="34" y="73"/>
                        </a:lnTo>
                        <a:lnTo>
                          <a:pt x="25" y="86"/>
                        </a:lnTo>
                        <a:lnTo>
                          <a:pt x="13" y="98"/>
                        </a:lnTo>
                        <a:lnTo>
                          <a:pt x="22" y="73"/>
                        </a:lnTo>
                        <a:lnTo>
                          <a:pt x="12" y="85"/>
                        </a:lnTo>
                        <a:lnTo>
                          <a:pt x="0" y="93"/>
                        </a:lnTo>
                        <a:lnTo>
                          <a:pt x="9" y="62"/>
                        </a:lnTo>
                        <a:lnTo>
                          <a:pt x="10" y="38"/>
                        </a:lnTo>
                        <a:lnTo>
                          <a:pt x="4" y="6"/>
                        </a:lnTo>
                        <a:lnTo>
                          <a:pt x="18" y="20"/>
                        </a:lnTo>
                        <a:lnTo>
                          <a:pt x="17" y="0"/>
                        </a:lnTo>
                        <a:lnTo>
                          <a:pt x="28" y="12"/>
                        </a:lnTo>
                        <a:close/>
                      </a:path>
                    </a:pathLst>
                  </a:custGeom>
                  <a:solidFill>
                    <a:srgbClr val="bf3f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1684" name=""/>
                <p:cNvSpPr/>
                <p:nvPr/>
              </p:nvSpPr>
              <p:spPr>
                <a:xfrm>
                  <a:off x="3605040" y="6323040"/>
                  <a:ext cx="152640" cy="88920"/>
                </a:xfrm>
                <a:custGeom>
                  <a:avLst/>
                  <a:gdLst/>
                  <a:ahLst/>
                  <a:rect l="l" t="t" r="r" b="b"/>
                  <a:pathLst>
                    <a:path w="96" h="56">
                      <a:moveTo>
                        <a:pt x="9" y="0"/>
                      </a:moveTo>
                      <a:lnTo>
                        <a:pt x="2" y="17"/>
                      </a:lnTo>
                      <a:lnTo>
                        <a:pt x="0" y="28"/>
                      </a:lnTo>
                      <a:lnTo>
                        <a:pt x="1" y="43"/>
                      </a:lnTo>
                      <a:lnTo>
                        <a:pt x="6" y="54"/>
                      </a:lnTo>
                      <a:lnTo>
                        <a:pt x="11" y="39"/>
                      </a:lnTo>
                      <a:lnTo>
                        <a:pt x="17" y="27"/>
                      </a:lnTo>
                      <a:lnTo>
                        <a:pt x="25" y="39"/>
                      </a:lnTo>
                      <a:lnTo>
                        <a:pt x="31" y="50"/>
                      </a:lnTo>
                      <a:lnTo>
                        <a:pt x="36" y="46"/>
                      </a:lnTo>
                      <a:lnTo>
                        <a:pt x="44" y="56"/>
                      </a:lnTo>
                      <a:lnTo>
                        <a:pt x="47" y="38"/>
                      </a:lnTo>
                      <a:lnTo>
                        <a:pt x="57" y="51"/>
                      </a:lnTo>
                      <a:lnTo>
                        <a:pt x="62" y="46"/>
                      </a:lnTo>
                      <a:lnTo>
                        <a:pt x="63" y="33"/>
                      </a:lnTo>
                      <a:lnTo>
                        <a:pt x="78" y="54"/>
                      </a:lnTo>
                      <a:lnTo>
                        <a:pt x="73" y="23"/>
                      </a:lnTo>
                      <a:lnTo>
                        <a:pt x="96" y="50"/>
                      </a:lnTo>
                      <a:lnTo>
                        <a:pt x="82" y="20"/>
                      </a:lnTo>
                      <a:lnTo>
                        <a:pt x="64" y="2"/>
                      </a:lnTo>
                      <a:lnTo>
                        <a:pt x="61" y="9"/>
                      </a:lnTo>
                      <a:lnTo>
                        <a:pt x="53" y="9"/>
                      </a:lnTo>
                      <a:lnTo>
                        <a:pt x="51" y="13"/>
                      </a:lnTo>
                      <a:lnTo>
                        <a:pt x="43" y="12"/>
                      </a:lnTo>
                      <a:lnTo>
                        <a:pt x="31" y="8"/>
                      </a:lnTo>
                      <a:lnTo>
                        <a:pt x="26" y="17"/>
                      </a:lnTo>
                      <a:lnTo>
                        <a:pt x="21" y="7"/>
                      </a:lnTo>
                      <a:lnTo>
                        <a:pt x="9" y="0"/>
                      </a:lnTo>
                      <a:close/>
                    </a:path>
                  </a:pathLst>
                </a:custGeom>
                <a:solidFill>
                  <a:srgbClr val="bf3f00"/>
                </a:solidFill>
                <a:ln w="0">
                  <a:noFill/>
                </a:ln>
              </p:spPr>
              <p:style>
                <a:lnRef idx="0"/>
                <a:fillRef idx="0"/>
                <a:effectRef idx="0"/>
                <a:fontRef idx="minor"/>
              </p:style>
              <p:txBody>
                <a:bodyPr lIns="90000" rIns="90000" tIns="42120" bIns="42120" anchor="t">
                  <a:noAutofit/>
                </a:bodyPr>
                <a:p>
                  <a:endParaRPr b="0" lang="en-US" sz="2400" strike="noStrike" u="none">
                    <a:solidFill>
                      <a:srgbClr val="ffffff"/>
                    </a:solidFill>
                    <a:effectLst/>
                    <a:uFillTx/>
                    <a:latin typeface="Times New Roman"/>
                  </a:endParaRPr>
                </a:p>
              </p:txBody>
            </p:sp>
          </p:grpSp>
          <p:grpSp>
            <p:nvGrpSpPr>
              <p:cNvPr id="1685" name=""/>
              <p:cNvGrpSpPr/>
              <p:nvPr/>
            </p:nvGrpSpPr>
            <p:grpSpPr>
              <a:xfrm>
                <a:off x="3505320" y="6056280"/>
                <a:ext cx="299880" cy="279360"/>
                <a:chOff x="3505320" y="6056280"/>
                <a:chExt cx="299880" cy="279360"/>
              </a:xfrm>
            </p:grpSpPr>
            <p:sp>
              <p:nvSpPr>
                <p:cNvPr id="1686" name=""/>
                <p:cNvSpPr/>
                <p:nvPr/>
              </p:nvSpPr>
              <p:spPr>
                <a:xfrm>
                  <a:off x="3597120" y="6107040"/>
                  <a:ext cx="131760" cy="228600"/>
                </a:xfrm>
                <a:custGeom>
                  <a:avLst/>
                  <a:gdLst/>
                  <a:ahLst/>
                  <a:rect l="l" t="t" r="r" b="b"/>
                  <a:pathLst>
                    <a:path w="83" h="144">
                      <a:moveTo>
                        <a:pt x="40" y="0"/>
                      </a:moveTo>
                      <a:lnTo>
                        <a:pt x="27" y="14"/>
                      </a:lnTo>
                      <a:lnTo>
                        <a:pt x="18" y="27"/>
                      </a:lnTo>
                      <a:lnTo>
                        <a:pt x="12" y="44"/>
                      </a:lnTo>
                      <a:lnTo>
                        <a:pt x="7" y="56"/>
                      </a:lnTo>
                      <a:lnTo>
                        <a:pt x="4" y="75"/>
                      </a:lnTo>
                      <a:lnTo>
                        <a:pt x="1" y="93"/>
                      </a:lnTo>
                      <a:lnTo>
                        <a:pt x="0" y="109"/>
                      </a:lnTo>
                      <a:lnTo>
                        <a:pt x="1" y="122"/>
                      </a:lnTo>
                      <a:lnTo>
                        <a:pt x="9" y="132"/>
                      </a:lnTo>
                      <a:lnTo>
                        <a:pt x="20" y="139"/>
                      </a:lnTo>
                      <a:lnTo>
                        <a:pt x="35" y="144"/>
                      </a:lnTo>
                      <a:lnTo>
                        <a:pt x="53" y="144"/>
                      </a:lnTo>
                      <a:lnTo>
                        <a:pt x="68" y="141"/>
                      </a:lnTo>
                      <a:lnTo>
                        <a:pt x="78" y="130"/>
                      </a:lnTo>
                      <a:lnTo>
                        <a:pt x="83" y="113"/>
                      </a:lnTo>
                      <a:lnTo>
                        <a:pt x="82" y="93"/>
                      </a:lnTo>
                      <a:lnTo>
                        <a:pt x="77" y="73"/>
                      </a:lnTo>
                      <a:lnTo>
                        <a:pt x="59" y="37"/>
                      </a:lnTo>
                    </a:path>
                  </a:pathLst>
                </a:custGeom>
                <a:noFill/>
                <a:ln w="158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1687" name=""/>
                <p:cNvGrpSpPr/>
                <p:nvPr/>
              </p:nvGrpSpPr>
              <p:grpSpPr>
                <a:xfrm>
                  <a:off x="3505320" y="6056280"/>
                  <a:ext cx="299880" cy="158760"/>
                  <a:chOff x="3505320" y="6056280"/>
                  <a:chExt cx="299880" cy="158760"/>
                </a:xfrm>
              </p:grpSpPr>
              <p:grpSp>
                <p:nvGrpSpPr>
                  <p:cNvPr id="1688" name=""/>
                  <p:cNvGrpSpPr/>
                  <p:nvPr/>
                </p:nvGrpSpPr>
                <p:grpSpPr>
                  <a:xfrm>
                    <a:off x="3521160" y="6086520"/>
                    <a:ext cx="284040" cy="128520"/>
                    <a:chOff x="3521160" y="6086520"/>
                    <a:chExt cx="284040" cy="128520"/>
                  </a:xfrm>
                </p:grpSpPr>
                <p:sp>
                  <p:nvSpPr>
                    <p:cNvPr id="1689" name=""/>
                    <p:cNvSpPr/>
                    <p:nvPr/>
                  </p:nvSpPr>
                  <p:spPr>
                    <a:xfrm>
                      <a:off x="3521160" y="6086520"/>
                      <a:ext cx="104760" cy="128520"/>
                    </a:xfrm>
                    <a:custGeom>
                      <a:avLst/>
                      <a:gdLst/>
                      <a:ahLst/>
                      <a:rect l="l" t="t" r="r" b="b"/>
                      <a:pathLst>
                        <a:path w="66" h="81">
                          <a:moveTo>
                            <a:pt x="63" y="0"/>
                          </a:moveTo>
                          <a:lnTo>
                            <a:pt x="44" y="3"/>
                          </a:lnTo>
                          <a:lnTo>
                            <a:pt x="29" y="13"/>
                          </a:lnTo>
                          <a:lnTo>
                            <a:pt x="14" y="26"/>
                          </a:lnTo>
                          <a:lnTo>
                            <a:pt x="7" y="39"/>
                          </a:lnTo>
                          <a:lnTo>
                            <a:pt x="0" y="58"/>
                          </a:lnTo>
                          <a:lnTo>
                            <a:pt x="3" y="68"/>
                          </a:lnTo>
                          <a:lnTo>
                            <a:pt x="13" y="76"/>
                          </a:lnTo>
                          <a:lnTo>
                            <a:pt x="32" y="81"/>
                          </a:lnTo>
                          <a:lnTo>
                            <a:pt x="45" y="79"/>
                          </a:lnTo>
                          <a:lnTo>
                            <a:pt x="55" y="64"/>
                          </a:lnTo>
                          <a:lnTo>
                            <a:pt x="66" y="38"/>
                          </a:lnTo>
                          <a:lnTo>
                            <a:pt x="66" y="19"/>
                          </a:lnTo>
                          <a:lnTo>
                            <a:pt x="63" y="0"/>
                          </a:lnTo>
                          <a:close/>
                        </a:path>
                      </a:pathLst>
                    </a:custGeom>
                    <a:solidFill>
                      <a:srgbClr val="ffffff"/>
                    </a:solidFill>
                    <a:ln w="158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90" name=""/>
                    <p:cNvSpPr/>
                    <p:nvPr/>
                  </p:nvSpPr>
                  <p:spPr>
                    <a:xfrm>
                      <a:off x="3701880" y="6086520"/>
                      <a:ext cx="103320" cy="127080"/>
                    </a:xfrm>
                    <a:custGeom>
                      <a:avLst/>
                      <a:gdLst/>
                      <a:ahLst/>
                      <a:rect l="l" t="t" r="r" b="b"/>
                      <a:pathLst>
                        <a:path w="65" h="80">
                          <a:moveTo>
                            <a:pt x="16" y="0"/>
                          </a:moveTo>
                          <a:lnTo>
                            <a:pt x="34" y="13"/>
                          </a:lnTo>
                          <a:lnTo>
                            <a:pt x="47" y="26"/>
                          </a:lnTo>
                          <a:lnTo>
                            <a:pt x="58" y="38"/>
                          </a:lnTo>
                          <a:lnTo>
                            <a:pt x="64" y="54"/>
                          </a:lnTo>
                          <a:lnTo>
                            <a:pt x="65" y="68"/>
                          </a:lnTo>
                          <a:lnTo>
                            <a:pt x="59" y="76"/>
                          </a:lnTo>
                          <a:lnTo>
                            <a:pt x="44" y="80"/>
                          </a:lnTo>
                          <a:lnTo>
                            <a:pt x="32" y="79"/>
                          </a:lnTo>
                          <a:lnTo>
                            <a:pt x="17" y="74"/>
                          </a:lnTo>
                          <a:lnTo>
                            <a:pt x="6" y="64"/>
                          </a:lnTo>
                          <a:lnTo>
                            <a:pt x="1" y="54"/>
                          </a:lnTo>
                          <a:lnTo>
                            <a:pt x="0" y="34"/>
                          </a:lnTo>
                          <a:lnTo>
                            <a:pt x="2" y="26"/>
                          </a:lnTo>
                          <a:lnTo>
                            <a:pt x="7" y="12"/>
                          </a:lnTo>
                          <a:lnTo>
                            <a:pt x="16" y="0"/>
                          </a:lnTo>
                          <a:close/>
                        </a:path>
                      </a:pathLst>
                    </a:custGeom>
                    <a:solidFill>
                      <a:srgbClr val="ffffff"/>
                    </a:solidFill>
                    <a:ln w="158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691" name=""/>
                  <p:cNvGrpSpPr/>
                  <p:nvPr/>
                </p:nvGrpSpPr>
                <p:grpSpPr>
                  <a:xfrm>
                    <a:off x="3567240" y="6178680"/>
                    <a:ext cx="187200" cy="17280"/>
                    <a:chOff x="3567240" y="6178680"/>
                    <a:chExt cx="187200" cy="17280"/>
                  </a:xfrm>
                </p:grpSpPr>
                <p:sp>
                  <p:nvSpPr>
                    <p:cNvPr id="1692" name=""/>
                    <p:cNvSpPr/>
                    <p:nvPr/>
                  </p:nvSpPr>
                  <p:spPr>
                    <a:xfrm>
                      <a:off x="3567240" y="6180120"/>
                      <a:ext cx="14040" cy="15840"/>
                    </a:xfrm>
                    <a:prstGeom prst="ellipse">
                      <a:avLst/>
                    </a:prstGeom>
                    <a:solidFill>
                      <a:srgbClr val="000000"/>
                    </a:solidFill>
                    <a:ln w="0">
                      <a:noFill/>
                    </a:ln>
                  </p:spPr>
                  <p:style>
                    <a:lnRef idx="0"/>
                    <a:fillRef idx="0"/>
                    <a:effectRef idx="0"/>
                    <a:fontRef idx="minor"/>
                  </p:style>
                  <p:txBody>
                    <a:bodyPr lIns="90000" rIns="90000" tIns="-35280" bIns="-35280" anchor="t">
                      <a:noAutofit/>
                    </a:bodyPr>
                    <a:p>
                      <a:endParaRPr b="0" lang="en-US" sz="2400" strike="noStrike" u="none">
                        <a:solidFill>
                          <a:srgbClr val="ffffff"/>
                        </a:solidFill>
                        <a:effectLst/>
                        <a:uFillTx/>
                        <a:latin typeface="Times New Roman"/>
                      </a:endParaRPr>
                    </a:p>
                  </p:txBody>
                </p:sp>
                <p:sp>
                  <p:nvSpPr>
                    <p:cNvPr id="1693" name=""/>
                    <p:cNvSpPr/>
                    <p:nvPr/>
                  </p:nvSpPr>
                  <p:spPr>
                    <a:xfrm>
                      <a:off x="3740040" y="6178680"/>
                      <a:ext cx="14400" cy="15840"/>
                    </a:xfrm>
                    <a:prstGeom prst="ellipse">
                      <a:avLst/>
                    </a:prstGeom>
                    <a:solidFill>
                      <a:srgbClr val="000000"/>
                    </a:solidFill>
                    <a:ln w="0">
                      <a:noFill/>
                    </a:ln>
                  </p:spPr>
                  <p:style>
                    <a:lnRef idx="0"/>
                    <a:fillRef idx="0"/>
                    <a:effectRef idx="0"/>
                    <a:fontRef idx="minor"/>
                  </p:style>
                  <p:txBody>
                    <a:bodyPr lIns="90000" rIns="90000" tIns="-35280" bIns="-35280" anchor="t">
                      <a:noAutofit/>
                    </a:bodyPr>
                    <a:p>
                      <a:endParaRPr b="0" lang="en-US" sz="2400" strike="noStrike" u="none">
                        <a:solidFill>
                          <a:srgbClr val="ffffff"/>
                        </a:solidFill>
                        <a:effectLst/>
                        <a:uFillTx/>
                        <a:latin typeface="Times New Roman"/>
                      </a:endParaRPr>
                    </a:p>
                  </p:txBody>
                </p:sp>
              </p:grpSp>
              <p:grpSp>
                <p:nvGrpSpPr>
                  <p:cNvPr id="1694" name=""/>
                  <p:cNvGrpSpPr/>
                  <p:nvPr/>
                </p:nvGrpSpPr>
                <p:grpSpPr>
                  <a:xfrm>
                    <a:off x="3505320" y="6056280"/>
                    <a:ext cx="298440" cy="90360"/>
                    <a:chOff x="3505320" y="6056280"/>
                    <a:chExt cx="298440" cy="90360"/>
                  </a:xfrm>
                </p:grpSpPr>
                <p:sp>
                  <p:nvSpPr>
                    <p:cNvPr id="1695" name=""/>
                    <p:cNvSpPr/>
                    <p:nvPr/>
                  </p:nvSpPr>
                  <p:spPr>
                    <a:xfrm>
                      <a:off x="3505320" y="6056280"/>
                      <a:ext cx="110880" cy="90360"/>
                    </a:xfrm>
                    <a:custGeom>
                      <a:avLst/>
                      <a:gdLst/>
                      <a:ahLst/>
                      <a:rect l="l" t="t" r="r" b="b"/>
                      <a:pathLst>
                        <a:path w="70" h="57">
                          <a:moveTo>
                            <a:pt x="70" y="0"/>
                          </a:moveTo>
                          <a:lnTo>
                            <a:pt x="48" y="16"/>
                          </a:lnTo>
                          <a:lnTo>
                            <a:pt x="12" y="48"/>
                          </a:lnTo>
                          <a:lnTo>
                            <a:pt x="0" y="57"/>
                          </a:lnTo>
                        </a:path>
                      </a:pathLst>
                    </a:custGeom>
                    <a:noFill/>
                    <a:ln w="15840">
                      <a:solidFill>
                        <a:srgbClr val="000000"/>
                      </a:solidFill>
                      <a:round/>
                    </a:ln>
                  </p:spPr>
                  <p:style>
                    <a:lnRef idx="0"/>
                    <a:fillRef idx="0"/>
                    <a:effectRef idx="0"/>
                    <a:fontRef idx="minor"/>
                  </p:style>
                  <p:txBody>
                    <a:bodyPr lIns="90000" rIns="90000" tIns="43560" bIns="43560" anchor="t">
                      <a:noAutofit/>
                    </a:bodyPr>
                    <a:p>
                      <a:endParaRPr b="0" lang="en-US" sz="2400" strike="noStrike" u="none">
                        <a:solidFill>
                          <a:srgbClr val="ffffff"/>
                        </a:solidFill>
                        <a:effectLst/>
                        <a:uFillTx/>
                        <a:latin typeface="Times New Roman"/>
                      </a:endParaRPr>
                    </a:p>
                  </p:txBody>
                </p:sp>
                <p:sp>
                  <p:nvSpPr>
                    <p:cNvPr id="1696" name=""/>
                    <p:cNvSpPr/>
                    <p:nvPr/>
                  </p:nvSpPr>
                  <p:spPr>
                    <a:xfrm>
                      <a:off x="3710160" y="6062760"/>
                      <a:ext cx="93600" cy="74520"/>
                    </a:xfrm>
                    <a:custGeom>
                      <a:avLst/>
                      <a:gdLst/>
                      <a:ahLst/>
                      <a:rect l="l" t="t" r="r" b="b"/>
                      <a:pathLst>
                        <a:path w="59" h="47">
                          <a:moveTo>
                            <a:pt x="0" y="0"/>
                          </a:moveTo>
                          <a:lnTo>
                            <a:pt x="34" y="28"/>
                          </a:lnTo>
                          <a:lnTo>
                            <a:pt x="59" y="47"/>
                          </a:lnTo>
                        </a:path>
                      </a:pathLst>
                    </a:custGeom>
                    <a:noFill/>
                    <a:ln w="15840">
                      <a:solidFill>
                        <a:srgbClr val="000000"/>
                      </a:solidFill>
                      <a:round/>
                    </a:ln>
                  </p:spPr>
                  <p:style>
                    <a:lnRef idx="0"/>
                    <a:fillRef idx="0"/>
                    <a:effectRef idx="0"/>
                    <a:fontRef idx="minor"/>
                  </p:style>
                  <p:txBody>
                    <a:bodyPr lIns="90000" rIns="90000" tIns="27720" bIns="27720" anchor="t">
                      <a:noAutofit/>
                    </a:bodyPr>
                    <a:p>
                      <a:endParaRPr b="0" lang="en-US" sz="2400" strike="noStrike" u="none">
                        <a:solidFill>
                          <a:srgbClr val="ffffff"/>
                        </a:solidFill>
                        <a:effectLst/>
                        <a:uFillTx/>
                        <a:latin typeface="Times New Roman"/>
                      </a:endParaRPr>
                    </a:p>
                  </p:txBody>
                </p:sp>
              </p:grpSp>
            </p:grpSp>
          </p:grpSp>
          <p:sp>
            <p:nvSpPr>
              <p:cNvPr id="1697" name=""/>
              <p:cNvSpPr/>
              <p:nvPr/>
            </p:nvSpPr>
            <p:spPr>
              <a:xfrm>
                <a:off x="3400560" y="5907240"/>
                <a:ext cx="345960" cy="164880"/>
              </a:xfrm>
              <a:custGeom>
                <a:avLst/>
                <a:gdLst/>
                <a:ahLst/>
                <a:rect l="l" t="t" r="r" b="b"/>
                <a:pathLst>
                  <a:path w="218" h="104">
                    <a:moveTo>
                      <a:pt x="133" y="0"/>
                    </a:moveTo>
                    <a:lnTo>
                      <a:pt x="74" y="37"/>
                    </a:lnTo>
                    <a:lnTo>
                      <a:pt x="28" y="73"/>
                    </a:lnTo>
                    <a:lnTo>
                      <a:pt x="0" y="104"/>
                    </a:lnTo>
                    <a:lnTo>
                      <a:pt x="84" y="48"/>
                    </a:lnTo>
                    <a:lnTo>
                      <a:pt x="166" y="14"/>
                    </a:lnTo>
                    <a:lnTo>
                      <a:pt x="218" y="7"/>
                    </a:lnTo>
                  </a:path>
                </a:pathLst>
              </a:custGeom>
              <a:noFill/>
              <a:ln w="158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grpSp>
        <p:nvGrpSpPr>
          <p:cNvPr id="1698" name=""/>
          <p:cNvGrpSpPr/>
          <p:nvPr/>
        </p:nvGrpSpPr>
        <p:grpSpPr>
          <a:xfrm>
            <a:off x="3263760" y="2206800"/>
            <a:ext cx="2979720" cy="3776400"/>
            <a:chOff x="3263760" y="2206800"/>
            <a:chExt cx="2979720" cy="3776400"/>
          </a:xfrm>
        </p:grpSpPr>
        <p:grpSp>
          <p:nvGrpSpPr>
            <p:cNvPr id="1699" name=""/>
            <p:cNvGrpSpPr/>
            <p:nvPr/>
          </p:nvGrpSpPr>
          <p:grpSpPr>
            <a:xfrm>
              <a:off x="3263760" y="3094200"/>
              <a:ext cx="2754360" cy="2889000"/>
              <a:chOff x="3263760" y="3094200"/>
              <a:chExt cx="2754360" cy="2889000"/>
            </a:xfrm>
          </p:grpSpPr>
          <p:grpSp>
            <p:nvGrpSpPr>
              <p:cNvPr id="1700" name=""/>
              <p:cNvGrpSpPr/>
              <p:nvPr/>
            </p:nvGrpSpPr>
            <p:grpSpPr>
              <a:xfrm>
                <a:off x="5433840" y="3094200"/>
                <a:ext cx="584280" cy="395280"/>
                <a:chOff x="5433840" y="3094200"/>
                <a:chExt cx="584280" cy="395280"/>
              </a:xfrm>
            </p:grpSpPr>
            <p:sp>
              <p:nvSpPr>
                <p:cNvPr id="1701" name=""/>
                <p:cNvSpPr/>
                <p:nvPr/>
              </p:nvSpPr>
              <p:spPr>
                <a:xfrm>
                  <a:off x="5433840" y="3274920"/>
                  <a:ext cx="352440" cy="214560"/>
                </a:xfrm>
                <a:custGeom>
                  <a:avLst/>
                  <a:gdLst/>
                  <a:ahLst/>
                  <a:rect l="l" t="t" r="r" b="b"/>
                  <a:pathLst>
                    <a:path w="222" h="135">
                      <a:moveTo>
                        <a:pt x="0" y="135"/>
                      </a:moveTo>
                      <a:lnTo>
                        <a:pt x="222" y="109"/>
                      </a:lnTo>
                      <a:lnTo>
                        <a:pt x="75" y="0"/>
                      </a:lnTo>
                      <a:lnTo>
                        <a:pt x="0" y="135"/>
                      </a:lnTo>
                      <a:close/>
                    </a:path>
                  </a:pathLst>
                </a:custGeom>
                <a:solidFill>
                  <a:srgbClr val="5f5f5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02" name=""/>
                <p:cNvSpPr/>
                <p:nvPr/>
              </p:nvSpPr>
              <p:spPr>
                <a:xfrm>
                  <a:off x="5767560" y="3094200"/>
                  <a:ext cx="250560" cy="228600"/>
                </a:xfrm>
                <a:custGeom>
                  <a:avLst/>
                  <a:gdLst/>
                  <a:ahLst/>
                  <a:rect l="l" t="t" r="r" b="b"/>
                  <a:pathLst>
                    <a:path w="158" h="144">
                      <a:moveTo>
                        <a:pt x="0" y="135"/>
                      </a:moveTo>
                      <a:lnTo>
                        <a:pt x="158" y="144"/>
                      </a:lnTo>
                      <a:lnTo>
                        <a:pt x="121" y="0"/>
                      </a:lnTo>
                      <a:lnTo>
                        <a:pt x="0" y="135"/>
                      </a:lnTo>
                      <a:close/>
                    </a:path>
                  </a:pathLst>
                </a:custGeom>
                <a:solidFill>
                  <a:srgbClr val="5f5f5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703" name=""/>
              <p:cNvGrpSpPr/>
              <p:nvPr/>
            </p:nvGrpSpPr>
            <p:grpSpPr>
              <a:xfrm>
                <a:off x="3263760" y="3195720"/>
                <a:ext cx="2644920" cy="2787480"/>
                <a:chOff x="3263760" y="3195720"/>
                <a:chExt cx="2644920" cy="2787480"/>
              </a:xfrm>
            </p:grpSpPr>
            <p:sp>
              <p:nvSpPr>
                <p:cNvPr id="1704" name=""/>
                <p:cNvSpPr/>
                <p:nvPr/>
              </p:nvSpPr>
              <p:spPr>
                <a:xfrm>
                  <a:off x="3263760" y="3195720"/>
                  <a:ext cx="2644920" cy="2787480"/>
                </a:xfrm>
                <a:custGeom>
                  <a:avLst/>
                  <a:gdLst/>
                  <a:ahLst/>
                  <a:rect l="l" t="t" r="r" b="b"/>
                  <a:pathLst>
                    <a:path w="1666" h="1756">
                      <a:moveTo>
                        <a:pt x="677" y="7"/>
                      </a:moveTo>
                      <a:lnTo>
                        <a:pt x="684" y="55"/>
                      </a:lnTo>
                      <a:lnTo>
                        <a:pt x="687" y="93"/>
                      </a:lnTo>
                      <a:lnTo>
                        <a:pt x="677" y="151"/>
                      </a:lnTo>
                      <a:lnTo>
                        <a:pt x="658" y="240"/>
                      </a:lnTo>
                      <a:lnTo>
                        <a:pt x="652" y="268"/>
                      </a:lnTo>
                      <a:lnTo>
                        <a:pt x="635" y="312"/>
                      </a:lnTo>
                      <a:lnTo>
                        <a:pt x="604" y="365"/>
                      </a:lnTo>
                      <a:lnTo>
                        <a:pt x="566" y="413"/>
                      </a:lnTo>
                      <a:lnTo>
                        <a:pt x="528" y="452"/>
                      </a:lnTo>
                      <a:lnTo>
                        <a:pt x="490" y="491"/>
                      </a:lnTo>
                      <a:lnTo>
                        <a:pt x="447" y="547"/>
                      </a:lnTo>
                      <a:lnTo>
                        <a:pt x="402" y="629"/>
                      </a:lnTo>
                      <a:lnTo>
                        <a:pt x="368" y="749"/>
                      </a:lnTo>
                      <a:lnTo>
                        <a:pt x="364" y="813"/>
                      </a:lnTo>
                      <a:lnTo>
                        <a:pt x="344" y="919"/>
                      </a:lnTo>
                      <a:lnTo>
                        <a:pt x="325" y="1039"/>
                      </a:lnTo>
                      <a:lnTo>
                        <a:pt x="307" y="1108"/>
                      </a:lnTo>
                      <a:lnTo>
                        <a:pt x="283" y="1163"/>
                      </a:lnTo>
                      <a:lnTo>
                        <a:pt x="243" y="1263"/>
                      </a:lnTo>
                      <a:lnTo>
                        <a:pt x="189" y="1375"/>
                      </a:lnTo>
                      <a:lnTo>
                        <a:pt x="150" y="1432"/>
                      </a:lnTo>
                      <a:lnTo>
                        <a:pt x="112" y="1501"/>
                      </a:lnTo>
                      <a:lnTo>
                        <a:pt x="65" y="1578"/>
                      </a:lnTo>
                      <a:lnTo>
                        <a:pt x="7" y="1652"/>
                      </a:lnTo>
                      <a:lnTo>
                        <a:pt x="0" y="1673"/>
                      </a:lnTo>
                      <a:lnTo>
                        <a:pt x="2" y="1688"/>
                      </a:lnTo>
                      <a:lnTo>
                        <a:pt x="12" y="1703"/>
                      </a:lnTo>
                      <a:lnTo>
                        <a:pt x="28" y="1719"/>
                      </a:lnTo>
                      <a:lnTo>
                        <a:pt x="49" y="1733"/>
                      </a:lnTo>
                      <a:lnTo>
                        <a:pt x="131" y="1752"/>
                      </a:lnTo>
                      <a:lnTo>
                        <a:pt x="176" y="1756"/>
                      </a:lnTo>
                      <a:lnTo>
                        <a:pt x="228" y="1746"/>
                      </a:lnTo>
                      <a:lnTo>
                        <a:pt x="289" y="1712"/>
                      </a:lnTo>
                      <a:lnTo>
                        <a:pt x="344" y="1660"/>
                      </a:lnTo>
                      <a:lnTo>
                        <a:pt x="398" y="1595"/>
                      </a:lnTo>
                      <a:lnTo>
                        <a:pt x="418" y="1562"/>
                      </a:lnTo>
                      <a:lnTo>
                        <a:pt x="433" y="1516"/>
                      </a:lnTo>
                      <a:lnTo>
                        <a:pt x="469" y="1428"/>
                      </a:lnTo>
                      <a:lnTo>
                        <a:pt x="515" y="1345"/>
                      </a:lnTo>
                      <a:lnTo>
                        <a:pt x="598" y="1210"/>
                      </a:lnTo>
                      <a:lnTo>
                        <a:pt x="631" y="1351"/>
                      </a:lnTo>
                      <a:lnTo>
                        <a:pt x="646" y="1430"/>
                      </a:lnTo>
                      <a:lnTo>
                        <a:pt x="668" y="1502"/>
                      </a:lnTo>
                      <a:lnTo>
                        <a:pt x="688" y="1543"/>
                      </a:lnTo>
                      <a:lnTo>
                        <a:pt x="708" y="1589"/>
                      </a:lnTo>
                      <a:lnTo>
                        <a:pt x="734" y="1634"/>
                      </a:lnTo>
                      <a:lnTo>
                        <a:pt x="750" y="1658"/>
                      </a:lnTo>
                      <a:lnTo>
                        <a:pt x="767" y="1682"/>
                      </a:lnTo>
                      <a:lnTo>
                        <a:pt x="798" y="1707"/>
                      </a:lnTo>
                      <a:lnTo>
                        <a:pt x="821" y="1722"/>
                      </a:lnTo>
                      <a:lnTo>
                        <a:pt x="868" y="1733"/>
                      </a:lnTo>
                      <a:lnTo>
                        <a:pt x="903" y="1736"/>
                      </a:lnTo>
                      <a:lnTo>
                        <a:pt x="941" y="1734"/>
                      </a:lnTo>
                      <a:lnTo>
                        <a:pt x="972" y="1726"/>
                      </a:lnTo>
                      <a:lnTo>
                        <a:pt x="997" y="1718"/>
                      </a:lnTo>
                      <a:lnTo>
                        <a:pt x="1026" y="1665"/>
                      </a:lnTo>
                      <a:lnTo>
                        <a:pt x="1087" y="1546"/>
                      </a:lnTo>
                      <a:lnTo>
                        <a:pt x="1137" y="1563"/>
                      </a:lnTo>
                      <a:lnTo>
                        <a:pt x="1178" y="1568"/>
                      </a:lnTo>
                      <a:lnTo>
                        <a:pt x="1211" y="1568"/>
                      </a:lnTo>
                      <a:lnTo>
                        <a:pt x="1231" y="1560"/>
                      </a:lnTo>
                      <a:lnTo>
                        <a:pt x="1254" y="1536"/>
                      </a:lnTo>
                      <a:lnTo>
                        <a:pt x="1274" y="1516"/>
                      </a:lnTo>
                      <a:lnTo>
                        <a:pt x="1294" y="1489"/>
                      </a:lnTo>
                      <a:lnTo>
                        <a:pt x="1311" y="1445"/>
                      </a:lnTo>
                      <a:lnTo>
                        <a:pt x="1320" y="1407"/>
                      </a:lnTo>
                      <a:lnTo>
                        <a:pt x="1320" y="1383"/>
                      </a:lnTo>
                      <a:lnTo>
                        <a:pt x="1347" y="1360"/>
                      </a:lnTo>
                      <a:lnTo>
                        <a:pt x="1376" y="1356"/>
                      </a:lnTo>
                      <a:lnTo>
                        <a:pt x="1407" y="1345"/>
                      </a:lnTo>
                      <a:lnTo>
                        <a:pt x="1430" y="1337"/>
                      </a:lnTo>
                      <a:lnTo>
                        <a:pt x="1455" y="1315"/>
                      </a:lnTo>
                      <a:lnTo>
                        <a:pt x="1473" y="1297"/>
                      </a:lnTo>
                      <a:lnTo>
                        <a:pt x="1491" y="1274"/>
                      </a:lnTo>
                      <a:lnTo>
                        <a:pt x="1508" y="1242"/>
                      </a:lnTo>
                      <a:lnTo>
                        <a:pt x="1517" y="1211"/>
                      </a:lnTo>
                      <a:lnTo>
                        <a:pt x="1523" y="1180"/>
                      </a:lnTo>
                      <a:lnTo>
                        <a:pt x="1515" y="1148"/>
                      </a:lnTo>
                      <a:lnTo>
                        <a:pt x="1491" y="1092"/>
                      </a:lnTo>
                      <a:lnTo>
                        <a:pt x="1548" y="1092"/>
                      </a:lnTo>
                      <a:lnTo>
                        <a:pt x="1570" y="1088"/>
                      </a:lnTo>
                      <a:lnTo>
                        <a:pt x="1592" y="1074"/>
                      </a:lnTo>
                      <a:lnTo>
                        <a:pt x="1610" y="1054"/>
                      </a:lnTo>
                      <a:lnTo>
                        <a:pt x="1627" y="1027"/>
                      </a:lnTo>
                      <a:lnTo>
                        <a:pt x="1644" y="994"/>
                      </a:lnTo>
                      <a:lnTo>
                        <a:pt x="1658" y="966"/>
                      </a:lnTo>
                      <a:lnTo>
                        <a:pt x="1666" y="936"/>
                      </a:lnTo>
                      <a:lnTo>
                        <a:pt x="1666" y="908"/>
                      </a:lnTo>
                      <a:lnTo>
                        <a:pt x="1662" y="877"/>
                      </a:lnTo>
                      <a:lnTo>
                        <a:pt x="1657" y="846"/>
                      </a:lnTo>
                      <a:lnTo>
                        <a:pt x="1644" y="821"/>
                      </a:lnTo>
                      <a:lnTo>
                        <a:pt x="1624" y="795"/>
                      </a:lnTo>
                      <a:lnTo>
                        <a:pt x="1596" y="761"/>
                      </a:lnTo>
                      <a:lnTo>
                        <a:pt x="1582" y="688"/>
                      </a:lnTo>
                      <a:lnTo>
                        <a:pt x="1565" y="633"/>
                      </a:lnTo>
                      <a:lnTo>
                        <a:pt x="1551" y="598"/>
                      </a:lnTo>
                      <a:lnTo>
                        <a:pt x="1511" y="526"/>
                      </a:lnTo>
                      <a:lnTo>
                        <a:pt x="1510" y="506"/>
                      </a:lnTo>
                      <a:lnTo>
                        <a:pt x="1511" y="457"/>
                      </a:lnTo>
                      <a:lnTo>
                        <a:pt x="1494" y="411"/>
                      </a:lnTo>
                      <a:lnTo>
                        <a:pt x="1466" y="364"/>
                      </a:lnTo>
                      <a:lnTo>
                        <a:pt x="1460" y="329"/>
                      </a:lnTo>
                      <a:lnTo>
                        <a:pt x="1453" y="273"/>
                      </a:lnTo>
                      <a:lnTo>
                        <a:pt x="1439" y="236"/>
                      </a:lnTo>
                      <a:lnTo>
                        <a:pt x="1432" y="194"/>
                      </a:lnTo>
                      <a:lnTo>
                        <a:pt x="1428" y="150"/>
                      </a:lnTo>
                      <a:lnTo>
                        <a:pt x="1432" y="114"/>
                      </a:lnTo>
                      <a:lnTo>
                        <a:pt x="1445" y="79"/>
                      </a:lnTo>
                      <a:lnTo>
                        <a:pt x="1411" y="0"/>
                      </a:lnTo>
                      <a:lnTo>
                        <a:pt x="677" y="7"/>
                      </a:lnTo>
                      <a:close/>
                    </a:path>
                  </a:pathLst>
                </a:custGeom>
                <a:solidFill>
                  <a:srgbClr val="ff9f9f"/>
                </a:solidFill>
                <a:ln w="158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1705" name=""/>
                <p:cNvGrpSpPr/>
                <p:nvPr/>
              </p:nvGrpSpPr>
              <p:grpSpPr>
                <a:xfrm>
                  <a:off x="3354480" y="3403440"/>
                  <a:ext cx="2454120" cy="2479680"/>
                  <a:chOff x="3354480" y="3403440"/>
                  <a:chExt cx="2454120" cy="2479680"/>
                </a:xfrm>
              </p:grpSpPr>
              <p:grpSp>
                <p:nvGrpSpPr>
                  <p:cNvPr id="1706" name=""/>
                  <p:cNvGrpSpPr/>
                  <p:nvPr/>
                </p:nvGrpSpPr>
                <p:grpSpPr>
                  <a:xfrm>
                    <a:off x="3354480" y="3403440"/>
                    <a:ext cx="2454120" cy="2479680"/>
                    <a:chOff x="3354480" y="3403440"/>
                    <a:chExt cx="2454120" cy="2479680"/>
                  </a:xfrm>
                </p:grpSpPr>
                <p:sp>
                  <p:nvSpPr>
                    <p:cNvPr id="1707" name=""/>
                    <p:cNvSpPr/>
                    <p:nvPr/>
                  </p:nvSpPr>
                  <p:spPr>
                    <a:xfrm>
                      <a:off x="4776840" y="4557600"/>
                      <a:ext cx="584280" cy="830520"/>
                    </a:xfrm>
                    <a:custGeom>
                      <a:avLst/>
                      <a:gdLst/>
                      <a:ahLst/>
                      <a:rect l="l" t="t" r="r" b="b"/>
                      <a:pathLst>
                        <a:path w="368" h="523">
                          <a:moveTo>
                            <a:pt x="57" y="366"/>
                          </a:moveTo>
                          <a:lnTo>
                            <a:pt x="61" y="342"/>
                          </a:lnTo>
                          <a:lnTo>
                            <a:pt x="59" y="326"/>
                          </a:lnTo>
                          <a:lnTo>
                            <a:pt x="52" y="304"/>
                          </a:lnTo>
                          <a:lnTo>
                            <a:pt x="42" y="284"/>
                          </a:lnTo>
                          <a:lnTo>
                            <a:pt x="36" y="265"/>
                          </a:lnTo>
                          <a:lnTo>
                            <a:pt x="26" y="239"/>
                          </a:lnTo>
                          <a:lnTo>
                            <a:pt x="18" y="213"/>
                          </a:lnTo>
                          <a:lnTo>
                            <a:pt x="10" y="182"/>
                          </a:lnTo>
                          <a:lnTo>
                            <a:pt x="5" y="156"/>
                          </a:lnTo>
                          <a:lnTo>
                            <a:pt x="2" y="131"/>
                          </a:lnTo>
                          <a:lnTo>
                            <a:pt x="0" y="104"/>
                          </a:lnTo>
                          <a:lnTo>
                            <a:pt x="0" y="84"/>
                          </a:lnTo>
                          <a:lnTo>
                            <a:pt x="5" y="66"/>
                          </a:lnTo>
                          <a:lnTo>
                            <a:pt x="14" y="50"/>
                          </a:lnTo>
                          <a:lnTo>
                            <a:pt x="25" y="37"/>
                          </a:lnTo>
                          <a:lnTo>
                            <a:pt x="46" y="22"/>
                          </a:lnTo>
                          <a:lnTo>
                            <a:pt x="66" y="11"/>
                          </a:lnTo>
                          <a:lnTo>
                            <a:pt x="90" y="3"/>
                          </a:lnTo>
                          <a:lnTo>
                            <a:pt x="112" y="0"/>
                          </a:lnTo>
                          <a:lnTo>
                            <a:pt x="134" y="3"/>
                          </a:lnTo>
                          <a:lnTo>
                            <a:pt x="155" y="11"/>
                          </a:lnTo>
                          <a:lnTo>
                            <a:pt x="178" y="22"/>
                          </a:lnTo>
                          <a:lnTo>
                            <a:pt x="200" y="36"/>
                          </a:lnTo>
                          <a:lnTo>
                            <a:pt x="218" y="57"/>
                          </a:lnTo>
                          <a:lnTo>
                            <a:pt x="233" y="74"/>
                          </a:lnTo>
                          <a:lnTo>
                            <a:pt x="243" y="89"/>
                          </a:lnTo>
                          <a:lnTo>
                            <a:pt x="257" y="109"/>
                          </a:lnTo>
                          <a:lnTo>
                            <a:pt x="268" y="126"/>
                          </a:lnTo>
                          <a:lnTo>
                            <a:pt x="278" y="145"/>
                          </a:lnTo>
                          <a:lnTo>
                            <a:pt x="287" y="165"/>
                          </a:lnTo>
                          <a:lnTo>
                            <a:pt x="305" y="226"/>
                          </a:lnTo>
                          <a:lnTo>
                            <a:pt x="327" y="296"/>
                          </a:lnTo>
                          <a:lnTo>
                            <a:pt x="331" y="344"/>
                          </a:lnTo>
                          <a:lnTo>
                            <a:pt x="354" y="404"/>
                          </a:lnTo>
                          <a:lnTo>
                            <a:pt x="368" y="456"/>
                          </a:lnTo>
                          <a:lnTo>
                            <a:pt x="368" y="523"/>
                          </a:lnTo>
                          <a:lnTo>
                            <a:pt x="365" y="523"/>
                          </a:lnTo>
                        </a:path>
                      </a:pathLst>
                    </a:custGeom>
                    <a:noFill/>
                    <a:ln w="158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08" name=""/>
                    <p:cNvSpPr/>
                    <p:nvPr/>
                  </p:nvSpPr>
                  <p:spPr>
                    <a:xfrm>
                      <a:off x="4527720" y="4960800"/>
                      <a:ext cx="496800" cy="696960"/>
                    </a:xfrm>
                    <a:custGeom>
                      <a:avLst/>
                      <a:gdLst/>
                      <a:ahLst/>
                      <a:rect l="l" t="t" r="r" b="b"/>
                      <a:pathLst>
                        <a:path w="313" h="439">
                          <a:moveTo>
                            <a:pt x="0" y="104"/>
                          </a:moveTo>
                          <a:lnTo>
                            <a:pt x="2" y="92"/>
                          </a:lnTo>
                          <a:lnTo>
                            <a:pt x="6" y="76"/>
                          </a:lnTo>
                          <a:lnTo>
                            <a:pt x="12" y="61"/>
                          </a:lnTo>
                          <a:lnTo>
                            <a:pt x="21" y="45"/>
                          </a:lnTo>
                          <a:lnTo>
                            <a:pt x="28" y="33"/>
                          </a:lnTo>
                          <a:lnTo>
                            <a:pt x="45" y="17"/>
                          </a:lnTo>
                          <a:lnTo>
                            <a:pt x="58" y="7"/>
                          </a:lnTo>
                          <a:lnTo>
                            <a:pt x="69" y="3"/>
                          </a:lnTo>
                          <a:lnTo>
                            <a:pt x="93" y="0"/>
                          </a:lnTo>
                          <a:lnTo>
                            <a:pt x="110" y="1"/>
                          </a:lnTo>
                          <a:lnTo>
                            <a:pt x="126" y="5"/>
                          </a:lnTo>
                          <a:lnTo>
                            <a:pt x="145" y="14"/>
                          </a:lnTo>
                          <a:lnTo>
                            <a:pt x="164" y="30"/>
                          </a:lnTo>
                          <a:lnTo>
                            <a:pt x="176" y="45"/>
                          </a:lnTo>
                          <a:lnTo>
                            <a:pt x="187" y="63"/>
                          </a:lnTo>
                          <a:lnTo>
                            <a:pt x="198" y="82"/>
                          </a:lnTo>
                          <a:lnTo>
                            <a:pt x="211" y="108"/>
                          </a:lnTo>
                          <a:lnTo>
                            <a:pt x="229" y="145"/>
                          </a:lnTo>
                          <a:lnTo>
                            <a:pt x="249" y="177"/>
                          </a:lnTo>
                          <a:lnTo>
                            <a:pt x="261" y="197"/>
                          </a:lnTo>
                          <a:lnTo>
                            <a:pt x="280" y="228"/>
                          </a:lnTo>
                          <a:lnTo>
                            <a:pt x="297" y="255"/>
                          </a:lnTo>
                          <a:lnTo>
                            <a:pt x="307" y="276"/>
                          </a:lnTo>
                          <a:lnTo>
                            <a:pt x="312" y="300"/>
                          </a:lnTo>
                          <a:lnTo>
                            <a:pt x="313" y="322"/>
                          </a:lnTo>
                          <a:lnTo>
                            <a:pt x="313" y="343"/>
                          </a:lnTo>
                          <a:lnTo>
                            <a:pt x="310" y="362"/>
                          </a:lnTo>
                          <a:lnTo>
                            <a:pt x="305" y="380"/>
                          </a:lnTo>
                          <a:lnTo>
                            <a:pt x="299" y="400"/>
                          </a:lnTo>
                          <a:lnTo>
                            <a:pt x="294" y="417"/>
                          </a:lnTo>
                          <a:lnTo>
                            <a:pt x="286" y="439"/>
                          </a:lnTo>
                        </a:path>
                      </a:pathLst>
                    </a:custGeom>
                    <a:noFill/>
                    <a:ln w="158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09" name=""/>
                    <p:cNvSpPr/>
                    <p:nvPr/>
                  </p:nvSpPr>
                  <p:spPr>
                    <a:xfrm>
                      <a:off x="4889520" y="4282920"/>
                      <a:ext cx="743040" cy="644760"/>
                    </a:xfrm>
                    <a:custGeom>
                      <a:avLst/>
                      <a:gdLst/>
                      <a:ahLst/>
                      <a:rect l="l" t="t" r="r" b="b"/>
                      <a:pathLst>
                        <a:path w="468" h="406">
                          <a:moveTo>
                            <a:pt x="19" y="177"/>
                          </a:moveTo>
                          <a:lnTo>
                            <a:pt x="11" y="153"/>
                          </a:lnTo>
                          <a:lnTo>
                            <a:pt x="6" y="133"/>
                          </a:lnTo>
                          <a:lnTo>
                            <a:pt x="2" y="109"/>
                          </a:lnTo>
                          <a:lnTo>
                            <a:pt x="0" y="86"/>
                          </a:lnTo>
                          <a:lnTo>
                            <a:pt x="1" y="69"/>
                          </a:lnTo>
                          <a:lnTo>
                            <a:pt x="7" y="54"/>
                          </a:lnTo>
                          <a:lnTo>
                            <a:pt x="19" y="38"/>
                          </a:lnTo>
                          <a:lnTo>
                            <a:pt x="36" y="21"/>
                          </a:lnTo>
                          <a:lnTo>
                            <a:pt x="55" y="8"/>
                          </a:lnTo>
                          <a:lnTo>
                            <a:pt x="73" y="1"/>
                          </a:lnTo>
                          <a:lnTo>
                            <a:pt x="94" y="0"/>
                          </a:lnTo>
                          <a:lnTo>
                            <a:pt x="121" y="3"/>
                          </a:lnTo>
                          <a:lnTo>
                            <a:pt x="154" y="12"/>
                          </a:lnTo>
                          <a:lnTo>
                            <a:pt x="176" y="26"/>
                          </a:lnTo>
                          <a:lnTo>
                            <a:pt x="195" y="37"/>
                          </a:lnTo>
                          <a:lnTo>
                            <a:pt x="212" y="52"/>
                          </a:lnTo>
                          <a:lnTo>
                            <a:pt x="226" y="67"/>
                          </a:lnTo>
                          <a:lnTo>
                            <a:pt x="242" y="85"/>
                          </a:lnTo>
                          <a:lnTo>
                            <a:pt x="258" y="107"/>
                          </a:lnTo>
                          <a:lnTo>
                            <a:pt x="279" y="140"/>
                          </a:lnTo>
                          <a:lnTo>
                            <a:pt x="300" y="177"/>
                          </a:lnTo>
                          <a:lnTo>
                            <a:pt x="311" y="197"/>
                          </a:lnTo>
                          <a:lnTo>
                            <a:pt x="323" y="213"/>
                          </a:lnTo>
                          <a:lnTo>
                            <a:pt x="342" y="231"/>
                          </a:lnTo>
                          <a:lnTo>
                            <a:pt x="361" y="252"/>
                          </a:lnTo>
                          <a:lnTo>
                            <a:pt x="385" y="276"/>
                          </a:lnTo>
                          <a:lnTo>
                            <a:pt x="399" y="293"/>
                          </a:lnTo>
                          <a:lnTo>
                            <a:pt x="420" y="322"/>
                          </a:lnTo>
                          <a:lnTo>
                            <a:pt x="435" y="345"/>
                          </a:lnTo>
                          <a:lnTo>
                            <a:pt x="449" y="368"/>
                          </a:lnTo>
                          <a:lnTo>
                            <a:pt x="460" y="387"/>
                          </a:lnTo>
                          <a:lnTo>
                            <a:pt x="468" y="406"/>
                          </a:lnTo>
                        </a:path>
                      </a:pathLst>
                    </a:custGeom>
                    <a:noFill/>
                    <a:ln w="158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1710" name=""/>
                    <p:cNvGrpSpPr/>
                    <p:nvPr/>
                  </p:nvGrpSpPr>
                  <p:grpSpPr>
                    <a:xfrm>
                      <a:off x="3354480" y="3403440"/>
                      <a:ext cx="2454120" cy="2479680"/>
                      <a:chOff x="3354480" y="3403440"/>
                      <a:chExt cx="2454120" cy="2479680"/>
                    </a:xfrm>
                  </p:grpSpPr>
                  <p:grpSp>
                    <p:nvGrpSpPr>
                      <p:cNvPr id="1711" name=""/>
                      <p:cNvGrpSpPr/>
                      <p:nvPr/>
                    </p:nvGrpSpPr>
                    <p:grpSpPr>
                      <a:xfrm>
                        <a:off x="4140360" y="3403440"/>
                        <a:ext cx="1668240" cy="2276640"/>
                        <a:chOff x="4140360" y="3403440"/>
                        <a:chExt cx="1668240" cy="2276640"/>
                      </a:xfrm>
                    </p:grpSpPr>
                    <p:grpSp>
                      <p:nvGrpSpPr>
                        <p:cNvPr id="1712" name=""/>
                        <p:cNvGrpSpPr/>
                        <p:nvPr/>
                      </p:nvGrpSpPr>
                      <p:grpSpPr>
                        <a:xfrm>
                          <a:off x="4437000" y="5234040"/>
                          <a:ext cx="257400" cy="446040"/>
                          <a:chOff x="4437000" y="5234040"/>
                          <a:chExt cx="257400" cy="446040"/>
                        </a:xfrm>
                      </p:grpSpPr>
                      <p:sp>
                        <p:nvSpPr>
                          <p:cNvPr id="1713" name=""/>
                          <p:cNvSpPr/>
                          <p:nvPr/>
                        </p:nvSpPr>
                        <p:spPr>
                          <a:xfrm>
                            <a:off x="4533840" y="5234040"/>
                            <a:ext cx="160560" cy="361800"/>
                          </a:xfrm>
                          <a:custGeom>
                            <a:avLst/>
                            <a:gdLst/>
                            <a:ahLst/>
                            <a:rect l="l" t="t" r="r" b="b"/>
                            <a:pathLst>
                              <a:path w="101" h="228">
                                <a:moveTo>
                                  <a:pt x="0" y="0"/>
                                </a:moveTo>
                                <a:lnTo>
                                  <a:pt x="1" y="25"/>
                                </a:lnTo>
                                <a:lnTo>
                                  <a:pt x="5" y="50"/>
                                </a:lnTo>
                                <a:lnTo>
                                  <a:pt x="7" y="67"/>
                                </a:lnTo>
                                <a:lnTo>
                                  <a:pt x="11" y="87"/>
                                </a:lnTo>
                                <a:lnTo>
                                  <a:pt x="18" y="114"/>
                                </a:lnTo>
                                <a:lnTo>
                                  <a:pt x="27" y="139"/>
                                </a:lnTo>
                                <a:lnTo>
                                  <a:pt x="38" y="159"/>
                                </a:lnTo>
                                <a:lnTo>
                                  <a:pt x="51" y="176"/>
                                </a:lnTo>
                                <a:lnTo>
                                  <a:pt x="68" y="197"/>
                                </a:lnTo>
                                <a:lnTo>
                                  <a:pt x="84" y="213"/>
                                </a:lnTo>
                                <a:lnTo>
                                  <a:pt x="101" y="228"/>
                                </a:lnTo>
                              </a:path>
                            </a:pathLst>
                          </a:custGeom>
                          <a:noFill/>
                          <a:ln w="158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14" name=""/>
                          <p:cNvSpPr/>
                          <p:nvPr/>
                        </p:nvSpPr>
                        <p:spPr>
                          <a:xfrm>
                            <a:off x="4584600" y="5553000"/>
                            <a:ext cx="55800" cy="127080"/>
                          </a:xfrm>
                          <a:custGeom>
                            <a:avLst/>
                            <a:gdLst/>
                            <a:ahLst/>
                            <a:rect l="l" t="t" r="r" b="b"/>
                            <a:pathLst>
                              <a:path w="35" h="80">
                                <a:moveTo>
                                  <a:pt x="35" y="0"/>
                                </a:moveTo>
                                <a:lnTo>
                                  <a:pt x="22" y="9"/>
                                </a:lnTo>
                                <a:lnTo>
                                  <a:pt x="14" y="17"/>
                                </a:lnTo>
                                <a:lnTo>
                                  <a:pt x="5" y="28"/>
                                </a:lnTo>
                                <a:lnTo>
                                  <a:pt x="1" y="41"/>
                                </a:lnTo>
                                <a:lnTo>
                                  <a:pt x="0" y="57"/>
                                </a:lnTo>
                                <a:lnTo>
                                  <a:pt x="2" y="80"/>
                                </a:lnTo>
                              </a:path>
                            </a:pathLst>
                          </a:custGeom>
                          <a:noFill/>
                          <a:ln w="158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15" name=""/>
                          <p:cNvSpPr/>
                          <p:nvPr/>
                        </p:nvSpPr>
                        <p:spPr>
                          <a:xfrm>
                            <a:off x="4437000" y="5280120"/>
                            <a:ext cx="96840" cy="69840"/>
                          </a:xfrm>
                          <a:custGeom>
                            <a:avLst/>
                            <a:gdLst/>
                            <a:ahLst/>
                            <a:rect l="l" t="t" r="r" b="b"/>
                            <a:pathLst>
                              <a:path w="61" h="44">
                                <a:moveTo>
                                  <a:pt x="61" y="0"/>
                                </a:moveTo>
                                <a:lnTo>
                                  <a:pt x="46" y="3"/>
                                </a:lnTo>
                                <a:lnTo>
                                  <a:pt x="32" y="10"/>
                                </a:lnTo>
                                <a:lnTo>
                                  <a:pt x="21" y="20"/>
                                </a:lnTo>
                                <a:lnTo>
                                  <a:pt x="7" y="32"/>
                                </a:lnTo>
                                <a:lnTo>
                                  <a:pt x="0" y="44"/>
                                </a:lnTo>
                              </a:path>
                            </a:pathLst>
                          </a:custGeom>
                          <a:noFill/>
                          <a:ln w="1584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ffffff"/>
                              </a:solidFill>
                              <a:effectLst/>
                              <a:uFillTx/>
                              <a:latin typeface="Times New Roman"/>
                            </a:endParaRPr>
                          </a:p>
                        </p:txBody>
                      </p:sp>
                    </p:grpSp>
                    <p:sp>
                      <p:nvSpPr>
                        <p:cNvPr id="1716" name=""/>
                        <p:cNvSpPr/>
                        <p:nvPr/>
                      </p:nvSpPr>
                      <p:spPr>
                        <a:xfrm>
                          <a:off x="4624560" y="5197320"/>
                          <a:ext cx="263520" cy="136800"/>
                        </a:xfrm>
                        <a:custGeom>
                          <a:avLst/>
                          <a:gdLst/>
                          <a:ahLst/>
                          <a:rect l="l" t="t" r="r" b="b"/>
                          <a:pathLst>
                            <a:path w="166" h="86">
                              <a:moveTo>
                                <a:pt x="0" y="32"/>
                              </a:moveTo>
                              <a:lnTo>
                                <a:pt x="6" y="42"/>
                              </a:lnTo>
                              <a:lnTo>
                                <a:pt x="17" y="57"/>
                              </a:lnTo>
                              <a:lnTo>
                                <a:pt x="28" y="69"/>
                              </a:lnTo>
                              <a:lnTo>
                                <a:pt x="41" y="76"/>
                              </a:lnTo>
                              <a:lnTo>
                                <a:pt x="57" y="85"/>
                              </a:lnTo>
                              <a:lnTo>
                                <a:pt x="77" y="86"/>
                              </a:lnTo>
                              <a:lnTo>
                                <a:pt x="93" y="84"/>
                              </a:lnTo>
                              <a:lnTo>
                                <a:pt x="108" y="79"/>
                              </a:lnTo>
                              <a:lnTo>
                                <a:pt x="124" y="69"/>
                              </a:lnTo>
                              <a:lnTo>
                                <a:pt x="135" y="60"/>
                              </a:lnTo>
                              <a:lnTo>
                                <a:pt x="145" y="48"/>
                              </a:lnTo>
                              <a:lnTo>
                                <a:pt x="152" y="36"/>
                              </a:lnTo>
                              <a:lnTo>
                                <a:pt x="160" y="21"/>
                              </a:lnTo>
                              <a:lnTo>
                                <a:pt x="166" y="0"/>
                              </a:lnTo>
                            </a:path>
                          </a:pathLst>
                        </a:custGeom>
                        <a:noFill/>
                        <a:ln w="158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17" name=""/>
                        <p:cNvSpPr/>
                        <p:nvPr/>
                      </p:nvSpPr>
                      <p:spPr>
                        <a:xfrm>
                          <a:off x="4826160" y="4626000"/>
                          <a:ext cx="263520" cy="274680"/>
                        </a:xfrm>
                        <a:custGeom>
                          <a:avLst/>
                          <a:gdLst/>
                          <a:ahLst/>
                          <a:rect l="l" t="t" r="r" b="b"/>
                          <a:pathLst>
                            <a:path w="166" h="173">
                              <a:moveTo>
                                <a:pt x="0" y="92"/>
                              </a:moveTo>
                              <a:lnTo>
                                <a:pt x="10" y="104"/>
                              </a:lnTo>
                              <a:lnTo>
                                <a:pt x="19" y="118"/>
                              </a:lnTo>
                              <a:lnTo>
                                <a:pt x="34" y="137"/>
                              </a:lnTo>
                              <a:lnTo>
                                <a:pt x="49" y="154"/>
                              </a:lnTo>
                              <a:lnTo>
                                <a:pt x="66" y="166"/>
                              </a:lnTo>
                              <a:lnTo>
                                <a:pt x="82" y="173"/>
                              </a:lnTo>
                              <a:lnTo>
                                <a:pt x="102" y="171"/>
                              </a:lnTo>
                              <a:lnTo>
                                <a:pt x="118" y="166"/>
                              </a:lnTo>
                              <a:lnTo>
                                <a:pt x="134" y="159"/>
                              </a:lnTo>
                              <a:lnTo>
                                <a:pt x="145" y="152"/>
                              </a:lnTo>
                              <a:lnTo>
                                <a:pt x="156" y="140"/>
                              </a:lnTo>
                              <a:lnTo>
                                <a:pt x="166" y="121"/>
                              </a:lnTo>
                              <a:lnTo>
                                <a:pt x="166" y="100"/>
                              </a:lnTo>
                              <a:lnTo>
                                <a:pt x="164" y="76"/>
                              </a:lnTo>
                              <a:lnTo>
                                <a:pt x="159" y="60"/>
                              </a:lnTo>
                              <a:lnTo>
                                <a:pt x="150" y="41"/>
                              </a:lnTo>
                              <a:lnTo>
                                <a:pt x="140" y="23"/>
                              </a:lnTo>
                              <a:lnTo>
                                <a:pt x="127" y="0"/>
                              </a:lnTo>
                            </a:path>
                          </a:pathLst>
                        </a:custGeom>
                        <a:noFill/>
                        <a:ln w="158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18" name=""/>
                        <p:cNvSpPr/>
                        <p:nvPr/>
                      </p:nvSpPr>
                      <p:spPr>
                        <a:xfrm>
                          <a:off x="5110200" y="4334040"/>
                          <a:ext cx="100080" cy="279360"/>
                        </a:xfrm>
                        <a:custGeom>
                          <a:avLst/>
                          <a:gdLst/>
                          <a:ahLst/>
                          <a:rect l="l" t="t" r="r" b="b"/>
                          <a:pathLst>
                            <a:path w="63" h="176">
                              <a:moveTo>
                                <a:pt x="1" y="0"/>
                              </a:moveTo>
                              <a:lnTo>
                                <a:pt x="34" y="47"/>
                              </a:lnTo>
                              <a:lnTo>
                                <a:pt x="56" y="78"/>
                              </a:lnTo>
                              <a:lnTo>
                                <a:pt x="60" y="94"/>
                              </a:lnTo>
                              <a:lnTo>
                                <a:pt x="63" y="108"/>
                              </a:lnTo>
                              <a:lnTo>
                                <a:pt x="59" y="137"/>
                              </a:lnTo>
                              <a:lnTo>
                                <a:pt x="51" y="157"/>
                              </a:lnTo>
                              <a:lnTo>
                                <a:pt x="38" y="170"/>
                              </a:lnTo>
                              <a:lnTo>
                                <a:pt x="20" y="176"/>
                              </a:lnTo>
                              <a:lnTo>
                                <a:pt x="0" y="172"/>
                              </a:lnTo>
                            </a:path>
                          </a:pathLst>
                        </a:custGeom>
                        <a:noFill/>
                        <a:ln w="158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19" name=""/>
                        <p:cNvSpPr/>
                        <p:nvPr/>
                      </p:nvSpPr>
                      <p:spPr>
                        <a:xfrm>
                          <a:off x="5167440" y="4148280"/>
                          <a:ext cx="641160" cy="403200"/>
                        </a:xfrm>
                        <a:custGeom>
                          <a:avLst/>
                          <a:gdLst/>
                          <a:ahLst/>
                          <a:rect l="l" t="t" r="r" b="b"/>
                          <a:pathLst>
                            <a:path w="404" h="254">
                              <a:moveTo>
                                <a:pt x="0" y="104"/>
                              </a:moveTo>
                              <a:lnTo>
                                <a:pt x="0" y="87"/>
                              </a:lnTo>
                              <a:lnTo>
                                <a:pt x="2" y="71"/>
                              </a:lnTo>
                              <a:lnTo>
                                <a:pt x="8" y="56"/>
                              </a:lnTo>
                              <a:lnTo>
                                <a:pt x="18" y="41"/>
                              </a:lnTo>
                              <a:lnTo>
                                <a:pt x="34" y="28"/>
                              </a:lnTo>
                              <a:lnTo>
                                <a:pt x="51" y="15"/>
                              </a:lnTo>
                              <a:lnTo>
                                <a:pt x="73" y="5"/>
                              </a:lnTo>
                              <a:lnTo>
                                <a:pt x="94" y="0"/>
                              </a:lnTo>
                              <a:lnTo>
                                <a:pt x="117" y="3"/>
                              </a:lnTo>
                              <a:lnTo>
                                <a:pt x="140" y="12"/>
                              </a:lnTo>
                              <a:lnTo>
                                <a:pt x="165" y="29"/>
                              </a:lnTo>
                              <a:lnTo>
                                <a:pt x="193" y="50"/>
                              </a:lnTo>
                              <a:lnTo>
                                <a:pt x="210" y="62"/>
                              </a:lnTo>
                              <a:lnTo>
                                <a:pt x="243" y="98"/>
                              </a:lnTo>
                              <a:lnTo>
                                <a:pt x="267" y="123"/>
                              </a:lnTo>
                              <a:lnTo>
                                <a:pt x="286" y="143"/>
                              </a:lnTo>
                              <a:lnTo>
                                <a:pt x="307" y="159"/>
                              </a:lnTo>
                              <a:lnTo>
                                <a:pt x="333" y="180"/>
                              </a:lnTo>
                              <a:lnTo>
                                <a:pt x="370" y="215"/>
                              </a:lnTo>
                              <a:lnTo>
                                <a:pt x="404" y="254"/>
                              </a:lnTo>
                            </a:path>
                          </a:pathLst>
                        </a:custGeom>
                        <a:noFill/>
                        <a:ln w="158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20" name=""/>
                        <p:cNvSpPr/>
                        <p:nvPr/>
                      </p:nvSpPr>
                      <p:spPr>
                        <a:xfrm>
                          <a:off x="5268960" y="4216320"/>
                          <a:ext cx="139680" cy="209520"/>
                        </a:xfrm>
                        <a:custGeom>
                          <a:avLst/>
                          <a:gdLst/>
                          <a:ahLst/>
                          <a:rect l="l" t="t" r="r" b="b"/>
                          <a:pathLst>
                            <a:path w="88" h="132">
                              <a:moveTo>
                                <a:pt x="52" y="0"/>
                              </a:moveTo>
                              <a:lnTo>
                                <a:pt x="66" y="21"/>
                              </a:lnTo>
                              <a:lnTo>
                                <a:pt x="78" y="42"/>
                              </a:lnTo>
                              <a:lnTo>
                                <a:pt x="86" y="61"/>
                              </a:lnTo>
                              <a:lnTo>
                                <a:pt x="88" y="84"/>
                              </a:lnTo>
                              <a:lnTo>
                                <a:pt x="88" y="102"/>
                              </a:lnTo>
                              <a:lnTo>
                                <a:pt x="77" y="120"/>
                              </a:lnTo>
                              <a:lnTo>
                                <a:pt x="70" y="128"/>
                              </a:lnTo>
                              <a:lnTo>
                                <a:pt x="52" y="132"/>
                              </a:lnTo>
                              <a:lnTo>
                                <a:pt x="34" y="132"/>
                              </a:lnTo>
                              <a:lnTo>
                                <a:pt x="17" y="127"/>
                              </a:lnTo>
                              <a:lnTo>
                                <a:pt x="0" y="115"/>
                              </a:lnTo>
                            </a:path>
                          </a:pathLst>
                        </a:custGeom>
                        <a:noFill/>
                        <a:ln w="158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21" name=""/>
                        <p:cNvSpPr/>
                        <p:nvPr/>
                      </p:nvSpPr>
                      <p:spPr>
                        <a:xfrm>
                          <a:off x="4203720" y="4665600"/>
                          <a:ext cx="438120" cy="466920"/>
                        </a:xfrm>
                        <a:custGeom>
                          <a:avLst/>
                          <a:gdLst/>
                          <a:ahLst/>
                          <a:rect l="l" t="t" r="r" b="b"/>
                          <a:pathLst>
                            <a:path w="276" h="294">
                              <a:moveTo>
                                <a:pt x="276" y="0"/>
                              </a:moveTo>
                              <a:lnTo>
                                <a:pt x="273" y="24"/>
                              </a:lnTo>
                              <a:lnTo>
                                <a:pt x="271" y="45"/>
                              </a:lnTo>
                              <a:lnTo>
                                <a:pt x="265" y="65"/>
                              </a:lnTo>
                              <a:lnTo>
                                <a:pt x="257" y="86"/>
                              </a:lnTo>
                              <a:lnTo>
                                <a:pt x="246" y="112"/>
                              </a:lnTo>
                              <a:lnTo>
                                <a:pt x="235" y="130"/>
                              </a:lnTo>
                              <a:lnTo>
                                <a:pt x="220" y="150"/>
                              </a:lnTo>
                              <a:lnTo>
                                <a:pt x="200" y="165"/>
                              </a:lnTo>
                              <a:lnTo>
                                <a:pt x="182" y="177"/>
                              </a:lnTo>
                              <a:lnTo>
                                <a:pt x="162" y="185"/>
                              </a:lnTo>
                              <a:lnTo>
                                <a:pt x="141" y="192"/>
                              </a:lnTo>
                              <a:lnTo>
                                <a:pt x="112" y="202"/>
                              </a:lnTo>
                              <a:lnTo>
                                <a:pt x="101" y="222"/>
                              </a:lnTo>
                              <a:lnTo>
                                <a:pt x="91" y="232"/>
                              </a:lnTo>
                              <a:lnTo>
                                <a:pt x="66" y="242"/>
                              </a:lnTo>
                              <a:lnTo>
                                <a:pt x="40" y="252"/>
                              </a:lnTo>
                              <a:lnTo>
                                <a:pt x="14" y="264"/>
                              </a:lnTo>
                              <a:lnTo>
                                <a:pt x="0" y="294"/>
                              </a:lnTo>
                            </a:path>
                          </a:pathLst>
                        </a:custGeom>
                        <a:noFill/>
                        <a:ln w="158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22" name=""/>
                        <p:cNvSpPr/>
                        <p:nvPr/>
                      </p:nvSpPr>
                      <p:spPr>
                        <a:xfrm>
                          <a:off x="4998960" y="3503520"/>
                          <a:ext cx="486000" cy="92160"/>
                        </a:xfrm>
                        <a:custGeom>
                          <a:avLst/>
                          <a:gdLst/>
                          <a:ahLst/>
                          <a:rect l="l" t="t" r="r" b="b"/>
                          <a:pathLst>
                            <a:path w="306" h="58">
                              <a:moveTo>
                                <a:pt x="0" y="58"/>
                              </a:moveTo>
                              <a:lnTo>
                                <a:pt x="30" y="36"/>
                              </a:lnTo>
                              <a:lnTo>
                                <a:pt x="57" y="22"/>
                              </a:lnTo>
                              <a:lnTo>
                                <a:pt x="104" y="8"/>
                              </a:lnTo>
                              <a:lnTo>
                                <a:pt x="147" y="1"/>
                              </a:lnTo>
                              <a:lnTo>
                                <a:pt x="184" y="0"/>
                              </a:lnTo>
                              <a:lnTo>
                                <a:pt x="218" y="4"/>
                              </a:lnTo>
                              <a:lnTo>
                                <a:pt x="252" y="15"/>
                              </a:lnTo>
                              <a:lnTo>
                                <a:pt x="279" y="27"/>
                              </a:lnTo>
                              <a:lnTo>
                                <a:pt x="306" y="50"/>
                              </a:lnTo>
                            </a:path>
                          </a:pathLst>
                        </a:custGeom>
                        <a:noFill/>
                        <a:ln w="1584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ffffff"/>
                            </a:solidFill>
                            <a:effectLst/>
                            <a:uFillTx/>
                            <a:latin typeface="Times New Roman"/>
                          </a:endParaRPr>
                        </a:p>
                      </p:txBody>
                    </p:sp>
                    <p:sp>
                      <p:nvSpPr>
                        <p:cNvPr id="1723" name=""/>
                        <p:cNvSpPr/>
                        <p:nvPr/>
                      </p:nvSpPr>
                      <p:spPr>
                        <a:xfrm>
                          <a:off x="5229360" y="3403440"/>
                          <a:ext cx="268200" cy="96840"/>
                        </a:xfrm>
                        <a:custGeom>
                          <a:avLst/>
                          <a:gdLst/>
                          <a:ahLst/>
                          <a:rect l="l" t="t" r="r" b="b"/>
                          <a:pathLst>
                            <a:path w="169" h="61">
                              <a:moveTo>
                                <a:pt x="0" y="4"/>
                              </a:moveTo>
                              <a:lnTo>
                                <a:pt x="23" y="2"/>
                              </a:lnTo>
                              <a:lnTo>
                                <a:pt x="42" y="0"/>
                              </a:lnTo>
                              <a:lnTo>
                                <a:pt x="73" y="5"/>
                              </a:lnTo>
                              <a:lnTo>
                                <a:pt x="97" y="12"/>
                              </a:lnTo>
                              <a:lnTo>
                                <a:pt x="122" y="25"/>
                              </a:lnTo>
                              <a:lnTo>
                                <a:pt x="147" y="40"/>
                              </a:lnTo>
                              <a:lnTo>
                                <a:pt x="169" y="61"/>
                              </a:lnTo>
                            </a:path>
                          </a:pathLst>
                        </a:custGeom>
                        <a:noFill/>
                        <a:ln w="158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24" name=""/>
                        <p:cNvSpPr/>
                        <p:nvPr/>
                      </p:nvSpPr>
                      <p:spPr>
                        <a:xfrm>
                          <a:off x="4140360" y="3619440"/>
                          <a:ext cx="500040" cy="257400"/>
                        </a:xfrm>
                        <a:custGeom>
                          <a:avLst/>
                          <a:gdLst/>
                          <a:ahLst/>
                          <a:rect l="l" t="t" r="r" b="b"/>
                          <a:pathLst>
                            <a:path w="315" h="162">
                              <a:moveTo>
                                <a:pt x="0" y="162"/>
                              </a:moveTo>
                              <a:lnTo>
                                <a:pt x="37" y="133"/>
                              </a:lnTo>
                              <a:lnTo>
                                <a:pt x="62" y="113"/>
                              </a:lnTo>
                              <a:lnTo>
                                <a:pt x="80" y="92"/>
                              </a:lnTo>
                              <a:lnTo>
                                <a:pt x="95" y="73"/>
                              </a:lnTo>
                              <a:lnTo>
                                <a:pt x="110" y="55"/>
                              </a:lnTo>
                              <a:lnTo>
                                <a:pt x="130" y="39"/>
                              </a:lnTo>
                              <a:lnTo>
                                <a:pt x="147" y="25"/>
                              </a:lnTo>
                              <a:lnTo>
                                <a:pt x="170" y="14"/>
                              </a:lnTo>
                              <a:lnTo>
                                <a:pt x="192" y="5"/>
                              </a:lnTo>
                              <a:lnTo>
                                <a:pt x="217" y="1"/>
                              </a:lnTo>
                              <a:lnTo>
                                <a:pt x="251" y="0"/>
                              </a:lnTo>
                              <a:lnTo>
                                <a:pt x="315" y="3"/>
                              </a:lnTo>
                            </a:path>
                          </a:pathLst>
                        </a:custGeom>
                        <a:noFill/>
                        <a:ln w="158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1725" name=""/>
                      <p:cNvSpPr/>
                      <p:nvPr/>
                    </p:nvSpPr>
                    <p:spPr>
                      <a:xfrm>
                        <a:off x="3354480" y="5603760"/>
                        <a:ext cx="153720" cy="279360"/>
                      </a:xfrm>
                      <a:custGeom>
                        <a:avLst/>
                        <a:gdLst/>
                        <a:ahLst/>
                        <a:rect l="l" t="t" r="r" b="b"/>
                        <a:pathLst>
                          <a:path w="97" h="176">
                            <a:moveTo>
                              <a:pt x="55" y="0"/>
                            </a:moveTo>
                            <a:lnTo>
                              <a:pt x="67" y="3"/>
                            </a:lnTo>
                            <a:lnTo>
                              <a:pt x="82" y="12"/>
                            </a:lnTo>
                            <a:lnTo>
                              <a:pt x="93" y="25"/>
                            </a:lnTo>
                            <a:lnTo>
                              <a:pt x="97" y="36"/>
                            </a:lnTo>
                            <a:lnTo>
                              <a:pt x="93" y="65"/>
                            </a:lnTo>
                            <a:lnTo>
                              <a:pt x="87" y="81"/>
                            </a:lnTo>
                            <a:lnTo>
                              <a:pt x="74" y="107"/>
                            </a:lnTo>
                            <a:lnTo>
                              <a:pt x="56" y="128"/>
                            </a:lnTo>
                            <a:lnTo>
                              <a:pt x="43" y="143"/>
                            </a:lnTo>
                            <a:lnTo>
                              <a:pt x="26" y="156"/>
                            </a:lnTo>
                            <a:lnTo>
                              <a:pt x="0" y="176"/>
                            </a:lnTo>
                          </a:path>
                        </a:pathLst>
                      </a:custGeom>
                      <a:noFill/>
                      <a:ln w="158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sp>
                <p:nvSpPr>
                  <p:cNvPr id="1726" name=""/>
                  <p:cNvSpPr/>
                  <p:nvPr/>
                </p:nvSpPr>
                <p:spPr>
                  <a:xfrm>
                    <a:off x="5030640" y="3941640"/>
                    <a:ext cx="55800" cy="336600"/>
                  </a:xfrm>
                  <a:custGeom>
                    <a:avLst/>
                    <a:gdLst/>
                    <a:ahLst/>
                    <a:rect l="l" t="t" r="r" b="b"/>
                    <a:pathLst>
                      <a:path w="35" h="212">
                        <a:moveTo>
                          <a:pt x="9" y="0"/>
                        </a:moveTo>
                        <a:lnTo>
                          <a:pt x="21" y="36"/>
                        </a:lnTo>
                        <a:lnTo>
                          <a:pt x="29" y="62"/>
                        </a:lnTo>
                        <a:lnTo>
                          <a:pt x="31" y="78"/>
                        </a:lnTo>
                        <a:lnTo>
                          <a:pt x="35" y="101"/>
                        </a:lnTo>
                        <a:lnTo>
                          <a:pt x="35" y="129"/>
                        </a:lnTo>
                        <a:lnTo>
                          <a:pt x="32" y="148"/>
                        </a:lnTo>
                        <a:lnTo>
                          <a:pt x="29" y="163"/>
                        </a:lnTo>
                        <a:lnTo>
                          <a:pt x="23" y="175"/>
                        </a:lnTo>
                        <a:lnTo>
                          <a:pt x="11" y="195"/>
                        </a:lnTo>
                        <a:lnTo>
                          <a:pt x="0" y="212"/>
                        </a:lnTo>
                      </a:path>
                    </a:pathLst>
                  </a:custGeom>
                  <a:noFill/>
                  <a:ln w="158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grpSp>
        <p:grpSp>
          <p:nvGrpSpPr>
            <p:cNvPr id="1727" name=""/>
            <p:cNvGrpSpPr/>
            <p:nvPr/>
          </p:nvGrpSpPr>
          <p:grpSpPr>
            <a:xfrm>
              <a:off x="4280040" y="2206800"/>
              <a:ext cx="1963440" cy="1260360"/>
              <a:chOff x="4280040" y="2206800"/>
              <a:chExt cx="1963440" cy="1260360"/>
            </a:xfrm>
          </p:grpSpPr>
          <p:sp>
            <p:nvSpPr>
              <p:cNvPr id="1728" name=""/>
              <p:cNvSpPr/>
              <p:nvPr/>
            </p:nvSpPr>
            <p:spPr>
              <a:xfrm>
                <a:off x="4324320" y="2862360"/>
                <a:ext cx="1585800" cy="604800"/>
              </a:xfrm>
              <a:custGeom>
                <a:avLst/>
                <a:gdLst/>
                <a:ahLst/>
                <a:rect l="l" t="t" r="r" b="b"/>
                <a:pathLst>
                  <a:path w="999" h="381">
                    <a:moveTo>
                      <a:pt x="13" y="8"/>
                    </a:moveTo>
                    <a:lnTo>
                      <a:pt x="24" y="42"/>
                    </a:lnTo>
                    <a:lnTo>
                      <a:pt x="0" y="274"/>
                    </a:lnTo>
                    <a:lnTo>
                      <a:pt x="98" y="262"/>
                    </a:lnTo>
                    <a:lnTo>
                      <a:pt x="178" y="254"/>
                    </a:lnTo>
                    <a:lnTo>
                      <a:pt x="301" y="253"/>
                    </a:lnTo>
                    <a:lnTo>
                      <a:pt x="415" y="257"/>
                    </a:lnTo>
                    <a:lnTo>
                      <a:pt x="480" y="260"/>
                    </a:lnTo>
                    <a:lnTo>
                      <a:pt x="600" y="279"/>
                    </a:lnTo>
                    <a:lnTo>
                      <a:pt x="686" y="295"/>
                    </a:lnTo>
                    <a:lnTo>
                      <a:pt x="740" y="306"/>
                    </a:lnTo>
                    <a:lnTo>
                      <a:pt x="795" y="322"/>
                    </a:lnTo>
                    <a:lnTo>
                      <a:pt x="865" y="351"/>
                    </a:lnTo>
                    <a:lnTo>
                      <a:pt x="899" y="367"/>
                    </a:lnTo>
                    <a:lnTo>
                      <a:pt x="922" y="381"/>
                    </a:lnTo>
                    <a:lnTo>
                      <a:pt x="999" y="189"/>
                    </a:lnTo>
                    <a:lnTo>
                      <a:pt x="700" y="82"/>
                    </a:lnTo>
                    <a:lnTo>
                      <a:pt x="404" y="15"/>
                    </a:lnTo>
                    <a:lnTo>
                      <a:pt x="175" y="0"/>
                    </a:lnTo>
                    <a:lnTo>
                      <a:pt x="13" y="8"/>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29" name=""/>
              <p:cNvSpPr/>
              <p:nvPr/>
            </p:nvSpPr>
            <p:spPr>
              <a:xfrm>
                <a:off x="4280040" y="2206800"/>
                <a:ext cx="1963440" cy="1117440"/>
              </a:xfrm>
              <a:custGeom>
                <a:avLst/>
                <a:gdLst/>
                <a:ahLst/>
                <a:rect l="l" t="t" r="r" b="b"/>
                <a:pathLst>
                  <a:path w="1237" h="704">
                    <a:moveTo>
                      <a:pt x="0" y="0"/>
                    </a:moveTo>
                    <a:lnTo>
                      <a:pt x="1237" y="0"/>
                    </a:lnTo>
                    <a:lnTo>
                      <a:pt x="1095" y="704"/>
                    </a:lnTo>
                    <a:lnTo>
                      <a:pt x="1035" y="667"/>
                    </a:lnTo>
                    <a:lnTo>
                      <a:pt x="906" y="609"/>
                    </a:lnTo>
                    <a:lnTo>
                      <a:pt x="838" y="579"/>
                    </a:lnTo>
                    <a:lnTo>
                      <a:pt x="805" y="566"/>
                    </a:lnTo>
                    <a:lnTo>
                      <a:pt x="741" y="546"/>
                    </a:lnTo>
                    <a:lnTo>
                      <a:pt x="693" y="533"/>
                    </a:lnTo>
                    <a:lnTo>
                      <a:pt x="636" y="519"/>
                    </a:lnTo>
                    <a:lnTo>
                      <a:pt x="574" y="500"/>
                    </a:lnTo>
                    <a:lnTo>
                      <a:pt x="481" y="479"/>
                    </a:lnTo>
                    <a:lnTo>
                      <a:pt x="394" y="467"/>
                    </a:lnTo>
                    <a:lnTo>
                      <a:pt x="287" y="455"/>
                    </a:lnTo>
                    <a:lnTo>
                      <a:pt x="209" y="452"/>
                    </a:lnTo>
                    <a:lnTo>
                      <a:pt x="113" y="452"/>
                    </a:lnTo>
                    <a:lnTo>
                      <a:pt x="33" y="453"/>
                    </a:lnTo>
                    <a:lnTo>
                      <a:pt x="0" y="0"/>
                    </a:lnTo>
                    <a:close/>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spTree>
  </p:cSld>
  <p:transition>
    <p:pull dir="rd"/>
  </p:transition>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bd5f6"/>
        </a:solidFill>
      </p:bgPr>
    </p:bg>
    <p:spTree>
      <p:nvGrpSpPr>
        <p:cNvPr id="1" name=""/>
        <p:cNvGrpSpPr/>
        <p:nvPr/>
      </p:nvGrpSpPr>
      <p:grpSpPr>
        <a:xfrm>
          <a:off x="0" y="0"/>
          <a:ext cx="0" cy="0"/>
          <a:chOff x="0" y="0"/>
          <a:chExt cx="0" cy="0"/>
        </a:xfrm>
      </p:grpSpPr>
      <p:sp>
        <p:nvSpPr>
          <p:cNvPr id="1730" name=""/>
          <p:cNvSpPr/>
          <p:nvPr/>
        </p:nvSpPr>
        <p:spPr>
          <a:xfrm>
            <a:off x="228600" y="380880"/>
            <a:ext cx="8610480" cy="698400"/>
          </a:xfrm>
          <a:prstGeom prst="rect">
            <a:avLst/>
          </a:prstGeom>
          <a:noFill/>
          <a:ln w="0">
            <a:noFill/>
          </a:ln>
        </p:spPr>
        <p:style>
          <a:lnRef idx="0"/>
          <a:fillRef idx="0"/>
          <a:effectRef idx="0"/>
          <a:fontRef idx="minor"/>
        </p:style>
        <p:txBody>
          <a:bodyPr lIns="90360" rIns="90360" tIns="44280" bIns="44280" anchor="t">
            <a:spAutoFit/>
          </a:bodyPr>
          <a:p>
            <a:pPr algn="ctr">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000" strike="noStrike" u="none">
                <a:solidFill>
                  <a:srgbClr val="000000"/>
                </a:solidFill>
                <a:effectLst/>
                <a:uFillTx/>
                <a:latin typeface="Times New Roman"/>
              </a:rPr>
              <a:t>Quid Pro Quo:  Acceptance</a:t>
            </a:r>
            <a:endParaRPr b="0" lang="en-US" sz="4000" strike="noStrike" u="none">
              <a:solidFill>
                <a:srgbClr val="ffffff"/>
              </a:solidFill>
              <a:effectLst/>
              <a:uFillTx/>
              <a:latin typeface="Times New Roman"/>
            </a:endParaRPr>
          </a:p>
        </p:txBody>
      </p:sp>
      <p:sp>
        <p:nvSpPr>
          <p:cNvPr id="1731" name="PlaceHolder 1"/>
          <p:cNvSpPr>
            <a:spLocks noGrp="1"/>
          </p:cNvSpPr>
          <p:nvPr>
            <p:ph/>
          </p:nvPr>
        </p:nvSpPr>
        <p:spPr>
          <a:xfrm>
            <a:off x="0" y="1371600"/>
            <a:ext cx="7772400" cy="4114800"/>
          </a:xfrm>
          <a:prstGeom prst="rect">
            <a:avLst/>
          </a:prstGeom>
          <a:noFill/>
          <a:ln w="0">
            <a:noFill/>
          </a:ln>
        </p:spPr>
        <p:txBody>
          <a:bodyPr lIns="90360" rIns="90360" tIns="44280" bIns="44280" anchor="t">
            <a:normAutofit/>
          </a:bodyPr>
          <a:p>
            <a:pPr marL="343080" indent="-343080">
              <a:spcBef>
                <a:spcPts val="624"/>
              </a:spcBef>
              <a:buClr>
                <a:srgbClr val="780a6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081d58"/>
                </a:solidFill>
                <a:effectLst/>
                <a:uFillTx/>
                <a:latin typeface="Times New Roman"/>
              </a:rPr>
              <a:t>Linked to </a:t>
            </a:r>
            <a:r>
              <a:rPr b="1" lang="en-US" sz="2500" strike="noStrike" u="none">
                <a:solidFill>
                  <a:srgbClr val="ab0f95"/>
                </a:solidFill>
                <a:effectLst/>
                <a:uFillTx/>
                <a:latin typeface="Times New Roman"/>
              </a:rPr>
              <a:t>promise</a:t>
            </a:r>
            <a:r>
              <a:rPr b="0" lang="en-US" sz="2500" strike="noStrike" u="none">
                <a:solidFill>
                  <a:srgbClr val="081d58"/>
                </a:solidFill>
                <a:effectLst/>
                <a:uFillTx/>
                <a:latin typeface="Times New Roman"/>
              </a:rPr>
              <a:t> of benefit</a:t>
            </a:r>
            <a:endParaRPr b="0" lang="en-US" sz="2500" strike="noStrike" u="none">
              <a:solidFill>
                <a:srgbClr val="081d58"/>
              </a:solidFill>
              <a:effectLst/>
              <a:uFillTx/>
              <a:latin typeface="Times New Roman"/>
            </a:endParaRPr>
          </a:p>
          <a:p>
            <a:pPr marL="343080" indent="-343080">
              <a:spcBef>
                <a:spcPts val="6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500" strike="noStrike" u="none">
                <a:solidFill>
                  <a:srgbClr val="081d58"/>
                </a:solidFill>
                <a:effectLst/>
                <a:uFillTx/>
                <a:latin typeface="Times New Roman"/>
              </a:rPr>
              <a:t>	</a:t>
            </a:r>
            <a:r>
              <a:rPr b="0" i="1" lang="en-US" sz="2500" strike="noStrike" u="none">
                <a:solidFill>
                  <a:srgbClr val="081d58"/>
                </a:solidFill>
                <a:effectLst/>
                <a:uFillTx/>
                <a:latin typeface="Times New Roman"/>
              </a:rPr>
              <a:t>“Sleep with me and I’ll </a:t>
            </a:r>
            <a:endParaRPr b="0" lang="en-US" sz="2500" strike="noStrike" u="none">
              <a:solidFill>
                <a:srgbClr val="081d58"/>
              </a:solidFill>
              <a:effectLst/>
              <a:uFillTx/>
              <a:latin typeface="Times New Roman"/>
            </a:endParaRPr>
          </a:p>
          <a:p>
            <a:pPr marL="343080" indent="-343080">
              <a:spcBef>
                <a:spcPts val="6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500" strike="noStrike" u="none">
                <a:solidFill>
                  <a:srgbClr val="081d58"/>
                </a:solidFill>
                <a:effectLst/>
                <a:uFillTx/>
                <a:latin typeface="Times New Roman"/>
              </a:rPr>
              <a:t>	</a:t>
            </a:r>
            <a:r>
              <a:rPr b="0" i="1" lang="en-US" sz="2500" strike="noStrike" u="none">
                <a:solidFill>
                  <a:srgbClr val="081d58"/>
                </a:solidFill>
                <a:effectLst/>
                <a:uFillTx/>
                <a:latin typeface="Times New Roman"/>
              </a:rPr>
              <a:t>see that you get that raise”</a:t>
            </a:r>
            <a:endParaRPr b="0" lang="en-US" sz="2500" strike="noStrike" u="none">
              <a:solidFill>
                <a:srgbClr val="081d58"/>
              </a:solidFill>
              <a:effectLst/>
              <a:uFillTx/>
              <a:latin typeface="Times New Roman"/>
            </a:endParaRPr>
          </a:p>
          <a:p>
            <a:pPr marL="343080" indent="-343080">
              <a:spcBef>
                <a:spcPts val="624"/>
              </a:spcBef>
              <a:buClr>
                <a:srgbClr val="780a68"/>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081d58"/>
                </a:solidFill>
                <a:effectLst/>
                <a:uFillTx/>
                <a:latin typeface="Times New Roman"/>
              </a:rPr>
              <a:t>Results in actual </a:t>
            </a:r>
            <a:r>
              <a:rPr b="1" lang="en-US" sz="2500" strike="noStrike" u="none">
                <a:solidFill>
                  <a:srgbClr val="ab0f95"/>
                </a:solidFill>
                <a:effectLst/>
                <a:uFillTx/>
                <a:latin typeface="Times New Roman"/>
              </a:rPr>
              <a:t>benefits</a:t>
            </a:r>
            <a:endParaRPr b="0" lang="en-US" sz="2500" strike="noStrike" u="none">
              <a:solidFill>
                <a:srgbClr val="081d58"/>
              </a:solidFill>
              <a:effectLst/>
              <a:uFillTx/>
              <a:latin typeface="Times New Roman"/>
            </a:endParaRPr>
          </a:p>
        </p:txBody>
      </p:sp>
      <p:pic>
        <p:nvPicPr>
          <p:cNvPr id="1732" name="" descr=""/>
          <p:cNvPicPr/>
          <p:nvPr/>
        </p:nvPicPr>
        <p:blipFill>
          <a:blip r:embed="rId1"/>
          <a:stretch/>
        </p:blipFill>
        <p:spPr>
          <a:xfrm>
            <a:off x="4572000" y="2362320"/>
            <a:ext cx="4253040" cy="4064040"/>
          </a:xfrm>
          <a:prstGeom prst="rect">
            <a:avLst/>
          </a:prstGeom>
          <a:noFill/>
          <a:ln w="0">
            <a:noFill/>
          </a:ln>
        </p:spPr>
      </p:pic>
    </p:spTree>
  </p:cSld>
  <p:transition spd="med">
    <p:pull dir="r"/>
  </p:transition>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b9e87"/>
        </a:solidFill>
      </p:bgPr>
    </p:bg>
    <p:spTree>
      <p:nvGrpSpPr>
        <p:cNvPr id="1" name=""/>
        <p:cNvGrpSpPr/>
        <p:nvPr/>
      </p:nvGrpSpPr>
      <p:grpSpPr>
        <a:xfrm>
          <a:off x="0" y="0"/>
          <a:ext cx="0" cy="0"/>
          <a:chOff x="0" y="0"/>
          <a:chExt cx="0" cy="0"/>
        </a:xfrm>
      </p:grpSpPr>
      <p:pic>
        <p:nvPicPr>
          <p:cNvPr id="1733" name="point" descr=""/>
          <p:cNvPicPr/>
          <p:nvPr/>
        </p:nvPicPr>
        <p:blipFill>
          <a:blip r:embed="rId1"/>
          <a:stretch/>
        </p:blipFill>
        <p:spPr>
          <a:xfrm>
            <a:off x="4572000" y="1676520"/>
            <a:ext cx="4422600" cy="4895640"/>
          </a:xfrm>
          <a:prstGeom prst="rect">
            <a:avLst/>
          </a:prstGeom>
          <a:noFill/>
          <a:ln w="0">
            <a:noFill/>
          </a:ln>
        </p:spPr>
      </p:pic>
      <p:sp>
        <p:nvSpPr>
          <p:cNvPr id="1734" name=""/>
          <p:cNvSpPr/>
          <p:nvPr/>
        </p:nvSpPr>
        <p:spPr>
          <a:xfrm>
            <a:off x="762120" y="-228600"/>
            <a:ext cx="7772400" cy="1143000"/>
          </a:xfrm>
          <a:prstGeom prst="rect">
            <a:avLst/>
          </a:prstGeom>
          <a:noFill/>
          <a:ln w="0">
            <a:noFill/>
          </a:ln>
        </p:spPr>
        <p:style>
          <a:lnRef idx="0"/>
          <a:fillRef idx="0"/>
          <a:effectRef idx="0"/>
          <a:fontRef idx="minor"/>
        </p:style>
        <p:txBody>
          <a:bodyPr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Quid Pro Quo: Rejection</a:t>
            </a:r>
            <a:endParaRPr b="0" lang="en-US" sz="3600" strike="noStrike" u="none">
              <a:solidFill>
                <a:srgbClr val="ffffff"/>
              </a:solidFill>
              <a:effectLst/>
              <a:uFillTx/>
              <a:latin typeface="Times New Roman"/>
            </a:endParaRPr>
          </a:p>
        </p:txBody>
      </p:sp>
      <p:sp>
        <p:nvSpPr>
          <p:cNvPr id="1735" name=""/>
          <p:cNvSpPr/>
          <p:nvPr/>
        </p:nvSpPr>
        <p:spPr>
          <a:xfrm>
            <a:off x="0" y="685800"/>
            <a:ext cx="7772400" cy="4114800"/>
          </a:xfrm>
          <a:prstGeom prst="rect">
            <a:avLst/>
          </a:prstGeom>
          <a:noFill/>
          <a:ln w="0">
            <a:noFill/>
          </a:ln>
        </p:spPr>
        <p:style>
          <a:lnRef idx="0"/>
          <a:fillRef idx="0"/>
          <a:effectRef idx="0"/>
          <a:fontRef idx="minor"/>
        </p:style>
        <p:txBody>
          <a:bodyPr lIns="90360" rIns="90360" tIns="44280" bIns="44280" anchor="t">
            <a:normAutofit fontScale="62500" lnSpcReduction="19999"/>
          </a:bodyPr>
          <a:p>
            <a:pPr marL="343080" indent="-343080">
              <a:spcBef>
                <a:spcPts val="751"/>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81d58"/>
                </a:solidFill>
                <a:effectLst/>
                <a:uFillTx/>
                <a:latin typeface="Times New Roman"/>
              </a:rPr>
              <a:t>Linked to </a:t>
            </a:r>
            <a:r>
              <a:rPr b="1" lang="en-US" sz="3000" strike="noStrike" u="none">
                <a:solidFill>
                  <a:srgbClr val="fafd00"/>
                </a:solidFill>
                <a:effectLst/>
                <a:uFillTx/>
                <a:latin typeface="Times New Roman"/>
              </a:rPr>
              <a:t>threat </a:t>
            </a:r>
            <a:endParaRPr b="0" lang="en-US" sz="3000" strike="noStrike" u="none">
              <a:solidFill>
                <a:srgbClr val="ffffff"/>
              </a:solidFill>
              <a:effectLst/>
              <a:uFillTx/>
              <a:latin typeface="Times New Roman"/>
            </a:endParaRPr>
          </a:p>
          <a:p>
            <a:pPr marL="343080" indent="-343080">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81d58"/>
                </a:solidFill>
                <a:effectLst/>
                <a:uFillTx/>
                <a:latin typeface="Times New Roman"/>
              </a:rPr>
              <a:t>	</a:t>
            </a:r>
            <a:r>
              <a:rPr b="0" lang="en-US" sz="3000" strike="noStrike" u="none">
                <a:solidFill>
                  <a:srgbClr val="081d58"/>
                </a:solidFill>
                <a:effectLst/>
                <a:uFillTx/>
                <a:latin typeface="Times New Roman"/>
              </a:rPr>
              <a:t>of negative employment</a:t>
            </a:r>
            <a:endParaRPr b="0" lang="en-US" sz="3000" strike="noStrike" u="none">
              <a:solidFill>
                <a:srgbClr val="ffffff"/>
              </a:solidFill>
              <a:effectLst/>
              <a:uFillTx/>
              <a:latin typeface="Times New Roman"/>
            </a:endParaRPr>
          </a:p>
          <a:p>
            <a:pPr marL="343080" indent="-343080">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81d58"/>
                </a:solidFill>
                <a:effectLst/>
                <a:uFillTx/>
                <a:latin typeface="Times New Roman"/>
              </a:rPr>
              <a:t> </a:t>
            </a:r>
            <a:r>
              <a:rPr b="0" lang="en-US" sz="3000" strike="noStrike" u="none">
                <a:solidFill>
                  <a:srgbClr val="081d58"/>
                </a:solidFill>
                <a:effectLst/>
                <a:uFillTx/>
                <a:latin typeface="Times New Roman"/>
              </a:rPr>
              <a:t>	</a:t>
            </a:r>
            <a:r>
              <a:rPr b="0" lang="en-US" sz="3000" strike="noStrike" u="none">
                <a:solidFill>
                  <a:srgbClr val="081d58"/>
                </a:solidFill>
                <a:effectLst/>
                <a:uFillTx/>
                <a:latin typeface="Times New Roman"/>
              </a:rPr>
              <a:t>action</a:t>
            </a:r>
            <a:endParaRPr b="0" lang="en-US" sz="3000" strike="noStrike" u="none">
              <a:solidFill>
                <a:srgbClr val="ffffff"/>
              </a:solidFill>
              <a:effectLst/>
              <a:uFillTx/>
              <a:latin typeface="Times New Roman"/>
            </a:endParaRPr>
          </a:p>
          <a:p>
            <a:pPr marL="343080" indent="-343080">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081d58"/>
                </a:solidFill>
                <a:effectLst/>
                <a:uFillTx/>
                <a:latin typeface="Times New Roman"/>
              </a:rPr>
              <a:t>	</a:t>
            </a:r>
            <a:r>
              <a:rPr b="0" i="1" lang="en-US" sz="3000" strike="noStrike" u="none">
                <a:solidFill>
                  <a:srgbClr val="081d58"/>
                </a:solidFill>
                <a:effectLst/>
                <a:uFillTx/>
                <a:latin typeface="Times New Roman"/>
              </a:rPr>
              <a:t>“If you’re not good to me,</a:t>
            </a:r>
            <a:endParaRPr b="0" lang="en-US" sz="3000" strike="noStrike" u="none">
              <a:solidFill>
                <a:srgbClr val="ffffff"/>
              </a:solidFill>
              <a:effectLst/>
              <a:uFillTx/>
              <a:latin typeface="Times New Roman"/>
            </a:endParaRPr>
          </a:p>
          <a:p>
            <a:pPr marL="343080" indent="-343080">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081d58"/>
                </a:solidFill>
                <a:effectLst/>
                <a:uFillTx/>
                <a:latin typeface="Times New Roman"/>
              </a:rPr>
              <a:t> </a:t>
            </a:r>
            <a:r>
              <a:rPr b="0" i="1" lang="en-US" sz="3000" strike="noStrike" u="none">
                <a:solidFill>
                  <a:srgbClr val="081d58"/>
                </a:solidFill>
                <a:effectLst/>
                <a:uFillTx/>
                <a:latin typeface="Times New Roman"/>
              </a:rPr>
              <a:t>	</a:t>
            </a:r>
            <a:r>
              <a:rPr b="0" i="1" lang="en-US" sz="3000" strike="noStrike" u="none">
                <a:solidFill>
                  <a:srgbClr val="081d58"/>
                </a:solidFill>
                <a:effectLst/>
                <a:uFillTx/>
                <a:latin typeface="Times New Roman"/>
              </a:rPr>
              <a:t>I can stand in the way </a:t>
            </a:r>
            <a:endParaRPr b="0" lang="en-US" sz="3000" strike="noStrike" u="none">
              <a:solidFill>
                <a:srgbClr val="ffffff"/>
              </a:solidFill>
              <a:effectLst/>
              <a:uFillTx/>
              <a:latin typeface="Times New Roman"/>
            </a:endParaRPr>
          </a:p>
          <a:p>
            <a:pPr marL="343080" indent="-343080">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000" strike="noStrike" u="none">
                <a:solidFill>
                  <a:srgbClr val="081d58"/>
                </a:solidFill>
                <a:effectLst/>
                <a:uFillTx/>
                <a:latin typeface="Times New Roman"/>
              </a:rPr>
              <a:t>	</a:t>
            </a:r>
            <a:r>
              <a:rPr b="0" i="1" lang="en-US" sz="3000" strike="noStrike" u="none">
                <a:solidFill>
                  <a:srgbClr val="081d58"/>
                </a:solidFill>
                <a:effectLst/>
                <a:uFillTx/>
                <a:latin typeface="Times New Roman"/>
              </a:rPr>
              <a:t>of that promotion”</a:t>
            </a:r>
            <a:endParaRPr b="0" lang="en-US" sz="3000" strike="noStrike" u="none">
              <a:solidFill>
                <a:srgbClr val="ffffff"/>
              </a:solidFill>
              <a:effectLst/>
              <a:uFillTx/>
              <a:latin typeface="Times New Roman"/>
            </a:endParaRPr>
          </a:p>
          <a:p>
            <a:pPr marL="343080" indent="-343080">
              <a:spcBef>
                <a:spcPts val="751"/>
              </a:spcBef>
              <a:buClr>
                <a:srgbClr val="fafd00"/>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81d58"/>
                </a:solidFill>
                <a:effectLst/>
                <a:uFillTx/>
                <a:latin typeface="Times New Roman"/>
              </a:rPr>
              <a:t>Results in actual </a:t>
            </a:r>
            <a:r>
              <a:rPr b="1" lang="en-US" sz="3000" strike="noStrike" u="none">
                <a:solidFill>
                  <a:srgbClr val="fafd00"/>
                </a:solidFill>
                <a:effectLst/>
                <a:uFillTx/>
                <a:latin typeface="Times New Roman"/>
              </a:rPr>
              <a:t>adverse</a:t>
            </a:r>
            <a:endParaRPr b="0" lang="en-US" sz="3000" strike="noStrike" u="none">
              <a:solidFill>
                <a:srgbClr val="ffffff"/>
              </a:solidFill>
              <a:effectLst/>
              <a:uFillTx/>
              <a:latin typeface="Times New Roman"/>
            </a:endParaRPr>
          </a:p>
          <a:p>
            <a:pPr marL="343080" indent="-343080">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95ab7"/>
                </a:solidFill>
                <a:effectLst/>
                <a:uFillTx/>
                <a:latin typeface="Times New Roman"/>
              </a:rPr>
              <a:t> </a:t>
            </a:r>
            <a:r>
              <a:rPr b="1" lang="en-US" sz="3000" strike="noStrike" u="none">
                <a:solidFill>
                  <a:srgbClr val="f95ab7"/>
                </a:solidFill>
                <a:effectLst/>
                <a:uFillTx/>
                <a:latin typeface="Times New Roman"/>
              </a:rPr>
              <a:t>	</a:t>
            </a:r>
            <a:r>
              <a:rPr b="1" lang="en-US" sz="3000" strike="noStrike" u="none">
                <a:solidFill>
                  <a:srgbClr val="fafd00"/>
                </a:solidFill>
                <a:effectLst/>
                <a:uFillTx/>
                <a:latin typeface="Times New Roman"/>
              </a:rPr>
              <a:t>employment action</a:t>
            </a:r>
            <a:endParaRPr b="0" lang="en-US" sz="3000" strike="noStrike" u="none">
              <a:solidFill>
                <a:srgbClr val="ffffff"/>
              </a:solidFill>
              <a:effectLst/>
              <a:uFillTx/>
              <a:latin typeface="Times New Roman"/>
            </a:endParaRPr>
          </a:p>
          <a:p>
            <a:pPr lvl="1" marL="743040" indent="-285840">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81d58"/>
                </a:solidFill>
                <a:effectLst/>
                <a:uFillTx/>
                <a:latin typeface="Times New Roman"/>
              </a:rPr>
              <a:t>termination</a:t>
            </a:r>
            <a:endParaRPr b="0" lang="en-US" sz="2400" strike="noStrike" u="none">
              <a:solidFill>
                <a:srgbClr val="ffffff"/>
              </a:solidFill>
              <a:effectLst/>
              <a:uFillTx/>
              <a:latin typeface="Times New Roman"/>
            </a:endParaRPr>
          </a:p>
          <a:p>
            <a:pPr lvl="1" marL="743040" indent="-285840">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81d58"/>
                </a:solidFill>
                <a:effectLst/>
                <a:uFillTx/>
                <a:latin typeface="Times New Roman"/>
              </a:rPr>
              <a:t>denial of promotion</a:t>
            </a:r>
            <a:endParaRPr b="0" lang="en-US" sz="2400" strike="noStrike" u="none">
              <a:solidFill>
                <a:srgbClr val="ffffff"/>
              </a:solidFill>
              <a:effectLst/>
              <a:uFillTx/>
              <a:latin typeface="Times New Roman"/>
            </a:endParaRPr>
          </a:p>
          <a:p>
            <a:pPr lvl="1" marL="743040" indent="-285840">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81d58"/>
                </a:solidFill>
                <a:effectLst/>
                <a:uFillTx/>
                <a:latin typeface="Times New Roman"/>
              </a:rPr>
              <a:t>poor review</a:t>
            </a:r>
            <a:endParaRPr b="0" lang="en-US" sz="2400" strike="noStrike" u="none">
              <a:solidFill>
                <a:srgbClr val="ffffff"/>
              </a:solidFill>
              <a:effectLst/>
              <a:uFillTx/>
              <a:latin typeface="Times New Roman"/>
            </a:endParaRPr>
          </a:p>
        </p:txBody>
      </p:sp>
    </p:spTree>
  </p:cSld>
  <p:transition>
    <p:cover dir="r"/>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00ffff"/>
        </a:solidFill>
      </p:bgPr>
    </p:bg>
    <p:spTree>
      <p:nvGrpSpPr>
        <p:cNvPr id="1" name=""/>
        <p:cNvGrpSpPr/>
        <p:nvPr/>
      </p:nvGrpSpPr>
      <p:grpSpPr>
        <a:xfrm>
          <a:off x="0" y="0"/>
          <a:ext cx="0" cy="0"/>
          <a:chOff x="0" y="0"/>
          <a:chExt cx="0" cy="0"/>
        </a:xfrm>
      </p:grpSpPr>
      <p:sp>
        <p:nvSpPr>
          <p:cNvPr id="133" name="PlaceHolder 1"/>
          <p:cNvSpPr>
            <a:spLocks noGrp="1"/>
          </p:cNvSpPr>
          <p:nvPr>
            <p:ph type="title"/>
          </p:nvPr>
        </p:nvSpPr>
        <p:spPr>
          <a:xfrm>
            <a:off x="685800" y="533520"/>
            <a:ext cx="7772400" cy="121896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AGE DISCRIMINATION IN EMPLOYMENT ACT</a:t>
            </a:r>
            <a:endParaRPr b="1" lang="en-US" sz="3600" strike="noStrike" u="none">
              <a:solidFill>
                <a:srgbClr val="081d58"/>
              </a:solidFill>
              <a:effectLst/>
              <a:uFillTx/>
              <a:latin typeface="Times New Roman"/>
            </a:endParaRPr>
          </a:p>
        </p:txBody>
      </p:sp>
      <p:sp>
        <p:nvSpPr>
          <p:cNvPr id="134" name="PlaceHolder 2"/>
          <p:cNvSpPr>
            <a:spLocks noGrp="1"/>
          </p:cNvSpPr>
          <p:nvPr>
            <p:ph/>
          </p:nvPr>
        </p:nvSpPr>
        <p:spPr>
          <a:xfrm>
            <a:off x="2362320" y="3123720"/>
            <a:ext cx="5790960" cy="762120"/>
          </a:xfrm>
          <a:prstGeom prst="rect">
            <a:avLst/>
          </a:prstGeom>
          <a:noFill/>
          <a:ln w="0">
            <a:noFill/>
          </a:ln>
        </p:spPr>
        <p:txBody>
          <a:bodyPr lIns="90360" rIns="90360" tIns="44280" bIns="44280" anchor="t">
            <a:normAutofit/>
          </a:bodyPr>
          <a:p>
            <a:pPr marL="343080" indent="-343080">
              <a:spcBef>
                <a:spcPts val="624"/>
              </a:spcBef>
              <a:buClr>
                <a:srgbClr val="ffffff"/>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033cc"/>
                </a:solidFill>
                <a:effectLst/>
                <a:uFillTx/>
                <a:latin typeface="Times New Roman"/>
              </a:rPr>
              <a:t>Individuals Over the Age of Forty</a:t>
            </a:r>
            <a:endParaRPr b="0" lang="en-US" sz="2500" strike="noStrike" u="none">
              <a:solidFill>
                <a:srgbClr val="081d58"/>
              </a:solidFill>
              <a:effectLst/>
              <a:uFillTx/>
              <a:latin typeface="Times New Roman"/>
            </a:endParaRPr>
          </a:p>
          <a:p>
            <a:pPr marL="343080" indent="0">
              <a:spcBef>
                <a:spcPts val="6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trike="noStrike" u="none">
              <a:solidFill>
                <a:srgbClr val="081d58"/>
              </a:solidFill>
              <a:effectLst/>
              <a:uFillTx/>
              <a:latin typeface="Times New Roman"/>
            </a:endParaRPr>
          </a:p>
        </p:txBody>
      </p:sp>
      <p:grpSp>
        <p:nvGrpSpPr>
          <p:cNvPr id="135" name=""/>
          <p:cNvGrpSpPr/>
          <p:nvPr/>
        </p:nvGrpSpPr>
        <p:grpSpPr>
          <a:xfrm>
            <a:off x="322200" y="1986120"/>
            <a:ext cx="1763640" cy="2652480"/>
            <a:chOff x="322200" y="1986120"/>
            <a:chExt cx="1763640" cy="2652480"/>
          </a:xfrm>
        </p:grpSpPr>
        <p:sp>
          <p:nvSpPr>
            <p:cNvPr id="136" name=""/>
            <p:cNvSpPr/>
            <p:nvPr/>
          </p:nvSpPr>
          <p:spPr>
            <a:xfrm>
              <a:off x="1660680" y="3014640"/>
              <a:ext cx="387360" cy="750960"/>
            </a:xfrm>
            <a:custGeom>
              <a:avLst/>
              <a:gdLst/>
              <a:ahLst/>
              <a:rect l="l" t="t" r="r" b="b"/>
              <a:pathLst>
                <a:path w="487" h="946">
                  <a:moveTo>
                    <a:pt x="0" y="0"/>
                  </a:moveTo>
                  <a:lnTo>
                    <a:pt x="3" y="0"/>
                  </a:lnTo>
                  <a:lnTo>
                    <a:pt x="15" y="0"/>
                  </a:lnTo>
                  <a:lnTo>
                    <a:pt x="32" y="3"/>
                  </a:lnTo>
                  <a:lnTo>
                    <a:pt x="56" y="10"/>
                  </a:lnTo>
                  <a:lnTo>
                    <a:pt x="85" y="22"/>
                  </a:lnTo>
                  <a:lnTo>
                    <a:pt x="118" y="41"/>
                  </a:lnTo>
                  <a:lnTo>
                    <a:pt x="154" y="68"/>
                  </a:lnTo>
                  <a:lnTo>
                    <a:pt x="192" y="104"/>
                  </a:lnTo>
                  <a:lnTo>
                    <a:pt x="231" y="154"/>
                  </a:lnTo>
                  <a:lnTo>
                    <a:pt x="273" y="216"/>
                  </a:lnTo>
                  <a:lnTo>
                    <a:pt x="314" y="292"/>
                  </a:lnTo>
                  <a:lnTo>
                    <a:pt x="353" y="384"/>
                  </a:lnTo>
                  <a:lnTo>
                    <a:pt x="391" y="494"/>
                  </a:lnTo>
                  <a:lnTo>
                    <a:pt x="427" y="623"/>
                  </a:lnTo>
                  <a:lnTo>
                    <a:pt x="460" y="774"/>
                  </a:lnTo>
                  <a:lnTo>
                    <a:pt x="487" y="946"/>
                  </a:lnTo>
                  <a:lnTo>
                    <a:pt x="486" y="935"/>
                  </a:lnTo>
                  <a:lnTo>
                    <a:pt x="480" y="908"/>
                  </a:lnTo>
                  <a:lnTo>
                    <a:pt x="472" y="865"/>
                  </a:lnTo>
                  <a:lnTo>
                    <a:pt x="460" y="810"/>
                  </a:lnTo>
                  <a:lnTo>
                    <a:pt x="443" y="743"/>
                  </a:lnTo>
                  <a:lnTo>
                    <a:pt x="424" y="669"/>
                  </a:lnTo>
                  <a:lnTo>
                    <a:pt x="400" y="589"/>
                  </a:lnTo>
                  <a:lnTo>
                    <a:pt x="372" y="504"/>
                  </a:lnTo>
                  <a:lnTo>
                    <a:pt x="341" y="420"/>
                  </a:lnTo>
                  <a:lnTo>
                    <a:pt x="305" y="336"/>
                  </a:lnTo>
                  <a:lnTo>
                    <a:pt x="264" y="257"/>
                  </a:lnTo>
                  <a:lnTo>
                    <a:pt x="221" y="183"/>
                  </a:lnTo>
                  <a:lnTo>
                    <a:pt x="171" y="118"/>
                  </a:lnTo>
                  <a:lnTo>
                    <a:pt x="120" y="65"/>
                  </a:lnTo>
                  <a:lnTo>
                    <a:pt x="61" y="24"/>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7" name=""/>
            <p:cNvSpPr/>
            <p:nvPr/>
          </p:nvSpPr>
          <p:spPr>
            <a:xfrm>
              <a:off x="368280" y="2903400"/>
              <a:ext cx="1562040" cy="1711440"/>
            </a:xfrm>
            <a:custGeom>
              <a:avLst/>
              <a:gdLst/>
              <a:ahLst/>
              <a:rect l="l" t="t" r="r" b="b"/>
              <a:pathLst>
                <a:path w="1969" h="2156">
                  <a:moveTo>
                    <a:pt x="239" y="60"/>
                  </a:moveTo>
                  <a:lnTo>
                    <a:pt x="232" y="77"/>
                  </a:lnTo>
                  <a:lnTo>
                    <a:pt x="212" y="123"/>
                  </a:lnTo>
                  <a:lnTo>
                    <a:pt x="184" y="190"/>
                  </a:lnTo>
                  <a:lnTo>
                    <a:pt x="148" y="271"/>
                  </a:lnTo>
                  <a:lnTo>
                    <a:pt x="109" y="353"/>
                  </a:lnTo>
                  <a:lnTo>
                    <a:pt x="69" y="432"/>
                  </a:lnTo>
                  <a:lnTo>
                    <a:pt x="33" y="499"/>
                  </a:lnTo>
                  <a:lnTo>
                    <a:pt x="0" y="544"/>
                  </a:lnTo>
                  <a:lnTo>
                    <a:pt x="363" y="964"/>
                  </a:lnTo>
                  <a:lnTo>
                    <a:pt x="368" y="964"/>
                  </a:lnTo>
                  <a:lnTo>
                    <a:pt x="383" y="964"/>
                  </a:lnTo>
                  <a:lnTo>
                    <a:pt x="407" y="963"/>
                  </a:lnTo>
                  <a:lnTo>
                    <a:pt x="440" y="963"/>
                  </a:lnTo>
                  <a:lnTo>
                    <a:pt x="478" y="963"/>
                  </a:lnTo>
                  <a:lnTo>
                    <a:pt x="522" y="963"/>
                  </a:lnTo>
                  <a:lnTo>
                    <a:pt x="571" y="964"/>
                  </a:lnTo>
                  <a:lnTo>
                    <a:pt x="622" y="968"/>
                  </a:lnTo>
                  <a:lnTo>
                    <a:pt x="675" y="971"/>
                  </a:lnTo>
                  <a:lnTo>
                    <a:pt x="729" y="976"/>
                  </a:lnTo>
                  <a:lnTo>
                    <a:pt x="782" y="983"/>
                  </a:lnTo>
                  <a:lnTo>
                    <a:pt x="833" y="992"/>
                  </a:lnTo>
                  <a:lnTo>
                    <a:pt x="883" y="1002"/>
                  </a:lnTo>
                  <a:lnTo>
                    <a:pt x="928" y="1016"/>
                  </a:lnTo>
                  <a:lnTo>
                    <a:pt x="967" y="1031"/>
                  </a:lnTo>
                  <a:lnTo>
                    <a:pt x="1002" y="1050"/>
                  </a:lnTo>
                  <a:lnTo>
                    <a:pt x="849" y="1297"/>
                  </a:lnTo>
                  <a:lnTo>
                    <a:pt x="857" y="1304"/>
                  </a:lnTo>
                  <a:lnTo>
                    <a:pt x="881" y="1323"/>
                  </a:lnTo>
                  <a:lnTo>
                    <a:pt x="918" y="1352"/>
                  </a:lnTo>
                  <a:lnTo>
                    <a:pt x="966" y="1392"/>
                  </a:lnTo>
                  <a:lnTo>
                    <a:pt x="1024" y="1438"/>
                  </a:lnTo>
                  <a:lnTo>
                    <a:pt x="1088" y="1493"/>
                  </a:lnTo>
                  <a:lnTo>
                    <a:pt x="1158" y="1553"/>
                  </a:lnTo>
                  <a:lnTo>
                    <a:pt x="1230" y="1618"/>
                  </a:lnTo>
                  <a:lnTo>
                    <a:pt x="1304" y="1687"/>
                  </a:lnTo>
                  <a:lnTo>
                    <a:pt x="1376" y="1758"/>
                  </a:lnTo>
                  <a:lnTo>
                    <a:pt x="1445" y="1830"/>
                  </a:lnTo>
                  <a:lnTo>
                    <a:pt x="1508" y="1900"/>
                  </a:lnTo>
                  <a:lnTo>
                    <a:pt x="1565" y="1970"/>
                  </a:lnTo>
                  <a:lnTo>
                    <a:pt x="1611" y="2037"/>
                  </a:lnTo>
                  <a:lnTo>
                    <a:pt x="1646" y="2099"/>
                  </a:lnTo>
                  <a:lnTo>
                    <a:pt x="1668" y="2156"/>
                  </a:lnTo>
                  <a:lnTo>
                    <a:pt x="1677" y="2142"/>
                  </a:lnTo>
                  <a:lnTo>
                    <a:pt x="1699" y="2099"/>
                  </a:lnTo>
                  <a:lnTo>
                    <a:pt x="1732" y="2032"/>
                  </a:lnTo>
                  <a:lnTo>
                    <a:pt x="1773" y="1945"/>
                  </a:lnTo>
                  <a:lnTo>
                    <a:pt x="1816" y="1837"/>
                  </a:lnTo>
                  <a:lnTo>
                    <a:pt x="1860" y="1713"/>
                  </a:lnTo>
                  <a:lnTo>
                    <a:pt x="1902" y="1574"/>
                  </a:lnTo>
                  <a:lnTo>
                    <a:pt x="1936" y="1424"/>
                  </a:lnTo>
                  <a:lnTo>
                    <a:pt x="1958" y="1267"/>
                  </a:lnTo>
                  <a:lnTo>
                    <a:pt x="1969" y="1102"/>
                  </a:lnTo>
                  <a:lnTo>
                    <a:pt x="1962" y="934"/>
                  </a:lnTo>
                  <a:lnTo>
                    <a:pt x="1934" y="765"/>
                  </a:lnTo>
                  <a:lnTo>
                    <a:pt x="1881" y="597"/>
                  </a:lnTo>
                  <a:lnTo>
                    <a:pt x="1802" y="436"/>
                  </a:lnTo>
                  <a:lnTo>
                    <a:pt x="1690" y="281"/>
                  </a:lnTo>
                  <a:lnTo>
                    <a:pt x="1544" y="135"/>
                  </a:lnTo>
                  <a:lnTo>
                    <a:pt x="1541" y="135"/>
                  </a:lnTo>
                  <a:lnTo>
                    <a:pt x="1531" y="132"/>
                  </a:lnTo>
                  <a:lnTo>
                    <a:pt x="1513" y="130"/>
                  </a:lnTo>
                  <a:lnTo>
                    <a:pt x="1491" y="125"/>
                  </a:lnTo>
                  <a:lnTo>
                    <a:pt x="1464" y="120"/>
                  </a:lnTo>
                  <a:lnTo>
                    <a:pt x="1431" y="113"/>
                  </a:lnTo>
                  <a:lnTo>
                    <a:pt x="1393" y="106"/>
                  </a:lnTo>
                  <a:lnTo>
                    <a:pt x="1350" y="99"/>
                  </a:lnTo>
                  <a:lnTo>
                    <a:pt x="1306" y="91"/>
                  </a:lnTo>
                  <a:lnTo>
                    <a:pt x="1258" y="84"/>
                  </a:lnTo>
                  <a:lnTo>
                    <a:pt x="1206" y="75"/>
                  </a:lnTo>
                  <a:lnTo>
                    <a:pt x="1151" y="67"/>
                  </a:lnTo>
                  <a:lnTo>
                    <a:pt x="1096" y="58"/>
                  </a:lnTo>
                  <a:lnTo>
                    <a:pt x="1038" y="49"/>
                  </a:lnTo>
                  <a:lnTo>
                    <a:pt x="979" y="41"/>
                  </a:lnTo>
                  <a:lnTo>
                    <a:pt x="921" y="32"/>
                  </a:lnTo>
                  <a:lnTo>
                    <a:pt x="861" y="25"/>
                  </a:lnTo>
                  <a:lnTo>
                    <a:pt x="801" y="19"/>
                  </a:lnTo>
                  <a:lnTo>
                    <a:pt x="742" y="13"/>
                  </a:lnTo>
                  <a:lnTo>
                    <a:pt x="686" y="8"/>
                  </a:lnTo>
                  <a:lnTo>
                    <a:pt x="629" y="5"/>
                  </a:lnTo>
                  <a:lnTo>
                    <a:pt x="576" y="1"/>
                  </a:lnTo>
                  <a:lnTo>
                    <a:pt x="524" y="0"/>
                  </a:lnTo>
                  <a:lnTo>
                    <a:pt x="474" y="0"/>
                  </a:lnTo>
                  <a:lnTo>
                    <a:pt x="430" y="0"/>
                  </a:lnTo>
                  <a:lnTo>
                    <a:pt x="387" y="3"/>
                  </a:lnTo>
                  <a:lnTo>
                    <a:pt x="351" y="8"/>
                  </a:lnTo>
                  <a:lnTo>
                    <a:pt x="316" y="13"/>
                  </a:lnTo>
                  <a:lnTo>
                    <a:pt x="289" y="22"/>
                  </a:lnTo>
                  <a:lnTo>
                    <a:pt x="267" y="32"/>
                  </a:lnTo>
                  <a:lnTo>
                    <a:pt x="249" y="44"/>
                  </a:lnTo>
                  <a:lnTo>
                    <a:pt x="239" y="60"/>
                  </a:lnTo>
                  <a:close/>
                </a:path>
              </a:pathLst>
            </a:custGeom>
            <a:solidFill>
              <a:srgbClr val="3f3f3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8" name=""/>
            <p:cNvSpPr/>
            <p:nvPr/>
          </p:nvSpPr>
          <p:spPr>
            <a:xfrm>
              <a:off x="1227240" y="3216240"/>
              <a:ext cx="544320" cy="998640"/>
            </a:xfrm>
            <a:custGeom>
              <a:avLst/>
              <a:gdLst/>
              <a:ahLst/>
              <a:rect l="l" t="t" r="r" b="b"/>
              <a:pathLst>
                <a:path w="686" h="1258">
                  <a:moveTo>
                    <a:pt x="6" y="341"/>
                  </a:moveTo>
                  <a:lnTo>
                    <a:pt x="11" y="348"/>
                  </a:lnTo>
                  <a:lnTo>
                    <a:pt x="23" y="369"/>
                  </a:lnTo>
                  <a:lnTo>
                    <a:pt x="42" y="400"/>
                  </a:lnTo>
                  <a:lnTo>
                    <a:pt x="67" y="441"/>
                  </a:lnTo>
                  <a:lnTo>
                    <a:pt x="98" y="492"/>
                  </a:lnTo>
                  <a:lnTo>
                    <a:pt x="136" y="551"/>
                  </a:lnTo>
                  <a:lnTo>
                    <a:pt x="176" y="616"/>
                  </a:lnTo>
                  <a:lnTo>
                    <a:pt x="219" y="685"/>
                  </a:lnTo>
                  <a:lnTo>
                    <a:pt x="263" y="759"/>
                  </a:lnTo>
                  <a:lnTo>
                    <a:pt x="310" y="834"/>
                  </a:lnTo>
                  <a:lnTo>
                    <a:pt x="356" y="910"/>
                  </a:lnTo>
                  <a:lnTo>
                    <a:pt x="402" y="985"/>
                  </a:lnTo>
                  <a:lnTo>
                    <a:pt x="447" y="1061"/>
                  </a:lnTo>
                  <a:lnTo>
                    <a:pt x="492" y="1131"/>
                  </a:lnTo>
                  <a:lnTo>
                    <a:pt x="531" y="1198"/>
                  </a:lnTo>
                  <a:lnTo>
                    <a:pt x="567" y="1258"/>
                  </a:lnTo>
                  <a:lnTo>
                    <a:pt x="571" y="1246"/>
                  </a:lnTo>
                  <a:lnTo>
                    <a:pt x="581" y="1212"/>
                  </a:lnTo>
                  <a:lnTo>
                    <a:pt x="595" y="1157"/>
                  </a:lnTo>
                  <a:lnTo>
                    <a:pt x="612" y="1085"/>
                  </a:lnTo>
                  <a:lnTo>
                    <a:pt x="629" y="1001"/>
                  </a:lnTo>
                  <a:lnTo>
                    <a:pt x="648" y="904"/>
                  </a:lnTo>
                  <a:lnTo>
                    <a:pt x="663" y="801"/>
                  </a:lnTo>
                  <a:lnTo>
                    <a:pt x="677" y="693"/>
                  </a:lnTo>
                  <a:lnTo>
                    <a:pt x="686" y="582"/>
                  </a:lnTo>
                  <a:lnTo>
                    <a:pt x="686" y="472"/>
                  </a:lnTo>
                  <a:lnTo>
                    <a:pt x="680" y="367"/>
                  </a:lnTo>
                  <a:lnTo>
                    <a:pt x="663" y="268"/>
                  </a:lnTo>
                  <a:lnTo>
                    <a:pt x="636" y="178"/>
                  </a:lnTo>
                  <a:lnTo>
                    <a:pt x="596" y="103"/>
                  </a:lnTo>
                  <a:lnTo>
                    <a:pt x="541" y="43"/>
                  </a:lnTo>
                  <a:lnTo>
                    <a:pt x="471" y="0"/>
                  </a:lnTo>
                  <a:lnTo>
                    <a:pt x="466" y="3"/>
                  </a:lnTo>
                  <a:lnTo>
                    <a:pt x="449" y="10"/>
                  </a:lnTo>
                  <a:lnTo>
                    <a:pt x="423" y="22"/>
                  </a:lnTo>
                  <a:lnTo>
                    <a:pt x="389" y="39"/>
                  </a:lnTo>
                  <a:lnTo>
                    <a:pt x="349" y="58"/>
                  </a:lnTo>
                  <a:lnTo>
                    <a:pt x="306" y="80"/>
                  </a:lnTo>
                  <a:lnTo>
                    <a:pt x="260" y="104"/>
                  </a:lnTo>
                  <a:lnTo>
                    <a:pt x="213" y="132"/>
                  </a:lnTo>
                  <a:lnTo>
                    <a:pt x="167" y="159"/>
                  </a:lnTo>
                  <a:lnTo>
                    <a:pt x="124" y="187"/>
                  </a:lnTo>
                  <a:lnTo>
                    <a:pt x="85" y="216"/>
                  </a:lnTo>
                  <a:lnTo>
                    <a:pt x="50" y="244"/>
                  </a:lnTo>
                  <a:lnTo>
                    <a:pt x="24" y="271"/>
                  </a:lnTo>
                  <a:lnTo>
                    <a:pt x="6" y="297"/>
                  </a:lnTo>
                  <a:lnTo>
                    <a:pt x="0" y="321"/>
                  </a:lnTo>
                  <a:lnTo>
                    <a:pt x="6" y="341"/>
                  </a:lnTo>
                  <a:close/>
                </a:path>
              </a:pathLst>
            </a:custGeom>
            <a:solidFill>
              <a:srgbClr val="bfbfb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9" name=""/>
            <p:cNvSpPr/>
            <p:nvPr/>
          </p:nvSpPr>
          <p:spPr>
            <a:xfrm>
              <a:off x="1330200" y="3459240"/>
              <a:ext cx="247680" cy="606240"/>
            </a:xfrm>
            <a:custGeom>
              <a:avLst/>
              <a:gdLst/>
              <a:ahLst/>
              <a:rect l="l" t="t" r="r" b="b"/>
              <a:pathLst>
                <a:path w="311" h="764">
                  <a:moveTo>
                    <a:pt x="26" y="122"/>
                  </a:moveTo>
                  <a:lnTo>
                    <a:pt x="58" y="189"/>
                  </a:lnTo>
                  <a:lnTo>
                    <a:pt x="89" y="260"/>
                  </a:lnTo>
                  <a:lnTo>
                    <a:pt x="120" y="332"/>
                  </a:lnTo>
                  <a:lnTo>
                    <a:pt x="151" y="409"/>
                  </a:lnTo>
                  <a:lnTo>
                    <a:pt x="182" y="486"/>
                  </a:lnTo>
                  <a:lnTo>
                    <a:pt x="211" y="563"/>
                  </a:lnTo>
                  <a:lnTo>
                    <a:pt x="242" y="641"/>
                  </a:lnTo>
                  <a:lnTo>
                    <a:pt x="273" y="716"/>
                  </a:lnTo>
                  <a:lnTo>
                    <a:pt x="283" y="740"/>
                  </a:lnTo>
                  <a:lnTo>
                    <a:pt x="294" y="757"/>
                  </a:lnTo>
                  <a:lnTo>
                    <a:pt x="302" y="764"/>
                  </a:lnTo>
                  <a:lnTo>
                    <a:pt x="307" y="759"/>
                  </a:lnTo>
                  <a:lnTo>
                    <a:pt x="311" y="744"/>
                  </a:lnTo>
                  <a:lnTo>
                    <a:pt x="309" y="721"/>
                  </a:lnTo>
                  <a:lnTo>
                    <a:pt x="302" y="696"/>
                  </a:lnTo>
                  <a:lnTo>
                    <a:pt x="294" y="666"/>
                  </a:lnTo>
                  <a:lnTo>
                    <a:pt x="261" y="584"/>
                  </a:lnTo>
                  <a:lnTo>
                    <a:pt x="227" y="500"/>
                  </a:lnTo>
                  <a:lnTo>
                    <a:pt x="194" y="416"/>
                  </a:lnTo>
                  <a:lnTo>
                    <a:pt x="161" y="330"/>
                  </a:lnTo>
                  <a:lnTo>
                    <a:pt x="127" y="248"/>
                  </a:lnTo>
                  <a:lnTo>
                    <a:pt x="94" y="167"/>
                  </a:lnTo>
                  <a:lnTo>
                    <a:pt x="60" y="91"/>
                  </a:lnTo>
                  <a:lnTo>
                    <a:pt x="26" y="21"/>
                  </a:lnTo>
                  <a:lnTo>
                    <a:pt x="15" y="5"/>
                  </a:lnTo>
                  <a:lnTo>
                    <a:pt x="9" y="0"/>
                  </a:lnTo>
                  <a:lnTo>
                    <a:pt x="2" y="5"/>
                  </a:lnTo>
                  <a:lnTo>
                    <a:pt x="0" y="21"/>
                  </a:lnTo>
                  <a:lnTo>
                    <a:pt x="2" y="45"/>
                  </a:lnTo>
                  <a:lnTo>
                    <a:pt x="9" y="71"/>
                  </a:lnTo>
                  <a:lnTo>
                    <a:pt x="17" y="98"/>
                  </a:lnTo>
                  <a:lnTo>
                    <a:pt x="26" y="122"/>
                  </a:lnTo>
                  <a:lnTo>
                    <a:pt x="26" y="122"/>
                  </a:lnTo>
                  <a:close/>
                </a:path>
              </a:pathLst>
            </a:custGeom>
            <a:solidFill>
              <a:srgbClr val="7f7f7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0" name=""/>
            <p:cNvSpPr/>
            <p:nvPr/>
          </p:nvSpPr>
          <p:spPr>
            <a:xfrm>
              <a:off x="1432080" y="3440160"/>
              <a:ext cx="247320" cy="606240"/>
            </a:xfrm>
            <a:custGeom>
              <a:avLst/>
              <a:gdLst/>
              <a:ahLst/>
              <a:rect l="l" t="t" r="r" b="b"/>
              <a:pathLst>
                <a:path w="313" h="764">
                  <a:moveTo>
                    <a:pt x="27" y="122"/>
                  </a:moveTo>
                  <a:lnTo>
                    <a:pt x="60" y="189"/>
                  </a:lnTo>
                  <a:lnTo>
                    <a:pt x="91" y="260"/>
                  </a:lnTo>
                  <a:lnTo>
                    <a:pt x="122" y="332"/>
                  </a:lnTo>
                  <a:lnTo>
                    <a:pt x="153" y="409"/>
                  </a:lnTo>
                  <a:lnTo>
                    <a:pt x="184" y="486"/>
                  </a:lnTo>
                  <a:lnTo>
                    <a:pt x="213" y="563"/>
                  </a:lnTo>
                  <a:lnTo>
                    <a:pt x="244" y="642"/>
                  </a:lnTo>
                  <a:lnTo>
                    <a:pt x="275" y="718"/>
                  </a:lnTo>
                  <a:lnTo>
                    <a:pt x="285" y="742"/>
                  </a:lnTo>
                  <a:lnTo>
                    <a:pt x="295" y="757"/>
                  </a:lnTo>
                  <a:lnTo>
                    <a:pt x="304" y="764"/>
                  </a:lnTo>
                  <a:lnTo>
                    <a:pt x="309" y="759"/>
                  </a:lnTo>
                  <a:lnTo>
                    <a:pt x="313" y="744"/>
                  </a:lnTo>
                  <a:lnTo>
                    <a:pt x="311" y="721"/>
                  </a:lnTo>
                  <a:lnTo>
                    <a:pt x="304" y="696"/>
                  </a:lnTo>
                  <a:lnTo>
                    <a:pt x="295" y="666"/>
                  </a:lnTo>
                  <a:lnTo>
                    <a:pt x="263" y="584"/>
                  </a:lnTo>
                  <a:lnTo>
                    <a:pt x="228" y="500"/>
                  </a:lnTo>
                  <a:lnTo>
                    <a:pt x="196" y="416"/>
                  </a:lnTo>
                  <a:lnTo>
                    <a:pt x="163" y="330"/>
                  </a:lnTo>
                  <a:lnTo>
                    <a:pt x="129" y="247"/>
                  </a:lnTo>
                  <a:lnTo>
                    <a:pt x="96" y="167"/>
                  </a:lnTo>
                  <a:lnTo>
                    <a:pt x="62" y="91"/>
                  </a:lnTo>
                  <a:lnTo>
                    <a:pt x="27" y="21"/>
                  </a:lnTo>
                  <a:lnTo>
                    <a:pt x="17" y="5"/>
                  </a:lnTo>
                  <a:lnTo>
                    <a:pt x="9" y="0"/>
                  </a:lnTo>
                  <a:lnTo>
                    <a:pt x="2" y="5"/>
                  </a:lnTo>
                  <a:lnTo>
                    <a:pt x="0" y="21"/>
                  </a:lnTo>
                  <a:lnTo>
                    <a:pt x="2" y="45"/>
                  </a:lnTo>
                  <a:lnTo>
                    <a:pt x="9" y="71"/>
                  </a:lnTo>
                  <a:lnTo>
                    <a:pt x="17" y="98"/>
                  </a:lnTo>
                  <a:lnTo>
                    <a:pt x="27" y="122"/>
                  </a:lnTo>
                  <a:lnTo>
                    <a:pt x="27" y="122"/>
                  </a:lnTo>
                  <a:close/>
                </a:path>
              </a:pathLst>
            </a:custGeom>
            <a:solidFill>
              <a:srgbClr val="7f7f7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1" name=""/>
            <p:cNvSpPr/>
            <p:nvPr/>
          </p:nvSpPr>
          <p:spPr>
            <a:xfrm>
              <a:off x="1512720" y="3367080"/>
              <a:ext cx="246240" cy="606600"/>
            </a:xfrm>
            <a:custGeom>
              <a:avLst/>
              <a:gdLst/>
              <a:ahLst/>
              <a:rect l="l" t="t" r="r" b="b"/>
              <a:pathLst>
                <a:path w="311" h="764">
                  <a:moveTo>
                    <a:pt x="28" y="122"/>
                  </a:moveTo>
                  <a:lnTo>
                    <a:pt x="60" y="189"/>
                  </a:lnTo>
                  <a:lnTo>
                    <a:pt x="91" y="260"/>
                  </a:lnTo>
                  <a:lnTo>
                    <a:pt x="122" y="332"/>
                  </a:lnTo>
                  <a:lnTo>
                    <a:pt x="151" y="409"/>
                  </a:lnTo>
                  <a:lnTo>
                    <a:pt x="182" y="486"/>
                  </a:lnTo>
                  <a:lnTo>
                    <a:pt x="212" y="563"/>
                  </a:lnTo>
                  <a:lnTo>
                    <a:pt x="242" y="642"/>
                  </a:lnTo>
                  <a:lnTo>
                    <a:pt x="273" y="718"/>
                  </a:lnTo>
                  <a:lnTo>
                    <a:pt x="284" y="742"/>
                  </a:lnTo>
                  <a:lnTo>
                    <a:pt x="294" y="759"/>
                  </a:lnTo>
                  <a:lnTo>
                    <a:pt x="303" y="764"/>
                  </a:lnTo>
                  <a:lnTo>
                    <a:pt x="309" y="759"/>
                  </a:lnTo>
                  <a:lnTo>
                    <a:pt x="311" y="744"/>
                  </a:lnTo>
                  <a:lnTo>
                    <a:pt x="309" y="721"/>
                  </a:lnTo>
                  <a:lnTo>
                    <a:pt x="303" y="696"/>
                  </a:lnTo>
                  <a:lnTo>
                    <a:pt x="294" y="666"/>
                  </a:lnTo>
                  <a:lnTo>
                    <a:pt x="261" y="584"/>
                  </a:lnTo>
                  <a:lnTo>
                    <a:pt x="227" y="500"/>
                  </a:lnTo>
                  <a:lnTo>
                    <a:pt x="194" y="416"/>
                  </a:lnTo>
                  <a:lnTo>
                    <a:pt x="162" y="332"/>
                  </a:lnTo>
                  <a:lnTo>
                    <a:pt x="129" y="248"/>
                  </a:lnTo>
                  <a:lnTo>
                    <a:pt x="95" y="169"/>
                  </a:lnTo>
                  <a:lnTo>
                    <a:pt x="60" y="93"/>
                  </a:lnTo>
                  <a:lnTo>
                    <a:pt x="26" y="23"/>
                  </a:lnTo>
                  <a:lnTo>
                    <a:pt x="16" y="5"/>
                  </a:lnTo>
                  <a:lnTo>
                    <a:pt x="7" y="0"/>
                  </a:lnTo>
                  <a:lnTo>
                    <a:pt x="2" y="5"/>
                  </a:lnTo>
                  <a:lnTo>
                    <a:pt x="0" y="21"/>
                  </a:lnTo>
                  <a:lnTo>
                    <a:pt x="2" y="45"/>
                  </a:lnTo>
                  <a:lnTo>
                    <a:pt x="9" y="71"/>
                  </a:lnTo>
                  <a:lnTo>
                    <a:pt x="18" y="98"/>
                  </a:lnTo>
                  <a:lnTo>
                    <a:pt x="28" y="122"/>
                  </a:lnTo>
                  <a:lnTo>
                    <a:pt x="28" y="122"/>
                  </a:lnTo>
                  <a:close/>
                </a:path>
              </a:pathLst>
            </a:custGeom>
            <a:solidFill>
              <a:srgbClr val="7f7f7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2" name=""/>
            <p:cNvSpPr/>
            <p:nvPr/>
          </p:nvSpPr>
          <p:spPr>
            <a:xfrm>
              <a:off x="1571760" y="3305160"/>
              <a:ext cx="247680" cy="606600"/>
            </a:xfrm>
            <a:custGeom>
              <a:avLst/>
              <a:gdLst/>
              <a:ahLst/>
              <a:rect l="l" t="t" r="r" b="b"/>
              <a:pathLst>
                <a:path w="313" h="764">
                  <a:moveTo>
                    <a:pt x="28" y="122"/>
                  </a:moveTo>
                  <a:lnTo>
                    <a:pt x="60" y="187"/>
                  </a:lnTo>
                  <a:lnTo>
                    <a:pt x="91" y="258"/>
                  </a:lnTo>
                  <a:lnTo>
                    <a:pt x="122" y="332"/>
                  </a:lnTo>
                  <a:lnTo>
                    <a:pt x="153" y="407"/>
                  </a:lnTo>
                  <a:lnTo>
                    <a:pt x="184" y="484"/>
                  </a:lnTo>
                  <a:lnTo>
                    <a:pt x="213" y="562"/>
                  </a:lnTo>
                  <a:lnTo>
                    <a:pt x="244" y="641"/>
                  </a:lnTo>
                  <a:lnTo>
                    <a:pt x="275" y="716"/>
                  </a:lnTo>
                  <a:lnTo>
                    <a:pt x="285" y="740"/>
                  </a:lnTo>
                  <a:lnTo>
                    <a:pt x="296" y="757"/>
                  </a:lnTo>
                  <a:lnTo>
                    <a:pt x="304" y="764"/>
                  </a:lnTo>
                  <a:lnTo>
                    <a:pt x="309" y="759"/>
                  </a:lnTo>
                  <a:lnTo>
                    <a:pt x="313" y="744"/>
                  </a:lnTo>
                  <a:lnTo>
                    <a:pt x="311" y="721"/>
                  </a:lnTo>
                  <a:lnTo>
                    <a:pt x="304" y="694"/>
                  </a:lnTo>
                  <a:lnTo>
                    <a:pt x="296" y="666"/>
                  </a:lnTo>
                  <a:lnTo>
                    <a:pt x="263" y="584"/>
                  </a:lnTo>
                  <a:lnTo>
                    <a:pt x="229" y="500"/>
                  </a:lnTo>
                  <a:lnTo>
                    <a:pt x="196" y="416"/>
                  </a:lnTo>
                  <a:lnTo>
                    <a:pt x="163" y="330"/>
                  </a:lnTo>
                  <a:lnTo>
                    <a:pt x="131" y="248"/>
                  </a:lnTo>
                  <a:lnTo>
                    <a:pt x="96" y="167"/>
                  </a:lnTo>
                  <a:lnTo>
                    <a:pt x="62" y="91"/>
                  </a:lnTo>
                  <a:lnTo>
                    <a:pt x="28" y="21"/>
                  </a:lnTo>
                  <a:lnTo>
                    <a:pt x="17" y="5"/>
                  </a:lnTo>
                  <a:lnTo>
                    <a:pt x="9" y="0"/>
                  </a:lnTo>
                  <a:lnTo>
                    <a:pt x="2" y="5"/>
                  </a:lnTo>
                  <a:lnTo>
                    <a:pt x="0" y="21"/>
                  </a:lnTo>
                  <a:lnTo>
                    <a:pt x="4" y="45"/>
                  </a:lnTo>
                  <a:lnTo>
                    <a:pt x="9" y="71"/>
                  </a:lnTo>
                  <a:lnTo>
                    <a:pt x="17" y="98"/>
                  </a:lnTo>
                  <a:lnTo>
                    <a:pt x="28" y="122"/>
                  </a:lnTo>
                  <a:lnTo>
                    <a:pt x="28" y="122"/>
                  </a:lnTo>
                  <a:close/>
                </a:path>
              </a:pathLst>
            </a:custGeom>
            <a:solidFill>
              <a:srgbClr val="7f7f7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3" name=""/>
            <p:cNvSpPr/>
            <p:nvPr/>
          </p:nvSpPr>
          <p:spPr>
            <a:xfrm>
              <a:off x="598320" y="2743200"/>
              <a:ext cx="1487520" cy="1403280"/>
            </a:xfrm>
            <a:custGeom>
              <a:avLst/>
              <a:gdLst/>
              <a:ahLst/>
              <a:rect l="l" t="t" r="r" b="b"/>
              <a:pathLst>
                <a:path w="1873" h="1768">
                  <a:moveTo>
                    <a:pt x="206" y="62"/>
                  </a:moveTo>
                  <a:lnTo>
                    <a:pt x="202" y="64"/>
                  </a:lnTo>
                  <a:lnTo>
                    <a:pt x="192" y="69"/>
                  </a:lnTo>
                  <a:lnTo>
                    <a:pt x="180" y="77"/>
                  </a:lnTo>
                  <a:lnTo>
                    <a:pt x="165" y="88"/>
                  </a:lnTo>
                  <a:lnTo>
                    <a:pt x="152" y="101"/>
                  </a:lnTo>
                  <a:lnTo>
                    <a:pt x="140" y="119"/>
                  </a:lnTo>
                  <a:lnTo>
                    <a:pt x="137" y="137"/>
                  </a:lnTo>
                  <a:lnTo>
                    <a:pt x="139" y="158"/>
                  </a:lnTo>
                  <a:lnTo>
                    <a:pt x="130" y="161"/>
                  </a:lnTo>
                  <a:lnTo>
                    <a:pt x="106" y="170"/>
                  </a:lnTo>
                  <a:lnTo>
                    <a:pt x="75" y="187"/>
                  </a:lnTo>
                  <a:lnTo>
                    <a:pt x="44" y="209"/>
                  </a:lnTo>
                  <a:lnTo>
                    <a:pt x="17" y="240"/>
                  </a:lnTo>
                  <a:lnTo>
                    <a:pt x="0" y="278"/>
                  </a:lnTo>
                  <a:lnTo>
                    <a:pt x="1" y="325"/>
                  </a:lnTo>
                  <a:lnTo>
                    <a:pt x="25" y="379"/>
                  </a:lnTo>
                  <a:lnTo>
                    <a:pt x="29" y="383"/>
                  </a:lnTo>
                  <a:lnTo>
                    <a:pt x="36" y="393"/>
                  </a:lnTo>
                  <a:lnTo>
                    <a:pt x="49" y="410"/>
                  </a:lnTo>
                  <a:lnTo>
                    <a:pt x="67" y="431"/>
                  </a:lnTo>
                  <a:lnTo>
                    <a:pt x="87" y="457"/>
                  </a:lnTo>
                  <a:lnTo>
                    <a:pt x="111" y="486"/>
                  </a:lnTo>
                  <a:lnTo>
                    <a:pt x="137" y="515"/>
                  </a:lnTo>
                  <a:lnTo>
                    <a:pt x="166" y="548"/>
                  </a:lnTo>
                  <a:lnTo>
                    <a:pt x="195" y="580"/>
                  </a:lnTo>
                  <a:lnTo>
                    <a:pt x="226" y="611"/>
                  </a:lnTo>
                  <a:lnTo>
                    <a:pt x="259" y="642"/>
                  </a:lnTo>
                  <a:lnTo>
                    <a:pt x="290" y="670"/>
                  </a:lnTo>
                  <a:lnTo>
                    <a:pt x="321" y="694"/>
                  </a:lnTo>
                  <a:lnTo>
                    <a:pt x="350" y="712"/>
                  </a:lnTo>
                  <a:lnTo>
                    <a:pt x="379" y="728"/>
                  </a:lnTo>
                  <a:lnTo>
                    <a:pt x="405" y="737"/>
                  </a:lnTo>
                  <a:lnTo>
                    <a:pt x="408" y="740"/>
                  </a:lnTo>
                  <a:lnTo>
                    <a:pt x="420" y="750"/>
                  </a:lnTo>
                  <a:lnTo>
                    <a:pt x="438" y="764"/>
                  </a:lnTo>
                  <a:lnTo>
                    <a:pt x="462" y="785"/>
                  </a:lnTo>
                  <a:lnTo>
                    <a:pt x="491" y="805"/>
                  </a:lnTo>
                  <a:lnTo>
                    <a:pt x="523" y="829"/>
                  </a:lnTo>
                  <a:lnTo>
                    <a:pt x="561" y="853"/>
                  </a:lnTo>
                  <a:lnTo>
                    <a:pt x="602" y="877"/>
                  </a:lnTo>
                  <a:lnTo>
                    <a:pt x="647" y="900"/>
                  </a:lnTo>
                  <a:lnTo>
                    <a:pt x="693" y="920"/>
                  </a:lnTo>
                  <a:lnTo>
                    <a:pt x="742" y="936"/>
                  </a:lnTo>
                  <a:lnTo>
                    <a:pt x="791" y="946"/>
                  </a:lnTo>
                  <a:lnTo>
                    <a:pt x="841" y="951"/>
                  </a:lnTo>
                  <a:lnTo>
                    <a:pt x="889" y="949"/>
                  </a:lnTo>
                  <a:lnTo>
                    <a:pt x="939" y="939"/>
                  </a:lnTo>
                  <a:lnTo>
                    <a:pt x="985" y="918"/>
                  </a:lnTo>
                  <a:lnTo>
                    <a:pt x="1291" y="690"/>
                  </a:lnTo>
                  <a:lnTo>
                    <a:pt x="1300" y="721"/>
                  </a:lnTo>
                  <a:lnTo>
                    <a:pt x="1322" y="807"/>
                  </a:lnTo>
                  <a:lnTo>
                    <a:pt x="1353" y="932"/>
                  </a:lnTo>
                  <a:lnTo>
                    <a:pt x="1384" y="1090"/>
                  </a:lnTo>
                  <a:lnTo>
                    <a:pt x="1411" y="1264"/>
                  </a:lnTo>
                  <a:lnTo>
                    <a:pt x="1429" y="1442"/>
                  </a:lnTo>
                  <a:lnTo>
                    <a:pt x="1429" y="1615"/>
                  </a:lnTo>
                  <a:lnTo>
                    <a:pt x="1406" y="1768"/>
                  </a:lnTo>
                  <a:lnTo>
                    <a:pt x="1413" y="1768"/>
                  </a:lnTo>
                  <a:lnTo>
                    <a:pt x="1432" y="1768"/>
                  </a:lnTo>
                  <a:lnTo>
                    <a:pt x="1458" y="1765"/>
                  </a:lnTo>
                  <a:lnTo>
                    <a:pt x="1489" y="1756"/>
                  </a:lnTo>
                  <a:lnTo>
                    <a:pt x="1520" y="1744"/>
                  </a:lnTo>
                  <a:lnTo>
                    <a:pt x="1547" y="1724"/>
                  </a:lnTo>
                  <a:lnTo>
                    <a:pt x="1568" y="1694"/>
                  </a:lnTo>
                  <a:lnTo>
                    <a:pt x="1578" y="1653"/>
                  </a:lnTo>
                  <a:lnTo>
                    <a:pt x="1580" y="1652"/>
                  </a:lnTo>
                  <a:lnTo>
                    <a:pt x="1587" y="1645"/>
                  </a:lnTo>
                  <a:lnTo>
                    <a:pt x="1595" y="1636"/>
                  </a:lnTo>
                  <a:lnTo>
                    <a:pt x="1607" y="1624"/>
                  </a:lnTo>
                  <a:lnTo>
                    <a:pt x="1623" y="1612"/>
                  </a:lnTo>
                  <a:lnTo>
                    <a:pt x="1642" y="1597"/>
                  </a:lnTo>
                  <a:lnTo>
                    <a:pt x="1660" y="1583"/>
                  </a:lnTo>
                  <a:lnTo>
                    <a:pt x="1683" y="1567"/>
                  </a:lnTo>
                  <a:lnTo>
                    <a:pt x="1705" y="1554"/>
                  </a:lnTo>
                  <a:lnTo>
                    <a:pt x="1729" y="1542"/>
                  </a:lnTo>
                  <a:lnTo>
                    <a:pt x="1753" y="1531"/>
                  </a:lnTo>
                  <a:lnTo>
                    <a:pt x="1779" y="1524"/>
                  </a:lnTo>
                  <a:lnTo>
                    <a:pt x="1803" y="1521"/>
                  </a:lnTo>
                  <a:lnTo>
                    <a:pt x="1827" y="1521"/>
                  </a:lnTo>
                  <a:lnTo>
                    <a:pt x="1851" y="1528"/>
                  </a:lnTo>
                  <a:lnTo>
                    <a:pt x="1873" y="1538"/>
                  </a:lnTo>
                  <a:lnTo>
                    <a:pt x="1873" y="1533"/>
                  </a:lnTo>
                  <a:lnTo>
                    <a:pt x="1870" y="1518"/>
                  </a:lnTo>
                  <a:lnTo>
                    <a:pt x="1867" y="1492"/>
                  </a:lnTo>
                  <a:lnTo>
                    <a:pt x="1860" y="1458"/>
                  </a:lnTo>
                  <a:lnTo>
                    <a:pt x="1853" y="1415"/>
                  </a:lnTo>
                  <a:lnTo>
                    <a:pt x="1842" y="1365"/>
                  </a:lnTo>
                  <a:lnTo>
                    <a:pt x="1829" y="1310"/>
                  </a:lnTo>
                  <a:lnTo>
                    <a:pt x="1813" y="1246"/>
                  </a:lnTo>
                  <a:lnTo>
                    <a:pt x="1796" y="1181"/>
                  </a:lnTo>
                  <a:lnTo>
                    <a:pt x="1774" y="1109"/>
                  </a:lnTo>
                  <a:lnTo>
                    <a:pt x="1750" y="1035"/>
                  </a:lnTo>
                  <a:lnTo>
                    <a:pt x="1722" y="958"/>
                  </a:lnTo>
                  <a:lnTo>
                    <a:pt x="1691" y="879"/>
                  </a:lnTo>
                  <a:lnTo>
                    <a:pt x="1657" y="798"/>
                  </a:lnTo>
                  <a:lnTo>
                    <a:pt x="1617" y="719"/>
                  </a:lnTo>
                  <a:lnTo>
                    <a:pt x="1576" y="639"/>
                  </a:lnTo>
                  <a:lnTo>
                    <a:pt x="1528" y="561"/>
                  </a:lnTo>
                  <a:lnTo>
                    <a:pt x="1477" y="484"/>
                  </a:lnTo>
                  <a:lnTo>
                    <a:pt x="1422" y="410"/>
                  </a:lnTo>
                  <a:lnTo>
                    <a:pt x="1362" y="340"/>
                  </a:lnTo>
                  <a:lnTo>
                    <a:pt x="1296" y="275"/>
                  </a:lnTo>
                  <a:lnTo>
                    <a:pt x="1226" y="215"/>
                  </a:lnTo>
                  <a:lnTo>
                    <a:pt x="1150" y="160"/>
                  </a:lnTo>
                  <a:lnTo>
                    <a:pt x="1070" y="112"/>
                  </a:lnTo>
                  <a:lnTo>
                    <a:pt x="982" y="70"/>
                  </a:lnTo>
                  <a:lnTo>
                    <a:pt x="891" y="40"/>
                  </a:lnTo>
                  <a:lnTo>
                    <a:pt x="791" y="16"/>
                  </a:lnTo>
                  <a:lnTo>
                    <a:pt x="688" y="2"/>
                  </a:lnTo>
                  <a:lnTo>
                    <a:pt x="577" y="0"/>
                  </a:lnTo>
                  <a:lnTo>
                    <a:pt x="460" y="7"/>
                  </a:lnTo>
                  <a:lnTo>
                    <a:pt x="336" y="28"/>
                  </a:lnTo>
                  <a:lnTo>
                    <a:pt x="206" y="62"/>
                  </a:lnTo>
                  <a:close/>
                </a:path>
              </a:pathLst>
            </a:custGeom>
            <a:solidFill>
              <a:srgbClr val="d1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4" name=""/>
            <p:cNvSpPr/>
            <p:nvPr/>
          </p:nvSpPr>
          <p:spPr>
            <a:xfrm>
              <a:off x="558720" y="2289240"/>
              <a:ext cx="360360" cy="338040"/>
            </a:xfrm>
            <a:custGeom>
              <a:avLst/>
              <a:gdLst/>
              <a:ahLst/>
              <a:rect l="l" t="t" r="r" b="b"/>
              <a:pathLst>
                <a:path w="455" h="426">
                  <a:moveTo>
                    <a:pt x="150" y="0"/>
                  </a:moveTo>
                  <a:lnTo>
                    <a:pt x="146" y="2"/>
                  </a:lnTo>
                  <a:lnTo>
                    <a:pt x="138" y="7"/>
                  </a:lnTo>
                  <a:lnTo>
                    <a:pt x="122" y="16"/>
                  </a:lnTo>
                  <a:lnTo>
                    <a:pt x="105" y="28"/>
                  </a:lnTo>
                  <a:lnTo>
                    <a:pt x="86" y="43"/>
                  </a:lnTo>
                  <a:lnTo>
                    <a:pt x="65" y="62"/>
                  </a:lnTo>
                  <a:lnTo>
                    <a:pt x="46" y="85"/>
                  </a:lnTo>
                  <a:lnTo>
                    <a:pt x="29" y="109"/>
                  </a:lnTo>
                  <a:lnTo>
                    <a:pt x="14" y="136"/>
                  </a:lnTo>
                  <a:lnTo>
                    <a:pt x="4" y="167"/>
                  </a:lnTo>
                  <a:lnTo>
                    <a:pt x="0" y="201"/>
                  </a:lnTo>
                  <a:lnTo>
                    <a:pt x="2" y="237"/>
                  </a:lnTo>
                  <a:lnTo>
                    <a:pt x="12" y="277"/>
                  </a:lnTo>
                  <a:lnTo>
                    <a:pt x="33" y="320"/>
                  </a:lnTo>
                  <a:lnTo>
                    <a:pt x="64" y="364"/>
                  </a:lnTo>
                  <a:lnTo>
                    <a:pt x="107" y="411"/>
                  </a:lnTo>
                  <a:lnTo>
                    <a:pt x="112" y="411"/>
                  </a:lnTo>
                  <a:lnTo>
                    <a:pt x="124" y="414"/>
                  </a:lnTo>
                  <a:lnTo>
                    <a:pt x="143" y="416"/>
                  </a:lnTo>
                  <a:lnTo>
                    <a:pt x="167" y="419"/>
                  </a:lnTo>
                  <a:lnTo>
                    <a:pt x="196" y="423"/>
                  </a:lnTo>
                  <a:lnTo>
                    <a:pt x="229" y="424"/>
                  </a:lnTo>
                  <a:lnTo>
                    <a:pt x="261" y="426"/>
                  </a:lnTo>
                  <a:lnTo>
                    <a:pt x="297" y="424"/>
                  </a:lnTo>
                  <a:lnTo>
                    <a:pt x="330" y="421"/>
                  </a:lnTo>
                  <a:lnTo>
                    <a:pt x="363" y="414"/>
                  </a:lnTo>
                  <a:lnTo>
                    <a:pt x="392" y="406"/>
                  </a:lnTo>
                  <a:lnTo>
                    <a:pt x="417" y="392"/>
                  </a:lnTo>
                  <a:lnTo>
                    <a:pt x="436" y="375"/>
                  </a:lnTo>
                  <a:lnTo>
                    <a:pt x="450" y="351"/>
                  </a:lnTo>
                  <a:lnTo>
                    <a:pt x="455" y="323"/>
                  </a:lnTo>
                  <a:lnTo>
                    <a:pt x="452" y="289"/>
                  </a:lnTo>
                  <a:lnTo>
                    <a:pt x="452" y="285"/>
                  </a:lnTo>
                  <a:lnTo>
                    <a:pt x="450" y="275"/>
                  </a:lnTo>
                  <a:lnTo>
                    <a:pt x="447" y="261"/>
                  </a:lnTo>
                  <a:lnTo>
                    <a:pt x="442" y="241"/>
                  </a:lnTo>
                  <a:lnTo>
                    <a:pt x="435" y="218"/>
                  </a:lnTo>
                  <a:lnTo>
                    <a:pt x="424" y="193"/>
                  </a:lnTo>
                  <a:lnTo>
                    <a:pt x="414" y="165"/>
                  </a:lnTo>
                  <a:lnTo>
                    <a:pt x="399" y="138"/>
                  </a:lnTo>
                  <a:lnTo>
                    <a:pt x="381" y="110"/>
                  </a:lnTo>
                  <a:lnTo>
                    <a:pt x="359" y="85"/>
                  </a:lnTo>
                  <a:lnTo>
                    <a:pt x="335" y="60"/>
                  </a:lnTo>
                  <a:lnTo>
                    <a:pt x="308" y="38"/>
                  </a:lnTo>
                  <a:lnTo>
                    <a:pt x="275" y="21"/>
                  </a:lnTo>
                  <a:lnTo>
                    <a:pt x="237" y="7"/>
                  </a:lnTo>
                  <a:lnTo>
                    <a:pt x="196" y="0"/>
                  </a:lnTo>
                  <a:lnTo>
                    <a:pt x="150" y="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5" name=""/>
            <p:cNvSpPr/>
            <p:nvPr/>
          </p:nvSpPr>
          <p:spPr>
            <a:xfrm>
              <a:off x="714240" y="1986120"/>
              <a:ext cx="863640" cy="1214280"/>
            </a:xfrm>
            <a:custGeom>
              <a:avLst/>
              <a:gdLst/>
              <a:ahLst/>
              <a:rect l="l" t="t" r="r" b="b"/>
              <a:pathLst>
                <a:path w="1087" h="1531">
                  <a:moveTo>
                    <a:pt x="259" y="739"/>
                  </a:moveTo>
                  <a:lnTo>
                    <a:pt x="250" y="721"/>
                  </a:lnTo>
                  <a:lnTo>
                    <a:pt x="226" y="669"/>
                  </a:lnTo>
                  <a:lnTo>
                    <a:pt x="192" y="600"/>
                  </a:lnTo>
                  <a:lnTo>
                    <a:pt x="151" y="521"/>
                  </a:lnTo>
                  <a:lnTo>
                    <a:pt x="108" y="446"/>
                  </a:lnTo>
                  <a:lnTo>
                    <a:pt x="65" y="386"/>
                  </a:lnTo>
                  <a:lnTo>
                    <a:pt x="27" y="350"/>
                  </a:lnTo>
                  <a:lnTo>
                    <a:pt x="0" y="353"/>
                  </a:lnTo>
                  <a:lnTo>
                    <a:pt x="3" y="346"/>
                  </a:lnTo>
                  <a:lnTo>
                    <a:pt x="13" y="326"/>
                  </a:lnTo>
                  <a:lnTo>
                    <a:pt x="32" y="297"/>
                  </a:lnTo>
                  <a:lnTo>
                    <a:pt x="56" y="259"/>
                  </a:lnTo>
                  <a:lnTo>
                    <a:pt x="87" y="218"/>
                  </a:lnTo>
                  <a:lnTo>
                    <a:pt x="125" y="173"/>
                  </a:lnTo>
                  <a:lnTo>
                    <a:pt x="170" y="128"/>
                  </a:lnTo>
                  <a:lnTo>
                    <a:pt x="219" y="87"/>
                  </a:lnTo>
                  <a:lnTo>
                    <a:pt x="276" y="51"/>
                  </a:lnTo>
                  <a:lnTo>
                    <a:pt x="338" y="22"/>
                  </a:lnTo>
                  <a:lnTo>
                    <a:pt x="407" y="5"/>
                  </a:lnTo>
                  <a:lnTo>
                    <a:pt x="481" y="0"/>
                  </a:lnTo>
                  <a:lnTo>
                    <a:pt x="560" y="10"/>
                  </a:lnTo>
                  <a:lnTo>
                    <a:pt x="645" y="39"/>
                  </a:lnTo>
                  <a:lnTo>
                    <a:pt x="735" y="89"/>
                  </a:lnTo>
                  <a:lnTo>
                    <a:pt x="829" y="161"/>
                  </a:lnTo>
                  <a:lnTo>
                    <a:pt x="838" y="175"/>
                  </a:lnTo>
                  <a:lnTo>
                    <a:pt x="858" y="209"/>
                  </a:lnTo>
                  <a:lnTo>
                    <a:pt x="888" y="260"/>
                  </a:lnTo>
                  <a:lnTo>
                    <a:pt x="922" y="321"/>
                  </a:lnTo>
                  <a:lnTo>
                    <a:pt x="953" y="386"/>
                  </a:lnTo>
                  <a:lnTo>
                    <a:pt x="979" y="449"/>
                  </a:lnTo>
                  <a:lnTo>
                    <a:pt x="994" y="506"/>
                  </a:lnTo>
                  <a:lnTo>
                    <a:pt x="994" y="547"/>
                  </a:lnTo>
                  <a:lnTo>
                    <a:pt x="999" y="554"/>
                  </a:lnTo>
                  <a:lnTo>
                    <a:pt x="1013" y="571"/>
                  </a:lnTo>
                  <a:lnTo>
                    <a:pt x="1030" y="597"/>
                  </a:lnTo>
                  <a:lnTo>
                    <a:pt x="1047" y="631"/>
                  </a:lnTo>
                  <a:lnTo>
                    <a:pt x="1059" y="669"/>
                  </a:lnTo>
                  <a:lnTo>
                    <a:pt x="1064" y="709"/>
                  </a:lnTo>
                  <a:lnTo>
                    <a:pt x="1058" y="748"/>
                  </a:lnTo>
                  <a:lnTo>
                    <a:pt x="1035" y="784"/>
                  </a:lnTo>
                  <a:lnTo>
                    <a:pt x="1040" y="796"/>
                  </a:lnTo>
                  <a:lnTo>
                    <a:pt x="1052" y="832"/>
                  </a:lnTo>
                  <a:lnTo>
                    <a:pt x="1066" y="885"/>
                  </a:lnTo>
                  <a:lnTo>
                    <a:pt x="1080" y="951"/>
                  </a:lnTo>
                  <a:lnTo>
                    <a:pt x="1087" y="1023"/>
                  </a:lnTo>
                  <a:lnTo>
                    <a:pt x="1082" y="1098"/>
                  </a:lnTo>
                  <a:lnTo>
                    <a:pt x="1063" y="1172"/>
                  </a:lnTo>
                  <a:lnTo>
                    <a:pt x="1025" y="1237"/>
                  </a:lnTo>
                  <a:lnTo>
                    <a:pt x="1028" y="1242"/>
                  </a:lnTo>
                  <a:lnTo>
                    <a:pt x="1035" y="1256"/>
                  </a:lnTo>
                  <a:lnTo>
                    <a:pt x="1042" y="1277"/>
                  </a:lnTo>
                  <a:lnTo>
                    <a:pt x="1046" y="1301"/>
                  </a:lnTo>
                  <a:lnTo>
                    <a:pt x="1040" y="1327"/>
                  </a:lnTo>
                  <a:lnTo>
                    <a:pt x="1023" y="1352"/>
                  </a:lnTo>
                  <a:lnTo>
                    <a:pt x="991" y="1375"/>
                  </a:lnTo>
                  <a:lnTo>
                    <a:pt x="937" y="1392"/>
                  </a:lnTo>
                  <a:lnTo>
                    <a:pt x="936" y="1395"/>
                  </a:lnTo>
                  <a:lnTo>
                    <a:pt x="930" y="1402"/>
                  </a:lnTo>
                  <a:lnTo>
                    <a:pt x="922" y="1414"/>
                  </a:lnTo>
                  <a:lnTo>
                    <a:pt x="908" y="1428"/>
                  </a:lnTo>
                  <a:lnTo>
                    <a:pt x="893" y="1443"/>
                  </a:lnTo>
                  <a:lnTo>
                    <a:pt x="872" y="1460"/>
                  </a:lnTo>
                  <a:lnTo>
                    <a:pt x="846" y="1478"/>
                  </a:lnTo>
                  <a:lnTo>
                    <a:pt x="817" y="1495"/>
                  </a:lnTo>
                  <a:lnTo>
                    <a:pt x="783" y="1509"/>
                  </a:lnTo>
                  <a:lnTo>
                    <a:pt x="745" y="1521"/>
                  </a:lnTo>
                  <a:lnTo>
                    <a:pt x="702" y="1527"/>
                  </a:lnTo>
                  <a:lnTo>
                    <a:pt x="654" y="1531"/>
                  </a:lnTo>
                  <a:lnTo>
                    <a:pt x="601" y="1527"/>
                  </a:lnTo>
                  <a:lnTo>
                    <a:pt x="542" y="1517"/>
                  </a:lnTo>
                  <a:lnTo>
                    <a:pt x="477" y="1500"/>
                  </a:lnTo>
                  <a:lnTo>
                    <a:pt x="408" y="1474"/>
                  </a:lnTo>
                  <a:lnTo>
                    <a:pt x="402" y="1469"/>
                  </a:lnTo>
                  <a:lnTo>
                    <a:pt x="383" y="1454"/>
                  </a:lnTo>
                  <a:lnTo>
                    <a:pt x="353" y="1428"/>
                  </a:lnTo>
                  <a:lnTo>
                    <a:pt x="317" y="1395"/>
                  </a:lnTo>
                  <a:lnTo>
                    <a:pt x="278" y="1354"/>
                  </a:lnTo>
                  <a:lnTo>
                    <a:pt x="235" y="1308"/>
                  </a:lnTo>
                  <a:lnTo>
                    <a:pt x="192" y="1256"/>
                  </a:lnTo>
                  <a:lnTo>
                    <a:pt x="154" y="1201"/>
                  </a:lnTo>
                  <a:lnTo>
                    <a:pt x="122" y="1143"/>
                  </a:lnTo>
                  <a:lnTo>
                    <a:pt x="96" y="1083"/>
                  </a:lnTo>
                  <a:lnTo>
                    <a:pt x="82" y="1021"/>
                  </a:lnTo>
                  <a:lnTo>
                    <a:pt x="80" y="961"/>
                  </a:lnTo>
                  <a:lnTo>
                    <a:pt x="94" y="901"/>
                  </a:lnTo>
                  <a:lnTo>
                    <a:pt x="128" y="844"/>
                  </a:lnTo>
                  <a:lnTo>
                    <a:pt x="182" y="789"/>
                  </a:lnTo>
                  <a:lnTo>
                    <a:pt x="259" y="739"/>
                  </a:lnTo>
                  <a:close/>
                </a:path>
              </a:pathLst>
            </a:custGeom>
            <a:solidFill>
              <a:srgbClr val="ffccd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6" name=""/>
            <p:cNvSpPr/>
            <p:nvPr/>
          </p:nvSpPr>
          <p:spPr>
            <a:xfrm>
              <a:off x="684360" y="2481120"/>
              <a:ext cx="203040" cy="284400"/>
            </a:xfrm>
            <a:custGeom>
              <a:avLst/>
              <a:gdLst/>
              <a:ahLst/>
              <a:rect l="l" t="t" r="r" b="b"/>
              <a:pathLst>
                <a:path w="254" h="358">
                  <a:moveTo>
                    <a:pt x="132" y="9"/>
                  </a:moveTo>
                  <a:lnTo>
                    <a:pt x="125" y="7"/>
                  </a:lnTo>
                  <a:lnTo>
                    <a:pt x="110" y="2"/>
                  </a:lnTo>
                  <a:lnTo>
                    <a:pt x="87" y="0"/>
                  </a:lnTo>
                  <a:lnTo>
                    <a:pt x="62" y="7"/>
                  </a:lnTo>
                  <a:lnTo>
                    <a:pt x="38" y="26"/>
                  </a:lnTo>
                  <a:lnTo>
                    <a:pt x="17" y="62"/>
                  </a:lnTo>
                  <a:lnTo>
                    <a:pt x="3" y="121"/>
                  </a:lnTo>
                  <a:lnTo>
                    <a:pt x="0" y="206"/>
                  </a:lnTo>
                  <a:lnTo>
                    <a:pt x="7" y="217"/>
                  </a:lnTo>
                  <a:lnTo>
                    <a:pt x="27" y="246"/>
                  </a:lnTo>
                  <a:lnTo>
                    <a:pt x="57" y="282"/>
                  </a:lnTo>
                  <a:lnTo>
                    <a:pt x="93" y="318"/>
                  </a:lnTo>
                  <a:lnTo>
                    <a:pt x="130" y="346"/>
                  </a:lnTo>
                  <a:lnTo>
                    <a:pt x="170" y="358"/>
                  </a:lnTo>
                  <a:lnTo>
                    <a:pt x="204" y="344"/>
                  </a:lnTo>
                  <a:lnTo>
                    <a:pt x="233" y="296"/>
                  </a:lnTo>
                  <a:lnTo>
                    <a:pt x="237" y="284"/>
                  </a:lnTo>
                  <a:lnTo>
                    <a:pt x="244" y="253"/>
                  </a:lnTo>
                  <a:lnTo>
                    <a:pt x="252" y="208"/>
                  </a:lnTo>
                  <a:lnTo>
                    <a:pt x="254" y="157"/>
                  </a:lnTo>
                  <a:lnTo>
                    <a:pt x="247" y="105"/>
                  </a:lnTo>
                  <a:lnTo>
                    <a:pt x="228" y="59"/>
                  </a:lnTo>
                  <a:lnTo>
                    <a:pt x="190" y="24"/>
                  </a:lnTo>
                  <a:lnTo>
                    <a:pt x="132" y="9"/>
                  </a:lnTo>
                  <a:close/>
                </a:path>
              </a:pathLst>
            </a:custGeom>
            <a:solidFill>
              <a:srgbClr val="ffccd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7" name=""/>
            <p:cNvSpPr/>
            <p:nvPr/>
          </p:nvSpPr>
          <p:spPr>
            <a:xfrm>
              <a:off x="1082520" y="2344680"/>
              <a:ext cx="209880" cy="106560"/>
            </a:xfrm>
            <a:custGeom>
              <a:avLst/>
              <a:gdLst/>
              <a:ahLst/>
              <a:rect l="l" t="t" r="r" b="b"/>
              <a:pathLst>
                <a:path w="263" h="136">
                  <a:moveTo>
                    <a:pt x="0" y="136"/>
                  </a:moveTo>
                  <a:lnTo>
                    <a:pt x="5" y="129"/>
                  </a:lnTo>
                  <a:lnTo>
                    <a:pt x="18" y="108"/>
                  </a:lnTo>
                  <a:lnTo>
                    <a:pt x="38" y="81"/>
                  </a:lnTo>
                  <a:lnTo>
                    <a:pt x="67" y="52"/>
                  </a:lnTo>
                  <a:lnTo>
                    <a:pt x="103" y="26"/>
                  </a:lnTo>
                  <a:lnTo>
                    <a:pt x="146" y="5"/>
                  </a:lnTo>
                  <a:lnTo>
                    <a:pt x="196" y="0"/>
                  </a:lnTo>
                  <a:lnTo>
                    <a:pt x="253" y="10"/>
                  </a:lnTo>
                  <a:lnTo>
                    <a:pt x="263" y="84"/>
                  </a:lnTo>
                  <a:lnTo>
                    <a:pt x="255" y="86"/>
                  </a:lnTo>
                  <a:lnTo>
                    <a:pt x="229" y="93"/>
                  </a:lnTo>
                  <a:lnTo>
                    <a:pt x="194" y="100"/>
                  </a:lnTo>
                  <a:lnTo>
                    <a:pt x="151" y="110"/>
                  </a:lnTo>
                  <a:lnTo>
                    <a:pt x="107" y="119"/>
                  </a:lnTo>
                  <a:lnTo>
                    <a:pt x="64" y="127"/>
                  </a:lnTo>
                  <a:lnTo>
                    <a:pt x="26" y="132"/>
                  </a:lnTo>
                  <a:lnTo>
                    <a:pt x="0" y="136"/>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8" name=""/>
            <p:cNvSpPr/>
            <p:nvPr/>
          </p:nvSpPr>
          <p:spPr>
            <a:xfrm>
              <a:off x="1428840" y="2333520"/>
              <a:ext cx="142920" cy="88920"/>
            </a:xfrm>
            <a:custGeom>
              <a:avLst/>
              <a:gdLst/>
              <a:ahLst/>
              <a:rect l="l" t="t" r="r" b="b"/>
              <a:pathLst>
                <a:path w="178" h="114">
                  <a:moveTo>
                    <a:pt x="8" y="9"/>
                  </a:moveTo>
                  <a:lnTo>
                    <a:pt x="0" y="96"/>
                  </a:lnTo>
                  <a:lnTo>
                    <a:pt x="6" y="96"/>
                  </a:lnTo>
                  <a:lnTo>
                    <a:pt x="22" y="98"/>
                  </a:lnTo>
                  <a:lnTo>
                    <a:pt x="46" y="100"/>
                  </a:lnTo>
                  <a:lnTo>
                    <a:pt x="75" y="102"/>
                  </a:lnTo>
                  <a:lnTo>
                    <a:pt x="104" y="103"/>
                  </a:lnTo>
                  <a:lnTo>
                    <a:pt x="134" y="107"/>
                  </a:lnTo>
                  <a:lnTo>
                    <a:pt x="159" y="110"/>
                  </a:lnTo>
                  <a:lnTo>
                    <a:pt x="178" y="114"/>
                  </a:lnTo>
                  <a:lnTo>
                    <a:pt x="175" y="107"/>
                  </a:lnTo>
                  <a:lnTo>
                    <a:pt x="166" y="91"/>
                  </a:lnTo>
                  <a:lnTo>
                    <a:pt x="151" y="69"/>
                  </a:lnTo>
                  <a:lnTo>
                    <a:pt x="132" y="45"/>
                  </a:lnTo>
                  <a:lnTo>
                    <a:pt x="106" y="23"/>
                  </a:lnTo>
                  <a:lnTo>
                    <a:pt x="77" y="7"/>
                  </a:lnTo>
                  <a:lnTo>
                    <a:pt x="44" y="0"/>
                  </a:lnTo>
                  <a:lnTo>
                    <a:pt x="8" y="9"/>
                  </a:lnTo>
                  <a:close/>
                </a:path>
              </a:pathLst>
            </a:custGeom>
            <a:solidFill>
              <a:srgbClr val="ffffff"/>
            </a:solidFill>
            <a:ln w="0">
              <a:noFill/>
            </a:ln>
          </p:spPr>
          <p:style>
            <a:lnRef idx="0"/>
            <a:fillRef idx="0"/>
            <a:effectRef idx="0"/>
            <a:fontRef idx="minor"/>
          </p:style>
          <p:txBody>
            <a:bodyPr lIns="90000" rIns="90000" tIns="42120" bIns="42120" anchor="t">
              <a:noAutofit/>
            </a:bodyPr>
            <a:p>
              <a:endParaRPr b="0" lang="en-US" sz="2400" strike="noStrike" u="none">
                <a:solidFill>
                  <a:srgbClr val="ffffff"/>
                </a:solidFill>
                <a:effectLst/>
                <a:uFillTx/>
                <a:latin typeface="Times New Roman"/>
              </a:endParaRPr>
            </a:p>
          </p:txBody>
        </p:sp>
        <p:sp>
          <p:nvSpPr>
            <p:cNvPr id="149" name=""/>
            <p:cNvSpPr/>
            <p:nvPr/>
          </p:nvSpPr>
          <p:spPr>
            <a:xfrm>
              <a:off x="1665360" y="2998800"/>
              <a:ext cx="36360" cy="36360"/>
            </a:xfrm>
            <a:custGeom>
              <a:avLst/>
              <a:gdLst/>
              <a:ahLst/>
              <a:rect l="l" t="t" r="r" b="b"/>
              <a:pathLst>
                <a:path w="46" h="44">
                  <a:moveTo>
                    <a:pt x="0" y="0"/>
                  </a:moveTo>
                  <a:lnTo>
                    <a:pt x="0" y="5"/>
                  </a:lnTo>
                  <a:lnTo>
                    <a:pt x="5" y="19"/>
                  </a:lnTo>
                  <a:lnTo>
                    <a:pt x="17" y="34"/>
                  </a:lnTo>
                  <a:lnTo>
                    <a:pt x="39" y="44"/>
                  </a:lnTo>
                  <a:lnTo>
                    <a:pt x="39" y="43"/>
                  </a:lnTo>
                  <a:lnTo>
                    <a:pt x="41" y="39"/>
                  </a:lnTo>
                  <a:lnTo>
                    <a:pt x="43" y="32"/>
                  </a:lnTo>
                  <a:lnTo>
                    <a:pt x="46" y="24"/>
                  </a:lnTo>
                  <a:lnTo>
                    <a:pt x="39" y="24"/>
                  </a:lnTo>
                  <a:lnTo>
                    <a:pt x="24" y="20"/>
                  </a:lnTo>
                  <a:lnTo>
                    <a:pt x="8" y="14"/>
                  </a:lnTo>
                  <a:lnTo>
                    <a:pt x="0" y="0"/>
                  </a:lnTo>
                  <a:close/>
                </a:path>
              </a:pathLst>
            </a:custGeom>
            <a:solidFill>
              <a:srgbClr val="7f7f7f"/>
            </a:solidFill>
            <a:ln w="0">
              <a:noFill/>
            </a:ln>
          </p:spPr>
          <p:style>
            <a:lnRef idx="0"/>
            <a:fillRef idx="0"/>
            <a:effectRef idx="0"/>
            <a:fontRef idx="minor"/>
          </p:style>
          <p:txBody>
            <a:bodyPr lIns="90000" rIns="90000" tIns="-10440" bIns="-10440" anchor="t">
              <a:noAutofit/>
            </a:bodyPr>
            <a:p>
              <a:endParaRPr b="0" lang="en-US" sz="2400" strike="noStrike" u="none">
                <a:solidFill>
                  <a:srgbClr val="ffffff"/>
                </a:solidFill>
                <a:effectLst/>
                <a:uFillTx/>
                <a:latin typeface="Times New Roman"/>
              </a:endParaRPr>
            </a:p>
          </p:txBody>
        </p:sp>
        <p:sp>
          <p:nvSpPr>
            <p:cNvPr id="150" name=""/>
            <p:cNvSpPr/>
            <p:nvPr/>
          </p:nvSpPr>
          <p:spPr>
            <a:xfrm>
              <a:off x="1882800" y="2965320"/>
              <a:ext cx="11160" cy="17640"/>
            </a:xfrm>
            <a:custGeom>
              <a:avLst/>
              <a:gdLst/>
              <a:ahLst/>
              <a:rect l="l" t="t" r="r" b="b"/>
              <a:pathLst>
                <a:path w="14" h="22">
                  <a:moveTo>
                    <a:pt x="14" y="0"/>
                  </a:moveTo>
                  <a:lnTo>
                    <a:pt x="11" y="2"/>
                  </a:lnTo>
                  <a:lnTo>
                    <a:pt x="4" y="5"/>
                  </a:lnTo>
                  <a:lnTo>
                    <a:pt x="0" y="14"/>
                  </a:lnTo>
                  <a:lnTo>
                    <a:pt x="6" y="22"/>
                  </a:lnTo>
                  <a:lnTo>
                    <a:pt x="4" y="20"/>
                  </a:lnTo>
                  <a:lnTo>
                    <a:pt x="4" y="14"/>
                  </a:lnTo>
                  <a:lnTo>
                    <a:pt x="6" y="7"/>
                  </a:lnTo>
                  <a:lnTo>
                    <a:pt x="14" y="0"/>
                  </a:lnTo>
                  <a:close/>
                </a:path>
              </a:pathLst>
            </a:custGeom>
            <a:solidFill>
              <a:srgbClr val="000000"/>
            </a:solidFill>
            <a:ln w="0">
              <a:noFill/>
            </a:ln>
          </p:spPr>
          <p:style>
            <a:lnRef idx="0"/>
            <a:fillRef idx="0"/>
            <a:effectRef idx="0"/>
            <a:fontRef idx="minor"/>
          </p:style>
          <p:txBody>
            <a:bodyPr lIns="90000" rIns="90000" tIns="-29160" bIns="-29160" anchor="t">
              <a:noAutofit/>
            </a:bodyPr>
            <a:p>
              <a:endParaRPr b="0" lang="en-US" sz="2400" strike="noStrike" u="none">
                <a:solidFill>
                  <a:srgbClr val="ffffff"/>
                </a:solidFill>
                <a:effectLst/>
                <a:uFillTx/>
                <a:latin typeface="Times New Roman"/>
              </a:endParaRPr>
            </a:p>
          </p:txBody>
        </p:sp>
        <p:sp>
          <p:nvSpPr>
            <p:cNvPr id="151" name=""/>
            <p:cNvSpPr/>
            <p:nvPr/>
          </p:nvSpPr>
          <p:spPr>
            <a:xfrm>
              <a:off x="1701720" y="3041640"/>
              <a:ext cx="198360" cy="130320"/>
            </a:xfrm>
            <a:custGeom>
              <a:avLst/>
              <a:gdLst/>
              <a:ahLst/>
              <a:rect l="l" t="t" r="r" b="b"/>
              <a:pathLst>
                <a:path w="249" h="163">
                  <a:moveTo>
                    <a:pt x="0" y="0"/>
                  </a:moveTo>
                  <a:lnTo>
                    <a:pt x="5" y="7"/>
                  </a:lnTo>
                  <a:lnTo>
                    <a:pt x="21" y="24"/>
                  </a:lnTo>
                  <a:lnTo>
                    <a:pt x="43" y="50"/>
                  </a:lnTo>
                  <a:lnTo>
                    <a:pt x="74" y="79"/>
                  </a:lnTo>
                  <a:lnTo>
                    <a:pt x="110" y="108"/>
                  </a:lnTo>
                  <a:lnTo>
                    <a:pt x="153" y="134"/>
                  </a:lnTo>
                  <a:lnTo>
                    <a:pt x="199" y="155"/>
                  </a:lnTo>
                  <a:lnTo>
                    <a:pt x="249" y="163"/>
                  </a:lnTo>
                  <a:lnTo>
                    <a:pt x="242" y="160"/>
                  </a:lnTo>
                  <a:lnTo>
                    <a:pt x="223" y="151"/>
                  </a:lnTo>
                  <a:lnTo>
                    <a:pt x="194" y="136"/>
                  </a:lnTo>
                  <a:lnTo>
                    <a:pt x="158" y="115"/>
                  </a:lnTo>
                  <a:lnTo>
                    <a:pt x="117" y="91"/>
                  </a:lnTo>
                  <a:lnTo>
                    <a:pt x="76" y="64"/>
                  </a:lnTo>
                  <a:lnTo>
                    <a:pt x="36" y="33"/>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2" name=""/>
            <p:cNvSpPr/>
            <p:nvPr/>
          </p:nvSpPr>
          <p:spPr>
            <a:xfrm>
              <a:off x="1650960" y="2998800"/>
              <a:ext cx="41400" cy="42840"/>
            </a:xfrm>
            <a:custGeom>
              <a:avLst/>
              <a:gdLst/>
              <a:ahLst/>
              <a:rect l="l" t="t" r="r" b="b"/>
              <a:pathLst>
                <a:path w="51" h="55">
                  <a:moveTo>
                    <a:pt x="6" y="0"/>
                  </a:moveTo>
                  <a:lnTo>
                    <a:pt x="5" y="2"/>
                  </a:lnTo>
                  <a:lnTo>
                    <a:pt x="3" y="7"/>
                  </a:lnTo>
                  <a:lnTo>
                    <a:pt x="0" y="14"/>
                  </a:lnTo>
                  <a:lnTo>
                    <a:pt x="0" y="22"/>
                  </a:lnTo>
                  <a:lnTo>
                    <a:pt x="3" y="33"/>
                  </a:lnTo>
                  <a:lnTo>
                    <a:pt x="12" y="41"/>
                  </a:lnTo>
                  <a:lnTo>
                    <a:pt x="27" y="50"/>
                  </a:lnTo>
                  <a:lnTo>
                    <a:pt x="51" y="55"/>
                  </a:lnTo>
                  <a:lnTo>
                    <a:pt x="44" y="52"/>
                  </a:lnTo>
                  <a:lnTo>
                    <a:pt x="29" y="40"/>
                  </a:lnTo>
                  <a:lnTo>
                    <a:pt x="13" y="22"/>
                  </a:lnTo>
                  <a:lnTo>
                    <a:pt x="6" y="0"/>
                  </a:lnTo>
                  <a:close/>
                </a:path>
              </a:pathLst>
            </a:custGeom>
            <a:solidFill>
              <a:srgbClr val="000000"/>
            </a:solidFill>
            <a:ln w="0">
              <a:noFill/>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Times New Roman"/>
              </a:endParaRPr>
            </a:p>
          </p:txBody>
        </p:sp>
        <p:sp>
          <p:nvSpPr>
            <p:cNvPr id="153" name=""/>
            <p:cNvSpPr/>
            <p:nvPr/>
          </p:nvSpPr>
          <p:spPr>
            <a:xfrm>
              <a:off x="1455840" y="2860560"/>
              <a:ext cx="38160" cy="22320"/>
            </a:xfrm>
            <a:custGeom>
              <a:avLst/>
              <a:gdLst/>
              <a:ahLst/>
              <a:rect l="l" t="t" r="r" b="b"/>
              <a:pathLst>
                <a:path w="46" h="27">
                  <a:moveTo>
                    <a:pt x="14" y="27"/>
                  </a:moveTo>
                  <a:lnTo>
                    <a:pt x="12" y="25"/>
                  </a:lnTo>
                  <a:lnTo>
                    <a:pt x="7" y="22"/>
                  </a:lnTo>
                  <a:lnTo>
                    <a:pt x="3" y="17"/>
                  </a:lnTo>
                  <a:lnTo>
                    <a:pt x="0" y="12"/>
                  </a:lnTo>
                  <a:lnTo>
                    <a:pt x="0" y="7"/>
                  </a:lnTo>
                  <a:lnTo>
                    <a:pt x="7" y="3"/>
                  </a:lnTo>
                  <a:lnTo>
                    <a:pt x="22" y="0"/>
                  </a:lnTo>
                  <a:lnTo>
                    <a:pt x="46" y="1"/>
                  </a:lnTo>
                  <a:lnTo>
                    <a:pt x="39" y="3"/>
                  </a:lnTo>
                  <a:lnTo>
                    <a:pt x="24" y="8"/>
                  </a:lnTo>
                  <a:lnTo>
                    <a:pt x="12" y="15"/>
                  </a:lnTo>
                  <a:lnTo>
                    <a:pt x="14" y="27"/>
                  </a:lnTo>
                  <a:close/>
                </a:path>
              </a:pathLst>
            </a:custGeom>
            <a:solidFill>
              <a:srgbClr val="000000"/>
            </a:solidFill>
            <a:ln w="0">
              <a:noFill/>
            </a:ln>
          </p:spPr>
          <p:style>
            <a:lnRef idx="0"/>
            <a:fillRef idx="0"/>
            <a:effectRef idx="0"/>
            <a:fontRef idx="minor"/>
          </p:style>
          <p:txBody>
            <a:bodyPr lIns="90000" rIns="90000" tIns="-24480" bIns="-24480" anchor="t">
              <a:noAutofit/>
            </a:bodyPr>
            <a:p>
              <a:endParaRPr b="0" lang="en-US" sz="2400" strike="noStrike" u="none">
                <a:solidFill>
                  <a:srgbClr val="ffffff"/>
                </a:solidFill>
                <a:effectLst/>
                <a:uFillTx/>
                <a:latin typeface="Times New Roman"/>
              </a:endParaRPr>
            </a:p>
          </p:txBody>
        </p:sp>
        <p:sp>
          <p:nvSpPr>
            <p:cNvPr id="154" name=""/>
            <p:cNvSpPr/>
            <p:nvPr/>
          </p:nvSpPr>
          <p:spPr>
            <a:xfrm>
              <a:off x="1285920" y="2787480"/>
              <a:ext cx="154080" cy="101880"/>
            </a:xfrm>
            <a:custGeom>
              <a:avLst/>
              <a:gdLst/>
              <a:ahLst/>
              <a:rect l="l" t="t" r="r" b="b"/>
              <a:pathLst>
                <a:path w="194" h="127">
                  <a:moveTo>
                    <a:pt x="194" y="36"/>
                  </a:moveTo>
                  <a:lnTo>
                    <a:pt x="191" y="41"/>
                  </a:lnTo>
                  <a:lnTo>
                    <a:pt x="181" y="55"/>
                  </a:lnTo>
                  <a:lnTo>
                    <a:pt x="165" y="74"/>
                  </a:lnTo>
                  <a:lnTo>
                    <a:pt x="143" y="94"/>
                  </a:lnTo>
                  <a:lnTo>
                    <a:pt x="115" y="113"/>
                  </a:lnTo>
                  <a:lnTo>
                    <a:pt x="81" y="123"/>
                  </a:lnTo>
                  <a:lnTo>
                    <a:pt x="43" y="127"/>
                  </a:lnTo>
                  <a:lnTo>
                    <a:pt x="0" y="115"/>
                  </a:lnTo>
                  <a:lnTo>
                    <a:pt x="2" y="106"/>
                  </a:lnTo>
                  <a:lnTo>
                    <a:pt x="9" y="86"/>
                  </a:lnTo>
                  <a:lnTo>
                    <a:pt x="21" y="60"/>
                  </a:lnTo>
                  <a:lnTo>
                    <a:pt x="38" y="32"/>
                  </a:lnTo>
                  <a:lnTo>
                    <a:pt x="64" y="10"/>
                  </a:lnTo>
                  <a:lnTo>
                    <a:pt x="98" y="0"/>
                  </a:lnTo>
                  <a:lnTo>
                    <a:pt x="141" y="7"/>
                  </a:lnTo>
                  <a:lnTo>
                    <a:pt x="194" y="36"/>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5" name=""/>
            <p:cNvSpPr/>
            <p:nvPr/>
          </p:nvSpPr>
          <p:spPr>
            <a:xfrm>
              <a:off x="1457280" y="2793960"/>
              <a:ext cx="141480" cy="60480"/>
            </a:xfrm>
            <a:custGeom>
              <a:avLst/>
              <a:gdLst/>
              <a:ahLst/>
              <a:rect l="l" t="t" r="r" b="b"/>
              <a:pathLst>
                <a:path w="177" h="75">
                  <a:moveTo>
                    <a:pt x="0" y="25"/>
                  </a:moveTo>
                  <a:lnTo>
                    <a:pt x="3" y="30"/>
                  </a:lnTo>
                  <a:lnTo>
                    <a:pt x="12" y="41"/>
                  </a:lnTo>
                  <a:lnTo>
                    <a:pt x="25" y="56"/>
                  </a:lnTo>
                  <a:lnTo>
                    <a:pt x="44" y="68"/>
                  </a:lnTo>
                  <a:lnTo>
                    <a:pt x="70" y="75"/>
                  </a:lnTo>
                  <a:lnTo>
                    <a:pt x="99" y="72"/>
                  </a:lnTo>
                  <a:lnTo>
                    <a:pt x="135" y="53"/>
                  </a:lnTo>
                  <a:lnTo>
                    <a:pt x="177" y="17"/>
                  </a:lnTo>
                  <a:lnTo>
                    <a:pt x="173" y="15"/>
                  </a:lnTo>
                  <a:lnTo>
                    <a:pt x="163" y="12"/>
                  </a:lnTo>
                  <a:lnTo>
                    <a:pt x="146" y="6"/>
                  </a:lnTo>
                  <a:lnTo>
                    <a:pt x="123" y="1"/>
                  </a:lnTo>
                  <a:lnTo>
                    <a:pt x="96" y="0"/>
                  </a:lnTo>
                  <a:lnTo>
                    <a:pt x="67" y="3"/>
                  </a:lnTo>
                  <a:lnTo>
                    <a:pt x="34" y="10"/>
                  </a:lnTo>
                  <a:lnTo>
                    <a:pt x="0" y="25"/>
                  </a:lnTo>
                  <a:close/>
                </a:path>
              </a:pathLst>
            </a:custGeom>
            <a:solidFill>
              <a:srgbClr val="ffffff"/>
            </a:solidFill>
            <a:ln w="0">
              <a:noFill/>
            </a:ln>
          </p:spPr>
          <p:style>
            <a:lnRef idx="0"/>
            <a:fillRef idx="0"/>
            <a:effectRef idx="0"/>
            <a:fontRef idx="minor"/>
          </p:style>
          <p:txBody>
            <a:bodyPr lIns="90000" rIns="90000" tIns="13680" bIns="13680" anchor="t">
              <a:noAutofit/>
            </a:bodyPr>
            <a:p>
              <a:endParaRPr b="0" lang="en-US" sz="2400" strike="noStrike" u="none">
                <a:solidFill>
                  <a:srgbClr val="ffffff"/>
                </a:solidFill>
                <a:effectLst/>
                <a:uFillTx/>
                <a:latin typeface="Times New Roman"/>
              </a:endParaRPr>
            </a:p>
          </p:txBody>
        </p:sp>
        <p:sp>
          <p:nvSpPr>
            <p:cNvPr id="156" name=""/>
            <p:cNvSpPr/>
            <p:nvPr/>
          </p:nvSpPr>
          <p:spPr>
            <a:xfrm>
              <a:off x="684360" y="1990800"/>
              <a:ext cx="546120" cy="284040"/>
            </a:xfrm>
            <a:custGeom>
              <a:avLst/>
              <a:gdLst/>
              <a:ahLst/>
              <a:rect l="l" t="t" r="r" b="b"/>
              <a:pathLst>
                <a:path w="689" h="358">
                  <a:moveTo>
                    <a:pt x="0" y="358"/>
                  </a:moveTo>
                  <a:lnTo>
                    <a:pt x="2" y="352"/>
                  </a:lnTo>
                  <a:lnTo>
                    <a:pt x="5" y="337"/>
                  </a:lnTo>
                  <a:lnTo>
                    <a:pt x="14" y="315"/>
                  </a:lnTo>
                  <a:lnTo>
                    <a:pt x="26" y="285"/>
                  </a:lnTo>
                  <a:lnTo>
                    <a:pt x="43" y="253"/>
                  </a:lnTo>
                  <a:lnTo>
                    <a:pt x="64" y="215"/>
                  </a:lnTo>
                  <a:lnTo>
                    <a:pt x="93" y="177"/>
                  </a:lnTo>
                  <a:lnTo>
                    <a:pt x="125" y="139"/>
                  </a:lnTo>
                  <a:lnTo>
                    <a:pt x="167" y="102"/>
                  </a:lnTo>
                  <a:lnTo>
                    <a:pt x="215" y="69"/>
                  </a:lnTo>
                  <a:lnTo>
                    <a:pt x="271" y="40"/>
                  </a:lnTo>
                  <a:lnTo>
                    <a:pt x="335" y="19"/>
                  </a:lnTo>
                  <a:lnTo>
                    <a:pt x="409" y="4"/>
                  </a:lnTo>
                  <a:lnTo>
                    <a:pt x="491" y="0"/>
                  </a:lnTo>
                  <a:lnTo>
                    <a:pt x="586" y="7"/>
                  </a:lnTo>
                  <a:lnTo>
                    <a:pt x="689" y="26"/>
                  </a:lnTo>
                  <a:lnTo>
                    <a:pt x="684" y="24"/>
                  </a:lnTo>
                  <a:lnTo>
                    <a:pt x="668" y="23"/>
                  </a:lnTo>
                  <a:lnTo>
                    <a:pt x="642" y="21"/>
                  </a:lnTo>
                  <a:lnTo>
                    <a:pt x="610" y="18"/>
                  </a:lnTo>
                  <a:lnTo>
                    <a:pt x="569" y="18"/>
                  </a:lnTo>
                  <a:lnTo>
                    <a:pt x="524" y="19"/>
                  </a:lnTo>
                  <a:lnTo>
                    <a:pt x="472" y="24"/>
                  </a:lnTo>
                  <a:lnTo>
                    <a:pt x="419" y="33"/>
                  </a:lnTo>
                  <a:lnTo>
                    <a:pt x="363" y="47"/>
                  </a:lnTo>
                  <a:lnTo>
                    <a:pt x="306" y="66"/>
                  </a:lnTo>
                  <a:lnTo>
                    <a:pt x="247" y="93"/>
                  </a:lnTo>
                  <a:lnTo>
                    <a:pt x="192" y="127"/>
                  </a:lnTo>
                  <a:lnTo>
                    <a:pt x="138" y="169"/>
                  </a:lnTo>
                  <a:lnTo>
                    <a:pt x="88" y="222"/>
                  </a:lnTo>
                  <a:lnTo>
                    <a:pt x="41" y="284"/>
                  </a:lnTo>
                  <a:lnTo>
                    <a:pt x="0" y="35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7" name=""/>
            <p:cNvSpPr/>
            <p:nvPr/>
          </p:nvSpPr>
          <p:spPr>
            <a:xfrm>
              <a:off x="1271520" y="2022480"/>
              <a:ext cx="244440" cy="324000"/>
            </a:xfrm>
            <a:custGeom>
              <a:avLst/>
              <a:gdLst/>
              <a:ahLst/>
              <a:rect l="l" t="t" r="r" b="b"/>
              <a:pathLst>
                <a:path w="309" h="408">
                  <a:moveTo>
                    <a:pt x="0" y="0"/>
                  </a:moveTo>
                  <a:lnTo>
                    <a:pt x="4" y="0"/>
                  </a:lnTo>
                  <a:lnTo>
                    <a:pt x="16" y="3"/>
                  </a:lnTo>
                  <a:lnTo>
                    <a:pt x="31" y="7"/>
                  </a:lnTo>
                  <a:lnTo>
                    <a:pt x="54" y="14"/>
                  </a:lnTo>
                  <a:lnTo>
                    <a:pt x="79" y="24"/>
                  </a:lnTo>
                  <a:lnTo>
                    <a:pt x="109" y="36"/>
                  </a:lnTo>
                  <a:lnTo>
                    <a:pt x="138" y="51"/>
                  </a:lnTo>
                  <a:lnTo>
                    <a:pt x="169" y="70"/>
                  </a:lnTo>
                  <a:lnTo>
                    <a:pt x="200" y="94"/>
                  </a:lnTo>
                  <a:lnTo>
                    <a:pt x="227" y="124"/>
                  </a:lnTo>
                  <a:lnTo>
                    <a:pt x="253" y="156"/>
                  </a:lnTo>
                  <a:lnTo>
                    <a:pt x="275" y="194"/>
                  </a:lnTo>
                  <a:lnTo>
                    <a:pt x="292" y="239"/>
                  </a:lnTo>
                  <a:lnTo>
                    <a:pt x="304" y="288"/>
                  </a:lnTo>
                  <a:lnTo>
                    <a:pt x="309" y="345"/>
                  </a:lnTo>
                  <a:lnTo>
                    <a:pt x="306" y="408"/>
                  </a:lnTo>
                  <a:lnTo>
                    <a:pt x="306" y="405"/>
                  </a:lnTo>
                  <a:lnTo>
                    <a:pt x="304" y="396"/>
                  </a:lnTo>
                  <a:lnTo>
                    <a:pt x="303" y="381"/>
                  </a:lnTo>
                  <a:lnTo>
                    <a:pt x="299" y="362"/>
                  </a:lnTo>
                  <a:lnTo>
                    <a:pt x="294" y="338"/>
                  </a:lnTo>
                  <a:lnTo>
                    <a:pt x="285" y="311"/>
                  </a:lnTo>
                  <a:lnTo>
                    <a:pt x="275" y="281"/>
                  </a:lnTo>
                  <a:lnTo>
                    <a:pt x="261" y="249"/>
                  </a:lnTo>
                  <a:lnTo>
                    <a:pt x="246" y="216"/>
                  </a:lnTo>
                  <a:lnTo>
                    <a:pt x="225" y="182"/>
                  </a:lnTo>
                  <a:lnTo>
                    <a:pt x="200" y="148"/>
                  </a:lnTo>
                  <a:lnTo>
                    <a:pt x="170" y="115"/>
                  </a:lnTo>
                  <a:lnTo>
                    <a:pt x="136" y="82"/>
                  </a:lnTo>
                  <a:lnTo>
                    <a:pt x="97" y="51"/>
                  </a:lnTo>
                  <a:lnTo>
                    <a:pt x="52" y="24"/>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58" name=""/>
            <p:cNvSpPr/>
            <p:nvPr/>
          </p:nvSpPr>
          <p:spPr>
            <a:xfrm>
              <a:off x="639720" y="2278080"/>
              <a:ext cx="115920" cy="46080"/>
            </a:xfrm>
            <a:custGeom>
              <a:avLst/>
              <a:gdLst/>
              <a:ahLst/>
              <a:rect l="l" t="t" r="r" b="b"/>
              <a:pathLst>
                <a:path w="146" h="56">
                  <a:moveTo>
                    <a:pt x="146" y="37"/>
                  </a:moveTo>
                  <a:lnTo>
                    <a:pt x="144" y="34"/>
                  </a:lnTo>
                  <a:lnTo>
                    <a:pt x="138" y="24"/>
                  </a:lnTo>
                  <a:lnTo>
                    <a:pt x="126" y="13"/>
                  </a:lnTo>
                  <a:lnTo>
                    <a:pt x="110" y="3"/>
                  </a:lnTo>
                  <a:lnTo>
                    <a:pt x="89" y="0"/>
                  </a:lnTo>
                  <a:lnTo>
                    <a:pt x="64" y="5"/>
                  </a:lnTo>
                  <a:lnTo>
                    <a:pt x="35" y="22"/>
                  </a:lnTo>
                  <a:lnTo>
                    <a:pt x="0" y="56"/>
                  </a:lnTo>
                  <a:lnTo>
                    <a:pt x="4" y="55"/>
                  </a:lnTo>
                  <a:lnTo>
                    <a:pt x="16" y="51"/>
                  </a:lnTo>
                  <a:lnTo>
                    <a:pt x="31" y="46"/>
                  </a:lnTo>
                  <a:lnTo>
                    <a:pt x="53" y="41"/>
                  </a:lnTo>
                  <a:lnTo>
                    <a:pt x="76" y="37"/>
                  </a:lnTo>
                  <a:lnTo>
                    <a:pt x="100" y="34"/>
                  </a:lnTo>
                  <a:lnTo>
                    <a:pt x="124" y="34"/>
                  </a:lnTo>
                  <a:lnTo>
                    <a:pt x="146" y="37"/>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Times New Roman"/>
              </a:endParaRPr>
            </a:p>
          </p:txBody>
        </p:sp>
        <p:sp>
          <p:nvSpPr>
            <p:cNvPr id="159" name=""/>
            <p:cNvSpPr/>
            <p:nvPr/>
          </p:nvSpPr>
          <p:spPr>
            <a:xfrm>
              <a:off x="1111320" y="2224080"/>
              <a:ext cx="293760" cy="41400"/>
            </a:xfrm>
            <a:custGeom>
              <a:avLst/>
              <a:gdLst/>
              <a:ahLst/>
              <a:rect l="l" t="t" r="r" b="b"/>
              <a:pathLst>
                <a:path w="370" h="51">
                  <a:moveTo>
                    <a:pt x="0" y="50"/>
                  </a:moveTo>
                  <a:lnTo>
                    <a:pt x="7" y="48"/>
                  </a:lnTo>
                  <a:lnTo>
                    <a:pt x="26" y="43"/>
                  </a:lnTo>
                  <a:lnTo>
                    <a:pt x="52" y="36"/>
                  </a:lnTo>
                  <a:lnTo>
                    <a:pt x="85" y="27"/>
                  </a:lnTo>
                  <a:lnTo>
                    <a:pt x="121" y="22"/>
                  </a:lnTo>
                  <a:lnTo>
                    <a:pt x="155" y="21"/>
                  </a:lnTo>
                  <a:lnTo>
                    <a:pt x="186" y="22"/>
                  </a:lnTo>
                  <a:lnTo>
                    <a:pt x="210" y="31"/>
                  </a:lnTo>
                  <a:lnTo>
                    <a:pt x="215" y="31"/>
                  </a:lnTo>
                  <a:lnTo>
                    <a:pt x="229" y="34"/>
                  </a:lnTo>
                  <a:lnTo>
                    <a:pt x="249" y="34"/>
                  </a:lnTo>
                  <a:lnTo>
                    <a:pt x="273" y="36"/>
                  </a:lnTo>
                  <a:lnTo>
                    <a:pt x="299" y="33"/>
                  </a:lnTo>
                  <a:lnTo>
                    <a:pt x="327" y="27"/>
                  </a:lnTo>
                  <a:lnTo>
                    <a:pt x="351" y="17"/>
                  </a:lnTo>
                  <a:lnTo>
                    <a:pt x="370" y="0"/>
                  </a:lnTo>
                  <a:lnTo>
                    <a:pt x="366" y="2"/>
                  </a:lnTo>
                  <a:lnTo>
                    <a:pt x="359" y="9"/>
                  </a:lnTo>
                  <a:lnTo>
                    <a:pt x="347" y="19"/>
                  </a:lnTo>
                  <a:lnTo>
                    <a:pt x="330" y="27"/>
                  </a:lnTo>
                  <a:lnTo>
                    <a:pt x="308" y="38"/>
                  </a:lnTo>
                  <a:lnTo>
                    <a:pt x="282" y="46"/>
                  </a:lnTo>
                  <a:lnTo>
                    <a:pt x="255" y="51"/>
                  </a:lnTo>
                  <a:lnTo>
                    <a:pt x="222" y="51"/>
                  </a:lnTo>
                  <a:lnTo>
                    <a:pt x="219" y="48"/>
                  </a:lnTo>
                  <a:lnTo>
                    <a:pt x="206" y="41"/>
                  </a:lnTo>
                  <a:lnTo>
                    <a:pt x="188" y="34"/>
                  </a:lnTo>
                  <a:lnTo>
                    <a:pt x="162" y="26"/>
                  </a:lnTo>
                  <a:lnTo>
                    <a:pt x="131" y="22"/>
                  </a:lnTo>
                  <a:lnTo>
                    <a:pt x="91" y="22"/>
                  </a:lnTo>
                  <a:lnTo>
                    <a:pt x="48" y="31"/>
                  </a:lnTo>
                  <a:lnTo>
                    <a:pt x="0" y="50"/>
                  </a:lnTo>
                  <a:close/>
                </a:path>
              </a:pathLst>
            </a:custGeom>
            <a:solidFill>
              <a:srgbClr val="000000"/>
            </a:solidFill>
            <a:ln w="0">
              <a:noFill/>
            </a:ln>
          </p:spPr>
          <p:style>
            <a:lnRef idx="0"/>
            <a:fillRef idx="0"/>
            <a:effectRef idx="0"/>
            <a:fontRef idx="minor"/>
          </p:style>
          <p:txBody>
            <a:bodyPr lIns="90000" rIns="90000" tIns="-5400" bIns="-5400" anchor="t">
              <a:noAutofit/>
            </a:bodyPr>
            <a:p>
              <a:endParaRPr b="0" lang="en-US" sz="2400" strike="noStrike" u="none">
                <a:solidFill>
                  <a:srgbClr val="ffffff"/>
                </a:solidFill>
                <a:effectLst/>
                <a:uFillTx/>
                <a:latin typeface="Times New Roman"/>
              </a:endParaRPr>
            </a:p>
          </p:txBody>
        </p:sp>
        <p:sp>
          <p:nvSpPr>
            <p:cNvPr id="160" name=""/>
            <p:cNvSpPr/>
            <p:nvPr/>
          </p:nvSpPr>
          <p:spPr>
            <a:xfrm>
              <a:off x="1092240" y="2166840"/>
              <a:ext cx="293760" cy="41400"/>
            </a:xfrm>
            <a:custGeom>
              <a:avLst/>
              <a:gdLst/>
              <a:ahLst/>
              <a:rect l="l" t="t" r="r" b="b"/>
              <a:pathLst>
                <a:path w="370" h="51">
                  <a:moveTo>
                    <a:pt x="0" y="50"/>
                  </a:moveTo>
                  <a:lnTo>
                    <a:pt x="7" y="48"/>
                  </a:lnTo>
                  <a:lnTo>
                    <a:pt x="26" y="43"/>
                  </a:lnTo>
                  <a:lnTo>
                    <a:pt x="52" y="36"/>
                  </a:lnTo>
                  <a:lnTo>
                    <a:pt x="85" y="27"/>
                  </a:lnTo>
                  <a:lnTo>
                    <a:pt x="121" y="22"/>
                  </a:lnTo>
                  <a:lnTo>
                    <a:pt x="155" y="20"/>
                  </a:lnTo>
                  <a:lnTo>
                    <a:pt x="186" y="24"/>
                  </a:lnTo>
                  <a:lnTo>
                    <a:pt x="210" y="32"/>
                  </a:lnTo>
                  <a:lnTo>
                    <a:pt x="215" y="32"/>
                  </a:lnTo>
                  <a:lnTo>
                    <a:pt x="229" y="34"/>
                  </a:lnTo>
                  <a:lnTo>
                    <a:pt x="249" y="36"/>
                  </a:lnTo>
                  <a:lnTo>
                    <a:pt x="273" y="36"/>
                  </a:lnTo>
                  <a:lnTo>
                    <a:pt x="299" y="34"/>
                  </a:lnTo>
                  <a:lnTo>
                    <a:pt x="327" y="27"/>
                  </a:lnTo>
                  <a:lnTo>
                    <a:pt x="351" y="17"/>
                  </a:lnTo>
                  <a:lnTo>
                    <a:pt x="370" y="0"/>
                  </a:lnTo>
                  <a:lnTo>
                    <a:pt x="366" y="2"/>
                  </a:lnTo>
                  <a:lnTo>
                    <a:pt x="359" y="8"/>
                  </a:lnTo>
                  <a:lnTo>
                    <a:pt x="347" y="19"/>
                  </a:lnTo>
                  <a:lnTo>
                    <a:pt x="330" y="29"/>
                  </a:lnTo>
                  <a:lnTo>
                    <a:pt x="310" y="39"/>
                  </a:lnTo>
                  <a:lnTo>
                    <a:pt x="284" y="46"/>
                  </a:lnTo>
                  <a:lnTo>
                    <a:pt x="256" y="51"/>
                  </a:lnTo>
                  <a:lnTo>
                    <a:pt x="224" y="51"/>
                  </a:lnTo>
                  <a:lnTo>
                    <a:pt x="220" y="48"/>
                  </a:lnTo>
                  <a:lnTo>
                    <a:pt x="208" y="41"/>
                  </a:lnTo>
                  <a:lnTo>
                    <a:pt x="189" y="34"/>
                  </a:lnTo>
                  <a:lnTo>
                    <a:pt x="164" y="26"/>
                  </a:lnTo>
                  <a:lnTo>
                    <a:pt x="131" y="22"/>
                  </a:lnTo>
                  <a:lnTo>
                    <a:pt x="93" y="22"/>
                  </a:lnTo>
                  <a:lnTo>
                    <a:pt x="48" y="31"/>
                  </a:lnTo>
                  <a:lnTo>
                    <a:pt x="0" y="50"/>
                  </a:lnTo>
                  <a:close/>
                </a:path>
              </a:pathLst>
            </a:custGeom>
            <a:solidFill>
              <a:srgbClr val="000000"/>
            </a:solidFill>
            <a:ln w="0">
              <a:noFill/>
            </a:ln>
          </p:spPr>
          <p:style>
            <a:lnRef idx="0"/>
            <a:fillRef idx="0"/>
            <a:effectRef idx="0"/>
            <a:fontRef idx="minor"/>
          </p:style>
          <p:txBody>
            <a:bodyPr lIns="90000" rIns="90000" tIns="-5400" bIns="-5400" anchor="t">
              <a:noAutofit/>
            </a:bodyPr>
            <a:p>
              <a:endParaRPr b="0" lang="en-US" sz="2400" strike="noStrike" u="none">
                <a:solidFill>
                  <a:srgbClr val="ffffff"/>
                </a:solidFill>
                <a:effectLst/>
                <a:uFillTx/>
                <a:latin typeface="Times New Roman"/>
              </a:endParaRPr>
            </a:p>
          </p:txBody>
        </p:sp>
        <p:sp>
          <p:nvSpPr>
            <p:cNvPr id="161" name=""/>
            <p:cNvSpPr/>
            <p:nvPr/>
          </p:nvSpPr>
          <p:spPr>
            <a:xfrm>
              <a:off x="1079640" y="2112840"/>
              <a:ext cx="293400" cy="42840"/>
            </a:xfrm>
            <a:custGeom>
              <a:avLst/>
              <a:gdLst/>
              <a:ahLst/>
              <a:rect l="l" t="t" r="r" b="b"/>
              <a:pathLst>
                <a:path w="371" h="53">
                  <a:moveTo>
                    <a:pt x="0" y="50"/>
                  </a:moveTo>
                  <a:lnTo>
                    <a:pt x="7" y="48"/>
                  </a:lnTo>
                  <a:lnTo>
                    <a:pt x="26" y="43"/>
                  </a:lnTo>
                  <a:lnTo>
                    <a:pt x="52" y="36"/>
                  </a:lnTo>
                  <a:lnTo>
                    <a:pt x="84" y="27"/>
                  </a:lnTo>
                  <a:lnTo>
                    <a:pt x="120" y="22"/>
                  </a:lnTo>
                  <a:lnTo>
                    <a:pt x="155" y="21"/>
                  </a:lnTo>
                  <a:lnTo>
                    <a:pt x="186" y="24"/>
                  </a:lnTo>
                  <a:lnTo>
                    <a:pt x="210" y="33"/>
                  </a:lnTo>
                  <a:lnTo>
                    <a:pt x="215" y="33"/>
                  </a:lnTo>
                  <a:lnTo>
                    <a:pt x="229" y="34"/>
                  </a:lnTo>
                  <a:lnTo>
                    <a:pt x="249" y="36"/>
                  </a:lnTo>
                  <a:lnTo>
                    <a:pt x="273" y="36"/>
                  </a:lnTo>
                  <a:lnTo>
                    <a:pt x="301" y="34"/>
                  </a:lnTo>
                  <a:lnTo>
                    <a:pt x="327" y="27"/>
                  </a:lnTo>
                  <a:lnTo>
                    <a:pt x="351" y="17"/>
                  </a:lnTo>
                  <a:lnTo>
                    <a:pt x="371" y="0"/>
                  </a:lnTo>
                  <a:lnTo>
                    <a:pt x="368" y="2"/>
                  </a:lnTo>
                  <a:lnTo>
                    <a:pt x="361" y="9"/>
                  </a:lnTo>
                  <a:lnTo>
                    <a:pt x="349" y="19"/>
                  </a:lnTo>
                  <a:lnTo>
                    <a:pt x="332" y="29"/>
                  </a:lnTo>
                  <a:lnTo>
                    <a:pt x="309" y="39"/>
                  </a:lnTo>
                  <a:lnTo>
                    <a:pt x="284" y="48"/>
                  </a:lnTo>
                  <a:lnTo>
                    <a:pt x="256" y="53"/>
                  </a:lnTo>
                  <a:lnTo>
                    <a:pt x="223" y="53"/>
                  </a:lnTo>
                  <a:lnTo>
                    <a:pt x="220" y="50"/>
                  </a:lnTo>
                  <a:lnTo>
                    <a:pt x="208" y="43"/>
                  </a:lnTo>
                  <a:lnTo>
                    <a:pt x="189" y="34"/>
                  </a:lnTo>
                  <a:lnTo>
                    <a:pt x="163" y="27"/>
                  </a:lnTo>
                  <a:lnTo>
                    <a:pt x="131" y="22"/>
                  </a:lnTo>
                  <a:lnTo>
                    <a:pt x="93" y="22"/>
                  </a:lnTo>
                  <a:lnTo>
                    <a:pt x="48" y="31"/>
                  </a:lnTo>
                  <a:lnTo>
                    <a:pt x="0" y="50"/>
                  </a:lnTo>
                  <a:close/>
                </a:path>
              </a:pathLst>
            </a:custGeom>
            <a:solidFill>
              <a:srgbClr val="000000"/>
            </a:solidFill>
            <a:ln w="0">
              <a:noFill/>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Times New Roman"/>
              </a:endParaRPr>
            </a:p>
          </p:txBody>
        </p:sp>
        <p:sp>
          <p:nvSpPr>
            <p:cNvPr id="162" name=""/>
            <p:cNvSpPr/>
            <p:nvPr/>
          </p:nvSpPr>
          <p:spPr>
            <a:xfrm>
              <a:off x="700200" y="2463840"/>
              <a:ext cx="158760" cy="63360"/>
            </a:xfrm>
            <a:custGeom>
              <a:avLst/>
              <a:gdLst/>
              <a:ahLst/>
              <a:rect l="l" t="t" r="r" b="b"/>
              <a:pathLst>
                <a:path w="201" h="79">
                  <a:moveTo>
                    <a:pt x="201" y="77"/>
                  </a:moveTo>
                  <a:lnTo>
                    <a:pt x="196" y="71"/>
                  </a:lnTo>
                  <a:lnTo>
                    <a:pt x="182" y="52"/>
                  </a:lnTo>
                  <a:lnTo>
                    <a:pt x="161" y="31"/>
                  </a:lnTo>
                  <a:lnTo>
                    <a:pt x="135" y="10"/>
                  </a:lnTo>
                  <a:lnTo>
                    <a:pt x="104" y="0"/>
                  </a:lnTo>
                  <a:lnTo>
                    <a:pt x="70" y="4"/>
                  </a:lnTo>
                  <a:lnTo>
                    <a:pt x="36" y="28"/>
                  </a:lnTo>
                  <a:lnTo>
                    <a:pt x="0" y="79"/>
                  </a:lnTo>
                  <a:lnTo>
                    <a:pt x="5" y="74"/>
                  </a:lnTo>
                  <a:lnTo>
                    <a:pt x="19" y="60"/>
                  </a:lnTo>
                  <a:lnTo>
                    <a:pt x="41" y="45"/>
                  </a:lnTo>
                  <a:lnTo>
                    <a:pt x="68" y="31"/>
                  </a:lnTo>
                  <a:lnTo>
                    <a:pt x="99" y="22"/>
                  </a:lnTo>
                  <a:lnTo>
                    <a:pt x="134" y="24"/>
                  </a:lnTo>
                  <a:lnTo>
                    <a:pt x="168" y="41"/>
                  </a:lnTo>
                  <a:lnTo>
                    <a:pt x="201" y="77"/>
                  </a:lnTo>
                  <a:close/>
                </a:path>
              </a:pathLst>
            </a:custGeom>
            <a:solidFill>
              <a:srgbClr val="000000"/>
            </a:solidFill>
            <a:ln w="0">
              <a:noFill/>
            </a:ln>
          </p:spPr>
          <p:style>
            <a:lnRef idx="0"/>
            <a:fillRef idx="0"/>
            <a:effectRef idx="0"/>
            <a:fontRef idx="minor"/>
          </p:style>
          <p:txBody>
            <a:bodyPr lIns="90000" rIns="90000" tIns="16560" bIns="16560" anchor="t">
              <a:noAutofit/>
            </a:bodyPr>
            <a:p>
              <a:endParaRPr b="0" lang="en-US" sz="2400" strike="noStrike" u="none">
                <a:solidFill>
                  <a:srgbClr val="ffffff"/>
                </a:solidFill>
                <a:effectLst/>
                <a:uFillTx/>
                <a:latin typeface="Times New Roman"/>
              </a:endParaRPr>
            </a:p>
          </p:txBody>
        </p:sp>
        <p:sp>
          <p:nvSpPr>
            <p:cNvPr id="163" name=""/>
            <p:cNvSpPr/>
            <p:nvPr/>
          </p:nvSpPr>
          <p:spPr>
            <a:xfrm>
              <a:off x="674640" y="2533680"/>
              <a:ext cx="96840" cy="228600"/>
            </a:xfrm>
            <a:custGeom>
              <a:avLst/>
              <a:gdLst/>
              <a:ahLst/>
              <a:rect l="l" t="t" r="r" b="b"/>
              <a:pathLst>
                <a:path w="122" h="288">
                  <a:moveTo>
                    <a:pt x="22" y="0"/>
                  </a:moveTo>
                  <a:lnTo>
                    <a:pt x="19" y="5"/>
                  </a:lnTo>
                  <a:lnTo>
                    <a:pt x="14" y="22"/>
                  </a:lnTo>
                  <a:lnTo>
                    <a:pt x="7" y="48"/>
                  </a:lnTo>
                  <a:lnTo>
                    <a:pt x="5" y="82"/>
                  </a:lnTo>
                  <a:lnTo>
                    <a:pt x="12" y="125"/>
                  </a:lnTo>
                  <a:lnTo>
                    <a:pt x="31" y="175"/>
                  </a:lnTo>
                  <a:lnTo>
                    <a:pt x="67" y="230"/>
                  </a:lnTo>
                  <a:lnTo>
                    <a:pt x="122" y="288"/>
                  </a:lnTo>
                  <a:lnTo>
                    <a:pt x="113" y="285"/>
                  </a:lnTo>
                  <a:lnTo>
                    <a:pt x="94" y="271"/>
                  </a:lnTo>
                  <a:lnTo>
                    <a:pt x="67" y="249"/>
                  </a:lnTo>
                  <a:lnTo>
                    <a:pt x="39" y="218"/>
                  </a:lnTo>
                  <a:lnTo>
                    <a:pt x="15" y="178"/>
                  </a:lnTo>
                  <a:lnTo>
                    <a:pt x="0" y="128"/>
                  </a:lnTo>
                  <a:lnTo>
                    <a:pt x="2" y="70"/>
                  </a:lnTo>
                  <a:lnTo>
                    <a:pt x="2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4" name=""/>
            <p:cNvSpPr/>
            <p:nvPr/>
          </p:nvSpPr>
          <p:spPr>
            <a:xfrm>
              <a:off x="755640" y="2508120"/>
              <a:ext cx="66600" cy="169920"/>
            </a:xfrm>
            <a:custGeom>
              <a:avLst/>
              <a:gdLst/>
              <a:ahLst/>
              <a:rect l="l" t="t" r="r" b="b"/>
              <a:pathLst>
                <a:path w="84" h="213">
                  <a:moveTo>
                    <a:pt x="34" y="0"/>
                  </a:moveTo>
                  <a:lnTo>
                    <a:pt x="38" y="1"/>
                  </a:lnTo>
                  <a:lnTo>
                    <a:pt x="48" y="7"/>
                  </a:lnTo>
                  <a:lnTo>
                    <a:pt x="60" y="15"/>
                  </a:lnTo>
                  <a:lnTo>
                    <a:pt x="72" y="27"/>
                  </a:lnTo>
                  <a:lnTo>
                    <a:pt x="81" y="41"/>
                  </a:lnTo>
                  <a:lnTo>
                    <a:pt x="84" y="56"/>
                  </a:lnTo>
                  <a:lnTo>
                    <a:pt x="77" y="75"/>
                  </a:lnTo>
                  <a:lnTo>
                    <a:pt x="57" y="94"/>
                  </a:lnTo>
                  <a:lnTo>
                    <a:pt x="53" y="96"/>
                  </a:lnTo>
                  <a:lnTo>
                    <a:pt x="47" y="103"/>
                  </a:lnTo>
                  <a:lnTo>
                    <a:pt x="36" y="115"/>
                  </a:lnTo>
                  <a:lnTo>
                    <a:pt x="28" y="129"/>
                  </a:lnTo>
                  <a:lnTo>
                    <a:pt x="24" y="146"/>
                  </a:lnTo>
                  <a:lnTo>
                    <a:pt x="29" y="166"/>
                  </a:lnTo>
                  <a:lnTo>
                    <a:pt x="43" y="189"/>
                  </a:lnTo>
                  <a:lnTo>
                    <a:pt x="71" y="213"/>
                  </a:lnTo>
                  <a:lnTo>
                    <a:pt x="65" y="213"/>
                  </a:lnTo>
                  <a:lnTo>
                    <a:pt x="53" y="211"/>
                  </a:lnTo>
                  <a:lnTo>
                    <a:pt x="36" y="206"/>
                  </a:lnTo>
                  <a:lnTo>
                    <a:pt x="21" y="197"/>
                  </a:lnTo>
                  <a:lnTo>
                    <a:pt x="7" y="183"/>
                  </a:lnTo>
                  <a:lnTo>
                    <a:pt x="0" y="161"/>
                  </a:lnTo>
                  <a:lnTo>
                    <a:pt x="4" y="132"/>
                  </a:lnTo>
                  <a:lnTo>
                    <a:pt x="21" y="92"/>
                  </a:lnTo>
                  <a:lnTo>
                    <a:pt x="26" y="91"/>
                  </a:lnTo>
                  <a:lnTo>
                    <a:pt x="40" y="87"/>
                  </a:lnTo>
                  <a:lnTo>
                    <a:pt x="55" y="79"/>
                  </a:lnTo>
                  <a:lnTo>
                    <a:pt x="71" y="68"/>
                  </a:lnTo>
                  <a:lnTo>
                    <a:pt x="79" y="56"/>
                  </a:lnTo>
                  <a:lnTo>
                    <a:pt x="81" y="41"/>
                  </a:lnTo>
                  <a:lnTo>
                    <a:pt x="67" y="22"/>
                  </a:lnTo>
                  <a:lnTo>
                    <a:pt x="3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5" name=""/>
            <p:cNvSpPr/>
            <p:nvPr/>
          </p:nvSpPr>
          <p:spPr>
            <a:xfrm>
              <a:off x="773280" y="2730600"/>
              <a:ext cx="99720" cy="66600"/>
            </a:xfrm>
            <a:custGeom>
              <a:avLst/>
              <a:gdLst/>
              <a:ahLst/>
              <a:rect l="l" t="t" r="r" b="b"/>
              <a:pathLst>
                <a:path w="126" h="82">
                  <a:moveTo>
                    <a:pt x="2" y="0"/>
                  </a:moveTo>
                  <a:lnTo>
                    <a:pt x="2" y="6"/>
                  </a:lnTo>
                  <a:lnTo>
                    <a:pt x="0" y="24"/>
                  </a:lnTo>
                  <a:lnTo>
                    <a:pt x="2" y="44"/>
                  </a:lnTo>
                  <a:lnTo>
                    <a:pt x="9" y="65"/>
                  </a:lnTo>
                  <a:lnTo>
                    <a:pt x="21" y="80"/>
                  </a:lnTo>
                  <a:lnTo>
                    <a:pt x="43" y="82"/>
                  </a:lnTo>
                  <a:lnTo>
                    <a:pt x="78" y="67"/>
                  </a:lnTo>
                  <a:lnTo>
                    <a:pt x="126" y="27"/>
                  </a:lnTo>
                  <a:lnTo>
                    <a:pt x="121" y="31"/>
                  </a:lnTo>
                  <a:lnTo>
                    <a:pt x="107" y="41"/>
                  </a:lnTo>
                  <a:lnTo>
                    <a:pt x="88" y="53"/>
                  </a:lnTo>
                  <a:lnTo>
                    <a:pt x="67" y="63"/>
                  </a:lnTo>
                  <a:lnTo>
                    <a:pt x="45" y="67"/>
                  </a:lnTo>
                  <a:lnTo>
                    <a:pt x="25" y="60"/>
                  </a:lnTo>
                  <a:lnTo>
                    <a:pt x="9" y="39"/>
                  </a:lnTo>
                  <a:lnTo>
                    <a:pt x="2" y="0"/>
                  </a:lnTo>
                  <a:close/>
                </a:path>
              </a:pathLst>
            </a:custGeom>
            <a:solidFill>
              <a:srgbClr val="000000"/>
            </a:solidFill>
            <a:ln w="0">
              <a:noFill/>
            </a:ln>
          </p:spPr>
          <p:style>
            <a:lnRef idx="0"/>
            <a:fillRef idx="0"/>
            <a:effectRef idx="0"/>
            <a:fontRef idx="minor"/>
          </p:style>
          <p:txBody>
            <a:bodyPr lIns="90000" rIns="90000" tIns="19800" bIns="19800" anchor="t">
              <a:noAutofit/>
            </a:bodyPr>
            <a:p>
              <a:endParaRPr b="0" lang="en-US" sz="2400" strike="noStrike" u="none">
                <a:solidFill>
                  <a:srgbClr val="ffffff"/>
                </a:solidFill>
                <a:effectLst/>
                <a:uFillTx/>
                <a:latin typeface="Times New Roman"/>
              </a:endParaRPr>
            </a:p>
          </p:txBody>
        </p:sp>
        <p:sp>
          <p:nvSpPr>
            <p:cNvPr id="166" name=""/>
            <p:cNvSpPr/>
            <p:nvPr/>
          </p:nvSpPr>
          <p:spPr>
            <a:xfrm>
              <a:off x="743040" y="2324160"/>
              <a:ext cx="129960" cy="158760"/>
            </a:xfrm>
            <a:custGeom>
              <a:avLst/>
              <a:gdLst/>
              <a:ahLst/>
              <a:rect l="l" t="t" r="r" b="b"/>
              <a:pathLst>
                <a:path w="163" h="201">
                  <a:moveTo>
                    <a:pt x="0" y="0"/>
                  </a:moveTo>
                  <a:lnTo>
                    <a:pt x="8" y="0"/>
                  </a:lnTo>
                  <a:lnTo>
                    <a:pt x="29" y="2"/>
                  </a:lnTo>
                  <a:lnTo>
                    <a:pt x="58" y="9"/>
                  </a:lnTo>
                  <a:lnTo>
                    <a:pt x="91" y="21"/>
                  </a:lnTo>
                  <a:lnTo>
                    <a:pt x="122" y="45"/>
                  </a:lnTo>
                  <a:lnTo>
                    <a:pt x="147" y="81"/>
                  </a:lnTo>
                  <a:lnTo>
                    <a:pt x="163" y="132"/>
                  </a:lnTo>
                  <a:lnTo>
                    <a:pt x="163" y="201"/>
                  </a:lnTo>
                  <a:lnTo>
                    <a:pt x="161" y="194"/>
                  </a:lnTo>
                  <a:lnTo>
                    <a:pt x="156" y="175"/>
                  </a:lnTo>
                  <a:lnTo>
                    <a:pt x="146" y="146"/>
                  </a:lnTo>
                  <a:lnTo>
                    <a:pt x="130" y="114"/>
                  </a:lnTo>
                  <a:lnTo>
                    <a:pt x="108" y="79"/>
                  </a:lnTo>
                  <a:lnTo>
                    <a:pt x="80" y="47"/>
                  </a:lnTo>
                  <a:lnTo>
                    <a:pt x="44" y="19"/>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7" name=""/>
            <p:cNvSpPr/>
            <p:nvPr/>
          </p:nvSpPr>
          <p:spPr>
            <a:xfrm>
              <a:off x="1071720" y="2322360"/>
              <a:ext cx="187200" cy="108000"/>
            </a:xfrm>
            <a:custGeom>
              <a:avLst/>
              <a:gdLst/>
              <a:ahLst/>
              <a:rect l="l" t="t" r="r" b="b"/>
              <a:pathLst>
                <a:path w="235" h="137">
                  <a:moveTo>
                    <a:pt x="0" y="137"/>
                  </a:moveTo>
                  <a:lnTo>
                    <a:pt x="3" y="128"/>
                  </a:lnTo>
                  <a:lnTo>
                    <a:pt x="13" y="108"/>
                  </a:lnTo>
                  <a:lnTo>
                    <a:pt x="32" y="80"/>
                  </a:lnTo>
                  <a:lnTo>
                    <a:pt x="58" y="49"/>
                  </a:lnTo>
                  <a:lnTo>
                    <a:pt x="91" y="22"/>
                  </a:lnTo>
                  <a:lnTo>
                    <a:pt x="130" y="5"/>
                  </a:lnTo>
                  <a:lnTo>
                    <a:pt x="178" y="0"/>
                  </a:lnTo>
                  <a:lnTo>
                    <a:pt x="235" y="15"/>
                  </a:lnTo>
                  <a:lnTo>
                    <a:pt x="226" y="15"/>
                  </a:lnTo>
                  <a:lnTo>
                    <a:pt x="206" y="18"/>
                  </a:lnTo>
                  <a:lnTo>
                    <a:pt x="175" y="25"/>
                  </a:lnTo>
                  <a:lnTo>
                    <a:pt x="139" y="34"/>
                  </a:lnTo>
                  <a:lnTo>
                    <a:pt x="99" y="49"/>
                  </a:lnTo>
                  <a:lnTo>
                    <a:pt x="60" y="72"/>
                  </a:lnTo>
                  <a:lnTo>
                    <a:pt x="25" y="101"/>
                  </a:lnTo>
                  <a:lnTo>
                    <a:pt x="0" y="13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8" name=""/>
            <p:cNvSpPr/>
            <p:nvPr/>
          </p:nvSpPr>
          <p:spPr>
            <a:xfrm>
              <a:off x="990720" y="2454120"/>
              <a:ext cx="342720" cy="250920"/>
            </a:xfrm>
            <a:custGeom>
              <a:avLst/>
              <a:gdLst/>
              <a:ahLst/>
              <a:rect l="l" t="t" r="r" b="b"/>
              <a:pathLst>
                <a:path w="432" h="316">
                  <a:moveTo>
                    <a:pt x="0" y="55"/>
                  </a:moveTo>
                  <a:lnTo>
                    <a:pt x="3" y="53"/>
                  </a:lnTo>
                  <a:lnTo>
                    <a:pt x="12" y="52"/>
                  </a:lnTo>
                  <a:lnTo>
                    <a:pt x="27" y="48"/>
                  </a:lnTo>
                  <a:lnTo>
                    <a:pt x="48" y="43"/>
                  </a:lnTo>
                  <a:lnTo>
                    <a:pt x="72" y="36"/>
                  </a:lnTo>
                  <a:lnTo>
                    <a:pt x="99" y="31"/>
                  </a:lnTo>
                  <a:lnTo>
                    <a:pt x="130" y="24"/>
                  </a:lnTo>
                  <a:lnTo>
                    <a:pt x="163" y="17"/>
                  </a:lnTo>
                  <a:lnTo>
                    <a:pt x="197" y="12"/>
                  </a:lnTo>
                  <a:lnTo>
                    <a:pt x="233" y="7"/>
                  </a:lnTo>
                  <a:lnTo>
                    <a:pt x="269" y="4"/>
                  </a:lnTo>
                  <a:lnTo>
                    <a:pt x="305" y="2"/>
                  </a:lnTo>
                  <a:lnTo>
                    <a:pt x="340" y="0"/>
                  </a:lnTo>
                  <a:lnTo>
                    <a:pt x="372" y="2"/>
                  </a:lnTo>
                  <a:lnTo>
                    <a:pt x="403" y="5"/>
                  </a:lnTo>
                  <a:lnTo>
                    <a:pt x="432" y="12"/>
                  </a:lnTo>
                  <a:lnTo>
                    <a:pt x="432" y="24"/>
                  </a:lnTo>
                  <a:lnTo>
                    <a:pt x="431" y="57"/>
                  </a:lnTo>
                  <a:lnTo>
                    <a:pt x="424" y="103"/>
                  </a:lnTo>
                  <a:lnTo>
                    <a:pt x="408" y="156"/>
                  </a:lnTo>
                  <a:lnTo>
                    <a:pt x="379" y="211"/>
                  </a:lnTo>
                  <a:lnTo>
                    <a:pt x="334" y="261"/>
                  </a:lnTo>
                  <a:lnTo>
                    <a:pt x="271" y="297"/>
                  </a:lnTo>
                  <a:lnTo>
                    <a:pt x="185" y="316"/>
                  </a:lnTo>
                  <a:lnTo>
                    <a:pt x="194" y="314"/>
                  </a:lnTo>
                  <a:lnTo>
                    <a:pt x="219" y="307"/>
                  </a:lnTo>
                  <a:lnTo>
                    <a:pt x="254" y="294"/>
                  </a:lnTo>
                  <a:lnTo>
                    <a:pt x="295" y="271"/>
                  </a:lnTo>
                  <a:lnTo>
                    <a:pt x="334" y="235"/>
                  </a:lnTo>
                  <a:lnTo>
                    <a:pt x="369" y="187"/>
                  </a:lnTo>
                  <a:lnTo>
                    <a:pt x="395" y="124"/>
                  </a:lnTo>
                  <a:lnTo>
                    <a:pt x="403" y="41"/>
                  </a:lnTo>
                  <a:lnTo>
                    <a:pt x="401" y="41"/>
                  </a:lnTo>
                  <a:lnTo>
                    <a:pt x="396" y="40"/>
                  </a:lnTo>
                  <a:lnTo>
                    <a:pt x="386" y="36"/>
                  </a:lnTo>
                  <a:lnTo>
                    <a:pt x="374" y="34"/>
                  </a:lnTo>
                  <a:lnTo>
                    <a:pt x="357" y="31"/>
                  </a:lnTo>
                  <a:lnTo>
                    <a:pt x="338" y="29"/>
                  </a:lnTo>
                  <a:lnTo>
                    <a:pt x="316" y="26"/>
                  </a:lnTo>
                  <a:lnTo>
                    <a:pt x="290" y="24"/>
                  </a:lnTo>
                  <a:lnTo>
                    <a:pt x="262" y="22"/>
                  </a:lnTo>
                  <a:lnTo>
                    <a:pt x="231" y="22"/>
                  </a:lnTo>
                  <a:lnTo>
                    <a:pt x="199" y="22"/>
                  </a:lnTo>
                  <a:lnTo>
                    <a:pt x="163" y="26"/>
                  </a:lnTo>
                  <a:lnTo>
                    <a:pt x="125" y="29"/>
                  </a:lnTo>
                  <a:lnTo>
                    <a:pt x="85" y="36"/>
                  </a:lnTo>
                  <a:lnTo>
                    <a:pt x="42" y="45"/>
                  </a:lnTo>
                  <a:lnTo>
                    <a:pt x="0" y="5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69" name=""/>
            <p:cNvSpPr/>
            <p:nvPr/>
          </p:nvSpPr>
          <p:spPr>
            <a:xfrm>
              <a:off x="1405080" y="2411280"/>
              <a:ext cx="304560" cy="250920"/>
            </a:xfrm>
            <a:custGeom>
              <a:avLst/>
              <a:gdLst/>
              <a:ahLst/>
              <a:rect l="l" t="t" r="r" b="b"/>
              <a:pathLst>
                <a:path w="384" h="316">
                  <a:moveTo>
                    <a:pt x="0" y="48"/>
                  </a:moveTo>
                  <a:lnTo>
                    <a:pt x="3" y="48"/>
                  </a:lnTo>
                  <a:lnTo>
                    <a:pt x="10" y="45"/>
                  </a:lnTo>
                  <a:lnTo>
                    <a:pt x="24" y="41"/>
                  </a:lnTo>
                  <a:lnTo>
                    <a:pt x="39" y="36"/>
                  </a:lnTo>
                  <a:lnTo>
                    <a:pt x="60" y="31"/>
                  </a:lnTo>
                  <a:lnTo>
                    <a:pt x="84" y="26"/>
                  </a:lnTo>
                  <a:lnTo>
                    <a:pt x="110" y="20"/>
                  </a:lnTo>
                  <a:lnTo>
                    <a:pt x="139" y="14"/>
                  </a:lnTo>
                  <a:lnTo>
                    <a:pt x="168" y="10"/>
                  </a:lnTo>
                  <a:lnTo>
                    <a:pt x="201" y="5"/>
                  </a:lnTo>
                  <a:lnTo>
                    <a:pt x="232" y="2"/>
                  </a:lnTo>
                  <a:lnTo>
                    <a:pt x="264" y="0"/>
                  </a:lnTo>
                  <a:lnTo>
                    <a:pt x="297" y="0"/>
                  </a:lnTo>
                  <a:lnTo>
                    <a:pt x="328" y="2"/>
                  </a:lnTo>
                  <a:lnTo>
                    <a:pt x="357" y="5"/>
                  </a:lnTo>
                  <a:lnTo>
                    <a:pt x="384" y="12"/>
                  </a:lnTo>
                  <a:lnTo>
                    <a:pt x="384" y="24"/>
                  </a:lnTo>
                  <a:lnTo>
                    <a:pt x="383" y="57"/>
                  </a:lnTo>
                  <a:lnTo>
                    <a:pt x="376" y="103"/>
                  </a:lnTo>
                  <a:lnTo>
                    <a:pt x="360" y="158"/>
                  </a:lnTo>
                  <a:lnTo>
                    <a:pt x="333" y="213"/>
                  </a:lnTo>
                  <a:lnTo>
                    <a:pt x="288" y="261"/>
                  </a:lnTo>
                  <a:lnTo>
                    <a:pt x="225" y="299"/>
                  </a:lnTo>
                  <a:lnTo>
                    <a:pt x="137" y="316"/>
                  </a:lnTo>
                  <a:lnTo>
                    <a:pt x="146" y="314"/>
                  </a:lnTo>
                  <a:lnTo>
                    <a:pt x="171" y="307"/>
                  </a:lnTo>
                  <a:lnTo>
                    <a:pt x="206" y="293"/>
                  </a:lnTo>
                  <a:lnTo>
                    <a:pt x="247" y="271"/>
                  </a:lnTo>
                  <a:lnTo>
                    <a:pt x="286" y="237"/>
                  </a:lnTo>
                  <a:lnTo>
                    <a:pt x="321" y="189"/>
                  </a:lnTo>
                  <a:lnTo>
                    <a:pt x="347" y="123"/>
                  </a:lnTo>
                  <a:lnTo>
                    <a:pt x="355" y="41"/>
                  </a:lnTo>
                  <a:lnTo>
                    <a:pt x="353" y="41"/>
                  </a:lnTo>
                  <a:lnTo>
                    <a:pt x="350" y="39"/>
                  </a:lnTo>
                  <a:lnTo>
                    <a:pt x="343" y="36"/>
                  </a:lnTo>
                  <a:lnTo>
                    <a:pt x="333" y="33"/>
                  </a:lnTo>
                  <a:lnTo>
                    <a:pt x="321" y="29"/>
                  </a:lnTo>
                  <a:lnTo>
                    <a:pt x="305" y="27"/>
                  </a:lnTo>
                  <a:lnTo>
                    <a:pt x="286" y="24"/>
                  </a:lnTo>
                  <a:lnTo>
                    <a:pt x="266" y="20"/>
                  </a:lnTo>
                  <a:lnTo>
                    <a:pt x="244" y="19"/>
                  </a:lnTo>
                  <a:lnTo>
                    <a:pt x="216" y="17"/>
                  </a:lnTo>
                  <a:lnTo>
                    <a:pt x="187" y="19"/>
                  </a:lnTo>
                  <a:lnTo>
                    <a:pt x="156" y="20"/>
                  </a:lnTo>
                  <a:lnTo>
                    <a:pt x="120" y="24"/>
                  </a:lnTo>
                  <a:lnTo>
                    <a:pt x="84" y="29"/>
                  </a:lnTo>
                  <a:lnTo>
                    <a:pt x="43" y="38"/>
                  </a:lnTo>
                  <a:lnTo>
                    <a:pt x="0" y="4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0" name=""/>
            <p:cNvSpPr/>
            <p:nvPr/>
          </p:nvSpPr>
          <p:spPr>
            <a:xfrm>
              <a:off x="847800" y="2479680"/>
              <a:ext cx="260280" cy="220680"/>
            </a:xfrm>
            <a:custGeom>
              <a:avLst/>
              <a:gdLst/>
              <a:ahLst/>
              <a:rect l="l" t="t" r="r" b="b"/>
              <a:pathLst>
                <a:path w="328" h="278">
                  <a:moveTo>
                    <a:pt x="167" y="26"/>
                  </a:moveTo>
                  <a:lnTo>
                    <a:pt x="0" y="0"/>
                  </a:lnTo>
                  <a:lnTo>
                    <a:pt x="144" y="103"/>
                  </a:lnTo>
                  <a:lnTo>
                    <a:pt x="146" y="110"/>
                  </a:lnTo>
                  <a:lnTo>
                    <a:pt x="151" y="127"/>
                  </a:lnTo>
                  <a:lnTo>
                    <a:pt x="163" y="153"/>
                  </a:lnTo>
                  <a:lnTo>
                    <a:pt x="181" y="184"/>
                  </a:lnTo>
                  <a:lnTo>
                    <a:pt x="203" y="215"/>
                  </a:lnTo>
                  <a:lnTo>
                    <a:pt x="236" y="242"/>
                  </a:lnTo>
                  <a:lnTo>
                    <a:pt x="277" y="264"/>
                  </a:lnTo>
                  <a:lnTo>
                    <a:pt x="328" y="278"/>
                  </a:lnTo>
                  <a:lnTo>
                    <a:pt x="321" y="276"/>
                  </a:lnTo>
                  <a:lnTo>
                    <a:pt x="301" y="271"/>
                  </a:lnTo>
                  <a:lnTo>
                    <a:pt x="275" y="258"/>
                  </a:lnTo>
                  <a:lnTo>
                    <a:pt x="244" y="237"/>
                  </a:lnTo>
                  <a:lnTo>
                    <a:pt x="213" y="206"/>
                  </a:lnTo>
                  <a:lnTo>
                    <a:pt x="187" y="161"/>
                  </a:lnTo>
                  <a:lnTo>
                    <a:pt x="170" y="101"/>
                  </a:lnTo>
                  <a:lnTo>
                    <a:pt x="167" y="2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1" name=""/>
            <p:cNvSpPr/>
            <p:nvPr/>
          </p:nvSpPr>
          <p:spPr>
            <a:xfrm>
              <a:off x="1422360" y="2575080"/>
              <a:ext cx="76320" cy="74520"/>
            </a:xfrm>
            <a:custGeom>
              <a:avLst/>
              <a:gdLst/>
              <a:ahLst/>
              <a:rect l="l" t="t" r="r" b="b"/>
              <a:pathLst>
                <a:path w="96" h="93">
                  <a:moveTo>
                    <a:pt x="0" y="0"/>
                  </a:moveTo>
                  <a:lnTo>
                    <a:pt x="0" y="3"/>
                  </a:lnTo>
                  <a:lnTo>
                    <a:pt x="3" y="14"/>
                  </a:lnTo>
                  <a:lnTo>
                    <a:pt x="7" y="27"/>
                  </a:lnTo>
                  <a:lnTo>
                    <a:pt x="15" y="43"/>
                  </a:lnTo>
                  <a:lnTo>
                    <a:pt x="27" y="58"/>
                  </a:lnTo>
                  <a:lnTo>
                    <a:pt x="45" y="74"/>
                  </a:lnTo>
                  <a:lnTo>
                    <a:pt x="67" y="86"/>
                  </a:lnTo>
                  <a:lnTo>
                    <a:pt x="96" y="93"/>
                  </a:lnTo>
                  <a:lnTo>
                    <a:pt x="93" y="91"/>
                  </a:lnTo>
                  <a:lnTo>
                    <a:pt x="84" y="84"/>
                  </a:lnTo>
                  <a:lnTo>
                    <a:pt x="70" y="75"/>
                  </a:lnTo>
                  <a:lnTo>
                    <a:pt x="55" y="63"/>
                  </a:lnTo>
                  <a:lnTo>
                    <a:pt x="39" y="50"/>
                  </a:lnTo>
                  <a:lnTo>
                    <a:pt x="22" y="34"/>
                  </a:lnTo>
                  <a:lnTo>
                    <a:pt x="10" y="17"/>
                  </a:lnTo>
                  <a:lnTo>
                    <a:pt x="0" y="0"/>
                  </a:lnTo>
                  <a:close/>
                </a:path>
              </a:pathLst>
            </a:custGeom>
            <a:solidFill>
              <a:srgbClr val="000000"/>
            </a:solidFill>
            <a:ln w="0">
              <a:noFill/>
            </a:ln>
          </p:spPr>
          <p:style>
            <a:lnRef idx="0"/>
            <a:fillRef idx="0"/>
            <a:effectRef idx="0"/>
            <a:fontRef idx="minor"/>
          </p:style>
          <p:txBody>
            <a:bodyPr lIns="90000" rIns="90000" tIns="27720" bIns="27720" anchor="t">
              <a:noAutofit/>
            </a:bodyPr>
            <a:p>
              <a:endParaRPr b="0" lang="en-US" sz="2400" strike="noStrike" u="none">
                <a:solidFill>
                  <a:srgbClr val="ffffff"/>
                </a:solidFill>
                <a:effectLst/>
                <a:uFillTx/>
                <a:latin typeface="Times New Roman"/>
              </a:endParaRPr>
            </a:p>
          </p:txBody>
        </p:sp>
        <p:sp>
          <p:nvSpPr>
            <p:cNvPr id="172" name=""/>
            <p:cNvSpPr/>
            <p:nvPr/>
          </p:nvSpPr>
          <p:spPr>
            <a:xfrm>
              <a:off x="1434960" y="2322360"/>
              <a:ext cx="130320" cy="81000"/>
            </a:xfrm>
            <a:custGeom>
              <a:avLst/>
              <a:gdLst/>
              <a:ahLst/>
              <a:rect l="l" t="t" r="r" b="b"/>
              <a:pathLst>
                <a:path w="165" h="103">
                  <a:moveTo>
                    <a:pt x="0" y="0"/>
                  </a:moveTo>
                  <a:lnTo>
                    <a:pt x="6" y="0"/>
                  </a:lnTo>
                  <a:lnTo>
                    <a:pt x="21" y="1"/>
                  </a:lnTo>
                  <a:lnTo>
                    <a:pt x="42" y="5"/>
                  </a:lnTo>
                  <a:lnTo>
                    <a:pt x="67" y="12"/>
                  </a:lnTo>
                  <a:lnTo>
                    <a:pt x="97" y="24"/>
                  </a:lnTo>
                  <a:lnTo>
                    <a:pt x="122" y="41"/>
                  </a:lnTo>
                  <a:lnTo>
                    <a:pt x="146" y="68"/>
                  </a:lnTo>
                  <a:lnTo>
                    <a:pt x="165" y="103"/>
                  </a:lnTo>
                  <a:lnTo>
                    <a:pt x="160" y="99"/>
                  </a:lnTo>
                  <a:lnTo>
                    <a:pt x="148" y="87"/>
                  </a:lnTo>
                  <a:lnTo>
                    <a:pt x="129" y="72"/>
                  </a:lnTo>
                  <a:lnTo>
                    <a:pt x="105" y="53"/>
                  </a:lnTo>
                  <a:lnTo>
                    <a:pt x="78" y="34"/>
                  </a:lnTo>
                  <a:lnTo>
                    <a:pt x="50" y="17"/>
                  </a:lnTo>
                  <a:lnTo>
                    <a:pt x="24" y="5"/>
                  </a:lnTo>
                  <a:lnTo>
                    <a:pt x="0" y="0"/>
                  </a:lnTo>
                  <a:close/>
                </a:path>
              </a:pathLst>
            </a:custGeom>
            <a:solidFill>
              <a:srgbClr val="000000"/>
            </a:solidFill>
            <a:ln w="0">
              <a:noFill/>
            </a:ln>
          </p:spPr>
          <p:style>
            <a:lnRef idx="0"/>
            <a:fillRef idx="0"/>
            <a:effectRef idx="0"/>
            <a:fontRef idx="minor"/>
          </p:style>
          <p:txBody>
            <a:bodyPr lIns="90000" rIns="90000" tIns="34200" bIns="34200" anchor="t">
              <a:noAutofit/>
            </a:bodyPr>
            <a:p>
              <a:endParaRPr b="0" lang="en-US" sz="2400" strike="noStrike" u="none">
                <a:solidFill>
                  <a:srgbClr val="ffffff"/>
                </a:solidFill>
                <a:effectLst/>
                <a:uFillTx/>
                <a:latin typeface="Times New Roman"/>
              </a:endParaRPr>
            </a:p>
          </p:txBody>
        </p:sp>
        <p:sp>
          <p:nvSpPr>
            <p:cNvPr id="173" name=""/>
            <p:cNvSpPr/>
            <p:nvPr/>
          </p:nvSpPr>
          <p:spPr>
            <a:xfrm>
              <a:off x="1157400" y="2352600"/>
              <a:ext cx="144360" cy="100080"/>
            </a:xfrm>
            <a:custGeom>
              <a:avLst/>
              <a:gdLst/>
              <a:ahLst/>
              <a:rect l="l" t="t" r="r" b="b"/>
              <a:pathLst>
                <a:path w="184" h="127">
                  <a:moveTo>
                    <a:pt x="0" y="127"/>
                  </a:moveTo>
                  <a:lnTo>
                    <a:pt x="4" y="126"/>
                  </a:lnTo>
                  <a:lnTo>
                    <a:pt x="14" y="122"/>
                  </a:lnTo>
                  <a:lnTo>
                    <a:pt x="29" y="119"/>
                  </a:lnTo>
                  <a:lnTo>
                    <a:pt x="48" y="114"/>
                  </a:lnTo>
                  <a:lnTo>
                    <a:pt x="70" y="112"/>
                  </a:lnTo>
                  <a:lnTo>
                    <a:pt x="93" y="110"/>
                  </a:lnTo>
                  <a:lnTo>
                    <a:pt x="117" y="114"/>
                  </a:lnTo>
                  <a:lnTo>
                    <a:pt x="137" y="121"/>
                  </a:lnTo>
                  <a:lnTo>
                    <a:pt x="141" y="121"/>
                  </a:lnTo>
                  <a:lnTo>
                    <a:pt x="151" y="119"/>
                  </a:lnTo>
                  <a:lnTo>
                    <a:pt x="162" y="114"/>
                  </a:lnTo>
                  <a:lnTo>
                    <a:pt x="174" y="103"/>
                  </a:lnTo>
                  <a:lnTo>
                    <a:pt x="182" y="90"/>
                  </a:lnTo>
                  <a:lnTo>
                    <a:pt x="184" y="69"/>
                  </a:lnTo>
                  <a:lnTo>
                    <a:pt x="179" y="40"/>
                  </a:lnTo>
                  <a:lnTo>
                    <a:pt x="160" y="0"/>
                  </a:lnTo>
                  <a:lnTo>
                    <a:pt x="162" y="6"/>
                  </a:lnTo>
                  <a:lnTo>
                    <a:pt x="167" y="16"/>
                  </a:lnTo>
                  <a:lnTo>
                    <a:pt x="170" y="33"/>
                  </a:lnTo>
                  <a:lnTo>
                    <a:pt x="174" y="50"/>
                  </a:lnTo>
                  <a:lnTo>
                    <a:pt x="174" y="69"/>
                  </a:lnTo>
                  <a:lnTo>
                    <a:pt x="168" y="84"/>
                  </a:lnTo>
                  <a:lnTo>
                    <a:pt x="156" y="93"/>
                  </a:lnTo>
                  <a:lnTo>
                    <a:pt x="136" y="96"/>
                  </a:lnTo>
                  <a:lnTo>
                    <a:pt x="132" y="96"/>
                  </a:lnTo>
                  <a:lnTo>
                    <a:pt x="120" y="96"/>
                  </a:lnTo>
                  <a:lnTo>
                    <a:pt x="103" y="96"/>
                  </a:lnTo>
                  <a:lnTo>
                    <a:pt x="83" y="98"/>
                  </a:lnTo>
                  <a:lnTo>
                    <a:pt x="60" y="102"/>
                  </a:lnTo>
                  <a:lnTo>
                    <a:pt x="38" y="107"/>
                  </a:lnTo>
                  <a:lnTo>
                    <a:pt x="17" y="115"/>
                  </a:lnTo>
                  <a:lnTo>
                    <a:pt x="0" y="12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4" name=""/>
            <p:cNvSpPr/>
            <p:nvPr/>
          </p:nvSpPr>
          <p:spPr>
            <a:xfrm>
              <a:off x="1413000" y="2325600"/>
              <a:ext cx="91800" cy="101520"/>
            </a:xfrm>
            <a:custGeom>
              <a:avLst/>
              <a:gdLst/>
              <a:ahLst/>
              <a:rect l="l" t="t" r="r" b="b"/>
              <a:pathLst>
                <a:path w="115" h="127">
                  <a:moveTo>
                    <a:pt x="0" y="0"/>
                  </a:moveTo>
                  <a:lnTo>
                    <a:pt x="2" y="1"/>
                  </a:lnTo>
                  <a:lnTo>
                    <a:pt x="7" y="8"/>
                  </a:lnTo>
                  <a:lnTo>
                    <a:pt x="15" y="19"/>
                  </a:lnTo>
                  <a:lnTo>
                    <a:pt x="22" y="32"/>
                  </a:lnTo>
                  <a:lnTo>
                    <a:pt x="27" y="48"/>
                  </a:lnTo>
                  <a:lnTo>
                    <a:pt x="31" y="65"/>
                  </a:lnTo>
                  <a:lnTo>
                    <a:pt x="29" y="84"/>
                  </a:lnTo>
                  <a:lnTo>
                    <a:pt x="21" y="104"/>
                  </a:lnTo>
                  <a:lnTo>
                    <a:pt x="22" y="106"/>
                  </a:lnTo>
                  <a:lnTo>
                    <a:pt x="27" y="110"/>
                  </a:lnTo>
                  <a:lnTo>
                    <a:pt x="36" y="113"/>
                  </a:lnTo>
                  <a:lnTo>
                    <a:pt x="46" y="116"/>
                  </a:lnTo>
                  <a:lnTo>
                    <a:pt x="60" y="120"/>
                  </a:lnTo>
                  <a:lnTo>
                    <a:pt x="76" y="123"/>
                  </a:lnTo>
                  <a:lnTo>
                    <a:pt x="94" y="122"/>
                  </a:lnTo>
                  <a:lnTo>
                    <a:pt x="115" y="118"/>
                  </a:lnTo>
                  <a:lnTo>
                    <a:pt x="112" y="120"/>
                  </a:lnTo>
                  <a:lnTo>
                    <a:pt x="100" y="122"/>
                  </a:lnTo>
                  <a:lnTo>
                    <a:pt x="84" y="125"/>
                  </a:lnTo>
                  <a:lnTo>
                    <a:pt x="65" y="127"/>
                  </a:lnTo>
                  <a:lnTo>
                    <a:pt x="46" y="127"/>
                  </a:lnTo>
                  <a:lnTo>
                    <a:pt x="27" y="122"/>
                  </a:lnTo>
                  <a:lnTo>
                    <a:pt x="12" y="113"/>
                  </a:lnTo>
                  <a:lnTo>
                    <a:pt x="3" y="98"/>
                  </a:lnTo>
                  <a:lnTo>
                    <a:pt x="9" y="91"/>
                  </a:lnTo>
                  <a:lnTo>
                    <a:pt x="17" y="72"/>
                  </a:lnTo>
                  <a:lnTo>
                    <a:pt x="17" y="43"/>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5" name=""/>
            <p:cNvSpPr/>
            <p:nvPr/>
          </p:nvSpPr>
          <p:spPr>
            <a:xfrm>
              <a:off x="1317600" y="2449440"/>
              <a:ext cx="115920" cy="100080"/>
            </a:xfrm>
            <a:custGeom>
              <a:avLst/>
              <a:gdLst/>
              <a:ahLst/>
              <a:rect l="l" t="t" r="r" b="b"/>
              <a:pathLst>
                <a:path w="146" h="127">
                  <a:moveTo>
                    <a:pt x="0" y="127"/>
                  </a:moveTo>
                  <a:lnTo>
                    <a:pt x="3" y="124"/>
                  </a:lnTo>
                  <a:lnTo>
                    <a:pt x="13" y="117"/>
                  </a:lnTo>
                  <a:lnTo>
                    <a:pt x="29" y="107"/>
                  </a:lnTo>
                  <a:lnTo>
                    <a:pt x="48" y="96"/>
                  </a:lnTo>
                  <a:lnTo>
                    <a:pt x="68" y="90"/>
                  </a:lnTo>
                  <a:lnTo>
                    <a:pt x="87" y="86"/>
                  </a:lnTo>
                  <a:lnTo>
                    <a:pt x="105" y="91"/>
                  </a:lnTo>
                  <a:lnTo>
                    <a:pt x="118" y="103"/>
                  </a:lnTo>
                  <a:lnTo>
                    <a:pt x="118" y="90"/>
                  </a:lnTo>
                  <a:lnTo>
                    <a:pt x="122" y="57"/>
                  </a:lnTo>
                  <a:lnTo>
                    <a:pt x="129" y="21"/>
                  </a:lnTo>
                  <a:lnTo>
                    <a:pt x="146" y="0"/>
                  </a:lnTo>
                  <a:lnTo>
                    <a:pt x="141" y="2"/>
                  </a:lnTo>
                  <a:lnTo>
                    <a:pt x="130" y="9"/>
                  </a:lnTo>
                  <a:lnTo>
                    <a:pt x="118" y="26"/>
                  </a:lnTo>
                  <a:lnTo>
                    <a:pt x="108" y="55"/>
                  </a:lnTo>
                  <a:lnTo>
                    <a:pt x="103" y="55"/>
                  </a:lnTo>
                  <a:lnTo>
                    <a:pt x="91" y="55"/>
                  </a:lnTo>
                  <a:lnTo>
                    <a:pt x="74" y="55"/>
                  </a:lnTo>
                  <a:lnTo>
                    <a:pt x="53" y="59"/>
                  </a:lnTo>
                  <a:lnTo>
                    <a:pt x="32" y="67"/>
                  </a:lnTo>
                  <a:lnTo>
                    <a:pt x="15" y="79"/>
                  </a:lnTo>
                  <a:lnTo>
                    <a:pt x="3" y="100"/>
                  </a:lnTo>
                  <a:lnTo>
                    <a:pt x="0" y="12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6" name=""/>
            <p:cNvSpPr/>
            <p:nvPr/>
          </p:nvSpPr>
          <p:spPr>
            <a:xfrm>
              <a:off x="1398600" y="2530440"/>
              <a:ext cx="87480" cy="150840"/>
            </a:xfrm>
            <a:custGeom>
              <a:avLst/>
              <a:gdLst/>
              <a:ahLst/>
              <a:rect l="l" t="t" r="r" b="b"/>
              <a:pathLst>
                <a:path w="110" h="189">
                  <a:moveTo>
                    <a:pt x="7" y="0"/>
                  </a:moveTo>
                  <a:lnTo>
                    <a:pt x="8" y="7"/>
                  </a:lnTo>
                  <a:lnTo>
                    <a:pt x="15" y="28"/>
                  </a:lnTo>
                  <a:lnTo>
                    <a:pt x="27" y="55"/>
                  </a:lnTo>
                  <a:lnTo>
                    <a:pt x="41" y="90"/>
                  </a:lnTo>
                  <a:lnTo>
                    <a:pt x="56" y="122"/>
                  </a:lnTo>
                  <a:lnTo>
                    <a:pt x="74" y="153"/>
                  </a:lnTo>
                  <a:lnTo>
                    <a:pt x="91" y="177"/>
                  </a:lnTo>
                  <a:lnTo>
                    <a:pt x="110" y="189"/>
                  </a:lnTo>
                  <a:lnTo>
                    <a:pt x="103" y="187"/>
                  </a:lnTo>
                  <a:lnTo>
                    <a:pt x="87" y="179"/>
                  </a:lnTo>
                  <a:lnTo>
                    <a:pt x="67" y="165"/>
                  </a:lnTo>
                  <a:lnTo>
                    <a:pt x="43" y="146"/>
                  </a:lnTo>
                  <a:lnTo>
                    <a:pt x="22" y="120"/>
                  </a:lnTo>
                  <a:lnTo>
                    <a:pt x="7" y="88"/>
                  </a:lnTo>
                  <a:lnTo>
                    <a:pt x="0" y="48"/>
                  </a:lnTo>
                  <a:lnTo>
                    <a:pt x="7"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7" name=""/>
            <p:cNvSpPr/>
            <p:nvPr/>
          </p:nvSpPr>
          <p:spPr>
            <a:xfrm>
              <a:off x="1295280" y="2681280"/>
              <a:ext cx="69840" cy="88920"/>
            </a:xfrm>
            <a:custGeom>
              <a:avLst/>
              <a:gdLst/>
              <a:ahLst/>
              <a:rect l="l" t="t" r="r" b="b"/>
              <a:pathLst>
                <a:path w="88" h="111">
                  <a:moveTo>
                    <a:pt x="88" y="0"/>
                  </a:moveTo>
                  <a:lnTo>
                    <a:pt x="81" y="2"/>
                  </a:lnTo>
                  <a:lnTo>
                    <a:pt x="67" y="5"/>
                  </a:lnTo>
                  <a:lnTo>
                    <a:pt x="47" y="10"/>
                  </a:lnTo>
                  <a:lnTo>
                    <a:pt x="26" y="20"/>
                  </a:lnTo>
                  <a:lnTo>
                    <a:pt x="9" y="36"/>
                  </a:lnTo>
                  <a:lnTo>
                    <a:pt x="0" y="55"/>
                  </a:lnTo>
                  <a:lnTo>
                    <a:pt x="5" y="80"/>
                  </a:lnTo>
                  <a:lnTo>
                    <a:pt x="28" y="111"/>
                  </a:lnTo>
                  <a:lnTo>
                    <a:pt x="26" y="108"/>
                  </a:lnTo>
                  <a:lnTo>
                    <a:pt x="21" y="96"/>
                  </a:lnTo>
                  <a:lnTo>
                    <a:pt x="16" y="80"/>
                  </a:lnTo>
                  <a:lnTo>
                    <a:pt x="14" y="62"/>
                  </a:lnTo>
                  <a:lnTo>
                    <a:pt x="17" y="43"/>
                  </a:lnTo>
                  <a:lnTo>
                    <a:pt x="29" y="24"/>
                  </a:lnTo>
                  <a:lnTo>
                    <a:pt x="52" y="8"/>
                  </a:lnTo>
                  <a:lnTo>
                    <a:pt x="88" y="0"/>
                  </a:lnTo>
                  <a:close/>
                </a:path>
              </a:pathLst>
            </a:custGeom>
            <a:solidFill>
              <a:srgbClr val="000000"/>
            </a:solidFill>
            <a:ln w="0">
              <a:noFill/>
            </a:ln>
          </p:spPr>
          <p:style>
            <a:lnRef idx="0"/>
            <a:fillRef idx="0"/>
            <a:effectRef idx="0"/>
            <a:fontRef idx="minor"/>
          </p:style>
          <p:txBody>
            <a:bodyPr lIns="90000" rIns="90000" tIns="42120" bIns="42120" anchor="t">
              <a:noAutofit/>
            </a:bodyPr>
            <a:p>
              <a:endParaRPr b="0" lang="en-US" sz="2400" strike="noStrike" u="none">
                <a:solidFill>
                  <a:srgbClr val="ffffff"/>
                </a:solidFill>
                <a:effectLst/>
                <a:uFillTx/>
                <a:latin typeface="Times New Roman"/>
              </a:endParaRPr>
            </a:p>
          </p:txBody>
        </p:sp>
        <p:sp>
          <p:nvSpPr>
            <p:cNvPr id="178" name=""/>
            <p:cNvSpPr/>
            <p:nvPr/>
          </p:nvSpPr>
          <p:spPr>
            <a:xfrm>
              <a:off x="1349280" y="2762280"/>
              <a:ext cx="57240" cy="20520"/>
            </a:xfrm>
            <a:custGeom>
              <a:avLst/>
              <a:gdLst/>
              <a:ahLst/>
              <a:rect l="l" t="t" r="r" b="b"/>
              <a:pathLst>
                <a:path w="70" h="26">
                  <a:moveTo>
                    <a:pt x="0" y="9"/>
                  </a:moveTo>
                  <a:lnTo>
                    <a:pt x="2" y="9"/>
                  </a:lnTo>
                  <a:lnTo>
                    <a:pt x="9" y="9"/>
                  </a:lnTo>
                  <a:lnTo>
                    <a:pt x="19" y="9"/>
                  </a:lnTo>
                  <a:lnTo>
                    <a:pt x="31" y="9"/>
                  </a:lnTo>
                  <a:lnTo>
                    <a:pt x="43" y="12"/>
                  </a:lnTo>
                  <a:lnTo>
                    <a:pt x="55" y="14"/>
                  </a:lnTo>
                  <a:lnTo>
                    <a:pt x="64" y="19"/>
                  </a:lnTo>
                  <a:lnTo>
                    <a:pt x="70" y="26"/>
                  </a:lnTo>
                  <a:lnTo>
                    <a:pt x="69" y="24"/>
                  </a:lnTo>
                  <a:lnTo>
                    <a:pt x="65" y="19"/>
                  </a:lnTo>
                  <a:lnTo>
                    <a:pt x="58" y="14"/>
                  </a:lnTo>
                  <a:lnTo>
                    <a:pt x="50" y="7"/>
                  </a:lnTo>
                  <a:lnTo>
                    <a:pt x="39" y="4"/>
                  </a:lnTo>
                  <a:lnTo>
                    <a:pt x="27" y="0"/>
                  </a:lnTo>
                  <a:lnTo>
                    <a:pt x="14" y="2"/>
                  </a:lnTo>
                  <a:lnTo>
                    <a:pt x="0" y="9"/>
                  </a:lnTo>
                  <a:close/>
                </a:path>
              </a:pathLst>
            </a:custGeom>
            <a:solidFill>
              <a:srgbClr val="000000"/>
            </a:solidFill>
            <a:ln w="0">
              <a:noFill/>
            </a:ln>
          </p:spPr>
          <p:style>
            <a:lnRef idx="0"/>
            <a:fillRef idx="0"/>
            <a:effectRef idx="0"/>
            <a:fontRef idx="minor"/>
          </p:style>
          <p:txBody>
            <a:bodyPr lIns="90000" rIns="90000" tIns="-26280" bIns="-26280" anchor="t">
              <a:noAutofit/>
            </a:bodyPr>
            <a:p>
              <a:endParaRPr b="0" lang="en-US" sz="2400" strike="noStrike" u="none">
                <a:solidFill>
                  <a:srgbClr val="ffffff"/>
                </a:solidFill>
                <a:effectLst/>
                <a:uFillTx/>
                <a:latin typeface="Times New Roman"/>
              </a:endParaRPr>
            </a:p>
          </p:txBody>
        </p:sp>
        <p:sp>
          <p:nvSpPr>
            <p:cNvPr id="179" name=""/>
            <p:cNvSpPr/>
            <p:nvPr/>
          </p:nvSpPr>
          <p:spPr>
            <a:xfrm>
              <a:off x="1389240" y="2690640"/>
              <a:ext cx="106200" cy="120960"/>
            </a:xfrm>
            <a:custGeom>
              <a:avLst/>
              <a:gdLst/>
              <a:ahLst/>
              <a:rect l="l" t="t" r="r" b="b"/>
              <a:pathLst>
                <a:path w="134" h="153">
                  <a:moveTo>
                    <a:pt x="7" y="0"/>
                  </a:moveTo>
                  <a:lnTo>
                    <a:pt x="5" y="9"/>
                  </a:lnTo>
                  <a:lnTo>
                    <a:pt x="1" y="29"/>
                  </a:lnTo>
                  <a:lnTo>
                    <a:pt x="0" y="58"/>
                  </a:lnTo>
                  <a:lnTo>
                    <a:pt x="3" y="91"/>
                  </a:lnTo>
                  <a:lnTo>
                    <a:pt x="15" y="120"/>
                  </a:lnTo>
                  <a:lnTo>
                    <a:pt x="39" y="143"/>
                  </a:lnTo>
                  <a:lnTo>
                    <a:pt x="77" y="153"/>
                  </a:lnTo>
                  <a:lnTo>
                    <a:pt x="134" y="144"/>
                  </a:lnTo>
                  <a:lnTo>
                    <a:pt x="129" y="144"/>
                  </a:lnTo>
                  <a:lnTo>
                    <a:pt x="113" y="144"/>
                  </a:lnTo>
                  <a:lnTo>
                    <a:pt x="91" y="139"/>
                  </a:lnTo>
                  <a:lnTo>
                    <a:pt x="67" y="131"/>
                  </a:lnTo>
                  <a:lnTo>
                    <a:pt x="43" y="115"/>
                  </a:lnTo>
                  <a:lnTo>
                    <a:pt x="22" y="89"/>
                  </a:lnTo>
                  <a:lnTo>
                    <a:pt x="8" y="52"/>
                  </a:lnTo>
                  <a:lnTo>
                    <a:pt x="7"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0" name=""/>
            <p:cNvSpPr/>
            <p:nvPr/>
          </p:nvSpPr>
          <p:spPr>
            <a:xfrm>
              <a:off x="1465200" y="2668680"/>
              <a:ext cx="84240" cy="128520"/>
            </a:xfrm>
            <a:custGeom>
              <a:avLst/>
              <a:gdLst/>
              <a:ahLst/>
              <a:rect l="l" t="t" r="r" b="b"/>
              <a:pathLst>
                <a:path w="105" h="163">
                  <a:moveTo>
                    <a:pt x="0" y="0"/>
                  </a:moveTo>
                  <a:lnTo>
                    <a:pt x="9" y="1"/>
                  </a:lnTo>
                  <a:lnTo>
                    <a:pt x="27" y="6"/>
                  </a:lnTo>
                  <a:lnTo>
                    <a:pt x="51" y="17"/>
                  </a:lnTo>
                  <a:lnTo>
                    <a:pt x="77" y="32"/>
                  </a:lnTo>
                  <a:lnTo>
                    <a:pt x="96" y="55"/>
                  </a:lnTo>
                  <a:lnTo>
                    <a:pt x="105" y="82"/>
                  </a:lnTo>
                  <a:lnTo>
                    <a:pt x="96" y="118"/>
                  </a:lnTo>
                  <a:lnTo>
                    <a:pt x="63" y="163"/>
                  </a:lnTo>
                  <a:lnTo>
                    <a:pt x="65" y="159"/>
                  </a:lnTo>
                  <a:lnTo>
                    <a:pt x="70" y="149"/>
                  </a:lnTo>
                  <a:lnTo>
                    <a:pt x="76" y="132"/>
                  </a:lnTo>
                  <a:lnTo>
                    <a:pt x="79" y="111"/>
                  </a:lnTo>
                  <a:lnTo>
                    <a:pt x="74" y="87"/>
                  </a:lnTo>
                  <a:lnTo>
                    <a:pt x="62" y="60"/>
                  </a:lnTo>
                  <a:lnTo>
                    <a:pt x="38" y="31"/>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1" name=""/>
            <p:cNvSpPr/>
            <p:nvPr/>
          </p:nvSpPr>
          <p:spPr>
            <a:xfrm>
              <a:off x="1542960" y="2479680"/>
              <a:ext cx="39600" cy="128520"/>
            </a:xfrm>
            <a:custGeom>
              <a:avLst/>
              <a:gdLst/>
              <a:ahLst/>
              <a:rect l="l" t="t" r="r" b="b"/>
              <a:pathLst>
                <a:path w="50" h="161">
                  <a:moveTo>
                    <a:pt x="27" y="0"/>
                  </a:moveTo>
                  <a:lnTo>
                    <a:pt x="29" y="17"/>
                  </a:lnTo>
                  <a:lnTo>
                    <a:pt x="29" y="56"/>
                  </a:lnTo>
                  <a:lnTo>
                    <a:pt x="22" y="110"/>
                  </a:lnTo>
                  <a:lnTo>
                    <a:pt x="0" y="161"/>
                  </a:lnTo>
                  <a:lnTo>
                    <a:pt x="3" y="159"/>
                  </a:lnTo>
                  <a:lnTo>
                    <a:pt x="14" y="153"/>
                  </a:lnTo>
                  <a:lnTo>
                    <a:pt x="26" y="140"/>
                  </a:lnTo>
                  <a:lnTo>
                    <a:pt x="38" y="123"/>
                  </a:lnTo>
                  <a:lnTo>
                    <a:pt x="46" y="101"/>
                  </a:lnTo>
                  <a:lnTo>
                    <a:pt x="50" y="74"/>
                  </a:lnTo>
                  <a:lnTo>
                    <a:pt x="44" y="39"/>
                  </a:lnTo>
                  <a:lnTo>
                    <a:pt x="27"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2" name=""/>
            <p:cNvSpPr/>
            <p:nvPr/>
          </p:nvSpPr>
          <p:spPr>
            <a:xfrm>
              <a:off x="1084320" y="2490840"/>
              <a:ext cx="162000" cy="68040"/>
            </a:xfrm>
            <a:custGeom>
              <a:avLst/>
              <a:gdLst/>
              <a:ahLst/>
              <a:rect l="l" t="t" r="r" b="b"/>
              <a:pathLst>
                <a:path w="204" h="86">
                  <a:moveTo>
                    <a:pt x="0" y="86"/>
                  </a:moveTo>
                  <a:lnTo>
                    <a:pt x="7" y="79"/>
                  </a:lnTo>
                  <a:lnTo>
                    <a:pt x="26" y="64"/>
                  </a:lnTo>
                  <a:lnTo>
                    <a:pt x="53" y="45"/>
                  </a:lnTo>
                  <a:lnTo>
                    <a:pt x="84" y="24"/>
                  </a:lnTo>
                  <a:lnTo>
                    <a:pt x="119" y="7"/>
                  </a:lnTo>
                  <a:lnTo>
                    <a:pt x="153" y="0"/>
                  </a:lnTo>
                  <a:lnTo>
                    <a:pt x="182" y="7"/>
                  </a:lnTo>
                  <a:lnTo>
                    <a:pt x="204" y="31"/>
                  </a:lnTo>
                  <a:lnTo>
                    <a:pt x="199" y="31"/>
                  </a:lnTo>
                  <a:lnTo>
                    <a:pt x="187" y="30"/>
                  </a:lnTo>
                  <a:lnTo>
                    <a:pt x="168" y="30"/>
                  </a:lnTo>
                  <a:lnTo>
                    <a:pt x="143" y="31"/>
                  </a:lnTo>
                  <a:lnTo>
                    <a:pt x="112" y="37"/>
                  </a:lnTo>
                  <a:lnTo>
                    <a:pt x="77" y="47"/>
                  </a:lnTo>
                  <a:lnTo>
                    <a:pt x="40" y="62"/>
                  </a:lnTo>
                  <a:lnTo>
                    <a:pt x="0" y="86"/>
                  </a:lnTo>
                  <a:close/>
                </a:path>
              </a:pathLst>
            </a:custGeom>
            <a:solidFill>
              <a:srgbClr val="000000"/>
            </a:solidFill>
            <a:ln w="0">
              <a:noFill/>
            </a:ln>
          </p:spPr>
          <p:style>
            <a:lnRef idx="0"/>
            <a:fillRef idx="0"/>
            <a:effectRef idx="0"/>
            <a:fontRef idx="minor"/>
          </p:style>
          <p:txBody>
            <a:bodyPr lIns="90000" rIns="90000" tIns="21240" bIns="21240" anchor="t">
              <a:noAutofit/>
            </a:bodyPr>
            <a:p>
              <a:endParaRPr b="0" lang="en-US" sz="2400" strike="noStrike" u="none">
                <a:solidFill>
                  <a:srgbClr val="ffffff"/>
                </a:solidFill>
                <a:effectLst/>
                <a:uFillTx/>
                <a:latin typeface="Times New Roman"/>
              </a:endParaRPr>
            </a:p>
          </p:txBody>
        </p:sp>
        <p:sp>
          <p:nvSpPr>
            <p:cNvPr id="183" name=""/>
            <p:cNvSpPr/>
            <p:nvPr/>
          </p:nvSpPr>
          <p:spPr>
            <a:xfrm>
              <a:off x="1119240" y="2522520"/>
              <a:ext cx="81000" cy="55440"/>
            </a:xfrm>
            <a:custGeom>
              <a:avLst/>
              <a:gdLst/>
              <a:ahLst/>
              <a:rect l="l" t="t" r="r" b="b"/>
              <a:pathLst>
                <a:path w="101" h="70">
                  <a:moveTo>
                    <a:pt x="48" y="70"/>
                  </a:moveTo>
                  <a:lnTo>
                    <a:pt x="58" y="70"/>
                  </a:lnTo>
                  <a:lnTo>
                    <a:pt x="68" y="67"/>
                  </a:lnTo>
                  <a:lnTo>
                    <a:pt x="77" y="65"/>
                  </a:lnTo>
                  <a:lnTo>
                    <a:pt x="86" y="60"/>
                  </a:lnTo>
                  <a:lnTo>
                    <a:pt x="91" y="55"/>
                  </a:lnTo>
                  <a:lnTo>
                    <a:pt x="96" y="48"/>
                  </a:lnTo>
                  <a:lnTo>
                    <a:pt x="99" y="41"/>
                  </a:lnTo>
                  <a:lnTo>
                    <a:pt x="101" y="34"/>
                  </a:lnTo>
                  <a:lnTo>
                    <a:pt x="98" y="21"/>
                  </a:lnTo>
                  <a:lnTo>
                    <a:pt x="87" y="10"/>
                  </a:lnTo>
                  <a:lnTo>
                    <a:pt x="72" y="3"/>
                  </a:lnTo>
                  <a:lnTo>
                    <a:pt x="53" y="0"/>
                  </a:lnTo>
                  <a:lnTo>
                    <a:pt x="43" y="0"/>
                  </a:lnTo>
                  <a:lnTo>
                    <a:pt x="32" y="3"/>
                  </a:lnTo>
                  <a:lnTo>
                    <a:pt x="24" y="5"/>
                  </a:lnTo>
                  <a:lnTo>
                    <a:pt x="17" y="10"/>
                  </a:lnTo>
                  <a:lnTo>
                    <a:pt x="10" y="15"/>
                  </a:lnTo>
                  <a:lnTo>
                    <a:pt x="5" y="21"/>
                  </a:lnTo>
                  <a:lnTo>
                    <a:pt x="1" y="27"/>
                  </a:lnTo>
                  <a:lnTo>
                    <a:pt x="0" y="34"/>
                  </a:lnTo>
                  <a:lnTo>
                    <a:pt x="3" y="48"/>
                  </a:lnTo>
                  <a:lnTo>
                    <a:pt x="13" y="60"/>
                  </a:lnTo>
                  <a:lnTo>
                    <a:pt x="29" y="67"/>
                  </a:lnTo>
                  <a:lnTo>
                    <a:pt x="48" y="70"/>
                  </a:lnTo>
                  <a:close/>
                </a:path>
              </a:pathLst>
            </a:custGeom>
            <a:solidFill>
              <a:srgbClr val="000000"/>
            </a:solidFill>
            <a:ln w="0">
              <a:noFill/>
            </a:ln>
          </p:spPr>
          <p:style>
            <a:lnRef idx="0"/>
            <a:fillRef idx="0"/>
            <a:effectRef idx="0"/>
            <a:fontRef idx="minor"/>
          </p:style>
          <p:txBody>
            <a:bodyPr lIns="90000" rIns="90000" tIns="8640" bIns="8640" anchor="t">
              <a:noAutofit/>
            </a:bodyPr>
            <a:p>
              <a:endParaRPr b="0" lang="en-US" sz="2400" strike="noStrike" u="none">
                <a:solidFill>
                  <a:srgbClr val="ffffff"/>
                </a:solidFill>
                <a:effectLst/>
                <a:uFillTx/>
                <a:latin typeface="Times New Roman"/>
              </a:endParaRPr>
            </a:p>
          </p:txBody>
        </p:sp>
        <p:sp>
          <p:nvSpPr>
            <p:cNvPr id="184" name=""/>
            <p:cNvSpPr/>
            <p:nvPr/>
          </p:nvSpPr>
          <p:spPr>
            <a:xfrm>
              <a:off x="1398600" y="2455920"/>
              <a:ext cx="162000" cy="68040"/>
            </a:xfrm>
            <a:custGeom>
              <a:avLst/>
              <a:gdLst/>
              <a:ahLst/>
              <a:rect l="l" t="t" r="r" b="b"/>
              <a:pathLst>
                <a:path w="204" h="86">
                  <a:moveTo>
                    <a:pt x="0" y="86"/>
                  </a:moveTo>
                  <a:lnTo>
                    <a:pt x="7" y="79"/>
                  </a:lnTo>
                  <a:lnTo>
                    <a:pt x="26" y="63"/>
                  </a:lnTo>
                  <a:lnTo>
                    <a:pt x="53" y="44"/>
                  </a:lnTo>
                  <a:lnTo>
                    <a:pt x="84" y="24"/>
                  </a:lnTo>
                  <a:lnTo>
                    <a:pt x="119" y="7"/>
                  </a:lnTo>
                  <a:lnTo>
                    <a:pt x="153" y="0"/>
                  </a:lnTo>
                  <a:lnTo>
                    <a:pt x="182" y="7"/>
                  </a:lnTo>
                  <a:lnTo>
                    <a:pt x="204" y="31"/>
                  </a:lnTo>
                  <a:lnTo>
                    <a:pt x="199" y="31"/>
                  </a:lnTo>
                  <a:lnTo>
                    <a:pt x="187" y="29"/>
                  </a:lnTo>
                  <a:lnTo>
                    <a:pt x="168" y="29"/>
                  </a:lnTo>
                  <a:lnTo>
                    <a:pt x="143" y="31"/>
                  </a:lnTo>
                  <a:lnTo>
                    <a:pt x="112" y="36"/>
                  </a:lnTo>
                  <a:lnTo>
                    <a:pt x="77" y="46"/>
                  </a:lnTo>
                  <a:lnTo>
                    <a:pt x="40" y="62"/>
                  </a:lnTo>
                  <a:lnTo>
                    <a:pt x="0" y="86"/>
                  </a:lnTo>
                  <a:close/>
                </a:path>
              </a:pathLst>
            </a:custGeom>
            <a:solidFill>
              <a:srgbClr val="000000"/>
            </a:solidFill>
            <a:ln w="0">
              <a:noFill/>
            </a:ln>
          </p:spPr>
          <p:style>
            <a:lnRef idx="0"/>
            <a:fillRef idx="0"/>
            <a:effectRef idx="0"/>
            <a:fontRef idx="minor"/>
          </p:style>
          <p:txBody>
            <a:bodyPr lIns="90000" rIns="90000" tIns="21240" bIns="21240" anchor="t">
              <a:noAutofit/>
            </a:bodyPr>
            <a:p>
              <a:endParaRPr b="0" lang="en-US" sz="2400" strike="noStrike" u="none">
                <a:solidFill>
                  <a:srgbClr val="ffffff"/>
                </a:solidFill>
                <a:effectLst/>
                <a:uFillTx/>
                <a:latin typeface="Times New Roman"/>
              </a:endParaRPr>
            </a:p>
          </p:txBody>
        </p:sp>
        <p:sp>
          <p:nvSpPr>
            <p:cNvPr id="185" name=""/>
            <p:cNvSpPr/>
            <p:nvPr/>
          </p:nvSpPr>
          <p:spPr>
            <a:xfrm>
              <a:off x="1433520" y="2487600"/>
              <a:ext cx="81000" cy="55440"/>
            </a:xfrm>
            <a:custGeom>
              <a:avLst/>
              <a:gdLst/>
              <a:ahLst/>
              <a:rect l="l" t="t" r="r" b="b"/>
              <a:pathLst>
                <a:path w="101" h="71">
                  <a:moveTo>
                    <a:pt x="48" y="71"/>
                  </a:moveTo>
                  <a:lnTo>
                    <a:pt x="58" y="71"/>
                  </a:lnTo>
                  <a:lnTo>
                    <a:pt x="67" y="67"/>
                  </a:lnTo>
                  <a:lnTo>
                    <a:pt x="77" y="66"/>
                  </a:lnTo>
                  <a:lnTo>
                    <a:pt x="84" y="60"/>
                  </a:lnTo>
                  <a:lnTo>
                    <a:pt x="91" y="55"/>
                  </a:lnTo>
                  <a:lnTo>
                    <a:pt x="96" y="50"/>
                  </a:lnTo>
                  <a:lnTo>
                    <a:pt x="99" y="43"/>
                  </a:lnTo>
                  <a:lnTo>
                    <a:pt x="101" y="36"/>
                  </a:lnTo>
                  <a:lnTo>
                    <a:pt x="98" y="23"/>
                  </a:lnTo>
                  <a:lnTo>
                    <a:pt x="87" y="11"/>
                  </a:lnTo>
                  <a:lnTo>
                    <a:pt x="72" y="4"/>
                  </a:lnTo>
                  <a:lnTo>
                    <a:pt x="51" y="0"/>
                  </a:lnTo>
                  <a:lnTo>
                    <a:pt x="41" y="0"/>
                  </a:lnTo>
                  <a:lnTo>
                    <a:pt x="32" y="4"/>
                  </a:lnTo>
                  <a:lnTo>
                    <a:pt x="22" y="5"/>
                  </a:lnTo>
                  <a:lnTo>
                    <a:pt x="15" y="11"/>
                  </a:lnTo>
                  <a:lnTo>
                    <a:pt x="8" y="16"/>
                  </a:lnTo>
                  <a:lnTo>
                    <a:pt x="3" y="21"/>
                  </a:lnTo>
                  <a:lnTo>
                    <a:pt x="1" y="28"/>
                  </a:lnTo>
                  <a:lnTo>
                    <a:pt x="0" y="35"/>
                  </a:lnTo>
                  <a:lnTo>
                    <a:pt x="3" y="48"/>
                  </a:lnTo>
                  <a:lnTo>
                    <a:pt x="13" y="60"/>
                  </a:lnTo>
                  <a:lnTo>
                    <a:pt x="29" y="67"/>
                  </a:lnTo>
                  <a:lnTo>
                    <a:pt x="48" y="71"/>
                  </a:lnTo>
                  <a:close/>
                </a:path>
              </a:pathLst>
            </a:custGeom>
            <a:solidFill>
              <a:srgbClr val="000000"/>
            </a:solidFill>
            <a:ln w="0">
              <a:noFill/>
            </a:ln>
          </p:spPr>
          <p:style>
            <a:lnRef idx="0"/>
            <a:fillRef idx="0"/>
            <a:effectRef idx="0"/>
            <a:fontRef idx="minor"/>
          </p:style>
          <p:txBody>
            <a:bodyPr lIns="90000" rIns="90000" tIns="8640" bIns="8640" anchor="t">
              <a:noAutofit/>
            </a:bodyPr>
            <a:p>
              <a:endParaRPr b="0" lang="en-US" sz="2400" strike="noStrike" u="none">
                <a:solidFill>
                  <a:srgbClr val="ffffff"/>
                </a:solidFill>
                <a:effectLst/>
                <a:uFillTx/>
                <a:latin typeface="Times New Roman"/>
              </a:endParaRPr>
            </a:p>
          </p:txBody>
        </p:sp>
        <p:sp>
          <p:nvSpPr>
            <p:cNvPr id="186" name=""/>
            <p:cNvSpPr/>
            <p:nvPr/>
          </p:nvSpPr>
          <p:spPr>
            <a:xfrm>
              <a:off x="530280" y="2333520"/>
              <a:ext cx="111240" cy="297000"/>
            </a:xfrm>
            <a:custGeom>
              <a:avLst/>
              <a:gdLst/>
              <a:ahLst/>
              <a:rect l="l" t="t" r="r" b="b"/>
              <a:pathLst>
                <a:path w="141" h="375">
                  <a:moveTo>
                    <a:pt x="93" y="0"/>
                  </a:moveTo>
                  <a:lnTo>
                    <a:pt x="89" y="2"/>
                  </a:lnTo>
                  <a:lnTo>
                    <a:pt x="82" y="9"/>
                  </a:lnTo>
                  <a:lnTo>
                    <a:pt x="72" y="17"/>
                  </a:lnTo>
                  <a:lnTo>
                    <a:pt x="60" y="30"/>
                  </a:lnTo>
                  <a:lnTo>
                    <a:pt x="46" y="47"/>
                  </a:lnTo>
                  <a:lnTo>
                    <a:pt x="33" y="66"/>
                  </a:lnTo>
                  <a:lnTo>
                    <a:pt x="19" y="88"/>
                  </a:lnTo>
                  <a:lnTo>
                    <a:pt x="9" y="112"/>
                  </a:lnTo>
                  <a:lnTo>
                    <a:pt x="2" y="138"/>
                  </a:lnTo>
                  <a:lnTo>
                    <a:pt x="0" y="167"/>
                  </a:lnTo>
                  <a:lnTo>
                    <a:pt x="3" y="198"/>
                  </a:lnTo>
                  <a:lnTo>
                    <a:pt x="12" y="230"/>
                  </a:lnTo>
                  <a:lnTo>
                    <a:pt x="29" y="265"/>
                  </a:lnTo>
                  <a:lnTo>
                    <a:pt x="57" y="301"/>
                  </a:lnTo>
                  <a:lnTo>
                    <a:pt x="93" y="337"/>
                  </a:lnTo>
                  <a:lnTo>
                    <a:pt x="141" y="375"/>
                  </a:lnTo>
                  <a:lnTo>
                    <a:pt x="132" y="368"/>
                  </a:lnTo>
                  <a:lnTo>
                    <a:pt x="110" y="345"/>
                  </a:lnTo>
                  <a:lnTo>
                    <a:pt x="81" y="311"/>
                  </a:lnTo>
                  <a:lnTo>
                    <a:pt x="53" y="266"/>
                  </a:lnTo>
                  <a:lnTo>
                    <a:pt x="34" y="211"/>
                  </a:lnTo>
                  <a:lnTo>
                    <a:pt x="29" y="148"/>
                  </a:lnTo>
                  <a:lnTo>
                    <a:pt x="46" y="78"/>
                  </a:lnTo>
                  <a:lnTo>
                    <a:pt x="93"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7" name=""/>
            <p:cNvSpPr/>
            <p:nvPr/>
          </p:nvSpPr>
          <p:spPr>
            <a:xfrm>
              <a:off x="1309680" y="2309760"/>
              <a:ext cx="41400" cy="122400"/>
            </a:xfrm>
            <a:custGeom>
              <a:avLst/>
              <a:gdLst/>
              <a:ahLst/>
              <a:rect l="l" t="t" r="r" b="b"/>
              <a:pathLst>
                <a:path w="54" h="155">
                  <a:moveTo>
                    <a:pt x="28" y="0"/>
                  </a:moveTo>
                  <a:lnTo>
                    <a:pt x="31" y="7"/>
                  </a:lnTo>
                  <a:lnTo>
                    <a:pt x="38" y="26"/>
                  </a:lnTo>
                  <a:lnTo>
                    <a:pt x="45" y="52"/>
                  </a:lnTo>
                  <a:lnTo>
                    <a:pt x="52" y="79"/>
                  </a:lnTo>
                  <a:lnTo>
                    <a:pt x="54" y="108"/>
                  </a:lnTo>
                  <a:lnTo>
                    <a:pt x="47" y="134"/>
                  </a:lnTo>
                  <a:lnTo>
                    <a:pt x="31" y="149"/>
                  </a:lnTo>
                  <a:lnTo>
                    <a:pt x="0" y="155"/>
                  </a:lnTo>
                  <a:lnTo>
                    <a:pt x="4" y="153"/>
                  </a:lnTo>
                  <a:lnTo>
                    <a:pt x="11" y="148"/>
                  </a:lnTo>
                  <a:lnTo>
                    <a:pt x="21" y="139"/>
                  </a:lnTo>
                  <a:lnTo>
                    <a:pt x="30" y="124"/>
                  </a:lnTo>
                  <a:lnTo>
                    <a:pt x="38" y="103"/>
                  </a:lnTo>
                  <a:lnTo>
                    <a:pt x="42" y="76"/>
                  </a:lnTo>
                  <a:lnTo>
                    <a:pt x="38" y="43"/>
                  </a:lnTo>
                  <a:lnTo>
                    <a:pt x="28"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8" name=""/>
            <p:cNvSpPr/>
            <p:nvPr/>
          </p:nvSpPr>
          <p:spPr>
            <a:xfrm>
              <a:off x="1279440" y="2852640"/>
              <a:ext cx="22320" cy="60480"/>
            </a:xfrm>
            <a:custGeom>
              <a:avLst/>
              <a:gdLst/>
              <a:ahLst/>
              <a:rect l="l" t="t" r="r" b="b"/>
              <a:pathLst>
                <a:path w="29" h="78">
                  <a:moveTo>
                    <a:pt x="29" y="0"/>
                  </a:moveTo>
                  <a:lnTo>
                    <a:pt x="27" y="2"/>
                  </a:lnTo>
                  <a:lnTo>
                    <a:pt x="20" y="6"/>
                  </a:lnTo>
                  <a:lnTo>
                    <a:pt x="13" y="12"/>
                  </a:lnTo>
                  <a:lnTo>
                    <a:pt x="5" y="21"/>
                  </a:lnTo>
                  <a:lnTo>
                    <a:pt x="0" y="31"/>
                  </a:lnTo>
                  <a:lnTo>
                    <a:pt x="0" y="45"/>
                  </a:lnTo>
                  <a:lnTo>
                    <a:pt x="5" y="60"/>
                  </a:lnTo>
                  <a:lnTo>
                    <a:pt x="17" y="78"/>
                  </a:lnTo>
                  <a:lnTo>
                    <a:pt x="15" y="69"/>
                  </a:lnTo>
                  <a:lnTo>
                    <a:pt x="13" y="48"/>
                  </a:lnTo>
                  <a:lnTo>
                    <a:pt x="17" y="24"/>
                  </a:lnTo>
                  <a:lnTo>
                    <a:pt x="29" y="0"/>
                  </a:lnTo>
                  <a:close/>
                </a:path>
              </a:pathLst>
            </a:custGeom>
            <a:solidFill>
              <a:srgbClr val="000000"/>
            </a:solidFill>
            <a:ln w="0">
              <a:noFill/>
            </a:ln>
          </p:spPr>
          <p:style>
            <a:lnRef idx="0"/>
            <a:fillRef idx="0"/>
            <a:effectRef idx="0"/>
            <a:fontRef idx="minor"/>
          </p:style>
          <p:txBody>
            <a:bodyPr lIns="90000" rIns="90000" tIns="13680" bIns="13680" anchor="t">
              <a:noAutofit/>
            </a:bodyPr>
            <a:p>
              <a:endParaRPr b="0" lang="en-US" sz="2400" strike="noStrike" u="none">
                <a:solidFill>
                  <a:srgbClr val="ffffff"/>
                </a:solidFill>
                <a:effectLst/>
                <a:uFillTx/>
                <a:latin typeface="Times New Roman"/>
              </a:endParaRPr>
            </a:p>
          </p:txBody>
        </p:sp>
        <p:sp>
          <p:nvSpPr>
            <p:cNvPr id="189" name=""/>
            <p:cNvSpPr/>
            <p:nvPr/>
          </p:nvSpPr>
          <p:spPr>
            <a:xfrm>
              <a:off x="1379520" y="2968560"/>
              <a:ext cx="181080" cy="150840"/>
            </a:xfrm>
            <a:custGeom>
              <a:avLst/>
              <a:gdLst/>
              <a:ahLst/>
              <a:rect l="l" t="t" r="r" b="b"/>
              <a:pathLst>
                <a:path w="226" h="191">
                  <a:moveTo>
                    <a:pt x="187" y="0"/>
                  </a:moveTo>
                  <a:lnTo>
                    <a:pt x="189" y="2"/>
                  </a:lnTo>
                  <a:lnTo>
                    <a:pt x="192" y="7"/>
                  </a:lnTo>
                  <a:lnTo>
                    <a:pt x="196" y="16"/>
                  </a:lnTo>
                  <a:lnTo>
                    <a:pt x="201" y="26"/>
                  </a:lnTo>
                  <a:lnTo>
                    <a:pt x="206" y="38"/>
                  </a:lnTo>
                  <a:lnTo>
                    <a:pt x="209" y="52"/>
                  </a:lnTo>
                  <a:lnTo>
                    <a:pt x="209" y="67"/>
                  </a:lnTo>
                  <a:lnTo>
                    <a:pt x="209" y="83"/>
                  </a:lnTo>
                  <a:lnTo>
                    <a:pt x="204" y="100"/>
                  </a:lnTo>
                  <a:lnTo>
                    <a:pt x="194" y="115"/>
                  </a:lnTo>
                  <a:lnTo>
                    <a:pt x="180" y="131"/>
                  </a:lnTo>
                  <a:lnTo>
                    <a:pt x="159" y="146"/>
                  </a:lnTo>
                  <a:lnTo>
                    <a:pt x="132" y="160"/>
                  </a:lnTo>
                  <a:lnTo>
                    <a:pt x="96" y="172"/>
                  </a:lnTo>
                  <a:lnTo>
                    <a:pt x="53" y="182"/>
                  </a:lnTo>
                  <a:lnTo>
                    <a:pt x="0" y="191"/>
                  </a:lnTo>
                  <a:lnTo>
                    <a:pt x="3" y="191"/>
                  </a:lnTo>
                  <a:lnTo>
                    <a:pt x="13" y="191"/>
                  </a:lnTo>
                  <a:lnTo>
                    <a:pt x="31" y="189"/>
                  </a:lnTo>
                  <a:lnTo>
                    <a:pt x="50" y="187"/>
                  </a:lnTo>
                  <a:lnTo>
                    <a:pt x="74" y="184"/>
                  </a:lnTo>
                  <a:lnTo>
                    <a:pt x="99" y="179"/>
                  </a:lnTo>
                  <a:lnTo>
                    <a:pt x="125" y="172"/>
                  </a:lnTo>
                  <a:lnTo>
                    <a:pt x="151" y="163"/>
                  </a:lnTo>
                  <a:lnTo>
                    <a:pt x="173" y="153"/>
                  </a:lnTo>
                  <a:lnTo>
                    <a:pt x="194" y="141"/>
                  </a:lnTo>
                  <a:lnTo>
                    <a:pt x="211" y="126"/>
                  </a:lnTo>
                  <a:lnTo>
                    <a:pt x="221" y="107"/>
                  </a:lnTo>
                  <a:lnTo>
                    <a:pt x="226" y="86"/>
                  </a:lnTo>
                  <a:lnTo>
                    <a:pt x="223" y="60"/>
                  </a:lnTo>
                  <a:lnTo>
                    <a:pt x="209" y="33"/>
                  </a:lnTo>
                  <a:lnTo>
                    <a:pt x="187"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0" name=""/>
            <p:cNvSpPr/>
            <p:nvPr/>
          </p:nvSpPr>
          <p:spPr>
            <a:xfrm>
              <a:off x="863640" y="2747880"/>
              <a:ext cx="119160" cy="227160"/>
            </a:xfrm>
            <a:custGeom>
              <a:avLst/>
              <a:gdLst/>
              <a:ahLst/>
              <a:rect l="l" t="t" r="r" b="b"/>
              <a:pathLst>
                <a:path w="151" h="287">
                  <a:moveTo>
                    <a:pt x="17" y="0"/>
                  </a:moveTo>
                  <a:lnTo>
                    <a:pt x="14" y="9"/>
                  </a:lnTo>
                  <a:lnTo>
                    <a:pt x="7" y="33"/>
                  </a:lnTo>
                  <a:lnTo>
                    <a:pt x="0" y="67"/>
                  </a:lnTo>
                  <a:lnTo>
                    <a:pt x="0" y="110"/>
                  </a:lnTo>
                  <a:lnTo>
                    <a:pt x="10" y="156"/>
                  </a:lnTo>
                  <a:lnTo>
                    <a:pt x="36" y="204"/>
                  </a:lnTo>
                  <a:lnTo>
                    <a:pt x="81" y="249"/>
                  </a:lnTo>
                  <a:lnTo>
                    <a:pt x="151" y="287"/>
                  </a:lnTo>
                  <a:lnTo>
                    <a:pt x="144" y="282"/>
                  </a:lnTo>
                  <a:lnTo>
                    <a:pt x="129" y="266"/>
                  </a:lnTo>
                  <a:lnTo>
                    <a:pt x="105" y="242"/>
                  </a:lnTo>
                  <a:lnTo>
                    <a:pt x="79" y="208"/>
                  </a:lnTo>
                  <a:lnTo>
                    <a:pt x="53" y="167"/>
                  </a:lnTo>
                  <a:lnTo>
                    <a:pt x="31" y="119"/>
                  </a:lnTo>
                  <a:lnTo>
                    <a:pt x="19" y="62"/>
                  </a:lnTo>
                  <a:lnTo>
                    <a:pt x="17"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1" name=""/>
            <p:cNvSpPr/>
            <p:nvPr/>
          </p:nvSpPr>
          <p:spPr>
            <a:xfrm>
              <a:off x="882720" y="2557440"/>
              <a:ext cx="36360" cy="69840"/>
            </a:xfrm>
            <a:custGeom>
              <a:avLst/>
              <a:gdLst/>
              <a:ahLst/>
              <a:rect l="l" t="t" r="r" b="b"/>
              <a:pathLst>
                <a:path w="46" h="87">
                  <a:moveTo>
                    <a:pt x="46" y="0"/>
                  </a:moveTo>
                  <a:lnTo>
                    <a:pt x="43" y="0"/>
                  </a:lnTo>
                  <a:lnTo>
                    <a:pt x="36" y="3"/>
                  </a:lnTo>
                  <a:lnTo>
                    <a:pt x="26" y="8"/>
                  </a:lnTo>
                  <a:lnTo>
                    <a:pt x="15" y="15"/>
                  </a:lnTo>
                  <a:lnTo>
                    <a:pt x="5" y="27"/>
                  </a:lnTo>
                  <a:lnTo>
                    <a:pt x="0" y="41"/>
                  </a:lnTo>
                  <a:lnTo>
                    <a:pt x="0" y="61"/>
                  </a:lnTo>
                  <a:lnTo>
                    <a:pt x="8" y="87"/>
                  </a:lnTo>
                  <a:lnTo>
                    <a:pt x="10" y="73"/>
                  </a:lnTo>
                  <a:lnTo>
                    <a:pt x="17" y="42"/>
                  </a:lnTo>
                  <a:lnTo>
                    <a:pt x="29" y="13"/>
                  </a:lnTo>
                  <a:lnTo>
                    <a:pt x="46" y="0"/>
                  </a:lnTo>
                  <a:close/>
                </a:path>
              </a:pathLst>
            </a:custGeom>
            <a:solidFill>
              <a:srgbClr val="000000"/>
            </a:solidFill>
            <a:ln w="0">
              <a:noFill/>
            </a:ln>
          </p:spPr>
          <p:style>
            <a:lnRef idx="0"/>
            <a:fillRef idx="0"/>
            <a:effectRef idx="0"/>
            <a:fontRef idx="minor"/>
          </p:style>
          <p:txBody>
            <a:bodyPr lIns="90000" rIns="90000" tIns="23040" bIns="23040" anchor="t">
              <a:noAutofit/>
            </a:bodyPr>
            <a:p>
              <a:endParaRPr b="0" lang="en-US" sz="2400" strike="noStrike" u="none">
                <a:solidFill>
                  <a:srgbClr val="ffffff"/>
                </a:solidFill>
                <a:effectLst/>
                <a:uFillTx/>
                <a:latin typeface="Times New Roman"/>
              </a:endParaRPr>
            </a:p>
          </p:txBody>
        </p:sp>
        <p:sp>
          <p:nvSpPr>
            <p:cNvPr id="192" name=""/>
            <p:cNvSpPr/>
            <p:nvPr/>
          </p:nvSpPr>
          <p:spPr>
            <a:xfrm>
              <a:off x="1346040" y="2905200"/>
              <a:ext cx="149400" cy="39600"/>
            </a:xfrm>
            <a:custGeom>
              <a:avLst/>
              <a:gdLst/>
              <a:ahLst/>
              <a:rect l="l" t="t" r="r" b="b"/>
              <a:pathLst>
                <a:path w="189" h="50">
                  <a:moveTo>
                    <a:pt x="0" y="28"/>
                  </a:moveTo>
                  <a:lnTo>
                    <a:pt x="5" y="28"/>
                  </a:lnTo>
                  <a:lnTo>
                    <a:pt x="20" y="30"/>
                  </a:lnTo>
                  <a:lnTo>
                    <a:pt x="41" y="30"/>
                  </a:lnTo>
                  <a:lnTo>
                    <a:pt x="69" y="28"/>
                  </a:lnTo>
                  <a:lnTo>
                    <a:pt x="99" y="26"/>
                  </a:lnTo>
                  <a:lnTo>
                    <a:pt x="130" y="21"/>
                  </a:lnTo>
                  <a:lnTo>
                    <a:pt x="161" y="12"/>
                  </a:lnTo>
                  <a:lnTo>
                    <a:pt x="189" y="0"/>
                  </a:lnTo>
                  <a:lnTo>
                    <a:pt x="184" y="4"/>
                  </a:lnTo>
                  <a:lnTo>
                    <a:pt x="166" y="14"/>
                  </a:lnTo>
                  <a:lnTo>
                    <a:pt x="142" y="26"/>
                  </a:lnTo>
                  <a:lnTo>
                    <a:pt x="115" y="36"/>
                  </a:lnTo>
                  <a:lnTo>
                    <a:pt x="82" y="47"/>
                  </a:lnTo>
                  <a:lnTo>
                    <a:pt x="51" y="50"/>
                  </a:lnTo>
                  <a:lnTo>
                    <a:pt x="24" y="45"/>
                  </a:lnTo>
                  <a:lnTo>
                    <a:pt x="0" y="28"/>
                  </a:lnTo>
                  <a:close/>
                </a:path>
              </a:pathLst>
            </a:custGeom>
            <a:solidFill>
              <a:srgbClr val="000000"/>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193" name=""/>
            <p:cNvSpPr/>
            <p:nvPr/>
          </p:nvSpPr>
          <p:spPr>
            <a:xfrm>
              <a:off x="773280" y="2843280"/>
              <a:ext cx="672840" cy="363600"/>
            </a:xfrm>
            <a:custGeom>
              <a:avLst/>
              <a:gdLst/>
              <a:ahLst/>
              <a:rect l="l" t="t" r="r" b="b"/>
              <a:pathLst>
                <a:path w="849" h="459">
                  <a:moveTo>
                    <a:pt x="0" y="0"/>
                  </a:moveTo>
                  <a:lnTo>
                    <a:pt x="4" y="7"/>
                  </a:lnTo>
                  <a:lnTo>
                    <a:pt x="14" y="30"/>
                  </a:lnTo>
                  <a:lnTo>
                    <a:pt x="30" y="62"/>
                  </a:lnTo>
                  <a:lnTo>
                    <a:pt x="54" y="103"/>
                  </a:lnTo>
                  <a:lnTo>
                    <a:pt x="83" y="151"/>
                  </a:lnTo>
                  <a:lnTo>
                    <a:pt x="119" y="203"/>
                  </a:lnTo>
                  <a:lnTo>
                    <a:pt x="162" y="254"/>
                  </a:lnTo>
                  <a:lnTo>
                    <a:pt x="212" y="306"/>
                  </a:lnTo>
                  <a:lnTo>
                    <a:pt x="267" y="354"/>
                  </a:lnTo>
                  <a:lnTo>
                    <a:pt x="330" y="395"/>
                  </a:lnTo>
                  <a:lnTo>
                    <a:pt x="399" y="428"/>
                  </a:lnTo>
                  <a:lnTo>
                    <a:pt x="476" y="450"/>
                  </a:lnTo>
                  <a:lnTo>
                    <a:pt x="559" y="459"/>
                  </a:lnTo>
                  <a:lnTo>
                    <a:pt x="648" y="450"/>
                  </a:lnTo>
                  <a:lnTo>
                    <a:pt x="746" y="423"/>
                  </a:lnTo>
                  <a:lnTo>
                    <a:pt x="849" y="375"/>
                  </a:lnTo>
                  <a:lnTo>
                    <a:pt x="844" y="378"/>
                  </a:lnTo>
                  <a:lnTo>
                    <a:pt x="827" y="385"/>
                  </a:lnTo>
                  <a:lnTo>
                    <a:pt x="801" y="393"/>
                  </a:lnTo>
                  <a:lnTo>
                    <a:pt x="765" y="406"/>
                  </a:lnTo>
                  <a:lnTo>
                    <a:pt x="722" y="414"/>
                  </a:lnTo>
                  <a:lnTo>
                    <a:pt x="672" y="423"/>
                  </a:lnTo>
                  <a:lnTo>
                    <a:pt x="615" y="426"/>
                  </a:lnTo>
                  <a:lnTo>
                    <a:pt x="555" y="424"/>
                  </a:lnTo>
                  <a:lnTo>
                    <a:pt x="490" y="414"/>
                  </a:lnTo>
                  <a:lnTo>
                    <a:pt x="421" y="395"/>
                  </a:lnTo>
                  <a:lnTo>
                    <a:pt x="351" y="366"/>
                  </a:lnTo>
                  <a:lnTo>
                    <a:pt x="279" y="325"/>
                  </a:lnTo>
                  <a:lnTo>
                    <a:pt x="208" y="268"/>
                  </a:lnTo>
                  <a:lnTo>
                    <a:pt x="136" y="198"/>
                  </a:lnTo>
                  <a:lnTo>
                    <a:pt x="67" y="109"/>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4" name=""/>
            <p:cNvSpPr/>
            <p:nvPr/>
          </p:nvSpPr>
          <p:spPr>
            <a:xfrm>
              <a:off x="1112760" y="2860560"/>
              <a:ext cx="208080" cy="243000"/>
            </a:xfrm>
            <a:custGeom>
              <a:avLst/>
              <a:gdLst/>
              <a:ahLst/>
              <a:rect l="l" t="t" r="r" b="b"/>
              <a:pathLst>
                <a:path w="261" h="307">
                  <a:moveTo>
                    <a:pt x="0" y="0"/>
                  </a:moveTo>
                  <a:lnTo>
                    <a:pt x="2" y="12"/>
                  </a:lnTo>
                  <a:lnTo>
                    <a:pt x="10" y="43"/>
                  </a:lnTo>
                  <a:lnTo>
                    <a:pt x="26" y="89"/>
                  </a:lnTo>
                  <a:lnTo>
                    <a:pt x="48" y="140"/>
                  </a:lnTo>
                  <a:lnTo>
                    <a:pt x="83" y="195"/>
                  </a:lnTo>
                  <a:lnTo>
                    <a:pt x="129" y="245"/>
                  </a:lnTo>
                  <a:lnTo>
                    <a:pt x="187" y="285"/>
                  </a:lnTo>
                  <a:lnTo>
                    <a:pt x="261" y="307"/>
                  </a:lnTo>
                  <a:lnTo>
                    <a:pt x="251" y="307"/>
                  </a:lnTo>
                  <a:lnTo>
                    <a:pt x="223" y="307"/>
                  </a:lnTo>
                  <a:lnTo>
                    <a:pt x="186" y="298"/>
                  </a:lnTo>
                  <a:lnTo>
                    <a:pt x="141" y="280"/>
                  </a:lnTo>
                  <a:lnTo>
                    <a:pt x="95" y="245"/>
                  </a:lnTo>
                  <a:lnTo>
                    <a:pt x="52" y="190"/>
                  </a:lnTo>
                  <a:lnTo>
                    <a:pt x="19" y="110"/>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5" name=""/>
            <p:cNvSpPr/>
            <p:nvPr/>
          </p:nvSpPr>
          <p:spPr>
            <a:xfrm>
              <a:off x="685800" y="2830680"/>
              <a:ext cx="941400" cy="682560"/>
            </a:xfrm>
            <a:custGeom>
              <a:avLst/>
              <a:gdLst/>
              <a:ahLst/>
              <a:rect l="l" t="t" r="r" b="b"/>
              <a:pathLst>
                <a:path w="1185" h="860">
                  <a:moveTo>
                    <a:pt x="0" y="0"/>
                  </a:moveTo>
                  <a:lnTo>
                    <a:pt x="1" y="3"/>
                  </a:lnTo>
                  <a:lnTo>
                    <a:pt x="5" y="15"/>
                  </a:lnTo>
                  <a:lnTo>
                    <a:pt x="12" y="34"/>
                  </a:lnTo>
                  <a:lnTo>
                    <a:pt x="20" y="58"/>
                  </a:lnTo>
                  <a:lnTo>
                    <a:pt x="32" y="89"/>
                  </a:lnTo>
                  <a:lnTo>
                    <a:pt x="46" y="125"/>
                  </a:lnTo>
                  <a:lnTo>
                    <a:pt x="61" y="165"/>
                  </a:lnTo>
                  <a:lnTo>
                    <a:pt x="80" y="208"/>
                  </a:lnTo>
                  <a:lnTo>
                    <a:pt x="101" y="252"/>
                  </a:lnTo>
                  <a:lnTo>
                    <a:pt x="125" y="300"/>
                  </a:lnTo>
                  <a:lnTo>
                    <a:pt x="151" y="350"/>
                  </a:lnTo>
                  <a:lnTo>
                    <a:pt x="178" y="402"/>
                  </a:lnTo>
                  <a:lnTo>
                    <a:pt x="209" y="451"/>
                  </a:lnTo>
                  <a:lnTo>
                    <a:pt x="242" y="501"/>
                  </a:lnTo>
                  <a:lnTo>
                    <a:pt x="276" y="551"/>
                  </a:lnTo>
                  <a:lnTo>
                    <a:pt x="314" y="597"/>
                  </a:lnTo>
                  <a:lnTo>
                    <a:pt x="353" y="642"/>
                  </a:lnTo>
                  <a:lnTo>
                    <a:pt x="395" y="683"/>
                  </a:lnTo>
                  <a:lnTo>
                    <a:pt x="438" y="721"/>
                  </a:lnTo>
                  <a:lnTo>
                    <a:pt x="484" y="755"/>
                  </a:lnTo>
                  <a:lnTo>
                    <a:pt x="532" y="783"/>
                  </a:lnTo>
                  <a:lnTo>
                    <a:pt x="582" y="805"/>
                  </a:lnTo>
                  <a:lnTo>
                    <a:pt x="633" y="819"/>
                  </a:lnTo>
                  <a:lnTo>
                    <a:pt x="687" y="827"/>
                  </a:lnTo>
                  <a:lnTo>
                    <a:pt x="741" y="827"/>
                  </a:lnTo>
                  <a:lnTo>
                    <a:pt x="800" y="819"/>
                  </a:lnTo>
                  <a:lnTo>
                    <a:pt x="860" y="802"/>
                  </a:lnTo>
                  <a:lnTo>
                    <a:pt x="920" y="774"/>
                  </a:lnTo>
                  <a:lnTo>
                    <a:pt x="984" y="736"/>
                  </a:lnTo>
                  <a:lnTo>
                    <a:pt x="1049" y="687"/>
                  </a:lnTo>
                  <a:lnTo>
                    <a:pt x="1116" y="625"/>
                  </a:lnTo>
                  <a:lnTo>
                    <a:pt x="1185" y="551"/>
                  </a:lnTo>
                  <a:lnTo>
                    <a:pt x="1183" y="554"/>
                  </a:lnTo>
                  <a:lnTo>
                    <a:pt x="1176" y="561"/>
                  </a:lnTo>
                  <a:lnTo>
                    <a:pt x="1167" y="573"/>
                  </a:lnTo>
                  <a:lnTo>
                    <a:pt x="1154" y="590"/>
                  </a:lnTo>
                  <a:lnTo>
                    <a:pt x="1137" y="609"/>
                  </a:lnTo>
                  <a:lnTo>
                    <a:pt x="1118" y="632"/>
                  </a:lnTo>
                  <a:lnTo>
                    <a:pt x="1094" y="656"/>
                  </a:lnTo>
                  <a:lnTo>
                    <a:pt x="1068" y="680"/>
                  </a:lnTo>
                  <a:lnTo>
                    <a:pt x="1039" y="705"/>
                  </a:lnTo>
                  <a:lnTo>
                    <a:pt x="1008" y="731"/>
                  </a:lnTo>
                  <a:lnTo>
                    <a:pt x="973" y="757"/>
                  </a:lnTo>
                  <a:lnTo>
                    <a:pt x="937" y="781"/>
                  </a:lnTo>
                  <a:lnTo>
                    <a:pt x="900" y="803"/>
                  </a:lnTo>
                  <a:lnTo>
                    <a:pt x="860" y="822"/>
                  </a:lnTo>
                  <a:lnTo>
                    <a:pt x="817" y="838"/>
                  </a:lnTo>
                  <a:lnTo>
                    <a:pt x="774" y="850"/>
                  </a:lnTo>
                  <a:lnTo>
                    <a:pt x="729" y="858"/>
                  </a:lnTo>
                  <a:lnTo>
                    <a:pt x="683" y="860"/>
                  </a:lnTo>
                  <a:lnTo>
                    <a:pt x="637" y="858"/>
                  </a:lnTo>
                  <a:lnTo>
                    <a:pt x="589" y="848"/>
                  </a:lnTo>
                  <a:lnTo>
                    <a:pt x="539" y="831"/>
                  </a:lnTo>
                  <a:lnTo>
                    <a:pt x="489" y="807"/>
                  </a:lnTo>
                  <a:lnTo>
                    <a:pt x="439" y="774"/>
                  </a:lnTo>
                  <a:lnTo>
                    <a:pt x="389" y="733"/>
                  </a:lnTo>
                  <a:lnTo>
                    <a:pt x="340" y="681"/>
                  </a:lnTo>
                  <a:lnTo>
                    <a:pt x="290" y="620"/>
                  </a:lnTo>
                  <a:lnTo>
                    <a:pt x="240" y="548"/>
                  </a:lnTo>
                  <a:lnTo>
                    <a:pt x="190" y="463"/>
                  </a:lnTo>
                  <a:lnTo>
                    <a:pt x="140" y="367"/>
                  </a:lnTo>
                  <a:lnTo>
                    <a:pt x="92" y="259"/>
                  </a:lnTo>
                  <a:lnTo>
                    <a:pt x="46" y="136"/>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6" name=""/>
            <p:cNvSpPr/>
            <p:nvPr/>
          </p:nvSpPr>
          <p:spPr>
            <a:xfrm>
              <a:off x="568440" y="2867040"/>
              <a:ext cx="85680" cy="177840"/>
            </a:xfrm>
            <a:custGeom>
              <a:avLst/>
              <a:gdLst/>
              <a:ahLst/>
              <a:rect l="l" t="t" r="r" b="b"/>
              <a:pathLst>
                <a:path w="106" h="223">
                  <a:moveTo>
                    <a:pt x="106" y="0"/>
                  </a:moveTo>
                  <a:lnTo>
                    <a:pt x="98" y="2"/>
                  </a:lnTo>
                  <a:lnTo>
                    <a:pt x="77" y="11"/>
                  </a:lnTo>
                  <a:lnTo>
                    <a:pt x="50" y="24"/>
                  </a:lnTo>
                  <a:lnTo>
                    <a:pt x="24" y="45"/>
                  </a:lnTo>
                  <a:lnTo>
                    <a:pt x="5" y="74"/>
                  </a:lnTo>
                  <a:lnTo>
                    <a:pt x="0" y="114"/>
                  </a:lnTo>
                  <a:lnTo>
                    <a:pt x="19" y="163"/>
                  </a:lnTo>
                  <a:lnTo>
                    <a:pt x="63" y="223"/>
                  </a:lnTo>
                  <a:lnTo>
                    <a:pt x="60" y="217"/>
                  </a:lnTo>
                  <a:lnTo>
                    <a:pt x="50" y="199"/>
                  </a:lnTo>
                  <a:lnTo>
                    <a:pt x="39" y="172"/>
                  </a:lnTo>
                  <a:lnTo>
                    <a:pt x="32" y="139"/>
                  </a:lnTo>
                  <a:lnTo>
                    <a:pt x="31" y="103"/>
                  </a:lnTo>
                  <a:lnTo>
                    <a:pt x="41" y="66"/>
                  </a:lnTo>
                  <a:lnTo>
                    <a:pt x="63" y="31"/>
                  </a:lnTo>
                  <a:lnTo>
                    <a:pt x="106"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7" name=""/>
            <p:cNvSpPr/>
            <p:nvPr/>
          </p:nvSpPr>
          <p:spPr>
            <a:xfrm>
              <a:off x="655560" y="3083040"/>
              <a:ext cx="292320" cy="296640"/>
            </a:xfrm>
            <a:custGeom>
              <a:avLst/>
              <a:gdLst/>
              <a:ahLst/>
              <a:rect l="l" t="t" r="r" b="b"/>
              <a:pathLst>
                <a:path w="367" h="374">
                  <a:moveTo>
                    <a:pt x="0" y="0"/>
                  </a:moveTo>
                  <a:lnTo>
                    <a:pt x="1" y="3"/>
                  </a:lnTo>
                  <a:lnTo>
                    <a:pt x="5" y="13"/>
                  </a:lnTo>
                  <a:lnTo>
                    <a:pt x="12" y="30"/>
                  </a:lnTo>
                  <a:lnTo>
                    <a:pt x="22" y="53"/>
                  </a:lnTo>
                  <a:lnTo>
                    <a:pt x="34" y="78"/>
                  </a:lnTo>
                  <a:lnTo>
                    <a:pt x="50" y="108"/>
                  </a:lnTo>
                  <a:lnTo>
                    <a:pt x="68" y="139"/>
                  </a:lnTo>
                  <a:lnTo>
                    <a:pt x="89" y="171"/>
                  </a:lnTo>
                  <a:lnTo>
                    <a:pt x="113" y="206"/>
                  </a:lnTo>
                  <a:lnTo>
                    <a:pt x="141" y="238"/>
                  </a:lnTo>
                  <a:lnTo>
                    <a:pt x="172" y="269"/>
                  </a:lnTo>
                  <a:lnTo>
                    <a:pt x="204" y="298"/>
                  </a:lnTo>
                  <a:lnTo>
                    <a:pt x="240" y="324"/>
                  </a:lnTo>
                  <a:lnTo>
                    <a:pt x="280" y="346"/>
                  </a:lnTo>
                  <a:lnTo>
                    <a:pt x="323" y="363"/>
                  </a:lnTo>
                  <a:lnTo>
                    <a:pt x="367" y="374"/>
                  </a:lnTo>
                  <a:lnTo>
                    <a:pt x="364" y="372"/>
                  </a:lnTo>
                  <a:lnTo>
                    <a:pt x="355" y="367"/>
                  </a:lnTo>
                  <a:lnTo>
                    <a:pt x="342" y="357"/>
                  </a:lnTo>
                  <a:lnTo>
                    <a:pt x="323" y="345"/>
                  </a:lnTo>
                  <a:lnTo>
                    <a:pt x="299" y="329"/>
                  </a:lnTo>
                  <a:lnTo>
                    <a:pt x="273" y="310"/>
                  </a:lnTo>
                  <a:lnTo>
                    <a:pt x="245" y="288"/>
                  </a:lnTo>
                  <a:lnTo>
                    <a:pt x="216" y="264"/>
                  </a:lnTo>
                  <a:lnTo>
                    <a:pt x="185" y="238"/>
                  </a:lnTo>
                  <a:lnTo>
                    <a:pt x="154" y="209"/>
                  </a:lnTo>
                  <a:lnTo>
                    <a:pt x="123" y="178"/>
                  </a:lnTo>
                  <a:lnTo>
                    <a:pt x="94" y="145"/>
                  </a:lnTo>
                  <a:lnTo>
                    <a:pt x="65" y="111"/>
                  </a:lnTo>
                  <a:lnTo>
                    <a:pt x="41" y="75"/>
                  </a:lnTo>
                  <a:lnTo>
                    <a:pt x="19" y="37"/>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8" name=""/>
            <p:cNvSpPr/>
            <p:nvPr/>
          </p:nvSpPr>
          <p:spPr>
            <a:xfrm>
              <a:off x="1573200" y="3073320"/>
              <a:ext cx="154080" cy="1041480"/>
            </a:xfrm>
            <a:custGeom>
              <a:avLst/>
              <a:gdLst/>
              <a:ahLst/>
              <a:rect l="l" t="t" r="r" b="b"/>
              <a:pathLst>
                <a:path w="194" h="1312">
                  <a:moveTo>
                    <a:pt x="0" y="0"/>
                  </a:moveTo>
                  <a:lnTo>
                    <a:pt x="3" y="13"/>
                  </a:lnTo>
                  <a:lnTo>
                    <a:pt x="12" y="45"/>
                  </a:lnTo>
                  <a:lnTo>
                    <a:pt x="27" y="98"/>
                  </a:lnTo>
                  <a:lnTo>
                    <a:pt x="44" y="167"/>
                  </a:lnTo>
                  <a:lnTo>
                    <a:pt x="65" y="249"/>
                  </a:lnTo>
                  <a:lnTo>
                    <a:pt x="87" y="344"/>
                  </a:lnTo>
                  <a:lnTo>
                    <a:pt x="110" y="445"/>
                  </a:lnTo>
                  <a:lnTo>
                    <a:pt x="132" y="553"/>
                  </a:lnTo>
                  <a:lnTo>
                    <a:pt x="152" y="665"/>
                  </a:lnTo>
                  <a:lnTo>
                    <a:pt x="170" y="776"/>
                  </a:lnTo>
                  <a:lnTo>
                    <a:pt x="183" y="886"/>
                  </a:lnTo>
                  <a:lnTo>
                    <a:pt x="192" y="991"/>
                  </a:lnTo>
                  <a:lnTo>
                    <a:pt x="194" y="1089"/>
                  </a:lnTo>
                  <a:lnTo>
                    <a:pt x="190" y="1176"/>
                  </a:lnTo>
                  <a:lnTo>
                    <a:pt x="177" y="1252"/>
                  </a:lnTo>
                  <a:lnTo>
                    <a:pt x="154" y="1312"/>
                  </a:lnTo>
                  <a:lnTo>
                    <a:pt x="154" y="1286"/>
                  </a:lnTo>
                  <a:lnTo>
                    <a:pt x="154" y="1211"/>
                  </a:lnTo>
                  <a:lnTo>
                    <a:pt x="151" y="1092"/>
                  </a:lnTo>
                  <a:lnTo>
                    <a:pt x="140" y="934"/>
                  </a:lnTo>
                  <a:lnTo>
                    <a:pt x="123" y="740"/>
                  </a:lnTo>
                  <a:lnTo>
                    <a:pt x="96" y="517"/>
                  </a:lnTo>
                  <a:lnTo>
                    <a:pt x="55" y="270"/>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9" name=""/>
            <p:cNvSpPr/>
            <p:nvPr/>
          </p:nvSpPr>
          <p:spPr>
            <a:xfrm>
              <a:off x="1757520" y="3967200"/>
              <a:ext cx="323640" cy="206280"/>
            </a:xfrm>
            <a:custGeom>
              <a:avLst/>
              <a:gdLst/>
              <a:ahLst/>
              <a:rect l="l" t="t" r="r" b="b"/>
              <a:pathLst>
                <a:path w="408" h="261">
                  <a:moveTo>
                    <a:pt x="0" y="261"/>
                  </a:moveTo>
                  <a:lnTo>
                    <a:pt x="7" y="259"/>
                  </a:lnTo>
                  <a:lnTo>
                    <a:pt x="28" y="257"/>
                  </a:lnTo>
                  <a:lnTo>
                    <a:pt x="55" y="250"/>
                  </a:lnTo>
                  <a:lnTo>
                    <a:pt x="88" y="240"/>
                  </a:lnTo>
                  <a:lnTo>
                    <a:pt x="121" y="226"/>
                  </a:lnTo>
                  <a:lnTo>
                    <a:pt x="148" y="207"/>
                  </a:lnTo>
                  <a:lnTo>
                    <a:pt x="169" y="182"/>
                  </a:lnTo>
                  <a:lnTo>
                    <a:pt x="176" y="151"/>
                  </a:lnTo>
                  <a:lnTo>
                    <a:pt x="176" y="144"/>
                  </a:lnTo>
                  <a:lnTo>
                    <a:pt x="177" y="123"/>
                  </a:lnTo>
                  <a:lnTo>
                    <a:pt x="186" y="98"/>
                  </a:lnTo>
                  <a:lnTo>
                    <a:pt x="201" y="68"/>
                  </a:lnTo>
                  <a:lnTo>
                    <a:pt x="227" y="43"/>
                  </a:lnTo>
                  <a:lnTo>
                    <a:pt x="268" y="24"/>
                  </a:lnTo>
                  <a:lnTo>
                    <a:pt x="329" y="15"/>
                  </a:lnTo>
                  <a:lnTo>
                    <a:pt x="408" y="24"/>
                  </a:lnTo>
                  <a:lnTo>
                    <a:pt x="397" y="20"/>
                  </a:lnTo>
                  <a:lnTo>
                    <a:pt x="370" y="13"/>
                  </a:lnTo>
                  <a:lnTo>
                    <a:pt x="332" y="5"/>
                  </a:lnTo>
                  <a:lnTo>
                    <a:pt x="286" y="0"/>
                  </a:lnTo>
                  <a:lnTo>
                    <a:pt x="239" y="1"/>
                  </a:lnTo>
                  <a:lnTo>
                    <a:pt x="198" y="13"/>
                  </a:lnTo>
                  <a:lnTo>
                    <a:pt x="165" y="41"/>
                  </a:lnTo>
                  <a:lnTo>
                    <a:pt x="148" y="85"/>
                  </a:lnTo>
                  <a:lnTo>
                    <a:pt x="148" y="92"/>
                  </a:lnTo>
                  <a:lnTo>
                    <a:pt x="146" y="111"/>
                  </a:lnTo>
                  <a:lnTo>
                    <a:pt x="143" y="137"/>
                  </a:lnTo>
                  <a:lnTo>
                    <a:pt x="133" y="166"/>
                  </a:lnTo>
                  <a:lnTo>
                    <a:pt x="116" y="197"/>
                  </a:lnTo>
                  <a:lnTo>
                    <a:pt x="88" y="226"/>
                  </a:lnTo>
                  <a:lnTo>
                    <a:pt x="52" y="249"/>
                  </a:lnTo>
                  <a:lnTo>
                    <a:pt x="0" y="261"/>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0" name=""/>
            <p:cNvSpPr/>
            <p:nvPr/>
          </p:nvSpPr>
          <p:spPr>
            <a:xfrm>
              <a:off x="1552680" y="3014640"/>
              <a:ext cx="257040" cy="777960"/>
            </a:xfrm>
            <a:custGeom>
              <a:avLst/>
              <a:gdLst/>
              <a:ahLst/>
              <a:rect l="l" t="t" r="r" b="b"/>
              <a:pathLst>
                <a:path w="325" h="980">
                  <a:moveTo>
                    <a:pt x="325" y="980"/>
                  </a:moveTo>
                  <a:lnTo>
                    <a:pt x="323" y="970"/>
                  </a:lnTo>
                  <a:lnTo>
                    <a:pt x="318" y="940"/>
                  </a:lnTo>
                  <a:lnTo>
                    <a:pt x="309" y="894"/>
                  </a:lnTo>
                  <a:lnTo>
                    <a:pt x="297" y="834"/>
                  </a:lnTo>
                  <a:lnTo>
                    <a:pt x="282" y="764"/>
                  </a:lnTo>
                  <a:lnTo>
                    <a:pt x="265" y="685"/>
                  </a:lnTo>
                  <a:lnTo>
                    <a:pt x="246" y="599"/>
                  </a:lnTo>
                  <a:lnTo>
                    <a:pt x="223" y="511"/>
                  </a:lnTo>
                  <a:lnTo>
                    <a:pt x="199" y="422"/>
                  </a:lnTo>
                  <a:lnTo>
                    <a:pt x="175" y="334"/>
                  </a:lnTo>
                  <a:lnTo>
                    <a:pt x="148" y="252"/>
                  </a:lnTo>
                  <a:lnTo>
                    <a:pt x="120" y="176"/>
                  </a:lnTo>
                  <a:lnTo>
                    <a:pt x="91" y="111"/>
                  </a:lnTo>
                  <a:lnTo>
                    <a:pt x="60" y="58"/>
                  </a:lnTo>
                  <a:lnTo>
                    <a:pt x="31" y="20"/>
                  </a:lnTo>
                  <a:lnTo>
                    <a:pt x="0" y="0"/>
                  </a:lnTo>
                  <a:lnTo>
                    <a:pt x="2" y="3"/>
                  </a:lnTo>
                  <a:lnTo>
                    <a:pt x="9" y="13"/>
                  </a:lnTo>
                  <a:lnTo>
                    <a:pt x="17" y="31"/>
                  </a:lnTo>
                  <a:lnTo>
                    <a:pt x="29" y="55"/>
                  </a:lnTo>
                  <a:lnTo>
                    <a:pt x="47" y="86"/>
                  </a:lnTo>
                  <a:lnTo>
                    <a:pt x="64" y="125"/>
                  </a:lnTo>
                  <a:lnTo>
                    <a:pt x="84" y="171"/>
                  </a:lnTo>
                  <a:lnTo>
                    <a:pt x="107" y="226"/>
                  </a:lnTo>
                  <a:lnTo>
                    <a:pt x="131" y="290"/>
                  </a:lnTo>
                  <a:lnTo>
                    <a:pt x="156" y="362"/>
                  </a:lnTo>
                  <a:lnTo>
                    <a:pt x="184" y="441"/>
                  </a:lnTo>
                  <a:lnTo>
                    <a:pt x="211" y="530"/>
                  </a:lnTo>
                  <a:lnTo>
                    <a:pt x="241" y="628"/>
                  </a:lnTo>
                  <a:lnTo>
                    <a:pt x="268" y="736"/>
                  </a:lnTo>
                  <a:lnTo>
                    <a:pt x="297" y="853"/>
                  </a:lnTo>
                  <a:lnTo>
                    <a:pt x="325" y="98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1" name=""/>
            <p:cNvSpPr/>
            <p:nvPr/>
          </p:nvSpPr>
          <p:spPr>
            <a:xfrm>
              <a:off x="322200" y="2989440"/>
              <a:ext cx="803160" cy="739440"/>
            </a:xfrm>
            <a:custGeom>
              <a:avLst/>
              <a:gdLst/>
              <a:ahLst/>
              <a:rect l="l" t="t" r="r" b="b"/>
              <a:pathLst>
                <a:path w="1012" h="934">
                  <a:moveTo>
                    <a:pt x="249" y="0"/>
                  </a:moveTo>
                  <a:lnTo>
                    <a:pt x="244" y="16"/>
                  </a:lnTo>
                  <a:lnTo>
                    <a:pt x="228" y="58"/>
                  </a:lnTo>
                  <a:lnTo>
                    <a:pt x="203" y="119"/>
                  </a:lnTo>
                  <a:lnTo>
                    <a:pt x="172" y="191"/>
                  </a:lnTo>
                  <a:lnTo>
                    <a:pt x="134" y="266"/>
                  </a:lnTo>
                  <a:lnTo>
                    <a:pt x="91" y="338"/>
                  </a:lnTo>
                  <a:lnTo>
                    <a:pt x="46" y="398"/>
                  </a:lnTo>
                  <a:lnTo>
                    <a:pt x="0" y="438"/>
                  </a:lnTo>
                  <a:lnTo>
                    <a:pt x="392" y="915"/>
                  </a:lnTo>
                  <a:lnTo>
                    <a:pt x="398" y="915"/>
                  </a:lnTo>
                  <a:lnTo>
                    <a:pt x="416" y="913"/>
                  </a:lnTo>
                  <a:lnTo>
                    <a:pt x="443" y="912"/>
                  </a:lnTo>
                  <a:lnTo>
                    <a:pt x="479" y="910"/>
                  </a:lnTo>
                  <a:lnTo>
                    <a:pt x="522" y="908"/>
                  </a:lnTo>
                  <a:lnTo>
                    <a:pt x="570" y="906"/>
                  </a:lnTo>
                  <a:lnTo>
                    <a:pt x="623" y="905"/>
                  </a:lnTo>
                  <a:lnTo>
                    <a:pt x="677" y="903"/>
                  </a:lnTo>
                  <a:lnTo>
                    <a:pt x="732" y="903"/>
                  </a:lnTo>
                  <a:lnTo>
                    <a:pt x="787" y="903"/>
                  </a:lnTo>
                  <a:lnTo>
                    <a:pt x="838" y="905"/>
                  </a:lnTo>
                  <a:lnTo>
                    <a:pt x="888" y="906"/>
                  </a:lnTo>
                  <a:lnTo>
                    <a:pt x="931" y="912"/>
                  </a:lnTo>
                  <a:lnTo>
                    <a:pt x="967" y="917"/>
                  </a:lnTo>
                  <a:lnTo>
                    <a:pt x="994" y="924"/>
                  </a:lnTo>
                  <a:lnTo>
                    <a:pt x="1012" y="934"/>
                  </a:lnTo>
                  <a:lnTo>
                    <a:pt x="1008" y="932"/>
                  </a:lnTo>
                  <a:lnTo>
                    <a:pt x="998" y="929"/>
                  </a:lnTo>
                  <a:lnTo>
                    <a:pt x="981" y="922"/>
                  </a:lnTo>
                  <a:lnTo>
                    <a:pt x="957" y="913"/>
                  </a:lnTo>
                  <a:lnTo>
                    <a:pt x="927" y="903"/>
                  </a:lnTo>
                  <a:lnTo>
                    <a:pt x="895" y="893"/>
                  </a:lnTo>
                  <a:lnTo>
                    <a:pt x="857" y="882"/>
                  </a:lnTo>
                  <a:lnTo>
                    <a:pt x="816" y="870"/>
                  </a:lnTo>
                  <a:lnTo>
                    <a:pt x="771" y="862"/>
                  </a:lnTo>
                  <a:lnTo>
                    <a:pt x="725" y="853"/>
                  </a:lnTo>
                  <a:lnTo>
                    <a:pt x="675" y="846"/>
                  </a:lnTo>
                  <a:lnTo>
                    <a:pt x="625" y="841"/>
                  </a:lnTo>
                  <a:lnTo>
                    <a:pt x="574" y="841"/>
                  </a:lnTo>
                  <a:lnTo>
                    <a:pt x="522" y="843"/>
                  </a:lnTo>
                  <a:lnTo>
                    <a:pt x="471" y="848"/>
                  </a:lnTo>
                  <a:lnTo>
                    <a:pt x="421" y="858"/>
                  </a:lnTo>
                  <a:lnTo>
                    <a:pt x="58" y="438"/>
                  </a:lnTo>
                  <a:lnTo>
                    <a:pt x="67" y="424"/>
                  </a:lnTo>
                  <a:lnTo>
                    <a:pt x="91" y="385"/>
                  </a:lnTo>
                  <a:lnTo>
                    <a:pt x="124" y="328"/>
                  </a:lnTo>
                  <a:lnTo>
                    <a:pt x="161" y="259"/>
                  </a:lnTo>
                  <a:lnTo>
                    <a:pt x="198" y="185"/>
                  </a:lnTo>
                  <a:lnTo>
                    <a:pt x="227" y="113"/>
                  </a:lnTo>
                  <a:lnTo>
                    <a:pt x="246" y="50"/>
                  </a:lnTo>
                  <a:lnTo>
                    <a:pt x="249"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2" name=""/>
            <p:cNvSpPr/>
            <p:nvPr/>
          </p:nvSpPr>
          <p:spPr>
            <a:xfrm>
              <a:off x="973080" y="3774960"/>
              <a:ext cx="681120" cy="863640"/>
            </a:xfrm>
            <a:custGeom>
              <a:avLst/>
              <a:gdLst/>
              <a:ahLst/>
              <a:rect l="l" t="t" r="r" b="b"/>
              <a:pathLst>
                <a:path w="857" h="1088">
                  <a:moveTo>
                    <a:pt x="211" y="0"/>
                  </a:moveTo>
                  <a:lnTo>
                    <a:pt x="203" y="8"/>
                  </a:lnTo>
                  <a:lnTo>
                    <a:pt x="182" y="31"/>
                  </a:lnTo>
                  <a:lnTo>
                    <a:pt x="153" y="65"/>
                  </a:lnTo>
                  <a:lnTo>
                    <a:pt x="117" y="103"/>
                  </a:lnTo>
                  <a:lnTo>
                    <a:pt x="79" y="142"/>
                  </a:lnTo>
                  <a:lnTo>
                    <a:pt x="45" y="176"/>
                  </a:lnTo>
                  <a:lnTo>
                    <a:pt x="17" y="204"/>
                  </a:lnTo>
                  <a:lnTo>
                    <a:pt x="0" y="219"/>
                  </a:lnTo>
                  <a:lnTo>
                    <a:pt x="3" y="228"/>
                  </a:lnTo>
                  <a:lnTo>
                    <a:pt x="24" y="243"/>
                  </a:lnTo>
                  <a:lnTo>
                    <a:pt x="57" y="267"/>
                  </a:lnTo>
                  <a:lnTo>
                    <a:pt x="103" y="300"/>
                  </a:lnTo>
                  <a:lnTo>
                    <a:pt x="160" y="340"/>
                  </a:lnTo>
                  <a:lnTo>
                    <a:pt x="223" y="384"/>
                  </a:lnTo>
                  <a:lnTo>
                    <a:pt x="294" y="436"/>
                  </a:lnTo>
                  <a:lnTo>
                    <a:pt x="367" y="492"/>
                  </a:lnTo>
                  <a:lnTo>
                    <a:pt x="443" y="554"/>
                  </a:lnTo>
                  <a:lnTo>
                    <a:pt x="520" y="621"/>
                  </a:lnTo>
                  <a:lnTo>
                    <a:pt x="592" y="691"/>
                  </a:lnTo>
                  <a:lnTo>
                    <a:pt x="663" y="765"/>
                  </a:lnTo>
                  <a:lnTo>
                    <a:pt x="726" y="843"/>
                  </a:lnTo>
                  <a:lnTo>
                    <a:pt x="781" y="923"/>
                  </a:lnTo>
                  <a:lnTo>
                    <a:pt x="824" y="1004"/>
                  </a:lnTo>
                  <a:lnTo>
                    <a:pt x="857" y="1088"/>
                  </a:lnTo>
                  <a:lnTo>
                    <a:pt x="854" y="1081"/>
                  </a:lnTo>
                  <a:lnTo>
                    <a:pt x="847" y="1061"/>
                  </a:lnTo>
                  <a:lnTo>
                    <a:pt x="833" y="1030"/>
                  </a:lnTo>
                  <a:lnTo>
                    <a:pt x="814" y="987"/>
                  </a:lnTo>
                  <a:lnTo>
                    <a:pt x="788" y="937"/>
                  </a:lnTo>
                  <a:lnTo>
                    <a:pt x="756" y="879"/>
                  </a:lnTo>
                  <a:lnTo>
                    <a:pt x="718" y="815"/>
                  </a:lnTo>
                  <a:lnTo>
                    <a:pt x="673" y="746"/>
                  </a:lnTo>
                  <a:lnTo>
                    <a:pt x="620" y="676"/>
                  </a:lnTo>
                  <a:lnTo>
                    <a:pt x="562" y="604"/>
                  </a:lnTo>
                  <a:lnTo>
                    <a:pt x="495" y="532"/>
                  </a:lnTo>
                  <a:lnTo>
                    <a:pt x="419" y="460"/>
                  </a:lnTo>
                  <a:lnTo>
                    <a:pt x="337" y="393"/>
                  </a:lnTo>
                  <a:lnTo>
                    <a:pt x="246" y="327"/>
                  </a:lnTo>
                  <a:lnTo>
                    <a:pt x="146" y="271"/>
                  </a:lnTo>
                  <a:lnTo>
                    <a:pt x="38" y="219"/>
                  </a:lnTo>
                  <a:lnTo>
                    <a:pt x="21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3" name=""/>
            <p:cNvSpPr/>
            <p:nvPr/>
          </p:nvSpPr>
          <p:spPr>
            <a:xfrm>
              <a:off x="1185840" y="3471840"/>
              <a:ext cx="492120" cy="743040"/>
            </a:xfrm>
            <a:custGeom>
              <a:avLst/>
              <a:gdLst/>
              <a:ahLst/>
              <a:rect l="l" t="t" r="r" b="b"/>
              <a:pathLst>
                <a:path w="618" h="936">
                  <a:moveTo>
                    <a:pt x="0" y="0"/>
                  </a:moveTo>
                  <a:lnTo>
                    <a:pt x="7" y="7"/>
                  </a:lnTo>
                  <a:lnTo>
                    <a:pt x="26" y="30"/>
                  </a:lnTo>
                  <a:lnTo>
                    <a:pt x="55" y="62"/>
                  </a:lnTo>
                  <a:lnTo>
                    <a:pt x="93" y="107"/>
                  </a:lnTo>
                  <a:lnTo>
                    <a:pt x="137" y="162"/>
                  </a:lnTo>
                  <a:lnTo>
                    <a:pt x="189" y="224"/>
                  </a:lnTo>
                  <a:lnTo>
                    <a:pt x="242" y="291"/>
                  </a:lnTo>
                  <a:lnTo>
                    <a:pt x="299" y="364"/>
                  </a:lnTo>
                  <a:lnTo>
                    <a:pt x="355" y="440"/>
                  </a:lnTo>
                  <a:lnTo>
                    <a:pt x="410" y="517"/>
                  </a:lnTo>
                  <a:lnTo>
                    <a:pt x="462" y="596"/>
                  </a:lnTo>
                  <a:lnTo>
                    <a:pt x="510" y="672"/>
                  </a:lnTo>
                  <a:lnTo>
                    <a:pt x="551" y="747"/>
                  </a:lnTo>
                  <a:lnTo>
                    <a:pt x="584" y="816"/>
                  </a:lnTo>
                  <a:lnTo>
                    <a:pt x="606" y="879"/>
                  </a:lnTo>
                  <a:lnTo>
                    <a:pt x="618" y="936"/>
                  </a:lnTo>
                  <a:lnTo>
                    <a:pt x="615" y="933"/>
                  </a:lnTo>
                  <a:lnTo>
                    <a:pt x="604" y="919"/>
                  </a:lnTo>
                  <a:lnTo>
                    <a:pt x="589" y="898"/>
                  </a:lnTo>
                  <a:lnTo>
                    <a:pt x="567" y="871"/>
                  </a:lnTo>
                  <a:lnTo>
                    <a:pt x="539" y="835"/>
                  </a:lnTo>
                  <a:lnTo>
                    <a:pt x="508" y="790"/>
                  </a:lnTo>
                  <a:lnTo>
                    <a:pt x="470" y="740"/>
                  </a:lnTo>
                  <a:lnTo>
                    <a:pt x="431" y="682"/>
                  </a:lnTo>
                  <a:lnTo>
                    <a:pt x="385" y="619"/>
                  </a:lnTo>
                  <a:lnTo>
                    <a:pt x="338" y="548"/>
                  </a:lnTo>
                  <a:lnTo>
                    <a:pt x="287" y="471"/>
                  </a:lnTo>
                  <a:lnTo>
                    <a:pt x="233" y="388"/>
                  </a:lnTo>
                  <a:lnTo>
                    <a:pt x="177" y="299"/>
                  </a:lnTo>
                  <a:lnTo>
                    <a:pt x="118" y="205"/>
                  </a:lnTo>
                  <a:lnTo>
                    <a:pt x="60" y="105"/>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4" name=""/>
            <p:cNvSpPr/>
            <p:nvPr/>
          </p:nvSpPr>
          <p:spPr>
            <a:xfrm>
              <a:off x="1273320" y="2828880"/>
              <a:ext cx="172800" cy="61920"/>
            </a:xfrm>
            <a:custGeom>
              <a:avLst/>
              <a:gdLst/>
              <a:ahLst/>
              <a:rect l="l" t="t" r="r" b="b"/>
              <a:pathLst>
                <a:path w="216" h="77">
                  <a:moveTo>
                    <a:pt x="0" y="64"/>
                  </a:moveTo>
                  <a:lnTo>
                    <a:pt x="8" y="65"/>
                  </a:lnTo>
                  <a:lnTo>
                    <a:pt x="31" y="71"/>
                  </a:lnTo>
                  <a:lnTo>
                    <a:pt x="62" y="76"/>
                  </a:lnTo>
                  <a:lnTo>
                    <a:pt x="98" y="77"/>
                  </a:lnTo>
                  <a:lnTo>
                    <a:pt x="137" y="72"/>
                  </a:lnTo>
                  <a:lnTo>
                    <a:pt x="172" y="60"/>
                  </a:lnTo>
                  <a:lnTo>
                    <a:pt x="199" y="38"/>
                  </a:lnTo>
                  <a:lnTo>
                    <a:pt x="216" y="0"/>
                  </a:lnTo>
                  <a:lnTo>
                    <a:pt x="213" y="4"/>
                  </a:lnTo>
                  <a:lnTo>
                    <a:pt x="202" y="14"/>
                  </a:lnTo>
                  <a:lnTo>
                    <a:pt x="187" y="26"/>
                  </a:lnTo>
                  <a:lnTo>
                    <a:pt x="163" y="41"/>
                  </a:lnTo>
                  <a:lnTo>
                    <a:pt x="134" y="53"/>
                  </a:lnTo>
                  <a:lnTo>
                    <a:pt x="96" y="64"/>
                  </a:lnTo>
                  <a:lnTo>
                    <a:pt x="51" y="67"/>
                  </a:lnTo>
                  <a:lnTo>
                    <a:pt x="0" y="64"/>
                  </a:lnTo>
                  <a:close/>
                </a:path>
              </a:pathLst>
            </a:custGeom>
            <a:solidFill>
              <a:srgbClr val="000000"/>
            </a:solidFill>
            <a:ln w="0">
              <a:noFill/>
            </a:ln>
          </p:spPr>
          <p:style>
            <a:lnRef idx="0"/>
            <a:fillRef idx="0"/>
            <a:effectRef idx="0"/>
            <a:fontRef idx="minor"/>
          </p:style>
          <p:txBody>
            <a:bodyPr lIns="90000" rIns="90000" tIns="15120" bIns="15120" anchor="t">
              <a:noAutofit/>
            </a:bodyPr>
            <a:p>
              <a:endParaRPr b="0" lang="en-US" sz="2400" strike="noStrike" u="none">
                <a:solidFill>
                  <a:srgbClr val="ffffff"/>
                </a:solidFill>
                <a:effectLst/>
                <a:uFillTx/>
                <a:latin typeface="Times New Roman"/>
              </a:endParaRPr>
            </a:p>
          </p:txBody>
        </p:sp>
        <p:sp>
          <p:nvSpPr>
            <p:cNvPr id="205" name=""/>
            <p:cNvSpPr/>
            <p:nvPr/>
          </p:nvSpPr>
          <p:spPr>
            <a:xfrm>
              <a:off x="1455840" y="2795760"/>
              <a:ext cx="152280" cy="74520"/>
            </a:xfrm>
            <a:custGeom>
              <a:avLst/>
              <a:gdLst/>
              <a:ahLst/>
              <a:rect l="l" t="t" r="r" b="b"/>
              <a:pathLst>
                <a:path w="193" h="95">
                  <a:moveTo>
                    <a:pt x="0" y="38"/>
                  </a:moveTo>
                  <a:lnTo>
                    <a:pt x="4" y="43"/>
                  </a:lnTo>
                  <a:lnTo>
                    <a:pt x="14" y="54"/>
                  </a:lnTo>
                  <a:lnTo>
                    <a:pt x="31" y="66"/>
                  </a:lnTo>
                  <a:lnTo>
                    <a:pt x="55" y="76"/>
                  </a:lnTo>
                  <a:lnTo>
                    <a:pt x="83" y="78"/>
                  </a:lnTo>
                  <a:lnTo>
                    <a:pt x="115" y="69"/>
                  </a:lnTo>
                  <a:lnTo>
                    <a:pt x="153" y="45"/>
                  </a:lnTo>
                  <a:lnTo>
                    <a:pt x="193" y="0"/>
                  </a:lnTo>
                  <a:lnTo>
                    <a:pt x="187" y="7"/>
                  </a:lnTo>
                  <a:lnTo>
                    <a:pt x="172" y="28"/>
                  </a:lnTo>
                  <a:lnTo>
                    <a:pt x="150" y="52"/>
                  </a:lnTo>
                  <a:lnTo>
                    <a:pt x="122" y="74"/>
                  </a:lnTo>
                  <a:lnTo>
                    <a:pt x="91" y="91"/>
                  </a:lnTo>
                  <a:lnTo>
                    <a:pt x="59" y="95"/>
                  </a:lnTo>
                  <a:lnTo>
                    <a:pt x="28" y="79"/>
                  </a:lnTo>
                  <a:lnTo>
                    <a:pt x="0" y="38"/>
                  </a:lnTo>
                  <a:close/>
                </a:path>
              </a:pathLst>
            </a:custGeom>
            <a:solidFill>
              <a:srgbClr val="000000"/>
            </a:solidFill>
            <a:ln w="0">
              <a:noFill/>
            </a:ln>
          </p:spPr>
          <p:style>
            <a:lnRef idx="0"/>
            <a:fillRef idx="0"/>
            <a:effectRef idx="0"/>
            <a:fontRef idx="minor"/>
          </p:style>
          <p:txBody>
            <a:bodyPr lIns="90000" rIns="90000" tIns="27720" bIns="27720" anchor="t">
              <a:noAutofit/>
            </a:bodyPr>
            <a:p>
              <a:endParaRPr b="0" lang="en-US" sz="2400" strike="noStrike" u="none">
                <a:solidFill>
                  <a:srgbClr val="ffffff"/>
                </a:solidFill>
                <a:effectLst/>
                <a:uFillTx/>
                <a:latin typeface="Times New Roman"/>
              </a:endParaRPr>
            </a:p>
          </p:txBody>
        </p:sp>
        <p:sp>
          <p:nvSpPr>
            <p:cNvPr id="206" name=""/>
            <p:cNvSpPr/>
            <p:nvPr/>
          </p:nvSpPr>
          <p:spPr>
            <a:xfrm>
              <a:off x="1279440" y="2689200"/>
              <a:ext cx="58680" cy="127080"/>
            </a:xfrm>
            <a:custGeom>
              <a:avLst/>
              <a:gdLst/>
              <a:ahLst/>
              <a:rect l="l" t="t" r="r" b="b"/>
              <a:pathLst>
                <a:path w="74" h="160">
                  <a:moveTo>
                    <a:pt x="74" y="0"/>
                  </a:moveTo>
                  <a:lnTo>
                    <a:pt x="70" y="2"/>
                  </a:lnTo>
                  <a:lnTo>
                    <a:pt x="58" y="6"/>
                  </a:lnTo>
                  <a:lnTo>
                    <a:pt x="43" y="14"/>
                  </a:lnTo>
                  <a:lnTo>
                    <a:pt x="27" y="28"/>
                  </a:lnTo>
                  <a:lnTo>
                    <a:pt x="13" y="48"/>
                  </a:lnTo>
                  <a:lnTo>
                    <a:pt x="3" y="76"/>
                  </a:lnTo>
                  <a:lnTo>
                    <a:pt x="0" y="112"/>
                  </a:lnTo>
                  <a:lnTo>
                    <a:pt x="7" y="160"/>
                  </a:lnTo>
                  <a:lnTo>
                    <a:pt x="7" y="153"/>
                  </a:lnTo>
                  <a:lnTo>
                    <a:pt x="7" y="138"/>
                  </a:lnTo>
                  <a:lnTo>
                    <a:pt x="8" y="114"/>
                  </a:lnTo>
                  <a:lnTo>
                    <a:pt x="12" y="85"/>
                  </a:lnTo>
                  <a:lnTo>
                    <a:pt x="20" y="57"/>
                  </a:lnTo>
                  <a:lnTo>
                    <a:pt x="32" y="31"/>
                  </a:lnTo>
                  <a:lnTo>
                    <a:pt x="49" y="11"/>
                  </a:lnTo>
                  <a:lnTo>
                    <a:pt x="7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207" name=""/>
          <p:cNvSpPr/>
          <p:nvPr/>
        </p:nvSpPr>
        <p:spPr>
          <a:xfrm>
            <a:off x="3429000" y="4572000"/>
            <a:ext cx="3581280" cy="474840"/>
          </a:xfrm>
          <a:prstGeom prst="rect">
            <a:avLst/>
          </a:prstGeom>
          <a:noFill/>
          <a:ln w="0">
            <a:noFill/>
          </a:ln>
        </p:spPr>
        <p:style>
          <a:lnRef idx="0"/>
          <a:fillRef idx="0"/>
          <a:effectRef idx="0"/>
          <a:fontRef idx="minor"/>
        </p:style>
        <p:txBody>
          <a:bodyPr lIns="90000" rIns="90000" tIns="46800" bIns="46800" anchor="t">
            <a:spAutoFit/>
          </a:bodyPr>
          <a:p>
            <a:pPr algn="r">
              <a:buClr>
                <a:srgbClr val="ffffff"/>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033cc"/>
                </a:solidFill>
                <a:effectLst/>
                <a:uFillTx/>
                <a:latin typeface="Times New Roman"/>
              </a:rPr>
              <a:t>No Upper Age Limit</a:t>
            </a:r>
            <a:endParaRPr b="0" lang="en-US" sz="2500" strike="noStrike" u="none">
              <a:solidFill>
                <a:srgbClr val="ffffff"/>
              </a:solidFill>
              <a:effectLst/>
              <a:uFillTx/>
              <a:latin typeface="Times New Roman"/>
            </a:endParaRPr>
          </a:p>
        </p:txBody>
      </p:sp>
      <p:grpSp>
        <p:nvGrpSpPr>
          <p:cNvPr id="208" name=""/>
          <p:cNvGrpSpPr/>
          <p:nvPr/>
        </p:nvGrpSpPr>
        <p:grpSpPr>
          <a:xfrm>
            <a:off x="6799320" y="3556080"/>
            <a:ext cx="2247840" cy="3209760"/>
            <a:chOff x="6799320" y="3556080"/>
            <a:chExt cx="2247840" cy="3209760"/>
          </a:xfrm>
        </p:grpSpPr>
        <p:sp>
          <p:nvSpPr>
            <p:cNvPr id="209" name=""/>
            <p:cNvSpPr/>
            <p:nvPr/>
          </p:nvSpPr>
          <p:spPr>
            <a:xfrm>
              <a:off x="7804080" y="3556080"/>
              <a:ext cx="282600" cy="55440"/>
            </a:xfrm>
            <a:custGeom>
              <a:avLst/>
              <a:gdLst/>
              <a:ahLst/>
              <a:rect l="l" t="t" r="r" b="b"/>
              <a:pathLst>
                <a:path w="178" h="35">
                  <a:moveTo>
                    <a:pt x="0" y="18"/>
                  </a:moveTo>
                  <a:lnTo>
                    <a:pt x="3" y="16"/>
                  </a:lnTo>
                  <a:lnTo>
                    <a:pt x="14" y="12"/>
                  </a:lnTo>
                  <a:lnTo>
                    <a:pt x="31" y="6"/>
                  </a:lnTo>
                  <a:lnTo>
                    <a:pt x="53" y="2"/>
                  </a:lnTo>
                  <a:lnTo>
                    <a:pt x="80" y="0"/>
                  </a:lnTo>
                  <a:lnTo>
                    <a:pt x="111" y="5"/>
                  </a:lnTo>
                  <a:lnTo>
                    <a:pt x="143" y="15"/>
                  </a:lnTo>
                  <a:lnTo>
                    <a:pt x="178" y="35"/>
                  </a:lnTo>
                  <a:lnTo>
                    <a:pt x="173" y="33"/>
                  </a:lnTo>
                  <a:lnTo>
                    <a:pt x="161" y="28"/>
                  </a:lnTo>
                  <a:lnTo>
                    <a:pt x="142" y="23"/>
                  </a:lnTo>
                  <a:lnTo>
                    <a:pt x="117" y="16"/>
                  </a:lnTo>
                  <a:lnTo>
                    <a:pt x="89" y="12"/>
                  </a:lnTo>
                  <a:lnTo>
                    <a:pt x="60" y="9"/>
                  </a:lnTo>
                  <a:lnTo>
                    <a:pt x="29" y="11"/>
                  </a:lnTo>
                  <a:lnTo>
                    <a:pt x="0" y="18"/>
                  </a:lnTo>
                  <a:close/>
                </a:path>
              </a:pathLst>
            </a:custGeom>
            <a:solidFill>
              <a:srgbClr val="000000"/>
            </a:solidFill>
            <a:ln w="0">
              <a:noFill/>
            </a:ln>
          </p:spPr>
          <p:style>
            <a:lnRef idx="0"/>
            <a:fillRef idx="0"/>
            <a:effectRef idx="0"/>
            <a:fontRef idx="minor"/>
          </p:style>
          <p:txBody>
            <a:bodyPr lIns="90000" rIns="90000" tIns="8640" bIns="8640" anchor="t">
              <a:noAutofit/>
            </a:bodyPr>
            <a:p>
              <a:endParaRPr b="0" lang="en-US" sz="2400" strike="noStrike" u="none">
                <a:solidFill>
                  <a:srgbClr val="ffffff"/>
                </a:solidFill>
                <a:effectLst/>
                <a:uFillTx/>
                <a:latin typeface="Times New Roman"/>
              </a:endParaRPr>
            </a:p>
          </p:txBody>
        </p:sp>
        <p:sp>
          <p:nvSpPr>
            <p:cNvPr id="210" name=""/>
            <p:cNvSpPr/>
            <p:nvPr/>
          </p:nvSpPr>
          <p:spPr>
            <a:xfrm>
              <a:off x="6831000" y="6032520"/>
              <a:ext cx="1870200" cy="709560"/>
            </a:xfrm>
            <a:custGeom>
              <a:avLst/>
              <a:gdLst/>
              <a:ahLst/>
              <a:rect l="l" t="t" r="r" b="b"/>
              <a:pathLst>
                <a:path w="1178" h="447">
                  <a:moveTo>
                    <a:pt x="1178" y="112"/>
                  </a:moveTo>
                  <a:lnTo>
                    <a:pt x="1174" y="117"/>
                  </a:lnTo>
                  <a:lnTo>
                    <a:pt x="1164" y="134"/>
                  </a:lnTo>
                  <a:lnTo>
                    <a:pt x="1149" y="160"/>
                  </a:lnTo>
                  <a:lnTo>
                    <a:pt x="1128" y="191"/>
                  </a:lnTo>
                  <a:lnTo>
                    <a:pt x="1104" y="227"/>
                  </a:lnTo>
                  <a:lnTo>
                    <a:pt x="1076" y="266"/>
                  </a:lnTo>
                  <a:lnTo>
                    <a:pt x="1045" y="304"/>
                  </a:lnTo>
                  <a:lnTo>
                    <a:pt x="1014" y="340"/>
                  </a:lnTo>
                  <a:lnTo>
                    <a:pt x="1012" y="342"/>
                  </a:lnTo>
                  <a:lnTo>
                    <a:pt x="1007" y="349"/>
                  </a:lnTo>
                  <a:lnTo>
                    <a:pt x="1000" y="359"/>
                  </a:lnTo>
                  <a:lnTo>
                    <a:pt x="987" y="370"/>
                  </a:lnTo>
                  <a:lnTo>
                    <a:pt x="973" y="381"/>
                  </a:lnTo>
                  <a:lnTo>
                    <a:pt x="956" y="394"/>
                  </a:lnTo>
                  <a:lnTo>
                    <a:pt x="936" y="404"/>
                  </a:lnTo>
                  <a:lnTo>
                    <a:pt x="912" y="410"/>
                  </a:lnTo>
                  <a:lnTo>
                    <a:pt x="909" y="410"/>
                  </a:lnTo>
                  <a:lnTo>
                    <a:pt x="900" y="411"/>
                  </a:lnTo>
                  <a:lnTo>
                    <a:pt x="885" y="413"/>
                  </a:lnTo>
                  <a:lnTo>
                    <a:pt x="865" y="414"/>
                  </a:lnTo>
                  <a:lnTo>
                    <a:pt x="840" y="416"/>
                  </a:lnTo>
                  <a:lnTo>
                    <a:pt x="810" y="416"/>
                  </a:lnTo>
                  <a:lnTo>
                    <a:pt x="774" y="417"/>
                  </a:lnTo>
                  <a:lnTo>
                    <a:pt x="735" y="417"/>
                  </a:lnTo>
                  <a:lnTo>
                    <a:pt x="692" y="416"/>
                  </a:lnTo>
                  <a:lnTo>
                    <a:pt x="644" y="414"/>
                  </a:lnTo>
                  <a:lnTo>
                    <a:pt x="594" y="410"/>
                  </a:lnTo>
                  <a:lnTo>
                    <a:pt x="539" y="405"/>
                  </a:lnTo>
                  <a:lnTo>
                    <a:pt x="481" y="398"/>
                  </a:lnTo>
                  <a:lnTo>
                    <a:pt x="421" y="389"/>
                  </a:lnTo>
                  <a:lnTo>
                    <a:pt x="357" y="378"/>
                  </a:lnTo>
                  <a:lnTo>
                    <a:pt x="292" y="365"/>
                  </a:lnTo>
                  <a:lnTo>
                    <a:pt x="290" y="367"/>
                  </a:lnTo>
                  <a:lnTo>
                    <a:pt x="285" y="371"/>
                  </a:lnTo>
                  <a:lnTo>
                    <a:pt x="276" y="378"/>
                  </a:lnTo>
                  <a:lnTo>
                    <a:pt x="265" y="387"/>
                  </a:lnTo>
                  <a:lnTo>
                    <a:pt x="252" y="397"/>
                  </a:lnTo>
                  <a:lnTo>
                    <a:pt x="237" y="408"/>
                  </a:lnTo>
                  <a:lnTo>
                    <a:pt x="220" y="418"/>
                  </a:lnTo>
                  <a:lnTo>
                    <a:pt x="202" y="428"/>
                  </a:lnTo>
                  <a:lnTo>
                    <a:pt x="184" y="436"/>
                  </a:lnTo>
                  <a:lnTo>
                    <a:pt x="165" y="443"/>
                  </a:lnTo>
                  <a:lnTo>
                    <a:pt x="147" y="446"/>
                  </a:lnTo>
                  <a:lnTo>
                    <a:pt x="129" y="447"/>
                  </a:lnTo>
                  <a:lnTo>
                    <a:pt x="113" y="444"/>
                  </a:lnTo>
                  <a:lnTo>
                    <a:pt x="97" y="436"/>
                  </a:lnTo>
                  <a:lnTo>
                    <a:pt x="83" y="424"/>
                  </a:lnTo>
                  <a:lnTo>
                    <a:pt x="72" y="405"/>
                  </a:lnTo>
                  <a:lnTo>
                    <a:pt x="65" y="400"/>
                  </a:lnTo>
                  <a:lnTo>
                    <a:pt x="51" y="387"/>
                  </a:lnTo>
                  <a:lnTo>
                    <a:pt x="31" y="367"/>
                  </a:lnTo>
                  <a:lnTo>
                    <a:pt x="13" y="340"/>
                  </a:lnTo>
                  <a:lnTo>
                    <a:pt x="0" y="307"/>
                  </a:lnTo>
                  <a:lnTo>
                    <a:pt x="0" y="272"/>
                  </a:lnTo>
                  <a:lnTo>
                    <a:pt x="17" y="231"/>
                  </a:lnTo>
                  <a:lnTo>
                    <a:pt x="57" y="190"/>
                  </a:lnTo>
                  <a:lnTo>
                    <a:pt x="58" y="188"/>
                  </a:lnTo>
                  <a:lnTo>
                    <a:pt x="62" y="182"/>
                  </a:lnTo>
                  <a:lnTo>
                    <a:pt x="70" y="174"/>
                  </a:lnTo>
                  <a:lnTo>
                    <a:pt x="79" y="165"/>
                  </a:lnTo>
                  <a:lnTo>
                    <a:pt x="91" y="158"/>
                  </a:lnTo>
                  <a:lnTo>
                    <a:pt x="105" y="152"/>
                  </a:lnTo>
                  <a:lnTo>
                    <a:pt x="119" y="149"/>
                  </a:lnTo>
                  <a:lnTo>
                    <a:pt x="136" y="151"/>
                  </a:lnTo>
                  <a:lnTo>
                    <a:pt x="141" y="153"/>
                  </a:lnTo>
                  <a:lnTo>
                    <a:pt x="152" y="159"/>
                  </a:lnTo>
                  <a:lnTo>
                    <a:pt x="170" y="165"/>
                  </a:lnTo>
                  <a:lnTo>
                    <a:pt x="191" y="174"/>
                  </a:lnTo>
                  <a:lnTo>
                    <a:pt x="217" y="183"/>
                  </a:lnTo>
                  <a:lnTo>
                    <a:pt x="244" y="192"/>
                  </a:lnTo>
                  <a:lnTo>
                    <a:pt x="271" y="198"/>
                  </a:lnTo>
                  <a:lnTo>
                    <a:pt x="296" y="201"/>
                  </a:lnTo>
                  <a:lnTo>
                    <a:pt x="300" y="202"/>
                  </a:lnTo>
                  <a:lnTo>
                    <a:pt x="308" y="205"/>
                  </a:lnTo>
                  <a:lnTo>
                    <a:pt x="321" y="207"/>
                  </a:lnTo>
                  <a:lnTo>
                    <a:pt x="338" y="209"/>
                  </a:lnTo>
                  <a:lnTo>
                    <a:pt x="357" y="210"/>
                  </a:lnTo>
                  <a:lnTo>
                    <a:pt x="378" y="210"/>
                  </a:lnTo>
                  <a:lnTo>
                    <a:pt x="401" y="209"/>
                  </a:lnTo>
                  <a:lnTo>
                    <a:pt x="422" y="203"/>
                  </a:lnTo>
                  <a:lnTo>
                    <a:pt x="425" y="203"/>
                  </a:lnTo>
                  <a:lnTo>
                    <a:pt x="434" y="202"/>
                  </a:lnTo>
                  <a:lnTo>
                    <a:pt x="450" y="200"/>
                  </a:lnTo>
                  <a:lnTo>
                    <a:pt x="469" y="198"/>
                  </a:lnTo>
                  <a:lnTo>
                    <a:pt x="494" y="196"/>
                  </a:lnTo>
                  <a:lnTo>
                    <a:pt x="521" y="193"/>
                  </a:lnTo>
                  <a:lnTo>
                    <a:pt x="551" y="191"/>
                  </a:lnTo>
                  <a:lnTo>
                    <a:pt x="584" y="189"/>
                  </a:lnTo>
                  <a:lnTo>
                    <a:pt x="617" y="187"/>
                  </a:lnTo>
                  <a:lnTo>
                    <a:pt x="652" y="186"/>
                  </a:lnTo>
                  <a:lnTo>
                    <a:pt x="686" y="186"/>
                  </a:lnTo>
                  <a:lnTo>
                    <a:pt x="720" y="186"/>
                  </a:lnTo>
                  <a:lnTo>
                    <a:pt x="753" y="186"/>
                  </a:lnTo>
                  <a:lnTo>
                    <a:pt x="784" y="188"/>
                  </a:lnTo>
                  <a:lnTo>
                    <a:pt x="812" y="191"/>
                  </a:lnTo>
                  <a:lnTo>
                    <a:pt x="837" y="196"/>
                  </a:lnTo>
                  <a:lnTo>
                    <a:pt x="838" y="190"/>
                  </a:lnTo>
                  <a:lnTo>
                    <a:pt x="843" y="174"/>
                  </a:lnTo>
                  <a:lnTo>
                    <a:pt x="849" y="151"/>
                  </a:lnTo>
                  <a:lnTo>
                    <a:pt x="859" y="122"/>
                  </a:lnTo>
                  <a:lnTo>
                    <a:pt x="872" y="90"/>
                  </a:lnTo>
                  <a:lnTo>
                    <a:pt x="886" y="58"/>
                  </a:lnTo>
                  <a:lnTo>
                    <a:pt x="904" y="27"/>
                  </a:lnTo>
                  <a:lnTo>
                    <a:pt x="923" y="0"/>
                  </a:lnTo>
                  <a:lnTo>
                    <a:pt x="926" y="1"/>
                  </a:lnTo>
                  <a:lnTo>
                    <a:pt x="931" y="5"/>
                  </a:lnTo>
                  <a:lnTo>
                    <a:pt x="940" y="12"/>
                  </a:lnTo>
                  <a:lnTo>
                    <a:pt x="952" y="21"/>
                  </a:lnTo>
                  <a:lnTo>
                    <a:pt x="967" y="31"/>
                  </a:lnTo>
                  <a:lnTo>
                    <a:pt x="983" y="42"/>
                  </a:lnTo>
                  <a:lnTo>
                    <a:pt x="1002" y="54"/>
                  </a:lnTo>
                  <a:lnTo>
                    <a:pt x="1021" y="66"/>
                  </a:lnTo>
                  <a:lnTo>
                    <a:pt x="1042" y="77"/>
                  </a:lnTo>
                  <a:lnTo>
                    <a:pt x="1062" y="87"/>
                  </a:lnTo>
                  <a:lnTo>
                    <a:pt x="1084" y="97"/>
                  </a:lnTo>
                  <a:lnTo>
                    <a:pt x="1105" y="105"/>
                  </a:lnTo>
                  <a:lnTo>
                    <a:pt x="1125" y="111"/>
                  </a:lnTo>
                  <a:lnTo>
                    <a:pt x="1144" y="114"/>
                  </a:lnTo>
                  <a:lnTo>
                    <a:pt x="1162" y="115"/>
                  </a:lnTo>
                  <a:lnTo>
                    <a:pt x="1178" y="112"/>
                  </a:lnTo>
                  <a:close/>
                </a:path>
              </a:pathLst>
            </a:custGeom>
            <a:solidFill>
              <a:srgbClr val="ffc6c9"/>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1" name=""/>
            <p:cNvSpPr/>
            <p:nvPr/>
          </p:nvSpPr>
          <p:spPr>
            <a:xfrm>
              <a:off x="8244000" y="6243480"/>
              <a:ext cx="442800" cy="474840"/>
            </a:xfrm>
            <a:custGeom>
              <a:avLst/>
              <a:gdLst/>
              <a:ahLst/>
              <a:rect l="l" t="t" r="r" b="b"/>
              <a:pathLst>
                <a:path w="279" h="299">
                  <a:moveTo>
                    <a:pt x="279" y="0"/>
                  </a:moveTo>
                  <a:lnTo>
                    <a:pt x="278" y="3"/>
                  </a:lnTo>
                  <a:lnTo>
                    <a:pt x="272" y="14"/>
                  </a:lnTo>
                  <a:lnTo>
                    <a:pt x="264" y="31"/>
                  </a:lnTo>
                  <a:lnTo>
                    <a:pt x="254" y="53"/>
                  </a:lnTo>
                  <a:lnTo>
                    <a:pt x="242" y="78"/>
                  </a:lnTo>
                  <a:lnTo>
                    <a:pt x="226" y="106"/>
                  </a:lnTo>
                  <a:lnTo>
                    <a:pt x="209" y="135"/>
                  </a:lnTo>
                  <a:lnTo>
                    <a:pt x="190" y="166"/>
                  </a:lnTo>
                  <a:lnTo>
                    <a:pt x="170" y="196"/>
                  </a:lnTo>
                  <a:lnTo>
                    <a:pt x="148" y="223"/>
                  </a:lnTo>
                  <a:lnTo>
                    <a:pt x="125" y="248"/>
                  </a:lnTo>
                  <a:lnTo>
                    <a:pt x="101" y="268"/>
                  </a:lnTo>
                  <a:lnTo>
                    <a:pt x="76" y="285"/>
                  </a:lnTo>
                  <a:lnTo>
                    <a:pt x="51" y="295"/>
                  </a:lnTo>
                  <a:lnTo>
                    <a:pt x="25" y="299"/>
                  </a:lnTo>
                  <a:lnTo>
                    <a:pt x="0" y="293"/>
                  </a:lnTo>
                  <a:lnTo>
                    <a:pt x="1" y="293"/>
                  </a:lnTo>
                  <a:lnTo>
                    <a:pt x="4" y="295"/>
                  </a:lnTo>
                  <a:lnTo>
                    <a:pt x="10" y="296"/>
                  </a:lnTo>
                  <a:lnTo>
                    <a:pt x="16" y="296"/>
                  </a:lnTo>
                  <a:lnTo>
                    <a:pt x="27" y="295"/>
                  </a:lnTo>
                  <a:lnTo>
                    <a:pt x="38" y="293"/>
                  </a:lnTo>
                  <a:lnTo>
                    <a:pt x="52" y="287"/>
                  </a:lnTo>
                  <a:lnTo>
                    <a:pt x="69" y="277"/>
                  </a:lnTo>
                  <a:lnTo>
                    <a:pt x="87" y="265"/>
                  </a:lnTo>
                  <a:lnTo>
                    <a:pt x="107" y="246"/>
                  </a:lnTo>
                  <a:lnTo>
                    <a:pt x="131" y="223"/>
                  </a:lnTo>
                  <a:lnTo>
                    <a:pt x="155" y="193"/>
                  </a:lnTo>
                  <a:lnTo>
                    <a:pt x="184" y="157"/>
                  </a:lnTo>
                  <a:lnTo>
                    <a:pt x="213" y="113"/>
                  </a:lnTo>
                  <a:lnTo>
                    <a:pt x="245" y="61"/>
                  </a:lnTo>
                  <a:lnTo>
                    <a:pt x="279"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2" name=""/>
            <p:cNvSpPr/>
            <p:nvPr/>
          </p:nvSpPr>
          <p:spPr>
            <a:xfrm>
              <a:off x="7238880" y="6615000"/>
              <a:ext cx="982800" cy="95400"/>
            </a:xfrm>
            <a:custGeom>
              <a:avLst/>
              <a:gdLst/>
              <a:ahLst/>
              <a:rect l="l" t="t" r="r" b="b"/>
              <a:pathLst>
                <a:path w="619" h="60">
                  <a:moveTo>
                    <a:pt x="619" y="56"/>
                  </a:moveTo>
                  <a:lnTo>
                    <a:pt x="616" y="56"/>
                  </a:lnTo>
                  <a:lnTo>
                    <a:pt x="607" y="57"/>
                  </a:lnTo>
                  <a:lnTo>
                    <a:pt x="592" y="58"/>
                  </a:lnTo>
                  <a:lnTo>
                    <a:pt x="572" y="58"/>
                  </a:lnTo>
                  <a:lnTo>
                    <a:pt x="549" y="59"/>
                  </a:lnTo>
                  <a:lnTo>
                    <a:pt x="521" y="60"/>
                  </a:lnTo>
                  <a:lnTo>
                    <a:pt x="489" y="60"/>
                  </a:lnTo>
                  <a:lnTo>
                    <a:pt x="454" y="60"/>
                  </a:lnTo>
                  <a:lnTo>
                    <a:pt x="417" y="60"/>
                  </a:lnTo>
                  <a:lnTo>
                    <a:pt x="378" y="58"/>
                  </a:lnTo>
                  <a:lnTo>
                    <a:pt x="338" y="56"/>
                  </a:lnTo>
                  <a:lnTo>
                    <a:pt x="296" y="52"/>
                  </a:lnTo>
                  <a:lnTo>
                    <a:pt x="255" y="47"/>
                  </a:lnTo>
                  <a:lnTo>
                    <a:pt x="213" y="41"/>
                  </a:lnTo>
                  <a:lnTo>
                    <a:pt x="172" y="33"/>
                  </a:lnTo>
                  <a:lnTo>
                    <a:pt x="131" y="23"/>
                  </a:lnTo>
                  <a:lnTo>
                    <a:pt x="127" y="22"/>
                  </a:lnTo>
                  <a:lnTo>
                    <a:pt x="115" y="21"/>
                  </a:lnTo>
                  <a:lnTo>
                    <a:pt x="98" y="19"/>
                  </a:lnTo>
                  <a:lnTo>
                    <a:pt x="76" y="18"/>
                  </a:lnTo>
                  <a:lnTo>
                    <a:pt x="54" y="19"/>
                  </a:lnTo>
                  <a:lnTo>
                    <a:pt x="33" y="21"/>
                  </a:lnTo>
                  <a:lnTo>
                    <a:pt x="14" y="27"/>
                  </a:lnTo>
                  <a:lnTo>
                    <a:pt x="0" y="37"/>
                  </a:lnTo>
                  <a:lnTo>
                    <a:pt x="2" y="34"/>
                  </a:lnTo>
                  <a:lnTo>
                    <a:pt x="9" y="28"/>
                  </a:lnTo>
                  <a:lnTo>
                    <a:pt x="20" y="19"/>
                  </a:lnTo>
                  <a:lnTo>
                    <a:pt x="37" y="10"/>
                  </a:lnTo>
                  <a:lnTo>
                    <a:pt x="60" y="3"/>
                  </a:lnTo>
                  <a:lnTo>
                    <a:pt x="89" y="0"/>
                  </a:lnTo>
                  <a:lnTo>
                    <a:pt x="126" y="2"/>
                  </a:lnTo>
                  <a:lnTo>
                    <a:pt x="170" y="11"/>
                  </a:lnTo>
                  <a:lnTo>
                    <a:pt x="172" y="12"/>
                  </a:lnTo>
                  <a:lnTo>
                    <a:pt x="181" y="13"/>
                  </a:lnTo>
                  <a:lnTo>
                    <a:pt x="193" y="17"/>
                  </a:lnTo>
                  <a:lnTo>
                    <a:pt x="211" y="20"/>
                  </a:lnTo>
                  <a:lnTo>
                    <a:pt x="232" y="24"/>
                  </a:lnTo>
                  <a:lnTo>
                    <a:pt x="257" y="29"/>
                  </a:lnTo>
                  <a:lnTo>
                    <a:pt x="286" y="33"/>
                  </a:lnTo>
                  <a:lnTo>
                    <a:pt x="318" y="38"/>
                  </a:lnTo>
                  <a:lnTo>
                    <a:pt x="350" y="43"/>
                  </a:lnTo>
                  <a:lnTo>
                    <a:pt x="386" y="48"/>
                  </a:lnTo>
                  <a:lnTo>
                    <a:pt x="423" y="51"/>
                  </a:lnTo>
                  <a:lnTo>
                    <a:pt x="462" y="55"/>
                  </a:lnTo>
                  <a:lnTo>
                    <a:pt x="501" y="57"/>
                  </a:lnTo>
                  <a:lnTo>
                    <a:pt x="541" y="58"/>
                  </a:lnTo>
                  <a:lnTo>
                    <a:pt x="580" y="58"/>
                  </a:lnTo>
                  <a:lnTo>
                    <a:pt x="619" y="5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3" name=""/>
            <p:cNvSpPr/>
            <p:nvPr/>
          </p:nvSpPr>
          <p:spPr>
            <a:xfrm>
              <a:off x="6966000" y="6683400"/>
              <a:ext cx="179280" cy="82440"/>
            </a:xfrm>
            <a:custGeom>
              <a:avLst/>
              <a:gdLst/>
              <a:ahLst/>
              <a:rect l="l" t="t" r="r" b="b"/>
              <a:pathLst>
                <a:path w="113" h="52">
                  <a:moveTo>
                    <a:pt x="0" y="12"/>
                  </a:moveTo>
                  <a:lnTo>
                    <a:pt x="2" y="16"/>
                  </a:lnTo>
                  <a:lnTo>
                    <a:pt x="7" y="25"/>
                  </a:lnTo>
                  <a:lnTo>
                    <a:pt x="17" y="36"/>
                  </a:lnTo>
                  <a:lnTo>
                    <a:pt x="31" y="46"/>
                  </a:lnTo>
                  <a:lnTo>
                    <a:pt x="48" y="52"/>
                  </a:lnTo>
                  <a:lnTo>
                    <a:pt x="67" y="47"/>
                  </a:lnTo>
                  <a:lnTo>
                    <a:pt x="88" y="32"/>
                  </a:lnTo>
                  <a:lnTo>
                    <a:pt x="113" y="0"/>
                  </a:lnTo>
                  <a:lnTo>
                    <a:pt x="111" y="4"/>
                  </a:lnTo>
                  <a:lnTo>
                    <a:pt x="103" y="12"/>
                  </a:lnTo>
                  <a:lnTo>
                    <a:pt x="90" y="21"/>
                  </a:lnTo>
                  <a:lnTo>
                    <a:pt x="75" y="31"/>
                  </a:lnTo>
                  <a:lnTo>
                    <a:pt x="58" y="36"/>
                  </a:lnTo>
                  <a:lnTo>
                    <a:pt x="39" y="37"/>
                  </a:lnTo>
                  <a:lnTo>
                    <a:pt x="19" y="29"/>
                  </a:lnTo>
                  <a:lnTo>
                    <a:pt x="0" y="12"/>
                  </a:lnTo>
                  <a:close/>
                </a:path>
              </a:pathLst>
            </a:custGeom>
            <a:solidFill>
              <a:srgbClr val="000000"/>
            </a:solidFill>
            <a:ln w="0">
              <a:noFill/>
            </a:ln>
          </p:spPr>
          <p:style>
            <a:lnRef idx="0"/>
            <a:fillRef idx="0"/>
            <a:effectRef idx="0"/>
            <a:fontRef idx="minor"/>
          </p:style>
          <p:txBody>
            <a:bodyPr lIns="90000" rIns="90000" tIns="35640" bIns="35640" anchor="t">
              <a:noAutofit/>
            </a:bodyPr>
            <a:p>
              <a:endParaRPr b="0" lang="en-US" sz="2400" strike="noStrike" u="none">
                <a:solidFill>
                  <a:srgbClr val="ffffff"/>
                </a:solidFill>
                <a:effectLst/>
                <a:uFillTx/>
                <a:latin typeface="Times New Roman"/>
              </a:endParaRPr>
            </a:p>
          </p:txBody>
        </p:sp>
        <p:grpSp>
          <p:nvGrpSpPr>
            <p:cNvPr id="214" name=""/>
            <p:cNvGrpSpPr/>
            <p:nvPr/>
          </p:nvGrpSpPr>
          <p:grpSpPr>
            <a:xfrm>
              <a:off x="6799320" y="3567240"/>
              <a:ext cx="2247840" cy="3127320"/>
              <a:chOff x="6799320" y="3567240"/>
              <a:chExt cx="2247840" cy="3127320"/>
            </a:xfrm>
          </p:grpSpPr>
          <p:sp>
            <p:nvSpPr>
              <p:cNvPr id="215" name=""/>
              <p:cNvSpPr/>
              <p:nvPr/>
            </p:nvSpPr>
            <p:spPr>
              <a:xfrm>
                <a:off x="6929280" y="4729320"/>
                <a:ext cx="2073600" cy="1660320"/>
              </a:xfrm>
              <a:custGeom>
                <a:avLst/>
                <a:gdLst/>
                <a:ahLst/>
                <a:rect l="l" t="t" r="r" b="b"/>
                <a:pathLst>
                  <a:path w="1306" h="1046">
                    <a:moveTo>
                      <a:pt x="831" y="0"/>
                    </a:moveTo>
                    <a:lnTo>
                      <a:pt x="832" y="1"/>
                    </a:lnTo>
                    <a:lnTo>
                      <a:pt x="835" y="5"/>
                    </a:lnTo>
                    <a:lnTo>
                      <a:pt x="841" y="11"/>
                    </a:lnTo>
                    <a:lnTo>
                      <a:pt x="849" y="19"/>
                    </a:lnTo>
                    <a:lnTo>
                      <a:pt x="859" y="28"/>
                    </a:lnTo>
                    <a:lnTo>
                      <a:pt x="871" y="39"/>
                    </a:lnTo>
                    <a:lnTo>
                      <a:pt x="886" y="50"/>
                    </a:lnTo>
                    <a:lnTo>
                      <a:pt x="903" y="61"/>
                    </a:lnTo>
                    <a:lnTo>
                      <a:pt x="921" y="74"/>
                    </a:lnTo>
                    <a:lnTo>
                      <a:pt x="941" y="85"/>
                    </a:lnTo>
                    <a:lnTo>
                      <a:pt x="963" y="96"/>
                    </a:lnTo>
                    <a:lnTo>
                      <a:pt x="988" y="106"/>
                    </a:lnTo>
                    <a:lnTo>
                      <a:pt x="1014" y="115"/>
                    </a:lnTo>
                    <a:lnTo>
                      <a:pt x="1042" y="122"/>
                    </a:lnTo>
                    <a:lnTo>
                      <a:pt x="1071" y="127"/>
                    </a:lnTo>
                    <a:lnTo>
                      <a:pt x="1102" y="130"/>
                    </a:lnTo>
                    <a:lnTo>
                      <a:pt x="1103" y="130"/>
                    </a:lnTo>
                    <a:lnTo>
                      <a:pt x="1108" y="130"/>
                    </a:lnTo>
                    <a:lnTo>
                      <a:pt x="1116" y="131"/>
                    </a:lnTo>
                    <a:lnTo>
                      <a:pt x="1125" y="132"/>
                    </a:lnTo>
                    <a:lnTo>
                      <a:pt x="1136" y="135"/>
                    </a:lnTo>
                    <a:lnTo>
                      <a:pt x="1149" y="141"/>
                    </a:lnTo>
                    <a:lnTo>
                      <a:pt x="1164" y="149"/>
                    </a:lnTo>
                    <a:lnTo>
                      <a:pt x="1179" y="160"/>
                    </a:lnTo>
                    <a:lnTo>
                      <a:pt x="1194" y="174"/>
                    </a:lnTo>
                    <a:lnTo>
                      <a:pt x="1210" y="192"/>
                    </a:lnTo>
                    <a:lnTo>
                      <a:pt x="1227" y="215"/>
                    </a:lnTo>
                    <a:lnTo>
                      <a:pt x="1241" y="241"/>
                    </a:lnTo>
                    <a:lnTo>
                      <a:pt x="1257" y="273"/>
                    </a:lnTo>
                    <a:lnTo>
                      <a:pt x="1271" y="311"/>
                    </a:lnTo>
                    <a:lnTo>
                      <a:pt x="1283" y="354"/>
                    </a:lnTo>
                    <a:lnTo>
                      <a:pt x="1293" y="405"/>
                    </a:lnTo>
                    <a:lnTo>
                      <a:pt x="1295" y="424"/>
                    </a:lnTo>
                    <a:lnTo>
                      <a:pt x="1301" y="473"/>
                    </a:lnTo>
                    <a:lnTo>
                      <a:pt x="1305" y="543"/>
                    </a:lnTo>
                    <a:lnTo>
                      <a:pt x="1306" y="625"/>
                    </a:lnTo>
                    <a:lnTo>
                      <a:pt x="1301" y="709"/>
                    </a:lnTo>
                    <a:lnTo>
                      <a:pt x="1285" y="785"/>
                    </a:lnTo>
                    <a:lnTo>
                      <a:pt x="1256" y="843"/>
                    </a:lnTo>
                    <a:lnTo>
                      <a:pt x="1211" y="875"/>
                    </a:lnTo>
                    <a:lnTo>
                      <a:pt x="1210" y="876"/>
                    </a:lnTo>
                    <a:lnTo>
                      <a:pt x="1206" y="880"/>
                    </a:lnTo>
                    <a:lnTo>
                      <a:pt x="1200" y="886"/>
                    </a:lnTo>
                    <a:lnTo>
                      <a:pt x="1191" y="892"/>
                    </a:lnTo>
                    <a:lnTo>
                      <a:pt x="1179" y="899"/>
                    </a:lnTo>
                    <a:lnTo>
                      <a:pt x="1164" y="907"/>
                    </a:lnTo>
                    <a:lnTo>
                      <a:pt x="1147" y="914"/>
                    </a:lnTo>
                    <a:lnTo>
                      <a:pt x="1128" y="919"/>
                    </a:lnTo>
                    <a:lnTo>
                      <a:pt x="1105" y="923"/>
                    </a:lnTo>
                    <a:lnTo>
                      <a:pt x="1080" y="925"/>
                    </a:lnTo>
                    <a:lnTo>
                      <a:pt x="1052" y="923"/>
                    </a:lnTo>
                    <a:lnTo>
                      <a:pt x="1020" y="917"/>
                    </a:lnTo>
                    <a:lnTo>
                      <a:pt x="987" y="908"/>
                    </a:lnTo>
                    <a:lnTo>
                      <a:pt x="951" y="894"/>
                    </a:lnTo>
                    <a:lnTo>
                      <a:pt x="912" y="873"/>
                    </a:lnTo>
                    <a:lnTo>
                      <a:pt x="869" y="848"/>
                    </a:lnTo>
                    <a:lnTo>
                      <a:pt x="795" y="1046"/>
                    </a:lnTo>
                    <a:lnTo>
                      <a:pt x="333" y="1030"/>
                    </a:lnTo>
                    <a:lnTo>
                      <a:pt x="329" y="1029"/>
                    </a:lnTo>
                    <a:lnTo>
                      <a:pt x="317" y="1028"/>
                    </a:lnTo>
                    <a:lnTo>
                      <a:pt x="300" y="1024"/>
                    </a:lnTo>
                    <a:lnTo>
                      <a:pt x="277" y="1019"/>
                    </a:lnTo>
                    <a:lnTo>
                      <a:pt x="250" y="1012"/>
                    </a:lnTo>
                    <a:lnTo>
                      <a:pt x="220" y="1002"/>
                    </a:lnTo>
                    <a:lnTo>
                      <a:pt x="188" y="991"/>
                    </a:lnTo>
                    <a:lnTo>
                      <a:pt x="156" y="977"/>
                    </a:lnTo>
                    <a:lnTo>
                      <a:pt x="123" y="961"/>
                    </a:lnTo>
                    <a:lnTo>
                      <a:pt x="93" y="942"/>
                    </a:lnTo>
                    <a:lnTo>
                      <a:pt x="65" y="919"/>
                    </a:lnTo>
                    <a:lnTo>
                      <a:pt x="40" y="894"/>
                    </a:lnTo>
                    <a:lnTo>
                      <a:pt x="20" y="866"/>
                    </a:lnTo>
                    <a:lnTo>
                      <a:pt x="7" y="833"/>
                    </a:lnTo>
                    <a:lnTo>
                      <a:pt x="0" y="797"/>
                    </a:lnTo>
                    <a:lnTo>
                      <a:pt x="1" y="758"/>
                    </a:lnTo>
                    <a:lnTo>
                      <a:pt x="2" y="749"/>
                    </a:lnTo>
                    <a:lnTo>
                      <a:pt x="5" y="726"/>
                    </a:lnTo>
                    <a:lnTo>
                      <a:pt x="10" y="692"/>
                    </a:lnTo>
                    <a:lnTo>
                      <a:pt x="19" y="651"/>
                    </a:lnTo>
                    <a:lnTo>
                      <a:pt x="33" y="607"/>
                    </a:lnTo>
                    <a:lnTo>
                      <a:pt x="51" y="565"/>
                    </a:lnTo>
                    <a:lnTo>
                      <a:pt x="75" y="527"/>
                    </a:lnTo>
                    <a:lnTo>
                      <a:pt x="107" y="498"/>
                    </a:lnTo>
                    <a:lnTo>
                      <a:pt x="109" y="494"/>
                    </a:lnTo>
                    <a:lnTo>
                      <a:pt x="114" y="486"/>
                    </a:lnTo>
                    <a:lnTo>
                      <a:pt x="122" y="472"/>
                    </a:lnTo>
                    <a:lnTo>
                      <a:pt x="132" y="452"/>
                    </a:lnTo>
                    <a:lnTo>
                      <a:pt x="143" y="426"/>
                    </a:lnTo>
                    <a:lnTo>
                      <a:pt x="153" y="395"/>
                    </a:lnTo>
                    <a:lnTo>
                      <a:pt x="163" y="358"/>
                    </a:lnTo>
                    <a:lnTo>
                      <a:pt x="169" y="315"/>
                    </a:lnTo>
                    <a:lnTo>
                      <a:pt x="169" y="314"/>
                    </a:lnTo>
                    <a:lnTo>
                      <a:pt x="168" y="310"/>
                    </a:lnTo>
                    <a:lnTo>
                      <a:pt x="167" y="303"/>
                    </a:lnTo>
                    <a:lnTo>
                      <a:pt x="166" y="295"/>
                    </a:lnTo>
                    <a:lnTo>
                      <a:pt x="166" y="285"/>
                    </a:lnTo>
                    <a:lnTo>
                      <a:pt x="167" y="274"/>
                    </a:lnTo>
                    <a:lnTo>
                      <a:pt x="168" y="263"/>
                    </a:lnTo>
                    <a:lnTo>
                      <a:pt x="173" y="250"/>
                    </a:lnTo>
                    <a:lnTo>
                      <a:pt x="178" y="238"/>
                    </a:lnTo>
                    <a:lnTo>
                      <a:pt x="187" y="226"/>
                    </a:lnTo>
                    <a:lnTo>
                      <a:pt x="199" y="213"/>
                    </a:lnTo>
                    <a:lnTo>
                      <a:pt x="213" y="203"/>
                    </a:lnTo>
                    <a:lnTo>
                      <a:pt x="232" y="193"/>
                    </a:lnTo>
                    <a:lnTo>
                      <a:pt x="255" y="185"/>
                    </a:lnTo>
                    <a:lnTo>
                      <a:pt x="282" y="180"/>
                    </a:lnTo>
                    <a:lnTo>
                      <a:pt x="313" y="176"/>
                    </a:lnTo>
                    <a:lnTo>
                      <a:pt x="314" y="176"/>
                    </a:lnTo>
                    <a:lnTo>
                      <a:pt x="320" y="175"/>
                    </a:lnTo>
                    <a:lnTo>
                      <a:pt x="326" y="174"/>
                    </a:lnTo>
                    <a:lnTo>
                      <a:pt x="337" y="172"/>
                    </a:lnTo>
                    <a:lnTo>
                      <a:pt x="348" y="169"/>
                    </a:lnTo>
                    <a:lnTo>
                      <a:pt x="361" y="165"/>
                    </a:lnTo>
                    <a:lnTo>
                      <a:pt x="376" y="162"/>
                    </a:lnTo>
                    <a:lnTo>
                      <a:pt x="390" y="156"/>
                    </a:lnTo>
                    <a:lnTo>
                      <a:pt x="406" y="151"/>
                    </a:lnTo>
                    <a:lnTo>
                      <a:pt x="422" y="144"/>
                    </a:lnTo>
                    <a:lnTo>
                      <a:pt x="437" y="137"/>
                    </a:lnTo>
                    <a:lnTo>
                      <a:pt x="452" y="128"/>
                    </a:lnTo>
                    <a:lnTo>
                      <a:pt x="467" y="119"/>
                    </a:lnTo>
                    <a:lnTo>
                      <a:pt x="479" y="109"/>
                    </a:lnTo>
                    <a:lnTo>
                      <a:pt x="490" y="99"/>
                    </a:lnTo>
                    <a:lnTo>
                      <a:pt x="499" y="87"/>
                    </a:lnTo>
                    <a:lnTo>
                      <a:pt x="831" y="0"/>
                    </a:lnTo>
                    <a:close/>
                  </a:path>
                </a:pathLst>
              </a:custGeom>
              <a:solidFill>
                <a:srgbClr val="9999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6" name=""/>
              <p:cNvSpPr/>
              <p:nvPr/>
            </p:nvSpPr>
            <p:spPr>
              <a:xfrm>
                <a:off x="7292880" y="5664240"/>
                <a:ext cx="520920" cy="600120"/>
              </a:xfrm>
              <a:custGeom>
                <a:avLst/>
                <a:gdLst/>
                <a:ahLst/>
                <a:rect l="l" t="t" r="r" b="b"/>
                <a:pathLst>
                  <a:path w="328" h="378">
                    <a:moveTo>
                      <a:pt x="4" y="0"/>
                    </a:moveTo>
                    <a:lnTo>
                      <a:pt x="5" y="4"/>
                    </a:lnTo>
                    <a:lnTo>
                      <a:pt x="8" y="15"/>
                    </a:lnTo>
                    <a:lnTo>
                      <a:pt x="13" y="30"/>
                    </a:lnTo>
                    <a:lnTo>
                      <a:pt x="21" y="52"/>
                    </a:lnTo>
                    <a:lnTo>
                      <a:pt x="30" y="77"/>
                    </a:lnTo>
                    <a:lnTo>
                      <a:pt x="42" y="105"/>
                    </a:lnTo>
                    <a:lnTo>
                      <a:pt x="57" y="137"/>
                    </a:lnTo>
                    <a:lnTo>
                      <a:pt x="75" y="169"/>
                    </a:lnTo>
                    <a:lnTo>
                      <a:pt x="95" y="203"/>
                    </a:lnTo>
                    <a:lnTo>
                      <a:pt x="119" y="235"/>
                    </a:lnTo>
                    <a:lnTo>
                      <a:pt x="145" y="267"/>
                    </a:lnTo>
                    <a:lnTo>
                      <a:pt x="175" y="297"/>
                    </a:lnTo>
                    <a:lnTo>
                      <a:pt x="207" y="324"/>
                    </a:lnTo>
                    <a:lnTo>
                      <a:pt x="244" y="346"/>
                    </a:lnTo>
                    <a:lnTo>
                      <a:pt x="285" y="365"/>
                    </a:lnTo>
                    <a:lnTo>
                      <a:pt x="328" y="377"/>
                    </a:lnTo>
                    <a:lnTo>
                      <a:pt x="324" y="377"/>
                    </a:lnTo>
                    <a:lnTo>
                      <a:pt x="313" y="378"/>
                    </a:lnTo>
                    <a:lnTo>
                      <a:pt x="295" y="378"/>
                    </a:lnTo>
                    <a:lnTo>
                      <a:pt x="271" y="377"/>
                    </a:lnTo>
                    <a:lnTo>
                      <a:pt x="243" y="375"/>
                    </a:lnTo>
                    <a:lnTo>
                      <a:pt x="213" y="369"/>
                    </a:lnTo>
                    <a:lnTo>
                      <a:pt x="182" y="360"/>
                    </a:lnTo>
                    <a:lnTo>
                      <a:pt x="148" y="347"/>
                    </a:lnTo>
                    <a:lnTo>
                      <a:pt x="116" y="329"/>
                    </a:lnTo>
                    <a:lnTo>
                      <a:pt x="86" y="306"/>
                    </a:lnTo>
                    <a:lnTo>
                      <a:pt x="58" y="275"/>
                    </a:lnTo>
                    <a:lnTo>
                      <a:pt x="35" y="237"/>
                    </a:lnTo>
                    <a:lnTo>
                      <a:pt x="17" y="192"/>
                    </a:lnTo>
                    <a:lnTo>
                      <a:pt x="4" y="138"/>
                    </a:lnTo>
                    <a:lnTo>
                      <a:pt x="0" y="74"/>
                    </a:lnTo>
                    <a:lnTo>
                      <a:pt x="4" y="0"/>
                    </a:lnTo>
                    <a:close/>
                  </a:path>
                </a:pathLst>
              </a:custGeom>
              <a:solidFill>
                <a:srgbClr val="7f7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7" name=""/>
              <p:cNvSpPr/>
              <p:nvPr/>
            </p:nvSpPr>
            <p:spPr>
              <a:xfrm>
                <a:off x="8170920" y="5064120"/>
                <a:ext cx="272880" cy="861840"/>
              </a:xfrm>
              <a:custGeom>
                <a:avLst/>
                <a:gdLst/>
                <a:ahLst/>
                <a:rect l="l" t="t" r="r" b="b"/>
                <a:pathLst>
                  <a:path w="172" h="543">
                    <a:moveTo>
                      <a:pt x="119" y="0"/>
                    </a:moveTo>
                    <a:lnTo>
                      <a:pt x="116" y="8"/>
                    </a:lnTo>
                    <a:lnTo>
                      <a:pt x="113" y="29"/>
                    </a:lnTo>
                    <a:lnTo>
                      <a:pt x="108" y="56"/>
                    </a:lnTo>
                    <a:lnTo>
                      <a:pt x="107" y="84"/>
                    </a:lnTo>
                    <a:lnTo>
                      <a:pt x="111" y="106"/>
                    </a:lnTo>
                    <a:lnTo>
                      <a:pt x="122" y="118"/>
                    </a:lnTo>
                    <a:lnTo>
                      <a:pt x="141" y="111"/>
                    </a:lnTo>
                    <a:lnTo>
                      <a:pt x="172" y="81"/>
                    </a:lnTo>
                    <a:lnTo>
                      <a:pt x="167" y="90"/>
                    </a:lnTo>
                    <a:lnTo>
                      <a:pt x="153" y="113"/>
                    </a:lnTo>
                    <a:lnTo>
                      <a:pt x="136" y="147"/>
                    </a:lnTo>
                    <a:lnTo>
                      <a:pt x="121" y="188"/>
                    </a:lnTo>
                    <a:lnTo>
                      <a:pt x="111" y="232"/>
                    </a:lnTo>
                    <a:lnTo>
                      <a:pt x="112" y="275"/>
                    </a:lnTo>
                    <a:lnTo>
                      <a:pt x="129" y="315"/>
                    </a:lnTo>
                    <a:lnTo>
                      <a:pt x="164" y="345"/>
                    </a:lnTo>
                    <a:lnTo>
                      <a:pt x="164" y="354"/>
                    </a:lnTo>
                    <a:lnTo>
                      <a:pt x="163" y="377"/>
                    </a:lnTo>
                    <a:lnTo>
                      <a:pt x="161" y="410"/>
                    </a:lnTo>
                    <a:lnTo>
                      <a:pt x="156" y="444"/>
                    </a:lnTo>
                    <a:lnTo>
                      <a:pt x="148" y="476"/>
                    </a:lnTo>
                    <a:lnTo>
                      <a:pt x="135" y="499"/>
                    </a:lnTo>
                    <a:lnTo>
                      <a:pt x="117" y="508"/>
                    </a:lnTo>
                    <a:lnTo>
                      <a:pt x="95" y="497"/>
                    </a:lnTo>
                    <a:lnTo>
                      <a:pt x="92" y="497"/>
                    </a:lnTo>
                    <a:lnTo>
                      <a:pt x="83" y="498"/>
                    </a:lnTo>
                    <a:lnTo>
                      <a:pt x="70" y="499"/>
                    </a:lnTo>
                    <a:lnTo>
                      <a:pt x="57" y="502"/>
                    </a:lnTo>
                    <a:lnTo>
                      <a:pt x="43" y="508"/>
                    </a:lnTo>
                    <a:lnTo>
                      <a:pt x="34" y="516"/>
                    </a:lnTo>
                    <a:lnTo>
                      <a:pt x="30" y="527"/>
                    </a:lnTo>
                    <a:lnTo>
                      <a:pt x="32" y="543"/>
                    </a:lnTo>
                    <a:lnTo>
                      <a:pt x="31" y="539"/>
                    </a:lnTo>
                    <a:lnTo>
                      <a:pt x="28" y="530"/>
                    </a:lnTo>
                    <a:lnTo>
                      <a:pt x="23" y="515"/>
                    </a:lnTo>
                    <a:lnTo>
                      <a:pt x="18" y="495"/>
                    </a:lnTo>
                    <a:lnTo>
                      <a:pt x="11" y="469"/>
                    </a:lnTo>
                    <a:lnTo>
                      <a:pt x="6" y="440"/>
                    </a:lnTo>
                    <a:lnTo>
                      <a:pt x="2" y="406"/>
                    </a:lnTo>
                    <a:lnTo>
                      <a:pt x="0" y="368"/>
                    </a:lnTo>
                    <a:lnTo>
                      <a:pt x="0" y="329"/>
                    </a:lnTo>
                    <a:lnTo>
                      <a:pt x="2" y="285"/>
                    </a:lnTo>
                    <a:lnTo>
                      <a:pt x="9" y="241"/>
                    </a:lnTo>
                    <a:lnTo>
                      <a:pt x="20" y="195"/>
                    </a:lnTo>
                    <a:lnTo>
                      <a:pt x="36" y="147"/>
                    </a:lnTo>
                    <a:lnTo>
                      <a:pt x="57" y="97"/>
                    </a:lnTo>
                    <a:lnTo>
                      <a:pt x="84" y="49"/>
                    </a:lnTo>
                    <a:lnTo>
                      <a:pt x="119" y="0"/>
                    </a:lnTo>
                    <a:close/>
                  </a:path>
                </a:pathLst>
              </a:custGeom>
              <a:solidFill>
                <a:srgbClr val="7f7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8" name=""/>
              <p:cNvSpPr/>
              <p:nvPr/>
            </p:nvSpPr>
            <p:spPr>
              <a:xfrm>
                <a:off x="7310520" y="3578400"/>
                <a:ext cx="1120680" cy="896760"/>
              </a:xfrm>
              <a:custGeom>
                <a:avLst/>
                <a:gdLst/>
                <a:ahLst/>
                <a:rect l="l" t="t" r="r" b="b"/>
                <a:pathLst>
                  <a:path w="706" h="565">
                    <a:moveTo>
                      <a:pt x="128" y="56"/>
                    </a:moveTo>
                    <a:lnTo>
                      <a:pt x="122" y="57"/>
                    </a:lnTo>
                    <a:lnTo>
                      <a:pt x="108" y="60"/>
                    </a:lnTo>
                    <a:lnTo>
                      <a:pt x="89" y="66"/>
                    </a:lnTo>
                    <a:lnTo>
                      <a:pt x="67" y="76"/>
                    </a:lnTo>
                    <a:lnTo>
                      <a:pt x="47" y="90"/>
                    </a:lnTo>
                    <a:lnTo>
                      <a:pt x="34" y="111"/>
                    </a:lnTo>
                    <a:lnTo>
                      <a:pt x="29" y="136"/>
                    </a:lnTo>
                    <a:lnTo>
                      <a:pt x="37" y="168"/>
                    </a:lnTo>
                    <a:lnTo>
                      <a:pt x="33" y="170"/>
                    </a:lnTo>
                    <a:lnTo>
                      <a:pt x="23" y="178"/>
                    </a:lnTo>
                    <a:lnTo>
                      <a:pt x="11" y="191"/>
                    </a:lnTo>
                    <a:lnTo>
                      <a:pt x="2" y="207"/>
                    </a:lnTo>
                    <a:lnTo>
                      <a:pt x="0" y="228"/>
                    </a:lnTo>
                    <a:lnTo>
                      <a:pt x="8" y="252"/>
                    </a:lnTo>
                    <a:lnTo>
                      <a:pt x="30" y="277"/>
                    </a:lnTo>
                    <a:lnTo>
                      <a:pt x="72" y="306"/>
                    </a:lnTo>
                    <a:lnTo>
                      <a:pt x="580" y="526"/>
                    </a:lnTo>
                    <a:lnTo>
                      <a:pt x="581" y="529"/>
                    </a:lnTo>
                    <a:lnTo>
                      <a:pt x="584" y="536"/>
                    </a:lnTo>
                    <a:lnTo>
                      <a:pt x="590" y="546"/>
                    </a:lnTo>
                    <a:lnTo>
                      <a:pt x="599" y="555"/>
                    </a:lnTo>
                    <a:lnTo>
                      <a:pt x="610" y="561"/>
                    </a:lnTo>
                    <a:lnTo>
                      <a:pt x="625" y="565"/>
                    </a:lnTo>
                    <a:lnTo>
                      <a:pt x="643" y="560"/>
                    </a:lnTo>
                    <a:lnTo>
                      <a:pt x="664" y="547"/>
                    </a:lnTo>
                    <a:lnTo>
                      <a:pt x="666" y="542"/>
                    </a:lnTo>
                    <a:lnTo>
                      <a:pt x="674" y="531"/>
                    </a:lnTo>
                    <a:lnTo>
                      <a:pt x="683" y="514"/>
                    </a:lnTo>
                    <a:lnTo>
                      <a:pt x="693" y="492"/>
                    </a:lnTo>
                    <a:lnTo>
                      <a:pt x="701" y="465"/>
                    </a:lnTo>
                    <a:lnTo>
                      <a:pt x="706" y="437"/>
                    </a:lnTo>
                    <a:lnTo>
                      <a:pt x="706" y="407"/>
                    </a:lnTo>
                    <a:lnTo>
                      <a:pt x="699" y="377"/>
                    </a:lnTo>
                    <a:lnTo>
                      <a:pt x="700" y="371"/>
                    </a:lnTo>
                    <a:lnTo>
                      <a:pt x="703" y="358"/>
                    </a:lnTo>
                    <a:lnTo>
                      <a:pt x="705" y="337"/>
                    </a:lnTo>
                    <a:lnTo>
                      <a:pt x="706" y="310"/>
                    </a:lnTo>
                    <a:lnTo>
                      <a:pt x="703" y="281"/>
                    </a:lnTo>
                    <a:lnTo>
                      <a:pt x="695" y="249"/>
                    </a:lnTo>
                    <a:lnTo>
                      <a:pt x="678" y="218"/>
                    </a:lnTo>
                    <a:lnTo>
                      <a:pt x="654" y="189"/>
                    </a:lnTo>
                    <a:lnTo>
                      <a:pt x="654" y="183"/>
                    </a:lnTo>
                    <a:lnTo>
                      <a:pt x="654" y="167"/>
                    </a:lnTo>
                    <a:lnTo>
                      <a:pt x="650" y="144"/>
                    </a:lnTo>
                    <a:lnTo>
                      <a:pt x="641" y="118"/>
                    </a:lnTo>
                    <a:lnTo>
                      <a:pt x="626" y="92"/>
                    </a:lnTo>
                    <a:lnTo>
                      <a:pt x="601" y="68"/>
                    </a:lnTo>
                    <a:lnTo>
                      <a:pt x="564" y="50"/>
                    </a:lnTo>
                    <a:lnTo>
                      <a:pt x="515" y="42"/>
                    </a:lnTo>
                    <a:lnTo>
                      <a:pt x="514" y="41"/>
                    </a:lnTo>
                    <a:lnTo>
                      <a:pt x="510" y="40"/>
                    </a:lnTo>
                    <a:lnTo>
                      <a:pt x="505" y="37"/>
                    </a:lnTo>
                    <a:lnTo>
                      <a:pt x="498" y="32"/>
                    </a:lnTo>
                    <a:lnTo>
                      <a:pt x="489" y="29"/>
                    </a:lnTo>
                    <a:lnTo>
                      <a:pt x="478" y="23"/>
                    </a:lnTo>
                    <a:lnTo>
                      <a:pt x="467" y="19"/>
                    </a:lnTo>
                    <a:lnTo>
                      <a:pt x="453" y="14"/>
                    </a:lnTo>
                    <a:lnTo>
                      <a:pt x="440" y="11"/>
                    </a:lnTo>
                    <a:lnTo>
                      <a:pt x="425" y="8"/>
                    </a:lnTo>
                    <a:lnTo>
                      <a:pt x="409" y="7"/>
                    </a:lnTo>
                    <a:lnTo>
                      <a:pt x="394" y="5"/>
                    </a:lnTo>
                    <a:lnTo>
                      <a:pt x="378" y="7"/>
                    </a:lnTo>
                    <a:lnTo>
                      <a:pt x="361" y="9"/>
                    </a:lnTo>
                    <a:lnTo>
                      <a:pt x="345" y="14"/>
                    </a:lnTo>
                    <a:lnTo>
                      <a:pt x="330" y="21"/>
                    </a:lnTo>
                    <a:lnTo>
                      <a:pt x="329" y="20"/>
                    </a:lnTo>
                    <a:lnTo>
                      <a:pt x="326" y="19"/>
                    </a:lnTo>
                    <a:lnTo>
                      <a:pt x="322" y="16"/>
                    </a:lnTo>
                    <a:lnTo>
                      <a:pt x="316" y="12"/>
                    </a:lnTo>
                    <a:lnTo>
                      <a:pt x="308" y="9"/>
                    </a:lnTo>
                    <a:lnTo>
                      <a:pt x="299" y="5"/>
                    </a:lnTo>
                    <a:lnTo>
                      <a:pt x="289" y="2"/>
                    </a:lnTo>
                    <a:lnTo>
                      <a:pt x="277" y="0"/>
                    </a:lnTo>
                    <a:lnTo>
                      <a:pt x="264" y="0"/>
                    </a:lnTo>
                    <a:lnTo>
                      <a:pt x="248" y="0"/>
                    </a:lnTo>
                    <a:lnTo>
                      <a:pt x="231" y="2"/>
                    </a:lnTo>
                    <a:lnTo>
                      <a:pt x="213" y="8"/>
                    </a:lnTo>
                    <a:lnTo>
                      <a:pt x="194" y="14"/>
                    </a:lnTo>
                    <a:lnTo>
                      <a:pt x="173" y="26"/>
                    </a:lnTo>
                    <a:lnTo>
                      <a:pt x="151" y="39"/>
                    </a:lnTo>
                    <a:lnTo>
                      <a:pt x="128" y="56"/>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9" name=""/>
              <p:cNvSpPr/>
              <p:nvPr/>
            </p:nvSpPr>
            <p:spPr>
              <a:xfrm>
                <a:off x="8325000" y="3914640"/>
                <a:ext cx="110880" cy="360360"/>
              </a:xfrm>
              <a:custGeom>
                <a:avLst/>
                <a:gdLst/>
                <a:ahLst/>
                <a:rect l="l" t="t" r="r" b="b"/>
                <a:pathLst>
                  <a:path w="70" h="227">
                    <a:moveTo>
                      <a:pt x="0" y="19"/>
                    </a:moveTo>
                    <a:lnTo>
                      <a:pt x="5" y="22"/>
                    </a:lnTo>
                    <a:lnTo>
                      <a:pt x="15" y="26"/>
                    </a:lnTo>
                    <a:lnTo>
                      <a:pt x="28" y="36"/>
                    </a:lnTo>
                    <a:lnTo>
                      <a:pt x="42" y="49"/>
                    </a:lnTo>
                    <a:lnTo>
                      <a:pt x="53" y="64"/>
                    </a:lnTo>
                    <a:lnTo>
                      <a:pt x="57" y="83"/>
                    </a:lnTo>
                    <a:lnTo>
                      <a:pt x="52" y="107"/>
                    </a:lnTo>
                    <a:lnTo>
                      <a:pt x="35" y="132"/>
                    </a:lnTo>
                    <a:lnTo>
                      <a:pt x="36" y="135"/>
                    </a:lnTo>
                    <a:lnTo>
                      <a:pt x="41" y="142"/>
                    </a:lnTo>
                    <a:lnTo>
                      <a:pt x="46" y="154"/>
                    </a:lnTo>
                    <a:lnTo>
                      <a:pt x="52" y="167"/>
                    </a:lnTo>
                    <a:lnTo>
                      <a:pt x="57" y="182"/>
                    </a:lnTo>
                    <a:lnTo>
                      <a:pt x="62" y="198"/>
                    </a:lnTo>
                    <a:lnTo>
                      <a:pt x="65" y="213"/>
                    </a:lnTo>
                    <a:lnTo>
                      <a:pt x="65" y="227"/>
                    </a:lnTo>
                    <a:lnTo>
                      <a:pt x="66" y="217"/>
                    </a:lnTo>
                    <a:lnTo>
                      <a:pt x="69" y="193"/>
                    </a:lnTo>
                    <a:lnTo>
                      <a:pt x="67" y="160"/>
                    </a:lnTo>
                    <a:lnTo>
                      <a:pt x="61" y="128"/>
                    </a:lnTo>
                    <a:lnTo>
                      <a:pt x="62" y="120"/>
                    </a:lnTo>
                    <a:lnTo>
                      <a:pt x="66" y="99"/>
                    </a:lnTo>
                    <a:lnTo>
                      <a:pt x="69" y="72"/>
                    </a:lnTo>
                    <a:lnTo>
                      <a:pt x="70" y="43"/>
                    </a:lnTo>
                    <a:lnTo>
                      <a:pt x="65" y="17"/>
                    </a:lnTo>
                    <a:lnTo>
                      <a:pt x="53" y="2"/>
                    </a:lnTo>
                    <a:lnTo>
                      <a:pt x="33" y="0"/>
                    </a:lnTo>
                    <a:lnTo>
                      <a:pt x="0" y="19"/>
                    </a:lnTo>
                    <a:close/>
                  </a:path>
                </a:pathLst>
              </a:custGeom>
              <a:solidFill>
                <a:srgbClr val="d8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0" name=""/>
              <p:cNvSpPr/>
              <p:nvPr/>
            </p:nvSpPr>
            <p:spPr>
              <a:xfrm>
                <a:off x="7413480" y="3822840"/>
                <a:ext cx="800280" cy="347400"/>
              </a:xfrm>
              <a:custGeom>
                <a:avLst/>
                <a:gdLst/>
                <a:ahLst/>
                <a:rect l="l" t="t" r="r" b="b"/>
                <a:pathLst>
                  <a:path w="504" h="219">
                    <a:moveTo>
                      <a:pt x="0" y="0"/>
                    </a:moveTo>
                    <a:lnTo>
                      <a:pt x="0" y="2"/>
                    </a:lnTo>
                    <a:lnTo>
                      <a:pt x="2" y="10"/>
                    </a:lnTo>
                    <a:lnTo>
                      <a:pt x="5" y="19"/>
                    </a:lnTo>
                    <a:lnTo>
                      <a:pt x="9" y="28"/>
                    </a:lnTo>
                    <a:lnTo>
                      <a:pt x="15" y="35"/>
                    </a:lnTo>
                    <a:lnTo>
                      <a:pt x="24" y="38"/>
                    </a:lnTo>
                    <a:lnTo>
                      <a:pt x="35" y="35"/>
                    </a:lnTo>
                    <a:lnTo>
                      <a:pt x="49" y="24"/>
                    </a:lnTo>
                    <a:lnTo>
                      <a:pt x="52" y="25"/>
                    </a:lnTo>
                    <a:lnTo>
                      <a:pt x="58" y="27"/>
                    </a:lnTo>
                    <a:lnTo>
                      <a:pt x="69" y="29"/>
                    </a:lnTo>
                    <a:lnTo>
                      <a:pt x="80" y="30"/>
                    </a:lnTo>
                    <a:lnTo>
                      <a:pt x="92" y="29"/>
                    </a:lnTo>
                    <a:lnTo>
                      <a:pt x="102" y="24"/>
                    </a:lnTo>
                    <a:lnTo>
                      <a:pt x="111" y="15"/>
                    </a:lnTo>
                    <a:lnTo>
                      <a:pt x="116" y="0"/>
                    </a:lnTo>
                    <a:lnTo>
                      <a:pt x="119" y="5"/>
                    </a:lnTo>
                    <a:lnTo>
                      <a:pt x="127" y="15"/>
                    </a:lnTo>
                    <a:lnTo>
                      <a:pt x="139" y="28"/>
                    </a:lnTo>
                    <a:lnTo>
                      <a:pt x="155" y="43"/>
                    </a:lnTo>
                    <a:lnTo>
                      <a:pt x="172" y="55"/>
                    </a:lnTo>
                    <a:lnTo>
                      <a:pt x="190" y="62"/>
                    </a:lnTo>
                    <a:lnTo>
                      <a:pt x="206" y="61"/>
                    </a:lnTo>
                    <a:lnTo>
                      <a:pt x="222" y="48"/>
                    </a:lnTo>
                    <a:lnTo>
                      <a:pt x="223" y="51"/>
                    </a:lnTo>
                    <a:lnTo>
                      <a:pt x="225" y="55"/>
                    </a:lnTo>
                    <a:lnTo>
                      <a:pt x="230" y="61"/>
                    </a:lnTo>
                    <a:lnTo>
                      <a:pt x="237" y="65"/>
                    </a:lnTo>
                    <a:lnTo>
                      <a:pt x="243" y="67"/>
                    </a:lnTo>
                    <a:lnTo>
                      <a:pt x="252" y="66"/>
                    </a:lnTo>
                    <a:lnTo>
                      <a:pt x="261" y="60"/>
                    </a:lnTo>
                    <a:lnTo>
                      <a:pt x="271" y="45"/>
                    </a:lnTo>
                    <a:lnTo>
                      <a:pt x="273" y="46"/>
                    </a:lnTo>
                    <a:lnTo>
                      <a:pt x="275" y="49"/>
                    </a:lnTo>
                    <a:lnTo>
                      <a:pt x="279" y="53"/>
                    </a:lnTo>
                    <a:lnTo>
                      <a:pt x="285" y="56"/>
                    </a:lnTo>
                    <a:lnTo>
                      <a:pt x="291" y="58"/>
                    </a:lnTo>
                    <a:lnTo>
                      <a:pt x="298" y="58"/>
                    </a:lnTo>
                    <a:lnTo>
                      <a:pt x="305" y="54"/>
                    </a:lnTo>
                    <a:lnTo>
                      <a:pt x="313" y="45"/>
                    </a:lnTo>
                    <a:lnTo>
                      <a:pt x="314" y="48"/>
                    </a:lnTo>
                    <a:lnTo>
                      <a:pt x="316" y="58"/>
                    </a:lnTo>
                    <a:lnTo>
                      <a:pt x="322" y="71"/>
                    </a:lnTo>
                    <a:lnTo>
                      <a:pt x="330" y="84"/>
                    </a:lnTo>
                    <a:lnTo>
                      <a:pt x="341" y="96"/>
                    </a:lnTo>
                    <a:lnTo>
                      <a:pt x="356" y="105"/>
                    </a:lnTo>
                    <a:lnTo>
                      <a:pt x="375" y="108"/>
                    </a:lnTo>
                    <a:lnTo>
                      <a:pt x="397" y="101"/>
                    </a:lnTo>
                    <a:lnTo>
                      <a:pt x="397" y="104"/>
                    </a:lnTo>
                    <a:lnTo>
                      <a:pt x="399" y="112"/>
                    </a:lnTo>
                    <a:lnTo>
                      <a:pt x="404" y="122"/>
                    </a:lnTo>
                    <a:lnTo>
                      <a:pt x="411" y="134"/>
                    </a:lnTo>
                    <a:lnTo>
                      <a:pt x="419" y="146"/>
                    </a:lnTo>
                    <a:lnTo>
                      <a:pt x="432" y="156"/>
                    </a:lnTo>
                    <a:lnTo>
                      <a:pt x="449" y="160"/>
                    </a:lnTo>
                    <a:lnTo>
                      <a:pt x="470" y="160"/>
                    </a:lnTo>
                    <a:lnTo>
                      <a:pt x="472" y="161"/>
                    </a:lnTo>
                    <a:lnTo>
                      <a:pt x="479" y="165"/>
                    </a:lnTo>
                    <a:lnTo>
                      <a:pt x="487" y="169"/>
                    </a:lnTo>
                    <a:lnTo>
                      <a:pt x="495" y="176"/>
                    </a:lnTo>
                    <a:lnTo>
                      <a:pt x="501" y="185"/>
                    </a:lnTo>
                    <a:lnTo>
                      <a:pt x="504" y="195"/>
                    </a:lnTo>
                    <a:lnTo>
                      <a:pt x="501" y="207"/>
                    </a:lnTo>
                    <a:lnTo>
                      <a:pt x="491" y="219"/>
                    </a:lnTo>
                    <a:lnTo>
                      <a:pt x="486" y="219"/>
                    </a:lnTo>
                    <a:lnTo>
                      <a:pt x="470" y="218"/>
                    </a:lnTo>
                    <a:lnTo>
                      <a:pt x="446" y="217"/>
                    </a:lnTo>
                    <a:lnTo>
                      <a:pt x="415" y="214"/>
                    </a:lnTo>
                    <a:lnTo>
                      <a:pt x="378" y="209"/>
                    </a:lnTo>
                    <a:lnTo>
                      <a:pt x="336" y="204"/>
                    </a:lnTo>
                    <a:lnTo>
                      <a:pt x="293" y="196"/>
                    </a:lnTo>
                    <a:lnTo>
                      <a:pt x="247" y="187"/>
                    </a:lnTo>
                    <a:lnTo>
                      <a:pt x="201" y="175"/>
                    </a:lnTo>
                    <a:lnTo>
                      <a:pt x="157" y="159"/>
                    </a:lnTo>
                    <a:lnTo>
                      <a:pt x="116" y="142"/>
                    </a:lnTo>
                    <a:lnTo>
                      <a:pt x="79" y="121"/>
                    </a:lnTo>
                    <a:lnTo>
                      <a:pt x="47" y="96"/>
                    </a:lnTo>
                    <a:lnTo>
                      <a:pt x="23" y="68"/>
                    </a:lnTo>
                    <a:lnTo>
                      <a:pt x="6" y="36"/>
                    </a:lnTo>
                    <a:lnTo>
                      <a:pt x="0" y="0"/>
                    </a:lnTo>
                    <a:close/>
                  </a:path>
                </a:pathLst>
              </a:custGeom>
              <a:solidFill>
                <a:srgbClr val="d8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1" name=""/>
              <p:cNvSpPr/>
              <p:nvPr/>
            </p:nvSpPr>
            <p:spPr>
              <a:xfrm>
                <a:off x="7540560" y="3597120"/>
                <a:ext cx="209520" cy="168480"/>
              </a:xfrm>
              <a:custGeom>
                <a:avLst/>
                <a:gdLst/>
                <a:ahLst/>
                <a:rect l="l" t="t" r="r" b="b"/>
                <a:pathLst>
                  <a:path w="132" h="106">
                    <a:moveTo>
                      <a:pt x="132" y="2"/>
                    </a:moveTo>
                    <a:lnTo>
                      <a:pt x="128" y="4"/>
                    </a:lnTo>
                    <a:lnTo>
                      <a:pt x="114" y="9"/>
                    </a:lnTo>
                    <a:lnTo>
                      <a:pt x="97" y="16"/>
                    </a:lnTo>
                    <a:lnTo>
                      <a:pt x="79" y="26"/>
                    </a:lnTo>
                    <a:lnTo>
                      <a:pt x="64" y="39"/>
                    </a:lnTo>
                    <a:lnTo>
                      <a:pt x="54" y="54"/>
                    </a:lnTo>
                    <a:lnTo>
                      <a:pt x="52" y="71"/>
                    </a:lnTo>
                    <a:lnTo>
                      <a:pt x="64" y="90"/>
                    </a:lnTo>
                    <a:lnTo>
                      <a:pt x="63" y="89"/>
                    </a:lnTo>
                    <a:lnTo>
                      <a:pt x="58" y="86"/>
                    </a:lnTo>
                    <a:lnTo>
                      <a:pt x="54" y="83"/>
                    </a:lnTo>
                    <a:lnTo>
                      <a:pt x="48" y="78"/>
                    </a:lnTo>
                    <a:lnTo>
                      <a:pt x="43" y="72"/>
                    </a:lnTo>
                    <a:lnTo>
                      <a:pt x="40" y="63"/>
                    </a:lnTo>
                    <a:lnTo>
                      <a:pt x="39" y="53"/>
                    </a:lnTo>
                    <a:lnTo>
                      <a:pt x="42" y="40"/>
                    </a:lnTo>
                    <a:lnTo>
                      <a:pt x="40" y="42"/>
                    </a:lnTo>
                    <a:lnTo>
                      <a:pt x="33" y="46"/>
                    </a:lnTo>
                    <a:lnTo>
                      <a:pt x="24" y="52"/>
                    </a:lnTo>
                    <a:lnTo>
                      <a:pt x="14" y="61"/>
                    </a:lnTo>
                    <a:lnTo>
                      <a:pt x="6" y="71"/>
                    </a:lnTo>
                    <a:lnTo>
                      <a:pt x="1" y="82"/>
                    </a:lnTo>
                    <a:lnTo>
                      <a:pt x="1" y="94"/>
                    </a:lnTo>
                    <a:lnTo>
                      <a:pt x="8" y="106"/>
                    </a:lnTo>
                    <a:lnTo>
                      <a:pt x="5" y="101"/>
                    </a:lnTo>
                    <a:lnTo>
                      <a:pt x="2" y="86"/>
                    </a:lnTo>
                    <a:lnTo>
                      <a:pt x="0" y="67"/>
                    </a:lnTo>
                    <a:lnTo>
                      <a:pt x="3" y="45"/>
                    </a:lnTo>
                    <a:lnTo>
                      <a:pt x="14" y="25"/>
                    </a:lnTo>
                    <a:lnTo>
                      <a:pt x="38" y="8"/>
                    </a:lnTo>
                    <a:lnTo>
                      <a:pt x="76" y="0"/>
                    </a:lnTo>
                    <a:lnTo>
                      <a:pt x="132" y="2"/>
                    </a:lnTo>
                    <a:close/>
                  </a:path>
                </a:pathLst>
              </a:custGeom>
              <a:solidFill>
                <a:srgbClr val="d8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2" name=""/>
              <p:cNvSpPr/>
              <p:nvPr/>
            </p:nvSpPr>
            <p:spPr>
              <a:xfrm>
                <a:off x="8193240" y="3651120"/>
                <a:ext cx="166680" cy="254160"/>
              </a:xfrm>
              <a:custGeom>
                <a:avLst/>
                <a:gdLst/>
                <a:ahLst/>
                <a:rect l="l" t="t" r="r" b="b"/>
                <a:pathLst>
                  <a:path w="105" h="160">
                    <a:moveTo>
                      <a:pt x="0" y="0"/>
                    </a:moveTo>
                    <a:lnTo>
                      <a:pt x="5" y="4"/>
                    </a:lnTo>
                    <a:lnTo>
                      <a:pt x="16" y="18"/>
                    </a:lnTo>
                    <a:lnTo>
                      <a:pt x="31" y="37"/>
                    </a:lnTo>
                    <a:lnTo>
                      <a:pt x="45" y="60"/>
                    </a:lnTo>
                    <a:lnTo>
                      <a:pt x="54" y="86"/>
                    </a:lnTo>
                    <a:lnTo>
                      <a:pt x="56" y="110"/>
                    </a:lnTo>
                    <a:lnTo>
                      <a:pt x="46" y="132"/>
                    </a:lnTo>
                    <a:lnTo>
                      <a:pt x="22" y="150"/>
                    </a:lnTo>
                    <a:lnTo>
                      <a:pt x="24" y="150"/>
                    </a:lnTo>
                    <a:lnTo>
                      <a:pt x="29" y="149"/>
                    </a:lnTo>
                    <a:lnTo>
                      <a:pt x="37" y="147"/>
                    </a:lnTo>
                    <a:lnTo>
                      <a:pt x="46" y="144"/>
                    </a:lnTo>
                    <a:lnTo>
                      <a:pt x="56" y="140"/>
                    </a:lnTo>
                    <a:lnTo>
                      <a:pt x="65" y="134"/>
                    </a:lnTo>
                    <a:lnTo>
                      <a:pt x="72" y="125"/>
                    </a:lnTo>
                    <a:lnTo>
                      <a:pt x="76" y="115"/>
                    </a:lnTo>
                    <a:lnTo>
                      <a:pt x="78" y="116"/>
                    </a:lnTo>
                    <a:lnTo>
                      <a:pt x="80" y="119"/>
                    </a:lnTo>
                    <a:lnTo>
                      <a:pt x="82" y="125"/>
                    </a:lnTo>
                    <a:lnTo>
                      <a:pt x="84" y="131"/>
                    </a:lnTo>
                    <a:lnTo>
                      <a:pt x="84" y="138"/>
                    </a:lnTo>
                    <a:lnTo>
                      <a:pt x="81" y="145"/>
                    </a:lnTo>
                    <a:lnTo>
                      <a:pt x="74" y="153"/>
                    </a:lnTo>
                    <a:lnTo>
                      <a:pt x="63" y="160"/>
                    </a:lnTo>
                    <a:lnTo>
                      <a:pt x="64" y="159"/>
                    </a:lnTo>
                    <a:lnTo>
                      <a:pt x="68" y="156"/>
                    </a:lnTo>
                    <a:lnTo>
                      <a:pt x="73" y="151"/>
                    </a:lnTo>
                    <a:lnTo>
                      <a:pt x="80" y="145"/>
                    </a:lnTo>
                    <a:lnTo>
                      <a:pt x="87" y="137"/>
                    </a:lnTo>
                    <a:lnTo>
                      <a:pt x="93" y="128"/>
                    </a:lnTo>
                    <a:lnTo>
                      <a:pt x="98" y="118"/>
                    </a:lnTo>
                    <a:lnTo>
                      <a:pt x="102" y="107"/>
                    </a:lnTo>
                    <a:lnTo>
                      <a:pt x="105" y="95"/>
                    </a:lnTo>
                    <a:lnTo>
                      <a:pt x="103" y="83"/>
                    </a:lnTo>
                    <a:lnTo>
                      <a:pt x="98" y="69"/>
                    </a:lnTo>
                    <a:lnTo>
                      <a:pt x="90" y="56"/>
                    </a:lnTo>
                    <a:lnTo>
                      <a:pt x="76" y="41"/>
                    </a:lnTo>
                    <a:lnTo>
                      <a:pt x="57" y="28"/>
                    </a:lnTo>
                    <a:lnTo>
                      <a:pt x="32" y="13"/>
                    </a:lnTo>
                    <a:lnTo>
                      <a:pt x="0" y="0"/>
                    </a:lnTo>
                    <a:close/>
                  </a:path>
                </a:pathLst>
              </a:custGeom>
              <a:solidFill>
                <a:srgbClr val="d8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3" name=""/>
              <p:cNvSpPr/>
              <p:nvPr/>
            </p:nvSpPr>
            <p:spPr>
              <a:xfrm>
                <a:off x="8205840" y="4203720"/>
                <a:ext cx="217440" cy="298440"/>
              </a:xfrm>
              <a:custGeom>
                <a:avLst/>
                <a:gdLst/>
                <a:ahLst/>
                <a:rect l="l" t="t" r="r" b="b"/>
                <a:pathLst>
                  <a:path w="137" h="188">
                    <a:moveTo>
                      <a:pt x="135" y="34"/>
                    </a:moveTo>
                    <a:lnTo>
                      <a:pt x="136" y="41"/>
                    </a:lnTo>
                    <a:lnTo>
                      <a:pt x="137" y="58"/>
                    </a:lnTo>
                    <a:lnTo>
                      <a:pt x="137" y="81"/>
                    </a:lnTo>
                    <a:lnTo>
                      <a:pt x="131" y="108"/>
                    </a:lnTo>
                    <a:lnTo>
                      <a:pt x="121" y="136"/>
                    </a:lnTo>
                    <a:lnTo>
                      <a:pt x="101" y="161"/>
                    </a:lnTo>
                    <a:lnTo>
                      <a:pt x="71" y="179"/>
                    </a:lnTo>
                    <a:lnTo>
                      <a:pt x="27" y="188"/>
                    </a:lnTo>
                    <a:lnTo>
                      <a:pt x="25" y="188"/>
                    </a:lnTo>
                    <a:lnTo>
                      <a:pt x="18" y="186"/>
                    </a:lnTo>
                    <a:lnTo>
                      <a:pt x="10" y="185"/>
                    </a:lnTo>
                    <a:lnTo>
                      <a:pt x="3" y="180"/>
                    </a:lnTo>
                    <a:lnTo>
                      <a:pt x="0" y="172"/>
                    </a:lnTo>
                    <a:lnTo>
                      <a:pt x="2" y="160"/>
                    </a:lnTo>
                    <a:lnTo>
                      <a:pt x="11" y="142"/>
                    </a:lnTo>
                    <a:lnTo>
                      <a:pt x="30" y="118"/>
                    </a:lnTo>
                    <a:lnTo>
                      <a:pt x="34" y="116"/>
                    </a:lnTo>
                    <a:lnTo>
                      <a:pt x="43" y="110"/>
                    </a:lnTo>
                    <a:lnTo>
                      <a:pt x="55" y="100"/>
                    </a:lnTo>
                    <a:lnTo>
                      <a:pt x="68" y="87"/>
                    </a:lnTo>
                    <a:lnTo>
                      <a:pt x="82" y="70"/>
                    </a:lnTo>
                    <a:lnTo>
                      <a:pt x="92" y="49"/>
                    </a:lnTo>
                    <a:lnTo>
                      <a:pt x="98" y="26"/>
                    </a:lnTo>
                    <a:lnTo>
                      <a:pt x="97" y="0"/>
                    </a:lnTo>
                    <a:lnTo>
                      <a:pt x="99" y="3"/>
                    </a:lnTo>
                    <a:lnTo>
                      <a:pt x="105" y="11"/>
                    </a:lnTo>
                    <a:lnTo>
                      <a:pt x="112" y="23"/>
                    </a:lnTo>
                    <a:lnTo>
                      <a:pt x="118" y="39"/>
                    </a:lnTo>
                    <a:lnTo>
                      <a:pt x="119" y="57"/>
                    </a:lnTo>
                    <a:lnTo>
                      <a:pt x="114" y="78"/>
                    </a:lnTo>
                    <a:lnTo>
                      <a:pt x="101" y="99"/>
                    </a:lnTo>
                    <a:lnTo>
                      <a:pt x="76" y="122"/>
                    </a:lnTo>
                    <a:lnTo>
                      <a:pt x="79" y="122"/>
                    </a:lnTo>
                    <a:lnTo>
                      <a:pt x="85" y="122"/>
                    </a:lnTo>
                    <a:lnTo>
                      <a:pt x="94" y="119"/>
                    </a:lnTo>
                    <a:lnTo>
                      <a:pt x="105" y="115"/>
                    </a:lnTo>
                    <a:lnTo>
                      <a:pt x="117" y="105"/>
                    </a:lnTo>
                    <a:lnTo>
                      <a:pt x="126" y="89"/>
                    </a:lnTo>
                    <a:lnTo>
                      <a:pt x="132" y="66"/>
                    </a:lnTo>
                    <a:lnTo>
                      <a:pt x="135" y="34"/>
                    </a:lnTo>
                    <a:close/>
                  </a:path>
                </a:pathLst>
              </a:custGeom>
              <a:solidFill>
                <a:srgbClr val="d8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4" name=""/>
              <p:cNvSpPr/>
              <p:nvPr/>
            </p:nvSpPr>
            <p:spPr>
              <a:xfrm>
                <a:off x="7416720" y="3889440"/>
                <a:ext cx="897120" cy="1144440"/>
              </a:xfrm>
              <a:custGeom>
                <a:avLst/>
                <a:gdLst/>
                <a:ahLst/>
                <a:rect l="l" t="t" r="r" b="b"/>
                <a:pathLst>
                  <a:path w="565" h="721">
                    <a:moveTo>
                      <a:pt x="223" y="721"/>
                    </a:moveTo>
                    <a:lnTo>
                      <a:pt x="223" y="721"/>
                    </a:lnTo>
                    <a:lnTo>
                      <a:pt x="226" y="720"/>
                    </a:lnTo>
                    <a:lnTo>
                      <a:pt x="228" y="719"/>
                    </a:lnTo>
                    <a:lnTo>
                      <a:pt x="234" y="718"/>
                    </a:lnTo>
                    <a:lnTo>
                      <a:pt x="239" y="714"/>
                    </a:lnTo>
                    <a:lnTo>
                      <a:pt x="248" y="709"/>
                    </a:lnTo>
                    <a:lnTo>
                      <a:pt x="259" y="703"/>
                    </a:lnTo>
                    <a:lnTo>
                      <a:pt x="273" y="694"/>
                    </a:lnTo>
                    <a:lnTo>
                      <a:pt x="290" y="684"/>
                    </a:lnTo>
                    <a:lnTo>
                      <a:pt x="310" y="671"/>
                    </a:lnTo>
                    <a:lnTo>
                      <a:pt x="333" y="655"/>
                    </a:lnTo>
                    <a:lnTo>
                      <a:pt x="361" y="636"/>
                    </a:lnTo>
                    <a:lnTo>
                      <a:pt x="393" y="614"/>
                    </a:lnTo>
                    <a:lnTo>
                      <a:pt x="429" y="588"/>
                    </a:lnTo>
                    <a:lnTo>
                      <a:pt x="469" y="559"/>
                    </a:lnTo>
                    <a:lnTo>
                      <a:pt x="514" y="525"/>
                    </a:lnTo>
                    <a:lnTo>
                      <a:pt x="512" y="523"/>
                    </a:lnTo>
                    <a:lnTo>
                      <a:pt x="507" y="518"/>
                    </a:lnTo>
                    <a:lnTo>
                      <a:pt x="500" y="507"/>
                    </a:lnTo>
                    <a:lnTo>
                      <a:pt x="494" y="491"/>
                    </a:lnTo>
                    <a:lnTo>
                      <a:pt x="488" y="468"/>
                    </a:lnTo>
                    <a:lnTo>
                      <a:pt x="486" y="439"/>
                    </a:lnTo>
                    <a:lnTo>
                      <a:pt x="488" y="402"/>
                    </a:lnTo>
                    <a:lnTo>
                      <a:pt x="496" y="358"/>
                    </a:lnTo>
                    <a:lnTo>
                      <a:pt x="500" y="353"/>
                    </a:lnTo>
                    <a:lnTo>
                      <a:pt x="511" y="341"/>
                    </a:lnTo>
                    <a:lnTo>
                      <a:pt x="525" y="322"/>
                    </a:lnTo>
                    <a:lnTo>
                      <a:pt x="541" y="298"/>
                    </a:lnTo>
                    <a:lnTo>
                      <a:pt x="554" y="271"/>
                    </a:lnTo>
                    <a:lnTo>
                      <a:pt x="563" y="242"/>
                    </a:lnTo>
                    <a:lnTo>
                      <a:pt x="565" y="212"/>
                    </a:lnTo>
                    <a:lnTo>
                      <a:pt x="559" y="184"/>
                    </a:lnTo>
                    <a:lnTo>
                      <a:pt x="557" y="181"/>
                    </a:lnTo>
                    <a:lnTo>
                      <a:pt x="549" y="174"/>
                    </a:lnTo>
                    <a:lnTo>
                      <a:pt x="537" y="165"/>
                    </a:lnTo>
                    <a:lnTo>
                      <a:pt x="525" y="157"/>
                    </a:lnTo>
                    <a:lnTo>
                      <a:pt x="512" y="155"/>
                    </a:lnTo>
                    <a:lnTo>
                      <a:pt x="498" y="160"/>
                    </a:lnTo>
                    <a:lnTo>
                      <a:pt x="487" y="175"/>
                    </a:lnTo>
                    <a:lnTo>
                      <a:pt x="479" y="204"/>
                    </a:lnTo>
                    <a:lnTo>
                      <a:pt x="477" y="209"/>
                    </a:lnTo>
                    <a:lnTo>
                      <a:pt x="471" y="216"/>
                    </a:lnTo>
                    <a:lnTo>
                      <a:pt x="462" y="219"/>
                    </a:lnTo>
                    <a:lnTo>
                      <a:pt x="451" y="212"/>
                    </a:lnTo>
                    <a:lnTo>
                      <a:pt x="451" y="209"/>
                    </a:lnTo>
                    <a:lnTo>
                      <a:pt x="452" y="199"/>
                    </a:lnTo>
                    <a:lnTo>
                      <a:pt x="452" y="185"/>
                    </a:lnTo>
                    <a:lnTo>
                      <a:pt x="450" y="169"/>
                    </a:lnTo>
                    <a:lnTo>
                      <a:pt x="446" y="151"/>
                    </a:lnTo>
                    <a:lnTo>
                      <a:pt x="439" y="134"/>
                    </a:lnTo>
                    <a:lnTo>
                      <a:pt x="428" y="118"/>
                    </a:lnTo>
                    <a:lnTo>
                      <a:pt x="412" y="107"/>
                    </a:lnTo>
                    <a:lnTo>
                      <a:pt x="409" y="107"/>
                    </a:lnTo>
                    <a:lnTo>
                      <a:pt x="398" y="108"/>
                    </a:lnTo>
                    <a:lnTo>
                      <a:pt x="384" y="107"/>
                    </a:lnTo>
                    <a:lnTo>
                      <a:pt x="367" y="105"/>
                    </a:lnTo>
                    <a:lnTo>
                      <a:pt x="349" y="99"/>
                    </a:lnTo>
                    <a:lnTo>
                      <a:pt x="333" y="90"/>
                    </a:lnTo>
                    <a:lnTo>
                      <a:pt x="320" y="76"/>
                    </a:lnTo>
                    <a:lnTo>
                      <a:pt x="311" y="56"/>
                    </a:lnTo>
                    <a:lnTo>
                      <a:pt x="308" y="56"/>
                    </a:lnTo>
                    <a:lnTo>
                      <a:pt x="297" y="57"/>
                    </a:lnTo>
                    <a:lnTo>
                      <a:pt x="283" y="58"/>
                    </a:lnTo>
                    <a:lnTo>
                      <a:pt x="265" y="58"/>
                    </a:lnTo>
                    <a:lnTo>
                      <a:pt x="245" y="57"/>
                    </a:lnTo>
                    <a:lnTo>
                      <a:pt x="225" y="53"/>
                    </a:lnTo>
                    <a:lnTo>
                      <a:pt x="206" y="49"/>
                    </a:lnTo>
                    <a:lnTo>
                      <a:pt x="189" y="41"/>
                    </a:lnTo>
                    <a:lnTo>
                      <a:pt x="186" y="40"/>
                    </a:lnTo>
                    <a:lnTo>
                      <a:pt x="180" y="38"/>
                    </a:lnTo>
                    <a:lnTo>
                      <a:pt x="171" y="33"/>
                    </a:lnTo>
                    <a:lnTo>
                      <a:pt x="161" y="29"/>
                    </a:lnTo>
                    <a:lnTo>
                      <a:pt x="149" y="22"/>
                    </a:lnTo>
                    <a:lnTo>
                      <a:pt x="141" y="15"/>
                    </a:lnTo>
                    <a:lnTo>
                      <a:pt x="132" y="7"/>
                    </a:lnTo>
                    <a:lnTo>
                      <a:pt x="127" y="0"/>
                    </a:lnTo>
                    <a:lnTo>
                      <a:pt x="126" y="2"/>
                    </a:lnTo>
                    <a:lnTo>
                      <a:pt x="123" y="9"/>
                    </a:lnTo>
                    <a:lnTo>
                      <a:pt x="116" y="16"/>
                    </a:lnTo>
                    <a:lnTo>
                      <a:pt x="106" y="25"/>
                    </a:lnTo>
                    <a:lnTo>
                      <a:pt x="92" y="33"/>
                    </a:lnTo>
                    <a:lnTo>
                      <a:pt x="74" y="38"/>
                    </a:lnTo>
                    <a:lnTo>
                      <a:pt x="53" y="38"/>
                    </a:lnTo>
                    <a:lnTo>
                      <a:pt x="26" y="31"/>
                    </a:lnTo>
                    <a:lnTo>
                      <a:pt x="23" y="43"/>
                    </a:lnTo>
                    <a:lnTo>
                      <a:pt x="15" y="73"/>
                    </a:lnTo>
                    <a:lnTo>
                      <a:pt x="10" y="108"/>
                    </a:lnTo>
                    <a:lnTo>
                      <a:pt x="13" y="135"/>
                    </a:lnTo>
                    <a:lnTo>
                      <a:pt x="16" y="141"/>
                    </a:lnTo>
                    <a:lnTo>
                      <a:pt x="22" y="154"/>
                    </a:lnTo>
                    <a:lnTo>
                      <a:pt x="28" y="173"/>
                    </a:lnTo>
                    <a:lnTo>
                      <a:pt x="33" y="191"/>
                    </a:lnTo>
                    <a:lnTo>
                      <a:pt x="31" y="197"/>
                    </a:lnTo>
                    <a:lnTo>
                      <a:pt x="24" y="210"/>
                    </a:lnTo>
                    <a:lnTo>
                      <a:pt x="16" y="231"/>
                    </a:lnTo>
                    <a:lnTo>
                      <a:pt x="8" y="257"/>
                    </a:lnTo>
                    <a:lnTo>
                      <a:pt x="1" y="285"/>
                    </a:lnTo>
                    <a:lnTo>
                      <a:pt x="0" y="314"/>
                    </a:lnTo>
                    <a:lnTo>
                      <a:pt x="6" y="341"/>
                    </a:lnTo>
                    <a:lnTo>
                      <a:pt x="19" y="364"/>
                    </a:lnTo>
                    <a:lnTo>
                      <a:pt x="21" y="370"/>
                    </a:lnTo>
                    <a:lnTo>
                      <a:pt x="25" y="384"/>
                    </a:lnTo>
                    <a:lnTo>
                      <a:pt x="32" y="405"/>
                    </a:lnTo>
                    <a:lnTo>
                      <a:pt x="41" y="429"/>
                    </a:lnTo>
                    <a:lnTo>
                      <a:pt x="52" y="454"/>
                    </a:lnTo>
                    <a:lnTo>
                      <a:pt x="65" y="476"/>
                    </a:lnTo>
                    <a:lnTo>
                      <a:pt x="80" y="494"/>
                    </a:lnTo>
                    <a:lnTo>
                      <a:pt x="96" y="504"/>
                    </a:lnTo>
                    <a:lnTo>
                      <a:pt x="97" y="506"/>
                    </a:lnTo>
                    <a:lnTo>
                      <a:pt x="101" y="511"/>
                    </a:lnTo>
                    <a:lnTo>
                      <a:pt x="108" y="519"/>
                    </a:lnTo>
                    <a:lnTo>
                      <a:pt x="117" y="527"/>
                    </a:lnTo>
                    <a:lnTo>
                      <a:pt x="127" y="535"/>
                    </a:lnTo>
                    <a:lnTo>
                      <a:pt x="139" y="543"/>
                    </a:lnTo>
                    <a:lnTo>
                      <a:pt x="154" y="549"/>
                    </a:lnTo>
                    <a:lnTo>
                      <a:pt x="169" y="552"/>
                    </a:lnTo>
                    <a:lnTo>
                      <a:pt x="170" y="559"/>
                    </a:lnTo>
                    <a:lnTo>
                      <a:pt x="173" y="576"/>
                    </a:lnTo>
                    <a:lnTo>
                      <a:pt x="178" y="601"/>
                    </a:lnTo>
                    <a:lnTo>
                      <a:pt x="184" y="631"/>
                    </a:lnTo>
                    <a:lnTo>
                      <a:pt x="192" y="661"/>
                    </a:lnTo>
                    <a:lnTo>
                      <a:pt x="202" y="688"/>
                    </a:lnTo>
                    <a:lnTo>
                      <a:pt x="212" y="709"/>
                    </a:lnTo>
                    <a:lnTo>
                      <a:pt x="223" y="721"/>
                    </a:lnTo>
                    <a:close/>
                  </a:path>
                </a:pathLst>
              </a:custGeom>
              <a:solidFill>
                <a:srgbClr val="ffc6c9"/>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5" name=""/>
              <p:cNvSpPr/>
              <p:nvPr/>
            </p:nvSpPr>
            <p:spPr>
              <a:xfrm>
                <a:off x="7678800" y="4595760"/>
                <a:ext cx="431640" cy="277920"/>
              </a:xfrm>
              <a:custGeom>
                <a:avLst/>
                <a:gdLst/>
                <a:ahLst/>
                <a:rect l="l" t="t" r="r" b="b"/>
                <a:pathLst>
                  <a:path w="272" h="175">
                    <a:moveTo>
                      <a:pt x="272" y="0"/>
                    </a:moveTo>
                    <a:lnTo>
                      <a:pt x="269" y="3"/>
                    </a:lnTo>
                    <a:lnTo>
                      <a:pt x="264" y="12"/>
                    </a:lnTo>
                    <a:lnTo>
                      <a:pt x="255" y="26"/>
                    </a:lnTo>
                    <a:lnTo>
                      <a:pt x="242" y="42"/>
                    </a:lnTo>
                    <a:lnTo>
                      <a:pt x="228" y="62"/>
                    </a:lnTo>
                    <a:lnTo>
                      <a:pt x="211" y="84"/>
                    </a:lnTo>
                    <a:lnTo>
                      <a:pt x="192" y="105"/>
                    </a:lnTo>
                    <a:lnTo>
                      <a:pt x="172" y="125"/>
                    </a:lnTo>
                    <a:lnTo>
                      <a:pt x="149" y="143"/>
                    </a:lnTo>
                    <a:lnTo>
                      <a:pt x="127" y="159"/>
                    </a:lnTo>
                    <a:lnTo>
                      <a:pt x="104" y="170"/>
                    </a:lnTo>
                    <a:lnTo>
                      <a:pt x="82" y="175"/>
                    </a:lnTo>
                    <a:lnTo>
                      <a:pt x="61" y="175"/>
                    </a:lnTo>
                    <a:lnTo>
                      <a:pt x="39" y="168"/>
                    </a:lnTo>
                    <a:lnTo>
                      <a:pt x="19" y="151"/>
                    </a:lnTo>
                    <a:lnTo>
                      <a:pt x="0" y="125"/>
                    </a:lnTo>
                    <a:lnTo>
                      <a:pt x="2" y="125"/>
                    </a:lnTo>
                    <a:lnTo>
                      <a:pt x="7" y="124"/>
                    </a:lnTo>
                    <a:lnTo>
                      <a:pt x="16" y="122"/>
                    </a:lnTo>
                    <a:lnTo>
                      <a:pt x="27" y="120"/>
                    </a:lnTo>
                    <a:lnTo>
                      <a:pt x="42" y="116"/>
                    </a:lnTo>
                    <a:lnTo>
                      <a:pt x="57" y="112"/>
                    </a:lnTo>
                    <a:lnTo>
                      <a:pt x="75" y="107"/>
                    </a:lnTo>
                    <a:lnTo>
                      <a:pt x="95" y="101"/>
                    </a:lnTo>
                    <a:lnTo>
                      <a:pt x="117" y="93"/>
                    </a:lnTo>
                    <a:lnTo>
                      <a:pt x="138" y="84"/>
                    </a:lnTo>
                    <a:lnTo>
                      <a:pt x="161" y="74"/>
                    </a:lnTo>
                    <a:lnTo>
                      <a:pt x="184" y="61"/>
                    </a:lnTo>
                    <a:lnTo>
                      <a:pt x="207" y="49"/>
                    </a:lnTo>
                    <a:lnTo>
                      <a:pt x="229" y="35"/>
                    </a:lnTo>
                    <a:lnTo>
                      <a:pt x="250" y="18"/>
                    </a:lnTo>
                    <a:lnTo>
                      <a:pt x="272" y="0"/>
                    </a:lnTo>
                    <a:close/>
                  </a:path>
                </a:pathLst>
              </a:custGeom>
              <a:solidFill>
                <a:srgbClr val="efaab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6" name=""/>
              <p:cNvSpPr/>
              <p:nvPr/>
            </p:nvSpPr>
            <p:spPr>
              <a:xfrm>
                <a:off x="7545240" y="4527720"/>
                <a:ext cx="249480" cy="28440"/>
              </a:xfrm>
              <a:custGeom>
                <a:avLst/>
                <a:gdLst/>
                <a:ahLst/>
                <a:rect l="l" t="t" r="r" b="b"/>
                <a:pathLst>
                  <a:path w="157" h="18">
                    <a:moveTo>
                      <a:pt x="0" y="7"/>
                    </a:moveTo>
                    <a:lnTo>
                      <a:pt x="6" y="7"/>
                    </a:lnTo>
                    <a:lnTo>
                      <a:pt x="21" y="6"/>
                    </a:lnTo>
                    <a:lnTo>
                      <a:pt x="43" y="5"/>
                    </a:lnTo>
                    <a:lnTo>
                      <a:pt x="70" y="3"/>
                    </a:lnTo>
                    <a:lnTo>
                      <a:pt x="97" y="1"/>
                    </a:lnTo>
                    <a:lnTo>
                      <a:pt x="122" y="1"/>
                    </a:lnTo>
                    <a:lnTo>
                      <a:pt x="144" y="0"/>
                    </a:lnTo>
                    <a:lnTo>
                      <a:pt x="157" y="1"/>
                    </a:lnTo>
                    <a:lnTo>
                      <a:pt x="153" y="3"/>
                    </a:lnTo>
                    <a:lnTo>
                      <a:pt x="142" y="6"/>
                    </a:lnTo>
                    <a:lnTo>
                      <a:pt x="126" y="10"/>
                    </a:lnTo>
                    <a:lnTo>
                      <a:pt x="104" y="15"/>
                    </a:lnTo>
                    <a:lnTo>
                      <a:pt x="80" y="18"/>
                    </a:lnTo>
                    <a:lnTo>
                      <a:pt x="54" y="18"/>
                    </a:lnTo>
                    <a:lnTo>
                      <a:pt x="27" y="15"/>
                    </a:lnTo>
                    <a:lnTo>
                      <a:pt x="0" y="7"/>
                    </a:lnTo>
                    <a:close/>
                  </a:path>
                </a:pathLst>
              </a:custGeom>
              <a:solidFill>
                <a:srgbClr val="efaaba"/>
              </a:solidFill>
              <a:ln w="0">
                <a:noFill/>
              </a:ln>
            </p:spPr>
            <p:style>
              <a:lnRef idx="0"/>
              <a:fillRef idx="0"/>
              <a:effectRef idx="0"/>
              <a:fontRef idx="minor"/>
            </p:style>
            <p:txBody>
              <a:bodyPr lIns="90000" rIns="90000" tIns="-18360" bIns="-18360" anchor="t">
                <a:noAutofit/>
              </a:bodyPr>
              <a:p>
                <a:endParaRPr b="0" lang="en-US" sz="2400" strike="noStrike" u="none">
                  <a:solidFill>
                    <a:srgbClr val="ffffff"/>
                  </a:solidFill>
                  <a:effectLst/>
                  <a:uFillTx/>
                  <a:latin typeface="Times New Roman"/>
                </a:endParaRPr>
              </a:p>
            </p:txBody>
          </p:sp>
          <p:sp>
            <p:nvSpPr>
              <p:cNvPr id="227" name=""/>
              <p:cNvSpPr/>
              <p:nvPr/>
            </p:nvSpPr>
            <p:spPr>
              <a:xfrm>
                <a:off x="7588080" y="4610160"/>
                <a:ext cx="152640" cy="46080"/>
              </a:xfrm>
              <a:custGeom>
                <a:avLst/>
                <a:gdLst/>
                <a:ahLst/>
                <a:rect l="l" t="t" r="r" b="b"/>
                <a:pathLst>
                  <a:path w="96" h="29">
                    <a:moveTo>
                      <a:pt x="6" y="26"/>
                    </a:moveTo>
                    <a:lnTo>
                      <a:pt x="8" y="24"/>
                    </a:lnTo>
                    <a:lnTo>
                      <a:pt x="15" y="23"/>
                    </a:lnTo>
                    <a:lnTo>
                      <a:pt x="25" y="21"/>
                    </a:lnTo>
                    <a:lnTo>
                      <a:pt x="37" y="20"/>
                    </a:lnTo>
                    <a:lnTo>
                      <a:pt x="52" y="19"/>
                    </a:lnTo>
                    <a:lnTo>
                      <a:pt x="66" y="20"/>
                    </a:lnTo>
                    <a:lnTo>
                      <a:pt x="82" y="23"/>
                    </a:lnTo>
                    <a:lnTo>
                      <a:pt x="95" y="29"/>
                    </a:lnTo>
                    <a:lnTo>
                      <a:pt x="95" y="28"/>
                    </a:lnTo>
                    <a:lnTo>
                      <a:pt x="96" y="24"/>
                    </a:lnTo>
                    <a:lnTo>
                      <a:pt x="96" y="20"/>
                    </a:lnTo>
                    <a:lnTo>
                      <a:pt x="95" y="14"/>
                    </a:lnTo>
                    <a:lnTo>
                      <a:pt x="92" y="10"/>
                    </a:lnTo>
                    <a:lnTo>
                      <a:pt x="86" y="5"/>
                    </a:lnTo>
                    <a:lnTo>
                      <a:pt x="77" y="2"/>
                    </a:lnTo>
                    <a:lnTo>
                      <a:pt x="64" y="1"/>
                    </a:lnTo>
                    <a:lnTo>
                      <a:pt x="61" y="1"/>
                    </a:lnTo>
                    <a:lnTo>
                      <a:pt x="50" y="0"/>
                    </a:lnTo>
                    <a:lnTo>
                      <a:pt x="38" y="1"/>
                    </a:lnTo>
                    <a:lnTo>
                      <a:pt x="25" y="1"/>
                    </a:lnTo>
                    <a:lnTo>
                      <a:pt x="11" y="4"/>
                    </a:lnTo>
                    <a:lnTo>
                      <a:pt x="3" y="9"/>
                    </a:lnTo>
                    <a:lnTo>
                      <a:pt x="0" y="15"/>
                    </a:lnTo>
                    <a:lnTo>
                      <a:pt x="6" y="26"/>
                    </a:lnTo>
                    <a:close/>
                  </a:path>
                </a:pathLst>
              </a:custGeom>
              <a:solidFill>
                <a:srgbClr val="efaaba"/>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Times New Roman"/>
                </a:endParaRPr>
              </a:p>
            </p:txBody>
          </p:sp>
          <p:sp>
            <p:nvSpPr>
              <p:cNvPr id="228" name=""/>
              <p:cNvSpPr/>
              <p:nvPr/>
            </p:nvSpPr>
            <p:spPr>
              <a:xfrm>
                <a:off x="8077320" y="4253040"/>
                <a:ext cx="95040" cy="160200"/>
              </a:xfrm>
              <a:custGeom>
                <a:avLst/>
                <a:gdLst/>
                <a:ahLst/>
                <a:rect l="l" t="t" r="r" b="b"/>
                <a:pathLst>
                  <a:path w="60" h="101">
                    <a:moveTo>
                      <a:pt x="55" y="0"/>
                    </a:moveTo>
                    <a:lnTo>
                      <a:pt x="56" y="2"/>
                    </a:lnTo>
                    <a:lnTo>
                      <a:pt x="59" y="10"/>
                    </a:lnTo>
                    <a:lnTo>
                      <a:pt x="60" y="21"/>
                    </a:lnTo>
                    <a:lnTo>
                      <a:pt x="59" y="35"/>
                    </a:lnTo>
                    <a:lnTo>
                      <a:pt x="54" y="50"/>
                    </a:lnTo>
                    <a:lnTo>
                      <a:pt x="44" y="67"/>
                    </a:lnTo>
                    <a:lnTo>
                      <a:pt x="26" y="85"/>
                    </a:lnTo>
                    <a:lnTo>
                      <a:pt x="0" y="101"/>
                    </a:lnTo>
                    <a:lnTo>
                      <a:pt x="3" y="98"/>
                    </a:lnTo>
                    <a:lnTo>
                      <a:pt x="10" y="91"/>
                    </a:lnTo>
                    <a:lnTo>
                      <a:pt x="19" y="78"/>
                    </a:lnTo>
                    <a:lnTo>
                      <a:pt x="31" y="65"/>
                    </a:lnTo>
                    <a:lnTo>
                      <a:pt x="42" y="48"/>
                    </a:lnTo>
                    <a:lnTo>
                      <a:pt x="50" y="31"/>
                    </a:lnTo>
                    <a:lnTo>
                      <a:pt x="55" y="16"/>
                    </a:lnTo>
                    <a:lnTo>
                      <a:pt x="55" y="0"/>
                    </a:lnTo>
                    <a:close/>
                  </a:path>
                </a:pathLst>
              </a:custGeom>
              <a:solidFill>
                <a:srgbClr val="efaab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29" name=""/>
              <p:cNvSpPr/>
              <p:nvPr/>
            </p:nvSpPr>
            <p:spPr>
              <a:xfrm>
                <a:off x="7716960" y="4091040"/>
                <a:ext cx="161640" cy="106200"/>
              </a:xfrm>
              <a:custGeom>
                <a:avLst/>
                <a:gdLst/>
                <a:ahLst/>
                <a:rect l="l" t="t" r="r" b="b"/>
                <a:pathLst>
                  <a:path w="102" h="67">
                    <a:moveTo>
                      <a:pt x="0" y="67"/>
                    </a:moveTo>
                    <a:lnTo>
                      <a:pt x="0" y="64"/>
                    </a:lnTo>
                    <a:lnTo>
                      <a:pt x="0" y="55"/>
                    </a:lnTo>
                    <a:lnTo>
                      <a:pt x="2" y="43"/>
                    </a:lnTo>
                    <a:lnTo>
                      <a:pt x="8" y="29"/>
                    </a:lnTo>
                    <a:lnTo>
                      <a:pt x="19" y="16"/>
                    </a:lnTo>
                    <a:lnTo>
                      <a:pt x="37" y="6"/>
                    </a:lnTo>
                    <a:lnTo>
                      <a:pt x="65" y="0"/>
                    </a:lnTo>
                    <a:lnTo>
                      <a:pt x="102" y="1"/>
                    </a:lnTo>
                    <a:lnTo>
                      <a:pt x="98" y="2"/>
                    </a:lnTo>
                    <a:lnTo>
                      <a:pt x="87" y="7"/>
                    </a:lnTo>
                    <a:lnTo>
                      <a:pt x="73" y="14"/>
                    </a:lnTo>
                    <a:lnTo>
                      <a:pt x="55" y="23"/>
                    </a:lnTo>
                    <a:lnTo>
                      <a:pt x="37" y="33"/>
                    </a:lnTo>
                    <a:lnTo>
                      <a:pt x="20" y="44"/>
                    </a:lnTo>
                    <a:lnTo>
                      <a:pt x="8" y="55"/>
                    </a:lnTo>
                    <a:lnTo>
                      <a:pt x="0" y="67"/>
                    </a:lnTo>
                    <a:close/>
                  </a:path>
                </a:pathLst>
              </a:custGeom>
              <a:solidFill>
                <a:srgbClr val="efaab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0" name=""/>
              <p:cNvSpPr/>
              <p:nvPr/>
            </p:nvSpPr>
            <p:spPr>
              <a:xfrm>
                <a:off x="7459560" y="4097160"/>
                <a:ext cx="144720" cy="150840"/>
              </a:xfrm>
              <a:custGeom>
                <a:avLst/>
                <a:gdLst/>
                <a:ahLst/>
                <a:rect l="l" t="t" r="r" b="b"/>
                <a:pathLst>
                  <a:path w="91" h="95">
                    <a:moveTo>
                      <a:pt x="17" y="32"/>
                    </a:moveTo>
                    <a:lnTo>
                      <a:pt x="20" y="32"/>
                    </a:lnTo>
                    <a:lnTo>
                      <a:pt x="28" y="32"/>
                    </a:lnTo>
                    <a:lnTo>
                      <a:pt x="40" y="33"/>
                    </a:lnTo>
                    <a:lnTo>
                      <a:pt x="53" y="38"/>
                    </a:lnTo>
                    <a:lnTo>
                      <a:pt x="66" y="44"/>
                    </a:lnTo>
                    <a:lnTo>
                      <a:pt x="78" y="55"/>
                    </a:lnTo>
                    <a:lnTo>
                      <a:pt x="84" y="72"/>
                    </a:lnTo>
                    <a:lnTo>
                      <a:pt x="87" y="95"/>
                    </a:lnTo>
                    <a:lnTo>
                      <a:pt x="88" y="92"/>
                    </a:lnTo>
                    <a:lnTo>
                      <a:pt x="90" y="87"/>
                    </a:lnTo>
                    <a:lnTo>
                      <a:pt x="91" y="78"/>
                    </a:lnTo>
                    <a:lnTo>
                      <a:pt x="91" y="66"/>
                    </a:lnTo>
                    <a:lnTo>
                      <a:pt x="88" y="52"/>
                    </a:lnTo>
                    <a:lnTo>
                      <a:pt x="81" y="36"/>
                    </a:lnTo>
                    <a:lnTo>
                      <a:pt x="69" y="19"/>
                    </a:lnTo>
                    <a:lnTo>
                      <a:pt x="48" y="1"/>
                    </a:lnTo>
                    <a:lnTo>
                      <a:pt x="45" y="1"/>
                    </a:lnTo>
                    <a:lnTo>
                      <a:pt x="36" y="0"/>
                    </a:lnTo>
                    <a:lnTo>
                      <a:pt x="25" y="0"/>
                    </a:lnTo>
                    <a:lnTo>
                      <a:pt x="14" y="1"/>
                    </a:lnTo>
                    <a:lnTo>
                      <a:pt x="5" y="4"/>
                    </a:lnTo>
                    <a:lnTo>
                      <a:pt x="0" y="10"/>
                    </a:lnTo>
                    <a:lnTo>
                      <a:pt x="4" y="19"/>
                    </a:lnTo>
                    <a:lnTo>
                      <a:pt x="17" y="32"/>
                    </a:lnTo>
                    <a:close/>
                  </a:path>
                </a:pathLst>
              </a:custGeom>
              <a:solidFill>
                <a:srgbClr val="efaab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1" name=""/>
              <p:cNvSpPr/>
              <p:nvPr/>
            </p:nvSpPr>
            <p:spPr>
              <a:xfrm>
                <a:off x="8199360" y="4184640"/>
                <a:ext cx="69840" cy="135000"/>
              </a:xfrm>
              <a:custGeom>
                <a:avLst/>
                <a:gdLst/>
                <a:ahLst/>
                <a:rect l="l" t="t" r="r" b="b"/>
                <a:pathLst>
                  <a:path w="44" h="85">
                    <a:moveTo>
                      <a:pt x="0" y="40"/>
                    </a:moveTo>
                    <a:lnTo>
                      <a:pt x="0" y="31"/>
                    </a:lnTo>
                    <a:lnTo>
                      <a:pt x="2" y="14"/>
                    </a:lnTo>
                    <a:lnTo>
                      <a:pt x="10" y="0"/>
                    </a:lnTo>
                    <a:lnTo>
                      <a:pt x="28" y="2"/>
                    </a:lnTo>
                    <a:lnTo>
                      <a:pt x="30" y="4"/>
                    </a:lnTo>
                    <a:lnTo>
                      <a:pt x="33" y="9"/>
                    </a:lnTo>
                    <a:lnTo>
                      <a:pt x="38" y="18"/>
                    </a:lnTo>
                    <a:lnTo>
                      <a:pt x="42" y="30"/>
                    </a:lnTo>
                    <a:lnTo>
                      <a:pt x="44" y="43"/>
                    </a:lnTo>
                    <a:lnTo>
                      <a:pt x="42" y="57"/>
                    </a:lnTo>
                    <a:lnTo>
                      <a:pt x="35" y="72"/>
                    </a:lnTo>
                    <a:lnTo>
                      <a:pt x="21" y="85"/>
                    </a:lnTo>
                    <a:lnTo>
                      <a:pt x="19" y="78"/>
                    </a:lnTo>
                    <a:lnTo>
                      <a:pt x="14" y="61"/>
                    </a:lnTo>
                    <a:lnTo>
                      <a:pt x="7" y="45"/>
                    </a:lnTo>
                    <a:lnTo>
                      <a:pt x="0" y="40"/>
                    </a:lnTo>
                    <a:close/>
                  </a:path>
                </a:pathLst>
              </a:custGeom>
              <a:solidFill>
                <a:srgbClr val="efaab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2" name=""/>
              <p:cNvSpPr/>
              <p:nvPr/>
            </p:nvSpPr>
            <p:spPr>
              <a:xfrm>
                <a:off x="7413480" y="3903840"/>
                <a:ext cx="51120" cy="223560"/>
              </a:xfrm>
              <a:custGeom>
                <a:avLst/>
                <a:gdLst/>
                <a:ahLst/>
                <a:rect l="l" t="t" r="r" b="b"/>
                <a:pathLst>
                  <a:path w="32" h="141">
                    <a:moveTo>
                      <a:pt x="32" y="0"/>
                    </a:moveTo>
                    <a:lnTo>
                      <a:pt x="30" y="4"/>
                    </a:lnTo>
                    <a:lnTo>
                      <a:pt x="26" y="15"/>
                    </a:lnTo>
                    <a:lnTo>
                      <a:pt x="19" y="32"/>
                    </a:lnTo>
                    <a:lnTo>
                      <a:pt x="14" y="52"/>
                    </a:lnTo>
                    <a:lnTo>
                      <a:pt x="7" y="75"/>
                    </a:lnTo>
                    <a:lnTo>
                      <a:pt x="2" y="98"/>
                    </a:lnTo>
                    <a:lnTo>
                      <a:pt x="0" y="120"/>
                    </a:lnTo>
                    <a:lnTo>
                      <a:pt x="1" y="141"/>
                    </a:lnTo>
                    <a:lnTo>
                      <a:pt x="3" y="120"/>
                    </a:lnTo>
                    <a:lnTo>
                      <a:pt x="11" y="77"/>
                    </a:lnTo>
                    <a:lnTo>
                      <a:pt x="20" y="29"/>
                    </a:lnTo>
                    <a:lnTo>
                      <a:pt x="3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3" name=""/>
              <p:cNvSpPr/>
              <p:nvPr/>
            </p:nvSpPr>
            <p:spPr>
              <a:xfrm>
                <a:off x="7399440" y="4149720"/>
                <a:ext cx="66600" cy="338040"/>
              </a:xfrm>
              <a:custGeom>
                <a:avLst/>
                <a:gdLst/>
                <a:ahLst/>
                <a:rect l="l" t="t" r="r" b="b"/>
                <a:pathLst>
                  <a:path w="42" h="213">
                    <a:moveTo>
                      <a:pt x="24" y="0"/>
                    </a:moveTo>
                    <a:lnTo>
                      <a:pt x="28" y="3"/>
                    </a:lnTo>
                    <a:lnTo>
                      <a:pt x="37" y="13"/>
                    </a:lnTo>
                    <a:lnTo>
                      <a:pt x="42" y="30"/>
                    </a:lnTo>
                    <a:lnTo>
                      <a:pt x="33" y="55"/>
                    </a:lnTo>
                    <a:lnTo>
                      <a:pt x="30" y="58"/>
                    </a:lnTo>
                    <a:lnTo>
                      <a:pt x="26" y="68"/>
                    </a:lnTo>
                    <a:lnTo>
                      <a:pt x="20" y="84"/>
                    </a:lnTo>
                    <a:lnTo>
                      <a:pt x="16" y="103"/>
                    </a:lnTo>
                    <a:lnTo>
                      <a:pt x="12" y="128"/>
                    </a:lnTo>
                    <a:lnTo>
                      <a:pt x="11" y="154"/>
                    </a:lnTo>
                    <a:lnTo>
                      <a:pt x="16" y="182"/>
                    </a:lnTo>
                    <a:lnTo>
                      <a:pt x="27" y="213"/>
                    </a:lnTo>
                    <a:lnTo>
                      <a:pt x="25" y="209"/>
                    </a:lnTo>
                    <a:lnTo>
                      <a:pt x="19" y="199"/>
                    </a:lnTo>
                    <a:lnTo>
                      <a:pt x="12" y="184"/>
                    </a:lnTo>
                    <a:lnTo>
                      <a:pt x="6" y="165"/>
                    </a:lnTo>
                    <a:lnTo>
                      <a:pt x="1" y="142"/>
                    </a:lnTo>
                    <a:lnTo>
                      <a:pt x="0" y="119"/>
                    </a:lnTo>
                    <a:lnTo>
                      <a:pt x="6" y="94"/>
                    </a:lnTo>
                    <a:lnTo>
                      <a:pt x="18" y="69"/>
                    </a:lnTo>
                    <a:lnTo>
                      <a:pt x="19" y="67"/>
                    </a:lnTo>
                    <a:lnTo>
                      <a:pt x="23" y="62"/>
                    </a:lnTo>
                    <a:lnTo>
                      <a:pt x="27" y="54"/>
                    </a:lnTo>
                    <a:lnTo>
                      <a:pt x="32" y="44"/>
                    </a:lnTo>
                    <a:lnTo>
                      <a:pt x="35" y="33"/>
                    </a:lnTo>
                    <a:lnTo>
                      <a:pt x="35" y="21"/>
                    </a:lnTo>
                    <a:lnTo>
                      <a:pt x="32" y="10"/>
                    </a:lnTo>
                    <a:lnTo>
                      <a:pt x="2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4" name=""/>
              <p:cNvSpPr/>
              <p:nvPr/>
            </p:nvSpPr>
            <p:spPr>
              <a:xfrm>
                <a:off x="7437600" y="4494240"/>
                <a:ext cx="144360" cy="235080"/>
              </a:xfrm>
              <a:custGeom>
                <a:avLst/>
                <a:gdLst/>
                <a:ahLst/>
                <a:rect l="l" t="t" r="r" b="b"/>
                <a:pathLst>
                  <a:path w="91" h="148">
                    <a:moveTo>
                      <a:pt x="0" y="0"/>
                    </a:moveTo>
                    <a:lnTo>
                      <a:pt x="2" y="7"/>
                    </a:lnTo>
                    <a:lnTo>
                      <a:pt x="8" y="26"/>
                    </a:lnTo>
                    <a:lnTo>
                      <a:pt x="18" y="52"/>
                    </a:lnTo>
                    <a:lnTo>
                      <a:pt x="30" y="81"/>
                    </a:lnTo>
                    <a:lnTo>
                      <a:pt x="43" y="109"/>
                    </a:lnTo>
                    <a:lnTo>
                      <a:pt x="59" y="132"/>
                    </a:lnTo>
                    <a:lnTo>
                      <a:pt x="75" y="147"/>
                    </a:lnTo>
                    <a:lnTo>
                      <a:pt x="91" y="148"/>
                    </a:lnTo>
                    <a:lnTo>
                      <a:pt x="88" y="147"/>
                    </a:lnTo>
                    <a:lnTo>
                      <a:pt x="82" y="143"/>
                    </a:lnTo>
                    <a:lnTo>
                      <a:pt x="73" y="137"/>
                    </a:lnTo>
                    <a:lnTo>
                      <a:pt x="60" y="124"/>
                    </a:lnTo>
                    <a:lnTo>
                      <a:pt x="46" y="106"/>
                    </a:lnTo>
                    <a:lnTo>
                      <a:pt x="31" y="81"/>
                    </a:lnTo>
                    <a:lnTo>
                      <a:pt x="15" y="45"/>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5" name=""/>
              <p:cNvSpPr/>
              <p:nvPr/>
            </p:nvSpPr>
            <p:spPr>
              <a:xfrm>
                <a:off x="7877160" y="4632480"/>
                <a:ext cx="109440" cy="101520"/>
              </a:xfrm>
              <a:custGeom>
                <a:avLst/>
                <a:gdLst/>
                <a:ahLst/>
                <a:rect l="l" t="t" r="r" b="b"/>
                <a:pathLst>
                  <a:path w="69" h="64">
                    <a:moveTo>
                      <a:pt x="0" y="64"/>
                    </a:moveTo>
                    <a:lnTo>
                      <a:pt x="2" y="64"/>
                    </a:lnTo>
                    <a:lnTo>
                      <a:pt x="9" y="64"/>
                    </a:lnTo>
                    <a:lnTo>
                      <a:pt x="19" y="63"/>
                    </a:lnTo>
                    <a:lnTo>
                      <a:pt x="30" y="59"/>
                    </a:lnTo>
                    <a:lnTo>
                      <a:pt x="42" y="52"/>
                    </a:lnTo>
                    <a:lnTo>
                      <a:pt x="53" y="41"/>
                    </a:lnTo>
                    <a:lnTo>
                      <a:pt x="62" y="24"/>
                    </a:lnTo>
                    <a:lnTo>
                      <a:pt x="69" y="0"/>
                    </a:lnTo>
                    <a:lnTo>
                      <a:pt x="68" y="3"/>
                    </a:lnTo>
                    <a:lnTo>
                      <a:pt x="65" y="9"/>
                    </a:lnTo>
                    <a:lnTo>
                      <a:pt x="58" y="19"/>
                    </a:lnTo>
                    <a:lnTo>
                      <a:pt x="50" y="31"/>
                    </a:lnTo>
                    <a:lnTo>
                      <a:pt x="40" y="42"/>
                    </a:lnTo>
                    <a:lnTo>
                      <a:pt x="29" y="52"/>
                    </a:lnTo>
                    <a:lnTo>
                      <a:pt x="15" y="60"/>
                    </a:lnTo>
                    <a:lnTo>
                      <a:pt x="0" y="6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36" name=""/>
              <p:cNvSpPr/>
              <p:nvPr/>
            </p:nvSpPr>
            <p:spPr>
              <a:xfrm>
                <a:off x="7710480" y="4711680"/>
                <a:ext cx="304920" cy="85680"/>
              </a:xfrm>
              <a:custGeom>
                <a:avLst/>
                <a:gdLst/>
                <a:ahLst/>
                <a:rect l="l" t="t" r="r" b="b"/>
                <a:pathLst>
                  <a:path w="192" h="54">
                    <a:moveTo>
                      <a:pt x="0" y="47"/>
                    </a:moveTo>
                    <a:lnTo>
                      <a:pt x="1" y="47"/>
                    </a:lnTo>
                    <a:lnTo>
                      <a:pt x="5" y="48"/>
                    </a:lnTo>
                    <a:lnTo>
                      <a:pt x="12" y="50"/>
                    </a:lnTo>
                    <a:lnTo>
                      <a:pt x="19" y="51"/>
                    </a:lnTo>
                    <a:lnTo>
                      <a:pt x="30" y="53"/>
                    </a:lnTo>
                    <a:lnTo>
                      <a:pt x="41" y="54"/>
                    </a:lnTo>
                    <a:lnTo>
                      <a:pt x="53" y="54"/>
                    </a:lnTo>
                    <a:lnTo>
                      <a:pt x="67" y="54"/>
                    </a:lnTo>
                    <a:lnTo>
                      <a:pt x="81" y="54"/>
                    </a:lnTo>
                    <a:lnTo>
                      <a:pt x="97" y="52"/>
                    </a:lnTo>
                    <a:lnTo>
                      <a:pt x="112" y="48"/>
                    </a:lnTo>
                    <a:lnTo>
                      <a:pt x="129" y="43"/>
                    </a:lnTo>
                    <a:lnTo>
                      <a:pt x="145" y="35"/>
                    </a:lnTo>
                    <a:lnTo>
                      <a:pt x="162" y="26"/>
                    </a:lnTo>
                    <a:lnTo>
                      <a:pt x="178" y="14"/>
                    </a:lnTo>
                    <a:lnTo>
                      <a:pt x="192" y="0"/>
                    </a:lnTo>
                    <a:lnTo>
                      <a:pt x="191" y="1"/>
                    </a:lnTo>
                    <a:lnTo>
                      <a:pt x="189" y="3"/>
                    </a:lnTo>
                    <a:lnTo>
                      <a:pt x="184" y="5"/>
                    </a:lnTo>
                    <a:lnTo>
                      <a:pt x="178" y="10"/>
                    </a:lnTo>
                    <a:lnTo>
                      <a:pt x="170" y="14"/>
                    </a:lnTo>
                    <a:lnTo>
                      <a:pt x="161" y="20"/>
                    </a:lnTo>
                    <a:lnTo>
                      <a:pt x="151" y="25"/>
                    </a:lnTo>
                    <a:lnTo>
                      <a:pt x="138" y="31"/>
                    </a:lnTo>
                    <a:lnTo>
                      <a:pt x="125" y="35"/>
                    </a:lnTo>
                    <a:lnTo>
                      <a:pt x="110" y="41"/>
                    </a:lnTo>
                    <a:lnTo>
                      <a:pt x="95" y="44"/>
                    </a:lnTo>
                    <a:lnTo>
                      <a:pt x="78" y="48"/>
                    </a:lnTo>
                    <a:lnTo>
                      <a:pt x="60" y="50"/>
                    </a:lnTo>
                    <a:lnTo>
                      <a:pt x="41" y="50"/>
                    </a:lnTo>
                    <a:lnTo>
                      <a:pt x="21" y="49"/>
                    </a:lnTo>
                    <a:lnTo>
                      <a:pt x="0" y="47"/>
                    </a:lnTo>
                    <a:close/>
                  </a:path>
                </a:pathLst>
              </a:custGeom>
              <a:solidFill>
                <a:srgbClr val="000000"/>
              </a:solidFill>
              <a:ln w="0">
                <a:noFill/>
              </a:ln>
            </p:spPr>
            <p:style>
              <a:lnRef idx="0"/>
              <a:fillRef idx="0"/>
              <a:effectRef idx="0"/>
              <a:fontRef idx="minor"/>
            </p:style>
            <p:txBody>
              <a:bodyPr lIns="90000" rIns="90000" tIns="38880" bIns="38880" anchor="t">
                <a:noAutofit/>
              </a:bodyPr>
              <a:p>
                <a:endParaRPr b="0" lang="en-US" sz="2400" strike="noStrike" u="none">
                  <a:solidFill>
                    <a:srgbClr val="ffffff"/>
                  </a:solidFill>
                  <a:effectLst/>
                  <a:uFillTx/>
                  <a:latin typeface="Times New Roman"/>
                </a:endParaRPr>
              </a:p>
            </p:txBody>
          </p:sp>
          <p:sp>
            <p:nvSpPr>
              <p:cNvPr id="237" name=""/>
              <p:cNvSpPr/>
              <p:nvPr/>
            </p:nvSpPr>
            <p:spPr>
              <a:xfrm>
                <a:off x="7429680" y="4179960"/>
                <a:ext cx="160200" cy="39600"/>
              </a:xfrm>
              <a:custGeom>
                <a:avLst/>
                <a:gdLst/>
                <a:ahLst/>
                <a:rect l="l" t="t" r="r" b="b"/>
                <a:pathLst>
                  <a:path w="101" h="25">
                    <a:moveTo>
                      <a:pt x="0" y="25"/>
                    </a:moveTo>
                    <a:lnTo>
                      <a:pt x="4" y="22"/>
                    </a:lnTo>
                    <a:lnTo>
                      <a:pt x="15" y="18"/>
                    </a:lnTo>
                    <a:lnTo>
                      <a:pt x="29" y="11"/>
                    </a:lnTo>
                    <a:lnTo>
                      <a:pt x="46" y="5"/>
                    </a:lnTo>
                    <a:lnTo>
                      <a:pt x="64" y="0"/>
                    </a:lnTo>
                    <a:lnTo>
                      <a:pt x="80" y="0"/>
                    </a:lnTo>
                    <a:lnTo>
                      <a:pt x="93" y="3"/>
                    </a:lnTo>
                    <a:lnTo>
                      <a:pt x="101" y="15"/>
                    </a:lnTo>
                    <a:lnTo>
                      <a:pt x="100" y="14"/>
                    </a:lnTo>
                    <a:lnTo>
                      <a:pt x="96" y="12"/>
                    </a:lnTo>
                    <a:lnTo>
                      <a:pt x="88" y="11"/>
                    </a:lnTo>
                    <a:lnTo>
                      <a:pt x="76" y="10"/>
                    </a:lnTo>
                    <a:lnTo>
                      <a:pt x="62" y="10"/>
                    </a:lnTo>
                    <a:lnTo>
                      <a:pt x="45" y="12"/>
                    </a:lnTo>
                    <a:lnTo>
                      <a:pt x="24" y="17"/>
                    </a:lnTo>
                    <a:lnTo>
                      <a:pt x="0" y="25"/>
                    </a:lnTo>
                    <a:close/>
                  </a:path>
                </a:pathLst>
              </a:custGeom>
              <a:solidFill>
                <a:srgbClr val="000000"/>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238" name=""/>
              <p:cNvSpPr/>
              <p:nvPr/>
            </p:nvSpPr>
            <p:spPr>
              <a:xfrm>
                <a:off x="7505640" y="4191120"/>
                <a:ext cx="61920" cy="42840"/>
              </a:xfrm>
              <a:custGeom>
                <a:avLst/>
                <a:gdLst/>
                <a:ahLst/>
                <a:rect l="l" t="t" r="r" b="b"/>
                <a:pathLst>
                  <a:path w="39" h="27">
                    <a:moveTo>
                      <a:pt x="21" y="27"/>
                    </a:moveTo>
                    <a:lnTo>
                      <a:pt x="27" y="26"/>
                    </a:lnTo>
                    <a:lnTo>
                      <a:pt x="33" y="23"/>
                    </a:lnTo>
                    <a:lnTo>
                      <a:pt x="37" y="19"/>
                    </a:lnTo>
                    <a:lnTo>
                      <a:pt x="39" y="13"/>
                    </a:lnTo>
                    <a:lnTo>
                      <a:pt x="36" y="8"/>
                    </a:lnTo>
                    <a:lnTo>
                      <a:pt x="32" y="3"/>
                    </a:lnTo>
                    <a:lnTo>
                      <a:pt x="25" y="1"/>
                    </a:lnTo>
                    <a:lnTo>
                      <a:pt x="18" y="0"/>
                    </a:lnTo>
                    <a:lnTo>
                      <a:pt x="12" y="1"/>
                    </a:lnTo>
                    <a:lnTo>
                      <a:pt x="6" y="3"/>
                    </a:lnTo>
                    <a:lnTo>
                      <a:pt x="2" y="8"/>
                    </a:lnTo>
                    <a:lnTo>
                      <a:pt x="0" y="13"/>
                    </a:lnTo>
                    <a:lnTo>
                      <a:pt x="3" y="19"/>
                    </a:lnTo>
                    <a:lnTo>
                      <a:pt x="7" y="23"/>
                    </a:lnTo>
                    <a:lnTo>
                      <a:pt x="14" y="26"/>
                    </a:lnTo>
                    <a:lnTo>
                      <a:pt x="21" y="27"/>
                    </a:lnTo>
                    <a:close/>
                  </a:path>
                </a:pathLst>
              </a:custGeom>
              <a:solidFill>
                <a:srgbClr val="000000"/>
              </a:solidFill>
              <a:ln w="0">
                <a:noFill/>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Times New Roman"/>
                </a:endParaRPr>
              </a:p>
            </p:txBody>
          </p:sp>
          <p:sp>
            <p:nvSpPr>
              <p:cNvPr id="239" name=""/>
              <p:cNvSpPr/>
              <p:nvPr/>
            </p:nvSpPr>
            <p:spPr>
              <a:xfrm>
                <a:off x="7423200" y="4087800"/>
                <a:ext cx="141120" cy="39600"/>
              </a:xfrm>
              <a:custGeom>
                <a:avLst/>
                <a:gdLst/>
                <a:ahLst/>
                <a:rect l="l" t="t" r="r" b="b"/>
                <a:pathLst>
                  <a:path w="89" h="25">
                    <a:moveTo>
                      <a:pt x="0" y="25"/>
                    </a:moveTo>
                    <a:lnTo>
                      <a:pt x="1" y="22"/>
                    </a:lnTo>
                    <a:lnTo>
                      <a:pt x="4" y="19"/>
                    </a:lnTo>
                    <a:lnTo>
                      <a:pt x="10" y="13"/>
                    </a:lnTo>
                    <a:lnTo>
                      <a:pt x="19" y="8"/>
                    </a:lnTo>
                    <a:lnTo>
                      <a:pt x="30" y="3"/>
                    </a:lnTo>
                    <a:lnTo>
                      <a:pt x="46" y="0"/>
                    </a:lnTo>
                    <a:lnTo>
                      <a:pt x="66" y="2"/>
                    </a:lnTo>
                    <a:lnTo>
                      <a:pt x="89" y="8"/>
                    </a:lnTo>
                    <a:lnTo>
                      <a:pt x="86" y="8"/>
                    </a:lnTo>
                    <a:lnTo>
                      <a:pt x="79" y="7"/>
                    </a:lnTo>
                    <a:lnTo>
                      <a:pt x="67" y="6"/>
                    </a:lnTo>
                    <a:lnTo>
                      <a:pt x="54" y="6"/>
                    </a:lnTo>
                    <a:lnTo>
                      <a:pt x="39" y="7"/>
                    </a:lnTo>
                    <a:lnTo>
                      <a:pt x="24" y="10"/>
                    </a:lnTo>
                    <a:lnTo>
                      <a:pt x="11" y="16"/>
                    </a:lnTo>
                    <a:lnTo>
                      <a:pt x="0" y="25"/>
                    </a:lnTo>
                    <a:close/>
                  </a:path>
                </a:pathLst>
              </a:custGeom>
              <a:solidFill>
                <a:srgbClr val="000000"/>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240" name=""/>
              <p:cNvSpPr/>
              <p:nvPr/>
            </p:nvSpPr>
            <p:spPr>
              <a:xfrm>
                <a:off x="7567560" y="4138560"/>
                <a:ext cx="46080" cy="90720"/>
              </a:xfrm>
              <a:custGeom>
                <a:avLst/>
                <a:gdLst/>
                <a:ahLst/>
                <a:rect l="l" t="t" r="r" b="b"/>
                <a:pathLst>
                  <a:path w="29" h="57">
                    <a:moveTo>
                      <a:pt x="0" y="0"/>
                    </a:moveTo>
                    <a:lnTo>
                      <a:pt x="2" y="1"/>
                    </a:lnTo>
                    <a:lnTo>
                      <a:pt x="6" y="5"/>
                    </a:lnTo>
                    <a:lnTo>
                      <a:pt x="12" y="12"/>
                    </a:lnTo>
                    <a:lnTo>
                      <a:pt x="19" y="18"/>
                    </a:lnTo>
                    <a:lnTo>
                      <a:pt x="25" y="27"/>
                    </a:lnTo>
                    <a:lnTo>
                      <a:pt x="29" y="36"/>
                    </a:lnTo>
                    <a:lnTo>
                      <a:pt x="29" y="47"/>
                    </a:lnTo>
                    <a:lnTo>
                      <a:pt x="24" y="57"/>
                    </a:lnTo>
                    <a:lnTo>
                      <a:pt x="25" y="53"/>
                    </a:lnTo>
                    <a:lnTo>
                      <a:pt x="24" y="41"/>
                    </a:lnTo>
                    <a:lnTo>
                      <a:pt x="17" y="23"/>
                    </a:lnTo>
                    <a:lnTo>
                      <a:pt x="0" y="0"/>
                    </a:lnTo>
                    <a:close/>
                  </a:path>
                </a:pathLst>
              </a:custGeom>
              <a:solidFill>
                <a:srgbClr val="000000"/>
              </a:solidFill>
              <a:ln w="0">
                <a:noFill/>
              </a:ln>
            </p:spPr>
            <p:style>
              <a:lnRef idx="0"/>
              <a:fillRef idx="0"/>
              <a:effectRef idx="0"/>
              <a:fontRef idx="minor"/>
            </p:style>
            <p:txBody>
              <a:bodyPr lIns="90000" rIns="90000" tIns="43920" bIns="43920" anchor="t">
                <a:noAutofit/>
              </a:bodyPr>
              <a:p>
                <a:endParaRPr b="0" lang="en-US" sz="2400" strike="noStrike" u="none">
                  <a:solidFill>
                    <a:srgbClr val="ffffff"/>
                  </a:solidFill>
                  <a:effectLst/>
                  <a:uFillTx/>
                  <a:latin typeface="Times New Roman"/>
                </a:endParaRPr>
              </a:p>
            </p:txBody>
          </p:sp>
          <p:sp>
            <p:nvSpPr>
              <p:cNvPr id="241" name=""/>
              <p:cNvSpPr/>
              <p:nvPr/>
            </p:nvSpPr>
            <p:spPr>
              <a:xfrm>
                <a:off x="7469280" y="4227480"/>
                <a:ext cx="30240" cy="47520"/>
              </a:xfrm>
              <a:custGeom>
                <a:avLst/>
                <a:gdLst/>
                <a:ahLst/>
                <a:rect l="l" t="t" r="r" b="b"/>
                <a:pathLst>
                  <a:path w="19" h="30">
                    <a:moveTo>
                      <a:pt x="3" y="0"/>
                    </a:moveTo>
                    <a:lnTo>
                      <a:pt x="1" y="6"/>
                    </a:lnTo>
                    <a:lnTo>
                      <a:pt x="0" y="17"/>
                    </a:lnTo>
                    <a:lnTo>
                      <a:pt x="3" y="27"/>
                    </a:lnTo>
                    <a:lnTo>
                      <a:pt x="19" y="30"/>
                    </a:lnTo>
                    <a:lnTo>
                      <a:pt x="16" y="29"/>
                    </a:lnTo>
                    <a:lnTo>
                      <a:pt x="8" y="25"/>
                    </a:lnTo>
                    <a:lnTo>
                      <a:pt x="2" y="15"/>
                    </a:lnTo>
                    <a:lnTo>
                      <a:pt x="3" y="0"/>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Times New Roman"/>
                </a:endParaRPr>
              </a:p>
            </p:txBody>
          </p:sp>
          <p:sp>
            <p:nvSpPr>
              <p:cNvPr id="242" name=""/>
              <p:cNvSpPr/>
              <p:nvPr/>
            </p:nvSpPr>
            <p:spPr>
              <a:xfrm>
                <a:off x="7550280" y="4268880"/>
                <a:ext cx="52200" cy="163440"/>
              </a:xfrm>
              <a:custGeom>
                <a:avLst/>
                <a:gdLst/>
                <a:ahLst/>
                <a:rect l="l" t="t" r="r" b="b"/>
                <a:pathLst>
                  <a:path w="33" h="103">
                    <a:moveTo>
                      <a:pt x="33" y="0"/>
                    </a:moveTo>
                    <a:lnTo>
                      <a:pt x="31" y="3"/>
                    </a:lnTo>
                    <a:lnTo>
                      <a:pt x="24" y="13"/>
                    </a:lnTo>
                    <a:lnTo>
                      <a:pt x="18" y="27"/>
                    </a:lnTo>
                    <a:lnTo>
                      <a:pt x="15" y="43"/>
                    </a:lnTo>
                    <a:lnTo>
                      <a:pt x="14" y="50"/>
                    </a:lnTo>
                    <a:lnTo>
                      <a:pt x="12" y="68"/>
                    </a:lnTo>
                    <a:lnTo>
                      <a:pt x="6" y="88"/>
                    </a:lnTo>
                    <a:lnTo>
                      <a:pt x="0" y="103"/>
                    </a:lnTo>
                    <a:lnTo>
                      <a:pt x="3" y="100"/>
                    </a:lnTo>
                    <a:lnTo>
                      <a:pt x="7" y="90"/>
                    </a:lnTo>
                    <a:lnTo>
                      <a:pt x="14" y="72"/>
                    </a:lnTo>
                    <a:lnTo>
                      <a:pt x="23" y="46"/>
                    </a:lnTo>
                    <a:lnTo>
                      <a:pt x="24" y="39"/>
                    </a:lnTo>
                    <a:lnTo>
                      <a:pt x="25" y="26"/>
                    </a:lnTo>
                    <a:lnTo>
                      <a:pt x="28" y="10"/>
                    </a:lnTo>
                    <a:lnTo>
                      <a:pt x="33"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3" name=""/>
              <p:cNvSpPr/>
              <p:nvPr/>
            </p:nvSpPr>
            <p:spPr>
              <a:xfrm>
                <a:off x="7558200" y="4437000"/>
                <a:ext cx="144360" cy="47520"/>
              </a:xfrm>
              <a:custGeom>
                <a:avLst/>
                <a:gdLst/>
                <a:ahLst/>
                <a:rect l="l" t="t" r="r" b="b"/>
                <a:pathLst>
                  <a:path w="91" h="30">
                    <a:moveTo>
                      <a:pt x="0" y="6"/>
                    </a:moveTo>
                    <a:lnTo>
                      <a:pt x="2" y="6"/>
                    </a:lnTo>
                    <a:lnTo>
                      <a:pt x="7" y="8"/>
                    </a:lnTo>
                    <a:lnTo>
                      <a:pt x="13" y="10"/>
                    </a:lnTo>
                    <a:lnTo>
                      <a:pt x="21" y="13"/>
                    </a:lnTo>
                    <a:lnTo>
                      <a:pt x="28" y="17"/>
                    </a:lnTo>
                    <a:lnTo>
                      <a:pt x="34" y="20"/>
                    </a:lnTo>
                    <a:lnTo>
                      <a:pt x="38" y="26"/>
                    </a:lnTo>
                    <a:lnTo>
                      <a:pt x="38" y="30"/>
                    </a:lnTo>
                    <a:lnTo>
                      <a:pt x="43" y="28"/>
                    </a:lnTo>
                    <a:lnTo>
                      <a:pt x="54" y="23"/>
                    </a:lnTo>
                    <a:lnTo>
                      <a:pt x="68" y="16"/>
                    </a:lnTo>
                    <a:lnTo>
                      <a:pt x="82" y="9"/>
                    </a:lnTo>
                    <a:lnTo>
                      <a:pt x="91" y="3"/>
                    </a:lnTo>
                    <a:lnTo>
                      <a:pt x="91" y="0"/>
                    </a:lnTo>
                    <a:lnTo>
                      <a:pt x="80" y="1"/>
                    </a:lnTo>
                    <a:lnTo>
                      <a:pt x="52" y="8"/>
                    </a:lnTo>
                    <a:lnTo>
                      <a:pt x="50" y="8"/>
                    </a:lnTo>
                    <a:lnTo>
                      <a:pt x="46" y="9"/>
                    </a:lnTo>
                    <a:lnTo>
                      <a:pt x="39" y="9"/>
                    </a:lnTo>
                    <a:lnTo>
                      <a:pt x="31" y="10"/>
                    </a:lnTo>
                    <a:lnTo>
                      <a:pt x="22" y="10"/>
                    </a:lnTo>
                    <a:lnTo>
                      <a:pt x="13" y="9"/>
                    </a:lnTo>
                    <a:lnTo>
                      <a:pt x="6" y="8"/>
                    </a:lnTo>
                    <a:lnTo>
                      <a:pt x="0" y="6"/>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Times New Roman"/>
                </a:endParaRPr>
              </a:p>
            </p:txBody>
          </p:sp>
          <p:sp>
            <p:nvSpPr>
              <p:cNvPr id="244" name=""/>
              <p:cNvSpPr/>
              <p:nvPr/>
            </p:nvSpPr>
            <p:spPr>
              <a:xfrm>
                <a:off x="7518240" y="4491000"/>
                <a:ext cx="22320" cy="96840"/>
              </a:xfrm>
              <a:custGeom>
                <a:avLst/>
                <a:gdLst/>
                <a:ahLst/>
                <a:rect l="l" t="t" r="r" b="b"/>
                <a:pathLst>
                  <a:path w="14" h="61">
                    <a:moveTo>
                      <a:pt x="14" y="0"/>
                    </a:moveTo>
                    <a:lnTo>
                      <a:pt x="9" y="4"/>
                    </a:lnTo>
                    <a:lnTo>
                      <a:pt x="3" y="17"/>
                    </a:lnTo>
                    <a:lnTo>
                      <a:pt x="0" y="36"/>
                    </a:lnTo>
                    <a:lnTo>
                      <a:pt x="11" y="61"/>
                    </a:lnTo>
                    <a:lnTo>
                      <a:pt x="9" y="56"/>
                    </a:lnTo>
                    <a:lnTo>
                      <a:pt x="6" y="42"/>
                    </a:lnTo>
                    <a:lnTo>
                      <a:pt x="6" y="22"/>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45" name=""/>
              <p:cNvSpPr/>
              <p:nvPr/>
            </p:nvSpPr>
            <p:spPr>
              <a:xfrm>
                <a:off x="7545240" y="4538520"/>
                <a:ext cx="263520" cy="24120"/>
              </a:xfrm>
              <a:custGeom>
                <a:avLst/>
                <a:gdLst/>
                <a:ahLst/>
                <a:rect l="l" t="t" r="r" b="b"/>
                <a:pathLst>
                  <a:path w="166" h="15">
                    <a:moveTo>
                      <a:pt x="0" y="0"/>
                    </a:moveTo>
                    <a:lnTo>
                      <a:pt x="2" y="1"/>
                    </a:lnTo>
                    <a:lnTo>
                      <a:pt x="11" y="5"/>
                    </a:lnTo>
                    <a:lnTo>
                      <a:pt x="25" y="9"/>
                    </a:lnTo>
                    <a:lnTo>
                      <a:pt x="43" y="12"/>
                    </a:lnTo>
                    <a:lnTo>
                      <a:pt x="66" y="15"/>
                    </a:lnTo>
                    <a:lnTo>
                      <a:pt x="95" y="15"/>
                    </a:lnTo>
                    <a:lnTo>
                      <a:pt x="128" y="10"/>
                    </a:lnTo>
                    <a:lnTo>
                      <a:pt x="166" y="0"/>
                    </a:lnTo>
                    <a:lnTo>
                      <a:pt x="160" y="1"/>
                    </a:lnTo>
                    <a:lnTo>
                      <a:pt x="147" y="2"/>
                    </a:lnTo>
                    <a:lnTo>
                      <a:pt x="126" y="3"/>
                    </a:lnTo>
                    <a:lnTo>
                      <a:pt x="100" y="6"/>
                    </a:lnTo>
                    <a:lnTo>
                      <a:pt x="73" y="7"/>
                    </a:lnTo>
                    <a:lnTo>
                      <a:pt x="45" y="6"/>
                    </a:lnTo>
                    <a:lnTo>
                      <a:pt x="20" y="5"/>
                    </a:lnTo>
                    <a:lnTo>
                      <a:pt x="0" y="0"/>
                    </a:lnTo>
                    <a:close/>
                  </a:path>
                </a:pathLst>
              </a:custGeom>
              <a:solidFill>
                <a:srgbClr val="000000"/>
              </a:solidFill>
              <a:ln w="0">
                <a:noFill/>
              </a:ln>
            </p:spPr>
            <p:style>
              <a:lnRef idx="0"/>
              <a:fillRef idx="0"/>
              <a:effectRef idx="0"/>
              <a:fontRef idx="minor"/>
            </p:style>
            <p:txBody>
              <a:bodyPr lIns="90000" rIns="90000" tIns="-22680" bIns="-22680" anchor="t">
                <a:noAutofit/>
              </a:bodyPr>
              <a:p>
                <a:endParaRPr b="0" lang="en-US" sz="2400" strike="noStrike" u="none">
                  <a:solidFill>
                    <a:srgbClr val="ffffff"/>
                  </a:solidFill>
                  <a:effectLst/>
                  <a:uFillTx/>
                  <a:latin typeface="Times New Roman"/>
                </a:endParaRPr>
              </a:p>
            </p:txBody>
          </p:sp>
          <p:sp>
            <p:nvSpPr>
              <p:cNvPr id="246" name=""/>
              <p:cNvSpPr/>
              <p:nvPr/>
            </p:nvSpPr>
            <p:spPr>
              <a:xfrm>
                <a:off x="7593120" y="4595760"/>
                <a:ext cx="136440" cy="30240"/>
              </a:xfrm>
              <a:custGeom>
                <a:avLst/>
                <a:gdLst/>
                <a:ahLst/>
                <a:rect l="l" t="t" r="r" b="b"/>
                <a:pathLst>
                  <a:path w="86" h="19">
                    <a:moveTo>
                      <a:pt x="0" y="0"/>
                    </a:moveTo>
                    <a:lnTo>
                      <a:pt x="1" y="1"/>
                    </a:lnTo>
                    <a:lnTo>
                      <a:pt x="7" y="2"/>
                    </a:lnTo>
                    <a:lnTo>
                      <a:pt x="14" y="4"/>
                    </a:lnTo>
                    <a:lnTo>
                      <a:pt x="25" y="7"/>
                    </a:lnTo>
                    <a:lnTo>
                      <a:pt x="37" y="9"/>
                    </a:lnTo>
                    <a:lnTo>
                      <a:pt x="52" y="9"/>
                    </a:lnTo>
                    <a:lnTo>
                      <a:pt x="68" y="8"/>
                    </a:lnTo>
                    <a:lnTo>
                      <a:pt x="86" y="3"/>
                    </a:lnTo>
                    <a:lnTo>
                      <a:pt x="83" y="4"/>
                    </a:lnTo>
                    <a:lnTo>
                      <a:pt x="78" y="9"/>
                    </a:lnTo>
                    <a:lnTo>
                      <a:pt x="70" y="13"/>
                    </a:lnTo>
                    <a:lnTo>
                      <a:pt x="59" y="17"/>
                    </a:lnTo>
                    <a:lnTo>
                      <a:pt x="46" y="19"/>
                    </a:lnTo>
                    <a:lnTo>
                      <a:pt x="32" y="18"/>
                    </a:lnTo>
                    <a:lnTo>
                      <a:pt x="16" y="11"/>
                    </a:lnTo>
                    <a:lnTo>
                      <a:pt x="0" y="0"/>
                    </a:lnTo>
                    <a:close/>
                  </a:path>
                </a:pathLst>
              </a:custGeom>
              <a:solidFill>
                <a:srgbClr val="000000"/>
              </a:solidFill>
              <a:ln w="0">
                <a:noFill/>
              </a:ln>
            </p:spPr>
            <p:style>
              <a:lnRef idx="0"/>
              <a:fillRef idx="0"/>
              <a:effectRef idx="0"/>
              <a:fontRef idx="minor"/>
            </p:style>
            <p:txBody>
              <a:bodyPr lIns="90000" rIns="90000" tIns="-16560" bIns="-16560" anchor="t">
                <a:noAutofit/>
              </a:bodyPr>
              <a:p>
                <a:endParaRPr b="0" lang="en-US" sz="2400" strike="noStrike" u="none">
                  <a:solidFill>
                    <a:srgbClr val="ffffff"/>
                  </a:solidFill>
                  <a:effectLst/>
                  <a:uFillTx/>
                  <a:latin typeface="Times New Roman"/>
                </a:endParaRPr>
              </a:p>
            </p:txBody>
          </p:sp>
          <p:sp>
            <p:nvSpPr>
              <p:cNvPr id="247" name=""/>
              <p:cNvSpPr/>
              <p:nvPr/>
            </p:nvSpPr>
            <p:spPr>
              <a:xfrm>
                <a:off x="7626240" y="4527720"/>
                <a:ext cx="33480" cy="9360"/>
              </a:xfrm>
              <a:custGeom>
                <a:avLst/>
                <a:gdLst/>
                <a:ahLst/>
                <a:rect l="l" t="t" r="r" b="b"/>
                <a:pathLst>
                  <a:path w="21" h="6">
                    <a:moveTo>
                      <a:pt x="0" y="0"/>
                    </a:moveTo>
                    <a:lnTo>
                      <a:pt x="2" y="3"/>
                    </a:lnTo>
                    <a:lnTo>
                      <a:pt x="6" y="5"/>
                    </a:lnTo>
                    <a:lnTo>
                      <a:pt x="13" y="6"/>
                    </a:lnTo>
                    <a:lnTo>
                      <a:pt x="21" y="1"/>
                    </a:lnTo>
                    <a:lnTo>
                      <a:pt x="19" y="3"/>
                    </a:lnTo>
                    <a:lnTo>
                      <a:pt x="13" y="4"/>
                    </a:lnTo>
                    <a:lnTo>
                      <a:pt x="6" y="4"/>
                    </a:lnTo>
                    <a:lnTo>
                      <a:pt x="0" y="0"/>
                    </a:lnTo>
                    <a:close/>
                  </a:path>
                </a:pathLst>
              </a:custGeom>
              <a:solidFill>
                <a:srgbClr val="000000"/>
              </a:solidFill>
              <a:ln w="0">
                <a:noFill/>
              </a:ln>
            </p:spPr>
            <p:style>
              <a:lnRef idx="0"/>
              <a:fillRef idx="0"/>
              <a:effectRef idx="0"/>
              <a:fontRef idx="minor"/>
            </p:style>
            <p:txBody>
              <a:bodyPr lIns="90000" rIns="90000" tIns="-37440" bIns="-37440" anchor="t">
                <a:noAutofit/>
              </a:bodyPr>
              <a:p>
                <a:endParaRPr b="0" lang="en-US" sz="2400" strike="noStrike" u="none">
                  <a:solidFill>
                    <a:srgbClr val="ffffff"/>
                  </a:solidFill>
                  <a:effectLst/>
                  <a:uFillTx/>
                  <a:latin typeface="Times New Roman"/>
                </a:endParaRPr>
              </a:p>
            </p:txBody>
          </p:sp>
          <p:sp>
            <p:nvSpPr>
              <p:cNvPr id="248" name=""/>
              <p:cNvSpPr/>
              <p:nvPr/>
            </p:nvSpPr>
            <p:spPr>
              <a:xfrm>
                <a:off x="7572240" y="4708440"/>
                <a:ext cx="276480" cy="73080"/>
              </a:xfrm>
              <a:custGeom>
                <a:avLst/>
                <a:gdLst/>
                <a:ahLst/>
                <a:rect l="l" t="t" r="r" b="b"/>
                <a:pathLst>
                  <a:path w="174" h="46">
                    <a:moveTo>
                      <a:pt x="0" y="0"/>
                    </a:moveTo>
                    <a:lnTo>
                      <a:pt x="1" y="4"/>
                    </a:lnTo>
                    <a:lnTo>
                      <a:pt x="7" y="14"/>
                    </a:lnTo>
                    <a:lnTo>
                      <a:pt x="17" y="26"/>
                    </a:lnTo>
                    <a:lnTo>
                      <a:pt x="31" y="37"/>
                    </a:lnTo>
                    <a:lnTo>
                      <a:pt x="54" y="45"/>
                    </a:lnTo>
                    <a:lnTo>
                      <a:pt x="85" y="46"/>
                    </a:lnTo>
                    <a:lnTo>
                      <a:pt x="124" y="37"/>
                    </a:lnTo>
                    <a:lnTo>
                      <a:pt x="174" y="16"/>
                    </a:lnTo>
                    <a:lnTo>
                      <a:pt x="168" y="18"/>
                    </a:lnTo>
                    <a:lnTo>
                      <a:pt x="152" y="24"/>
                    </a:lnTo>
                    <a:lnTo>
                      <a:pt x="130" y="30"/>
                    </a:lnTo>
                    <a:lnTo>
                      <a:pt x="102" y="35"/>
                    </a:lnTo>
                    <a:lnTo>
                      <a:pt x="73" y="37"/>
                    </a:lnTo>
                    <a:lnTo>
                      <a:pt x="45" y="33"/>
                    </a:lnTo>
                    <a:lnTo>
                      <a:pt x="19" y="22"/>
                    </a:lnTo>
                    <a:lnTo>
                      <a:pt x="0" y="0"/>
                    </a:lnTo>
                    <a:close/>
                  </a:path>
                </a:pathLst>
              </a:custGeom>
              <a:solidFill>
                <a:srgbClr val="000000"/>
              </a:solidFill>
              <a:ln w="0">
                <a:noFill/>
              </a:ln>
            </p:spPr>
            <p:style>
              <a:lnRef idx="0"/>
              <a:fillRef idx="0"/>
              <a:effectRef idx="0"/>
              <a:fontRef idx="minor"/>
            </p:style>
            <p:txBody>
              <a:bodyPr lIns="90000" rIns="90000" tIns="26280" bIns="26280" anchor="t">
                <a:noAutofit/>
              </a:bodyPr>
              <a:p>
                <a:endParaRPr b="0" lang="en-US" sz="2400" strike="noStrike" u="none">
                  <a:solidFill>
                    <a:srgbClr val="ffffff"/>
                  </a:solidFill>
                  <a:effectLst/>
                  <a:uFillTx/>
                  <a:latin typeface="Times New Roman"/>
                </a:endParaRPr>
              </a:p>
            </p:txBody>
          </p:sp>
          <p:sp>
            <p:nvSpPr>
              <p:cNvPr id="249" name=""/>
              <p:cNvSpPr/>
              <p:nvPr/>
            </p:nvSpPr>
            <p:spPr>
              <a:xfrm>
                <a:off x="7791480" y="4510080"/>
                <a:ext cx="33480" cy="68400"/>
              </a:xfrm>
              <a:custGeom>
                <a:avLst/>
                <a:gdLst/>
                <a:ahLst/>
                <a:rect l="l" t="t" r="r" b="b"/>
                <a:pathLst>
                  <a:path w="21" h="43">
                    <a:moveTo>
                      <a:pt x="0" y="0"/>
                    </a:moveTo>
                    <a:lnTo>
                      <a:pt x="4" y="4"/>
                    </a:lnTo>
                    <a:lnTo>
                      <a:pt x="13" y="11"/>
                    </a:lnTo>
                    <a:lnTo>
                      <a:pt x="21" y="25"/>
                    </a:lnTo>
                    <a:lnTo>
                      <a:pt x="21" y="43"/>
                    </a:lnTo>
                    <a:lnTo>
                      <a:pt x="21" y="39"/>
                    </a:lnTo>
                    <a:lnTo>
                      <a:pt x="19" y="29"/>
                    </a:lnTo>
                    <a:lnTo>
                      <a:pt x="12" y="16"/>
                    </a:lnTo>
                    <a:lnTo>
                      <a:pt x="0" y="0"/>
                    </a:lnTo>
                    <a:close/>
                  </a:path>
                </a:pathLst>
              </a:custGeom>
              <a:solidFill>
                <a:srgbClr val="000000"/>
              </a:solidFill>
              <a:ln w="0">
                <a:noFill/>
              </a:ln>
            </p:spPr>
            <p:style>
              <a:lnRef idx="0"/>
              <a:fillRef idx="0"/>
              <a:effectRef idx="0"/>
              <a:fontRef idx="minor"/>
            </p:style>
            <p:txBody>
              <a:bodyPr lIns="90000" rIns="90000" tIns="21600" bIns="21600" anchor="t">
                <a:noAutofit/>
              </a:bodyPr>
              <a:p>
                <a:endParaRPr b="0" lang="en-US" sz="2400" strike="noStrike" u="none">
                  <a:solidFill>
                    <a:srgbClr val="ffffff"/>
                  </a:solidFill>
                  <a:effectLst/>
                  <a:uFillTx/>
                  <a:latin typeface="Times New Roman"/>
                </a:endParaRPr>
              </a:p>
            </p:txBody>
          </p:sp>
          <p:sp>
            <p:nvSpPr>
              <p:cNvPr id="250" name=""/>
              <p:cNvSpPr/>
              <p:nvPr/>
            </p:nvSpPr>
            <p:spPr>
              <a:xfrm>
                <a:off x="7734240" y="4079880"/>
                <a:ext cx="282600" cy="50760"/>
              </a:xfrm>
              <a:custGeom>
                <a:avLst/>
                <a:gdLst/>
                <a:ahLst/>
                <a:rect l="l" t="t" r="r" b="b"/>
                <a:pathLst>
                  <a:path w="178" h="32">
                    <a:moveTo>
                      <a:pt x="0" y="11"/>
                    </a:moveTo>
                    <a:lnTo>
                      <a:pt x="4" y="9"/>
                    </a:lnTo>
                    <a:lnTo>
                      <a:pt x="17" y="6"/>
                    </a:lnTo>
                    <a:lnTo>
                      <a:pt x="35" y="3"/>
                    </a:lnTo>
                    <a:lnTo>
                      <a:pt x="58" y="0"/>
                    </a:lnTo>
                    <a:lnTo>
                      <a:pt x="86" y="0"/>
                    </a:lnTo>
                    <a:lnTo>
                      <a:pt x="115" y="5"/>
                    </a:lnTo>
                    <a:lnTo>
                      <a:pt x="147" y="15"/>
                    </a:lnTo>
                    <a:lnTo>
                      <a:pt x="178" y="32"/>
                    </a:lnTo>
                    <a:lnTo>
                      <a:pt x="175" y="30"/>
                    </a:lnTo>
                    <a:lnTo>
                      <a:pt x="165" y="25"/>
                    </a:lnTo>
                    <a:lnTo>
                      <a:pt x="148" y="19"/>
                    </a:lnTo>
                    <a:lnTo>
                      <a:pt x="127" y="13"/>
                    </a:lnTo>
                    <a:lnTo>
                      <a:pt x="100" y="7"/>
                    </a:lnTo>
                    <a:lnTo>
                      <a:pt x="69" y="5"/>
                    </a:lnTo>
                    <a:lnTo>
                      <a:pt x="36" y="5"/>
                    </a:lnTo>
                    <a:lnTo>
                      <a:pt x="0" y="11"/>
                    </a:lnTo>
                    <a:close/>
                  </a:path>
                </a:pathLst>
              </a:custGeom>
              <a:solidFill>
                <a:srgbClr val="000000"/>
              </a:solidFill>
              <a:ln w="0">
                <a:noFill/>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Times New Roman"/>
                </a:endParaRPr>
              </a:p>
            </p:txBody>
          </p:sp>
          <p:sp>
            <p:nvSpPr>
              <p:cNvPr id="251" name=""/>
              <p:cNvSpPr/>
              <p:nvPr/>
            </p:nvSpPr>
            <p:spPr>
              <a:xfrm>
                <a:off x="7761240" y="4176720"/>
                <a:ext cx="200160" cy="38160"/>
              </a:xfrm>
              <a:custGeom>
                <a:avLst/>
                <a:gdLst/>
                <a:ahLst/>
                <a:rect l="l" t="t" r="r" b="b"/>
                <a:pathLst>
                  <a:path w="126" h="24">
                    <a:moveTo>
                      <a:pt x="0" y="24"/>
                    </a:moveTo>
                    <a:lnTo>
                      <a:pt x="2" y="23"/>
                    </a:lnTo>
                    <a:lnTo>
                      <a:pt x="8" y="21"/>
                    </a:lnTo>
                    <a:lnTo>
                      <a:pt x="12" y="17"/>
                    </a:lnTo>
                    <a:lnTo>
                      <a:pt x="15" y="11"/>
                    </a:lnTo>
                    <a:lnTo>
                      <a:pt x="17" y="10"/>
                    </a:lnTo>
                    <a:lnTo>
                      <a:pt x="21" y="7"/>
                    </a:lnTo>
                    <a:lnTo>
                      <a:pt x="28" y="3"/>
                    </a:lnTo>
                    <a:lnTo>
                      <a:pt x="39" y="0"/>
                    </a:lnTo>
                    <a:lnTo>
                      <a:pt x="54" y="0"/>
                    </a:lnTo>
                    <a:lnTo>
                      <a:pt x="73" y="2"/>
                    </a:lnTo>
                    <a:lnTo>
                      <a:pt x="97" y="10"/>
                    </a:lnTo>
                    <a:lnTo>
                      <a:pt x="126" y="23"/>
                    </a:lnTo>
                    <a:lnTo>
                      <a:pt x="123" y="22"/>
                    </a:lnTo>
                    <a:lnTo>
                      <a:pt x="114" y="20"/>
                    </a:lnTo>
                    <a:lnTo>
                      <a:pt x="101" y="17"/>
                    </a:lnTo>
                    <a:lnTo>
                      <a:pt x="85" y="12"/>
                    </a:lnTo>
                    <a:lnTo>
                      <a:pt x="68" y="10"/>
                    </a:lnTo>
                    <a:lnTo>
                      <a:pt x="51" y="8"/>
                    </a:lnTo>
                    <a:lnTo>
                      <a:pt x="38" y="9"/>
                    </a:lnTo>
                    <a:lnTo>
                      <a:pt x="28" y="12"/>
                    </a:lnTo>
                    <a:lnTo>
                      <a:pt x="26" y="14"/>
                    </a:lnTo>
                    <a:lnTo>
                      <a:pt x="20" y="19"/>
                    </a:lnTo>
                    <a:lnTo>
                      <a:pt x="11" y="23"/>
                    </a:lnTo>
                    <a:lnTo>
                      <a:pt x="0" y="24"/>
                    </a:lnTo>
                    <a:close/>
                  </a:path>
                </a:pathLst>
              </a:custGeom>
              <a:solidFill>
                <a:srgbClr val="000000"/>
              </a:solidFill>
              <a:ln w="0">
                <a:noFill/>
              </a:ln>
            </p:spPr>
            <p:style>
              <a:lnRef idx="0"/>
              <a:fillRef idx="0"/>
              <a:effectRef idx="0"/>
              <a:fontRef idx="minor"/>
            </p:style>
            <p:txBody>
              <a:bodyPr lIns="90000" rIns="90000" tIns="-8640" bIns="-8640" anchor="t">
                <a:noAutofit/>
              </a:bodyPr>
              <a:p>
                <a:endParaRPr b="0" lang="en-US" sz="2400" strike="noStrike" u="none">
                  <a:solidFill>
                    <a:srgbClr val="ffffff"/>
                  </a:solidFill>
                  <a:effectLst/>
                  <a:uFillTx/>
                  <a:latin typeface="Times New Roman"/>
                </a:endParaRPr>
              </a:p>
            </p:txBody>
          </p:sp>
          <p:sp>
            <p:nvSpPr>
              <p:cNvPr id="252" name=""/>
              <p:cNvSpPr/>
              <p:nvPr/>
            </p:nvSpPr>
            <p:spPr>
              <a:xfrm>
                <a:off x="7837560" y="4187880"/>
                <a:ext cx="58680" cy="39600"/>
              </a:xfrm>
              <a:custGeom>
                <a:avLst/>
                <a:gdLst/>
                <a:ahLst/>
                <a:rect l="l" t="t" r="r" b="b"/>
                <a:pathLst>
                  <a:path w="37" h="25">
                    <a:moveTo>
                      <a:pt x="20" y="25"/>
                    </a:moveTo>
                    <a:lnTo>
                      <a:pt x="27" y="24"/>
                    </a:lnTo>
                    <a:lnTo>
                      <a:pt x="32" y="22"/>
                    </a:lnTo>
                    <a:lnTo>
                      <a:pt x="36" y="17"/>
                    </a:lnTo>
                    <a:lnTo>
                      <a:pt x="37" y="13"/>
                    </a:lnTo>
                    <a:lnTo>
                      <a:pt x="36" y="7"/>
                    </a:lnTo>
                    <a:lnTo>
                      <a:pt x="31" y="3"/>
                    </a:lnTo>
                    <a:lnTo>
                      <a:pt x="25" y="1"/>
                    </a:lnTo>
                    <a:lnTo>
                      <a:pt x="18" y="0"/>
                    </a:lnTo>
                    <a:lnTo>
                      <a:pt x="11" y="1"/>
                    </a:lnTo>
                    <a:lnTo>
                      <a:pt x="6" y="3"/>
                    </a:lnTo>
                    <a:lnTo>
                      <a:pt x="1" y="7"/>
                    </a:lnTo>
                    <a:lnTo>
                      <a:pt x="0" y="13"/>
                    </a:lnTo>
                    <a:lnTo>
                      <a:pt x="2" y="17"/>
                    </a:lnTo>
                    <a:lnTo>
                      <a:pt x="7" y="22"/>
                    </a:lnTo>
                    <a:lnTo>
                      <a:pt x="12" y="24"/>
                    </a:lnTo>
                    <a:lnTo>
                      <a:pt x="20" y="25"/>
                    </a:lnTo>
                    <a:close/>
                  </a:path>
                </a:pathLst>
              </a:custGeom>
              <a:solidFill>
                <a:srgbClr val="000000"/>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253" name=""/>
              <p:cNvSpPr/>
              <p:nvPr/>
            </p:nvSpPr>
            <p:spPr>
              <a:xfrm>
                <a:off x="7969320" y="4202280"/>
                <a:ext cx="65160" cy="27000"/>
              </a:xfrm>
              <a:custGeom>
                <a:avLst/>
                <a:gdLst/>
                <a:ahLst/>
                <a:rect l="l" t="t" r="r" b="b"/>
                <a:pathLst>
                  <a:path w="41" h="17">
                    <a:moveTo>
                      <a:pt x="0" y="13"/>
                    </a:moveTo>
                    <a:lnTo>
                      <a:pt x="1" y="13"/>
                    </a:lnTo>
                    <a:lnTo>
                      <a:pt x="6" y="14"/>
                    </a:lnTo>
                    <a:lnTo>
                      <a:pt x="11" y="14"/>
                    </a:lnTo>
                    <a:lnTo>
                      <a:pt x="18" y="14"/>
                    </a:lnTo>
                    <a:lnTo>
                      <a:pt x="26" y="14"/>
                    </a:lnTo>
                    <a:lnTo>
                      <a:pt x="32" y="11"/>
                    </a:lnTo>
                    <a:lnTo>
                      <a:pt x="38" y="6"/>
                    </a:lnTo>
                    <a:lnTo>
                      <a:pt x="41" y="0"/>
                    </a:lnTo>
                    <a:lnTo>
                      <a:pt x="41" y="1"/>
                    </a:lnTo>
                    <a:lnTo>
                      <a:pt x="40" y="4"/>
                    </a:lnTo>
                    <a:lnTo>
                      <a:pt x="38" y="7"/>
                    </a:lnTo>
                    <a:lnTo>
                      <a:pt x="35" y="12"/>
                    </a:lnTo>
                    <a:lnTo>
                      <a:pt x="30" y="15"/>
                    </a:lnTo>
                    <a:lnTo>
                      <a:pt x="22" y="17"/>
                    </a:lnTo>
                    <a:lnTo>
                      <a:pt x="12" y="17"/>
                    </a:lnTo>
                    <a:lnTo>
                      <a:pt x="0" y="13"/>
                    </a:lnTo>
                    <a:close/>
                  </a:path>
                </a:pathLst>
              </a:custGeom>
              <a:solidFill>
                <a:srgbClr val="000000"/>
              </a:solidFill>
              <a:ln w="0">
                <a:noFill/>
              </a:ln>
            </p:spPr>
            <p:style>
              <a:lnRef idx="0"/>
              <a:fillRef idx="0"/>
              <a:effectRef idx="0"/>
              <a:fontRef idx="minor"/>
            </p:style>
            <p:txBody>
              <a:bodyPr lIns="90000" rIns="90000" tIns="-19800" bIns="-19800" anchor="t">
                <a:noAutofit/>
              </a:bodyPr>
              <a:p>
                <a:endParaRPr b="0" lang="en-US" sz="2400" strike="noStrike" u="none">
                  <a:solidFill>
                    <a:srgbClr val="ffffff"/>
                  </a:solidFill>
                  <a:effectLst/>
                  <a:uFillTx/>
                  <a:latin typeface="Times New Roman"/>
                </a:endParaRPr>
              </a:p>
            </p:txBody>
          </p:sp>
          <p:sp>
            <p:nvSpPr>
              <p:cNvPr id="254" name=""/>
              <p:cNvSpPr/>
              <p:nvPr/>
            </p:nvSpPr>
            <p:spPr>
              <a:xfrm>
                <a:off x="7951680" y="4238640"/>
                <a:ext cx="42840" cy="14400"/>
              </a:xfrm>
              <a:custGeom>
                <a:avLst/>
                <a:gdLst/>
                <a:ahLst/>
                <a:rect l="l" t="t" r="r" b="b"/>
                <a:pathLst>
                  <a:path w="27" h="9">
                    <a:moveTo>
                      <a:pt x="0" y="0"/>
                    </a:moveTo>
                    <a:lnTo>
                      <a:pt x="1" y="2"/>
                    </a:lnTo>
                    <a:lnTo>
                      <a:pt x="5" y="6"/>
                    </a:lnTo>
                    <a:lnTo>
                      <a:pt x="13" y="9"/>
                    </a:lnTo>
                    <a:lnTo>
                      <a:pt x="27" y="9"/>
                    </a:lnTo>
                    <a:lnTo>
                      <a:pt x="0" y="0"/>
                    </a:lnTo>
                    <a:close/>
                  </a:path>
                </a:pathLst>
              </a:custGeom>
              <a:solidFill>
                <a:srgbClr val="000000"/>
              </a:solidFill>
              <a:ln w="0">
                <a:noFill/>
              </a:ln>
            </p:spPr>
            <p:style>
              <a:lnRef idx="0"/>
              <a:fillRef idx="0"/>
              <a:effectRef idx="0"/>
              <a:fontRef idx="minor"/>
            </p:style>
            <p:txBody>
              <a:bodyPr lIns="90000" rIns="90000" tIns="-32400" bIns="-32400" anchor="t">
                <a:noAutofit/>
              </a:bodyPr>
              <a:p>
                <a:endParaRPr b="0" lang="en-US" sz="2400" strike="noStrike" u="none">
                  <a:solidFill>
                    <a:srgbClr val="ffffff"/>
                  </a:solidFill>
                  <a:effectLst/>
                  <a:uFillTx/>
                  <a:latin typeface="Times New Roman"/>
                </a:endParaRPr>
              </a:p>
            </p:txBody>
          </p:sp>
          <p:sp>
            <p:nvSpPr>
              <p:cNvPr id="255" name=""/>
              <p:cNvSpPr/>
              <p:nvPr/>
            </p:nvSpPr>
            <p:spPr>
              <a:xfrm>
                <a:off x="7732800" y="4189320"/>
                <a:ext cx="36360" cy="58680"/>
              </a:xfrm>
              <a:custGeom>
                <a:avLst/>
                <a:gdLst/>
                <a:ahLst/>
                <a:rect l="l" t="t" r="r" b="b"/>
                <a:pathLst>
                  <a:path w="23" h="37">
                    <a:moveTo>
                      <a:pt x="19" y="0"/>
                    </a:moveTo>
                    <a:lnTo>
                      <a:pt x="17" y="0"/>
                    </a:lnTo>
                    <a:lnTo>
                      <a:pt x="12" y="2"/>
                    </a:lnTo>
                    <a:lnTo>
                      <a:pt x="8" y="4"/>
                    </a:lnTo>
                    <a:lnTo>
                      <a:pt x="3" y="8"/>
                    </a:lnTo>
                    <a:lnTo>
                      <a:pt x="0" y="13"/>
                    </a:lnTo>
                    <a:lnTo>
                      <a:pt x="2" y="19"/>
                    </a:lnTo>
                    <a:lnTo>
                      <a:pt x="9" y="27"/>
                    </a:lnTo>
                    <a:lnTo>
                      <a:pt x="23" y="37"/>
                    </a:lnTo>
                    <a:lnTo>
                      <a:pt x="22" y="35"/>
                    </a:lnTo>
                    <a:lnTo>
                      <a:pt x="18" y="33"/>
                    </a:lnTo>
                    <a:lnTo>
                      <a:pt x="13" y="29"/>
                    </a:lnTo>
                    <a:lnTo>
                      <a:pt x="8" y="24"/>
                    </a:lnTo>
                    <a:lnTo>
                      <a:pt x="5" y="19"/>
                    </a:lnTo>
                    <a:lnTo>
                      <a:pt x="5" y="12"/>
                    </a:lnTo>
                    <a:lnTo>
                      <a:pt x="9" y="5"/>
                    </a:lnTo>
                    <a:lnTo>
                      <a:pt x="19" y="0"/>
                    </a:lnTo>
                    <a:close/>
                  </a:path>
                </a:pathLst>
              </a:custGeom>
              <a:solidFill>
                <a:srgbClr val="000000"/>
              </a:solidFill>
              <a:ln w="0">
                <a:noFill/>
              </a:ln>
            </p:spPr>
            <p:style>
              <a:lnRef idx="0"/>
              <a:fillRef idx="0"/>
              <a:effectRef idx="0"/>
              <a:fontRef idx="minor"/>
            </p:style>
            <p:txBody>
              <a:bodyPr lIns="90000" rIns="90000" tIns="11880" bIns="11880" anchor="t">
                <a:noAutofit/>
              </a:bodyPr>
              <a:p>
                <a:endParaRPr b="0" lang="en-US" sz="2400" strike="noStrike" u="none">
                  <a:solidFill>
                    <a:srgbClr val="ffffff"/>
                  </a:solidFill>
                  <a:effectLst/>
                  <a:uFillTx/>
                  <a:latin typeface="Times New Roman"/>
                </a:endParaRPr>
              </a:p>
            </p:txBody>
          </p:sp>
          <p:sp>
            <p:nvSpPr>
              <p:cNvPr id="256" name=""/>
              <p:cNvSpPr/>
              <p:nvPr/>
            </p:nvSpPr>
            <p:spPr>
              <a:xfrm>
                <a:off x="7678800" y="4375080"/>
                <a:ext cx="65160" cy="55800"/>
              </a:xfrm>
              <a:custGeom>
                <a:avLst/>
                <a:gdLst/>
                <a:ahLst/>
                <a:rect l="l" t="t" r="r" b="b"/>
                <a:pathLst>
                  <a:path w="41" h="35">
                    <a:moveTo>
                      <a:pt x="0" y="0"/>
                    </a:moveTo>
                    <a:lnTo>
                      <a:pt x="2" y="0"/>
                    </a:lnTo>
                    <a:lnTo>
                      <a:pt x="6" y="0"/>
                    </a:lnTo>
                    <a:lnTo>
                      <a:pt x="13" y="0"/>
                    </a:lnTo>
                    <a:lnTo>
                      <a:pt x="20" y="2"/>
                    </a:lnTo>
                    <a:lnTo>
                      <a:pt x="27" y="6"/>
                    </a:lnTo>
                    <a:lnTo>
                      <a:pt x="34" y="12"/>
                    </a:lnTo>
                    <a:lnTo>
                      <a:pt x="38" y="21"/>
                    </a:lnTo>
                    <a:lnTo>
                      <a:pt x="41" y="35"/>
                    </a:lnTo>
                    <a:lnTo>
                      <a:pt x="41" y="34"/>
                    </a:lnTo>
                    <a:lnTo>
                      <a:pt x="39" y="29"/>
                    </a:lnTo>
                    <a:lnTo>
                      <a:pt x="37" y="24"/>
                    </a:lnTo>
                    <a:lnTo>
                      <a:pt x="34" y="17"/>
                    </a:lnTo>
                    <a:lnTo>
                      <a:pt x="28" y="11"/>
                    </a:lnTo>
                    <a:lnTo>
                      <a:pt x="21" y="6"/>
                    </a:lnTo>
                    <a:lnTo>
                      <a:pt x="13" y="1"/>
                    </a:lnTo>
                    <a:lnTo>
                      <a:pt x="0" y="0"/>
                    </a:lnTo>
                    <a:close/>
                  </a:path>
                </a:pathLst>
              </a:custGeom>
              <a:solidFill>
                <a:srgbClr val="000000"/>
              </a:solidFill>
              <a:ln w="0">
                <a:noFill/>
              </a:ln>
            </p:spPr>
            <p:style>
              <a:lnRef idx="0"/>
              <a:fillRef idx="0"/>
              <a:effectRef idx="0"/>
              <a:fontRef idx="minor"/>
            </p:style>
            <p:txBody>
              <a:bodyPr lIns="90000" rIns="90000" tIns="9000" bIns="9000" anchor="t">
                <a:noAutofit/>
              </a:bodyPr>
              <a:p>
                <a:endParaRPr b="0" lang="en-US" sz="2400" strike="noStrike" u="none">
                  <a:solidFill>
                    <a:srgbClr val="ffffff"/>
                  </a:solidFill>
                  <a:effectLst/>
                  <a:uFillTx/>
                  <a:latin typeface="Times New Roman"/>
                </a:endParaRPr>
              </a:p>
            </p:txBody>
          </p:sp>
          <p:sp>
            <p:nvSpPr>
              <p:cNvPr id="257" name=""/>
              <p:cNvSpPr/>
              <p:nvPr/>
            </p:nvSpPr>
            <p:spPr>
              <a:xfrm>
                <a:off x="7296120" y="3865680"/>
                <a:ext cx="119160" cy="180720"/>
              </a:xfrm>
              <a:custGeom>
                <a:avLst/>
                <a:gdLst/>
                <a:ahLst/>
                <a:rect l="l" t="t" r="r" b="b"/>
                <a:pathLst>
                  <a:path w="75" h="114">
                    <a:moveTo>
                      <a:pt x="75" y="114"/>
                    </a:moveTo>
                    <a:lnTo>
                      <a:pt x="70" y="112"/>
                    </a:lnTo>
                    <a:lnTo>
                      <a:pt x="57" y="105"/>
                    </a:lnTo>
                    <a:lnTo>
                      <a:pt x="40" y="94"/>
                    </a:lnTo>
                    <a:lnTo>
                      <a:pt x="23" y="81"/>
                    </a:lnTo>
                    <a:lnTo>
                      <a:pt x="8" y="64"/>
                    </a:lnTo>
                    <a:lnTo>
                      <a:pt x="0" y="45"/>
                    </a:lnTo>
                    <a:lnTo>
                      <a:pt x="2" y="22"/>
                    </a:lnTo>
                    <a:lnTo>
                      <a:pt x="18" y="0"/>
                    </a:lnTo>
                    <a:lnTo>
                      <a:pt x="16" y="3"/>
                    </a:lnTo>
                    <a:lnTo>
                      <a:pt x="12" y="11"/>
                    </a:lnTo>
                    <a:lnTo>
                      <a:pt x="8" y="24"/>
                    </a:lnTo>
                    <a:lnTo>
                      <a:pt x="7" y="39"/>
                    </a:lnTo>
                    <a:lnTo>
                      <a:pt x="11" y="57"/>
                    </a:lnTo>
                    <a:lnTo>
                      <a:pt x="21" y="76"/>
                    </a:lnTo>
                    <a:lnTo>
                      <a:pt x="43" y="95"/>
                    </a:lnTo>
                    <a:lnTo>
                      <a:pt x="75" y="11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58" name=""/>
              <p:cNvSpPr/>
              <p:nvPr/>
            </p:nvSpPr>
            <p:spPr>
              <a:xfrm>
                <a:off x="7424640" y="3881520"/>
                <a:ext cx="150840" cy="75960"/>
              </a:xfrm>
              <a:custGeom>
                <a:avLst/>
                <a:gdLst/>
                <a:ahLst/>
                <a:rect l="l" t="t" r="r" b="b"/>
                <a:pathLst>
                  <a:path w="95" h="48">
                    <a:moveTo>
                      <a:pt x="0" y="0"/>
                    </a:moveTo>
                    <a:lnTo>
                      <a:pt x="0" y="4"/>
                    </a:lnTo>
                    <a:lnTo>
                      <a:pt x="2" y="11"/>
                    </a:lnTo>
                    <a:lnTo>
                      <a:pt x="5" y="23"/>
                    </a:lnTo>
                    <a:lnTo>
                      <a:pt x="12" y="34"/>
                    </a:lnTo>
                    <a:lnTo>
                      <a:pt x="25" y="44"/>
                    </a:lnTo>
                    <a:lnTo>
                      <a:pt x="41" y="48"/>
                    </a:lnTo>
                    <a:lnTo>
                      <a:pt x="65" y="46"/>
                    </a:lnTo>
                    <a:lnTo>
                      <a:pt x="95" y="35"/>
                    </a:lnTo>
                    <a:lnTo>
                      <a:pt x="91" y="36"/>
                    </a:lnTo>
                    <a:lnTo>
                      <a:pt x="81" y="37"/>
                    </a:lnTo>
                    <a:lnTo>
                      <a:pt x="65" y="38"/>
                    </a:lnTo>
                    <a:lnTo>
                      <a:pt x="48" y="38"/>
                    </a:lnTo>
                    <a:lnTo>
                      <a:pt x="30" y="36"/>
                    </a:lnTo>
                    <a:lnTo>
                      <a:pt x="16" y="29"/>
                    </a:lnTo>
                    <a:lnTo>
                      <a:pt x="4" y="18"/>
                    </a:lnTo>
                    <a:lnTo>
                      <a:pt x="0" y="0"/>
                    </a:lnTo>
                    <a:close/>
                  </a:path>
                </a:pathLst>
              </a:custGeom>
              <a:solidFill>
                <a:srgbClr val="000000"/>
              </a:solidFill>
              <a:ln w="0">
                <a:noFill/>
              </a:ln>
            </p:spPr>
            <p:style>
              <a:lnRef idx="0"/>
              <a:fillRef idx="0"/>
              <a:effectRef idx="0"/>
              <a:fontRef idx="minor"/>
            </p:style>
            <p:txBody>
              <a:bodyPr lIns="90000" rIns="90000" tIns="29160" bIns="29160" anchor="t">
                <a:noAutofit/>
              </a:bodyPr>
              <a:p>
                <a:endParaRPr b="0" lang="en-US" sz="2400" strike="noStrike" u="none">
                  <a:solidFill>
                    <a:srgbClr val="ffffff"/>
                  </a:solidFill>
                  <a:effectLst/>
                  <a:uFillTx/>
                  <a:latin typeface="Times New Roman"/>
                </a:endParaRPr>
              </a:p>
            </p:txBody>
          </p:sp>
          <p:sp>
            <p:nvSpPr>
              <p:cNvPr id="259" name=""/>
              <p:cNvSpPr/>
              <p:nvPr/>
            </p:nvSpPr>
            <p:spPr>
              <a:xfrm>
                <a:off x="7337520" y="3666960"/>
                <a:ext cx="176040" cy="193680"/>
              </a:xfrm>
              <a:custGeom>
                <a:avLst/>
                <a:gdLst/>
                <a:ahLst/>
                <a:rect l="l" t="t" r="r" b="b"/>
                <a:pathLst>
                  <a:path w="111" h="122">
                    <a:moveTo>
                      <a:pt x="9" y="122"/>
                    </a:moveTo>
                    <a:lnTo>
                      <a:pt x="8" y="116"/>
                    </a:lnTo>
                    <a:lnTo>
                      <a:pt x="6" y="103"/>
                    </a:lnTo>
                    <a:lnTo>
                      <a:pt x="4" y="84"/>
                    </a:lnTo>
                    <a:lnTo>
                      <a:pt x="8" y="60"/>
                    </a:lnTo>
                    <a:lnTo>
                      <a:pt x="18" y="38"/>
                    </a:lnTo>
                    <a:lnTo>
                      <a:pt x="36" y="19"/>
                    </a:lnTo>
                    <a:lnTo>
                      <a:pt x="66" y="5"/>
                    </a:lnTo>
                    <a:lnTo>
                      <a:pt x="111" y="0"/>
                    </a:lnTo>
                    <a:lnTo>
                      <a:pt x="104" y="0"/>
                    </a:lnTo>
                    <a:lnTo>
                      <a:pt x="88" y="0"/>
                    </a:lnTo>
                    <a:lnTo>
                      <a:pt x="66" y="2"/>
                    </a:lnTo>
                    <a:lnTo>
                      <a:pt x="41" y="10"/>
                    </a:lnTo>
                    <a:lnTo>
                      <a:pt x="20" y="23"/>
                    </a:lnTo>
                    <a:lnTo>
                      <a:pt x="4" y="45"/>
                    </a:lnTo>
                    <a:lnTo>
                      <a:pt x="0" y="77"/>
                    </a:lnTo>
                    <a:lnTo>
                      <a:pt x="9" y="12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60" name=""/>
              <p:cNvSpPr/>
              <p:nvPr/>
            </p:nvSpPr>
            <p:spPr>
              <a:xfrm>
                <a:off x="7524720" y="3567240"/>
                <a:ext cx="209520" cy="117360"/>
              </a:xfrm>
              <a:custGeom>
                <a:avLst/>
                <a:gdLst/>
                <a:ahLst/>
                <a:rect l="l" t="t" r="r" b="b"/>
                <a:pathLst>
                  <a:path w="132" h="74">
                    <a:moveTo>
                      <a:pt x="0" y="74"/>
                    </a:moveTo>
                    <a:lnTo>
                      <a:pt x="1" y="70"/>
                    </a:lnTo>
                    <a:lnTo>
                      <a:pt x="6" y="59"/>
                    </a:lnTo>
                    <a:lnTo>
                      <a:pt x="15" y="46"/>
                    </a:lnTo>
                    <a:lnTo>
                      <a:pt x="28" y="30"/>
                    </a:lnTo>
                    <a:lnTo>
                      <a:pt x="46" y="16"/>
                    </a:lnTo>
                    <a:lnTo>
                      <a:pt x="69" y="5"/>
                    </a:lnTo>
                    <a:lnTo>
                      <a:pt x="97" y="0"/>
                    </a:lnTo>
                    <a:lnTo>
                      <a:pt x="132" y="5"/>
                    </a:lnTo>
                    <a:lnTo>
                      <a:pt x="127" y="5"/>
                    </a:lnTo>
                    <a:lnTo>
                      <a:pt x="116" y="5"/>
                    </a:lnTo>
                    <a:lnTo>
                      <a:pt x="101" y="7"/>
                    </a:lnTo>
                    <a:lnTo>
                      <a:pt x="80" y="11"/>
                    </a:lnTo>
                    <a:lnTo>
                      <a:pt x="59" y="19"/>
                    </a:lnTo>
                    <a:lnTo>
                      <a:pt x="37" y="31"/>
                    </a:lnTo>
                    <a:lnTo>
                      <a:pt x="16" y="49"/>
                    </a:lnTo>
                    <a:lnTo>
                      <a:pt x="0" y="7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61" name=""/>
              <p:cNvSpPr/>
              <p:nvPr/>
            </p:nvSpPr>
            <p:spPr>
              <a:xfrm>
                <a:off x="7607160" y="3854520"/>
                <a:ext cx="192240" cy="115920"/>
              </a:xfrm>
              <a:custGeom>
                <a:avLst/>
                <a:gdLst/>
                <a:ahLst/>
                <a:rect l="l" t="t" r="r" b="b"/>
                <a:pathLst>
                  <a:path w="121" h="73">
                    <a:moveTo>
                      <a:pt x="0" y="0"/>
                    </a:moveTo>
                    <a:lnTo>
                      <a:pt x="1" y="5"/>
                    </a:lnTo>
                    <a:lnTo>
                      <a:pt x="6" y="16"/>
                    </a:lnTo>
                    <a:lnTo>
                      <a:pt x="13" y="32"/>
                    </a:lnTo>
                    <a:lnTo>
                      <a:pt x="25" y="47"/>
                    </a:lnTo>
                    <a:lnTo>
                      <a:pt x="41" y="62"/>
                    </a:lnTo>
                    <a:lnTo>
                      <a:pt x="62" y="71"/>
                    </a:lnTo>
                    <a:lnTo>
                      <a:pt x="89" y="73"/>
                    </a:lnTo>
                    <a:lnTo>
                      <a:pt x="121" y="63"/>
                    </a:lnTo>
                    <a:lnTo>
                      <a:pt x="117" y="63"/>
                    </a:lnTo>
                    <a:lnTo>
                      <a:pt x="105" y="63"/>
                    </a:lnTo>
                    <a:lnTo>
                      <a:pt x="87" y="62"/>
                    </a:lnTo>
                    <a:lnTo>
                      <a:pt x="66" y="57"/>
                    </a:lnTo>
                    <a:lnTo>
                      <a:pt x="45" y="51"/>
                    </a:lnTo>
                    <a:lnTo>
                      <a:pt x="25" y="40"/>
                    </a:lnTo>
                    <a:lnTo>
                      <a:pt x="9" y="23"/>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62" name=""/>
              <p:cNvSpPr/>
              <p:nvPr/>
            </p:nvSpPr>
            <p:spPr>
              <a:xfrm>
                <a:off x="8134200" y="3627360"/>
                <a:ext cx="220680" cy="182520"/>
              </a:xfrm>
              <a:custGeom>
                <a:avLst/>
                <a:gdLst/>
                <a:ahLst/>
                <a:rect l="l" t="t" r="r" b="b"/>
                <a:pathLst>
                  <a:path w="139" h="115">
                    <a:moveTo>
                      <a:pt x="0" y="0"/>
                    </a:moveTo>
                    <a:lnTo>
                      <a:pt x="7" y="0"/>
                    </a:lnTo>
                    <a:lnTo>
                      <a:pt x="23" y="0"/>
                    </a:lnTo>
                    <a:lnTo>
                      <a:pt x="46" y="4"/>
                    </a:lnTo>
                    <a:lnTo>
                      <a:pt x="73" y="10"/>
                    </a:lnTo>
                    <a:lnTo>
                      <a:pt x="99" y="24"/>
                    </a:lnTo>
                    <a:lnTo>
                      <a:pt x="121" y="45"/>
                    </a:lnTo>
                    <a:lnTo>
                      <a:pt x="136" y="74"/>
                    </a:lnTo>
                    <a:lnTo>
                      <a:pt x="139" y="115"/>
                    </a:lnTo>
                    <a:lnTo>
                      <a:pt x="138" y="111"/>
                    </a:lnTo>
                    <a:lnTo>
                      <a:pt x="135" y="99"/>
                    </a:lnTo>
                    <a:lnTo>
                      <a:pt x="128" y="81"/>
                    </a:lnTo>
                    <a:lnTo>
                      <a:pt x="116" y="61"/>
                    </a:lnTo>
                    <a:lnTo>
                      <a:pt x="98" y="39"/>
                    </a:lnTo>
                    <a:lnTo>
                      <a:pt x="73" y="21"/>
                    </a:lnTo>
                    <a:lnTo>
                      <a:pt x="42" y="7"/>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63" name=""/>
              <p:cNvSpPr/>
              <p:nvPr/>
            </p:nvSpPr>
            <p:spPr>
              <a:xfrm>
                <a:off x="8377200" y="3865680"/>
                <a:ext cx="73080" cy="277560"/>
              </a:xfrm>
              <a:custGeom>
                <a:avLst/>
                <a:gdLst/>
                <a:ahLst/>
                <a:rect l="l" t="t" r="r" b="b"/>
                <a:pathLst>
                  <a:path w="46" h="175">
                    <a:moveTo>
                      <a:pt x="0" y="0"/>
                    </a:moveTo>
                    <a:lnTo>
                      <a:pt x="3" y="2"/>
                    </a:lnTo>
                    <a:lnTo>
                      <a:pt x="11" y="11"/>
                    </a:lnTo>
                    <a:lnTo>
                      <a:pt x="21" y="25"/>
                    </a:lnTo>
                    <a:lnTo>
                      <a:pt x="31" y="44"/>
                    </a:lnTo>
                    <a:lnTo>
                      <a:pt x="40" y="68"/>
                    </a:lnTo>
                    <a:lnTo>
                      <a:pt x="46" y="99"/>
                    </a:lnTo>
                    <a:lnTo>
                      <a:pt x="43" y="134"/>
                    </a:lnTo>
                    <a:lnTo>
                      <a:pt x="34" y="175"/>
                    </a:lnTo>
                    <a:lnTo>
                      <a:pt x="36" y="170"/>
                    </a:lnTo>
                    <a:lnTo>
                      <a:pt x="38" y="157"/>
                    </a:lnTo>
                    <a:lnTo>
                      <a:pt x="40" y="137"/>
                    </a:lnTo>
                    <a:lnTo>
                      <a:pt x="41" y="112"/>
                    </a:lnTo>
                    <a:lnTo>
                      <a:pt x="38" y="85"/>
                    </a:lnTo>
                    <a:lnTo>
                      <a:pt x="31" y="56"/>
                    </a:lnTo>
                    <a:lnTo>
                      <a:pt x="19" y="27"/>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64" name=""/>
              <p:cNvSpPr/>
              <p:nvPr/>
            </p:nvSpPr>
            <p:spPr>
              <a:xfrm>
                <a:off x="7905600" y="3909960"/>
                <a:ext cx="165240" cy="152280"/>
              </a:xfrm>
              <a:custGeom>
                <a:avLst/>
                <a:gdLst/>
                <a:ahLst/>
                <a:rect l="l" t="t" r="r" b="b"/>
                <a:pathLst>
                  <a:path w="104" h="96">
                    <a:moveTo>
                      <a:pt x="0" y="0"/>
                    </a:moveTo>
                    <a:lnTo>
                      <a:pt x="0" y="5"/>
                    </a:lnTo>
                    <a:lnTo>
                      <a:pt x="1" y="18"/>
                    </a:lnTo>
                    <a:lnTo>
                      <a:pt x="4" y="36"/>
                    </a:lnTo>
                    <a:lnTo>
                      <a:pt x="12" y="55"/>
                    </a:lnTo>
                    <a:lnTo>
                      <a:pt x="23" y="74"/>
                    </a:lnTo>
                    <a:lnTo>
                      <a:pt x="42" y="88"/>
                    </a:lnTo>
                    <a:lnTo>
                      <a:pt x="68" y="96"/>
                    </a:lnTo>
                    <a:lnTo>
                      <a:pt x="104" y="94"/>
                    </a:lnTo>
                    <a:lnTo>
                      <a:pt x="99" y="94"/>
                    </a:lnTo>
                    <a:lnTo>
                      <a:pt x="87" y="92"/>
                    </a:lnTo>
                    <a:lnTo>
                      <a:pt x="71" y="87"/>
                    </a:lnTo>
                    <a:lnTo>
                      <a:pt x="52" y="79"/>
                    </a:lnTo>
                    <a:lnTo>
                      <a:pt x="32" y="68"/>
                    </a:lnTo>
                    <a:lnTo>
                      <a:pt x="16" y="52"/>
                    </a:lnTo>
                    <a:lnTo>
                      <a:pt x="4" y="29"/>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65" name=""/>
              <p:cNvSpPr/>
              <p:nvPr/>
            </p:nvSpPr>
            <p:spPr>
              <a:xfrm>
                <a:off x="8231040" y="4130640"/>
                <a:ext cx="101880" cy="282600"/>
              </a:xfrm>
              <a:custGeom>
                <a:avLst/>
                <a:gdLst/>
                <a:ahLst/>
                <a:rect l="l" t="t" r="r" b="b"/>
                <a:pathLst>
                  <a:path w="64" h="178">
                    <a:moveTo>
                      <a:pt x="0" y="178"/>
                    </a:moveTo>
                    <a:lnTo>
                      <a:pt x="3" y="175"/>
                    </a:lnTo>
                    <a:lnTo>
                      <a:pt x="11" y="170"/>
                    </a:lnTo>
                    <a:lnTo>
                      <a:pt x="22" y="161"/>
                    </a:lnTo>
                    <a:lnTo>
                      <a:pt x="35" y="147"/>
                    </a:lnTo>
                    <a:lnTo>
                      <a:pt x="47" y="131"/>
                    </a:lnTo>
                    <a:lnTo>
                      <a:pt x="57" y="111"/>
                    </a:lnTo>
                    <a:lnTo>
                      <a:pt x="64" y="87"/>
                    </a:lnTo>
                    <a:lnTo>
                      <a:pt x="64" y="59"/>
                    </a:lnTo>
                    <a:lnTo>
                      <a:pt x="63" y="56"/>
                    </a:lnTo>
                    <a:lnTo>
                      <a:pt x="60" y="49"/>
                    </a:lnTo>
                    <a:lnTo>
                      <a:pt x="57" y="38"/>
                    </a:lnTo>
                    <a:lnTo>
                      <a:pt x="51" y="25"/>
                    </a:lnTo>
                    <a:lnTo>
                      <a:pt x="44" y="14"/>
                    </a:lnTo>
                    <a:lnTo>
                      <a:pt x="32" y="5"/>
                    </a:lnTo>
                    <a:lnTo>
                      <a:pt x="19" y="0"/>
                    </a:lnTo>
                    <a:lnTo>
                      <a:pt x="3" y="0"/>
                    </a:lnTo>
                    <a:lnTo>
                      <a:pt x="5" y="0"/>
                    </a:lnTo>
                    <a:lnTo>
                      <a:pt x="11" y="1"/>
                    </a:lnTo>
                    <a:lnTo>
                      <a:pt x="19" y="3"/>
                    </a:lnTo>
                    <a:lnTo>
                      <a:pt x="29" y="9"/>
                    </a:lnTo>
                    <a:lnTo>
                      <a:pt x="38" y="19"/>
                    </a:lnTo>
                    <a:lnTo>
                      <a:pt x="46" y="33"/>
                    </a:lnTo>
                    <a:lnTo>
                      <a:pt x="51" y="53"/>
                    </a:lnTo>
                    <a:lnTo>
                      <a:pt x="54" y="81"/>
                    </a:lnTo>
                    <a:lnTo>
                      <a:pt x="52" y="85"/>
                    </a:lnTo>
                    <a:lnTo>
                      <a:pt x="50" y="93"/>
                    </a:lnTo>
                    <a:lnTo>
                      <a:pt x="46" y="105"/>
                    </a:lnTo>
                    <a:lnTo>
                      <a:pt x="40" y="121"/>
                    </a:lnTo>
                    <a:lnTo>
                      <a:pt x="32" y="136"/>
                    </a:lnTo>
                    <a:lnTo>
                      <a:pt x="23" y="152"/>
                    </a:lnTo>
                    <a:lnTo>
                      <a:pt x="12" y="166"/>
                    </a:lnTo>
                    <a:lnTo>
                      <a:pt x="0" y="17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66" name=""/>
              <p:cNvSpPr/>
              <p:nvPr/>
            </p:nvSpPr>
            <p:spPr>
              <a:xfrm>
                <a:off x="8196120" y="4159080"/>
                <a:ext cx="47880" cy="54000"/>
              </a:xfrm>
              <a:custGeom>
                <a:avLst/>
                <a:gdLst/>
                <a:ahLst/>
                <a:rect l="l" t="t" r="r" b="b"/>
                <a:pathLst>
                  <a:path w="30" h="34">
                    <a:moveTo>
                      <a:pt x="30" y="0"/>
                    </a:moveTo>
                    <a:lnTo>
                      <a:pt x="29" y="0"/>
                    </a:lnTo>
                    <a:lnTo>
                      <a:pt x="24" y="0"/>
                    </a:lnTo>
                    <a:lnTo>
                      <a:pt x="20" y="1"/>
                    </a:lnTo>
                    <a:lnTo>
                      <a:pt x="13" y="3"/>
                    </a:lnTo>
                    <a:lnTo>
                      <a:pt x="7" y="6"/>
                    </a:lnTo>
                    <a:lnTo>
                      <a:pt x="3" y="13"/>
                    </a:lnTo>
                    <a:lnTo>
                      <a:pt x="0" y="22"/>
                    </a:lnTo>
                    <a:lnTo>
                      <a:pt x="2" y="34"/>
                    </a:lnTo>
                    <a:lnTo>
                      <a:pt x="4" y="29"/>
                    </a:lnTo>
                    <a:lnTo>
                      <a:pt x="9" y="16"/>
                    </a:lnTo>
                    <a:lnTo>
                      <a:pt x="17" y="5"/>
                    </a:lnTo>
                    <a:lnTo>
                      <a:pt x="30" y="0"/>
                    </a:lnTo>
                    <a:close/>
                  </a:path>
                </a:pathLst>
              </a:custGeom>
              <a:solidFill>
                <a:srgbClr val="000000"/>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267" name=""/>
              <p:cNvSpPr/>
              <p:nvPr/>
            </p:nvSpPr>
            <p:spPr>
              <a:xfrm>
                <a:off x="8104320" y="4092480"/>
                <a:ext cx="39600" cy="155520"/>
              </a:xfrm>
              <a:custGeom>
                <a:avLst/>
                <a:gdLst/>
                <a:ahLst/>
                <a:rect l="l" t="t" r="r" b="b"/>
                <a:pathLst>
                  <a:path w="25" h="98">
                    <a:moveTo>
                      <a:pt x="0" y="0"/>
                    </a:moveTo>
                    <a:lnTo>
                      <a:pt x="2" y="4"/>
                    </a:lnTo>
                    <a:lnTo>
                      <a:pt x="8" y="11"/>
                    </a:lnTo>
                    <a:lnTo>
                      <a:pt x="15" y="24"/>
                    </a:lnTo>
                    <a:lnTo>
                      <a:pt x="21" y="38"/>
                    </a:lnTo>
                    <a:lnTo>
                      <a:pt x="25" y="54"/>
                    </a:lnTo>
                    <a:lnTo>
                      <a:pt x="25" y="71"/>
                    </a:lnTo>
                    <a:lnTo>
                      <a:pt x="18" y="85"/>
                    </a:lnTo>
                    <a:lnTo>
                      <a:pt x="5" y="98"/>
                    </a:lnTo>
                    <a:lnTo>
                      <a:pt x="7" y="95"/>
                    </a:lnTo>
                    <a:lnTo>
                      <a:pt x="10" y="90"/>
                    </a:lnTo>
                    <a:lnTo>
                      <a:pt x="16" y="82"/>
                    </a:lnTo>
                    <a:lnTo>
                      <a:pt x="19" y="70"/>
                    </a:lnTo>
                    <a:lnTo>
                      <a:pt x="21" y="55"/>
                    </a:lnTo>
                    <a:lnTo>
                      <a:pt x="20" y="39"/>
                    </a:lnTo>
                    <a:lnTo>
                      <a:pt x="14" y="20"/>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68" name=""/>
              <p:cNvSpPr/>
              <p:nvPr/>
            </p:nvSpPr>
            <p:spPr>
              <a:xfrm>
                <a:off x="8088480" y="4502160"/>
                <a:ext cx="66600" cy="98280"/>
              </a:xfrm>
              <a:custGeom>
                <a:avLst/>
                <a:gdLst/>
                <a:ahLst/>
                <a:rect l="l" t="t" r="r" b="b"/>
                <a:pathLst>
                  <a:path w="42" h="62">
                    <a:moveTo>
                      <a:pt x="42" y="0"/>
                    </a:moveTo>
                    <a:lnTo>
                      <a:pt x="42" y="1"/>
                    </a:lnTo>
                    <a:lnTo>
                      <a:pt x="40" y="5"/>
                    </a:lnTo>
                    <a:lnTo>
                      <a:pt x="39" y="11"/>
                    </a:lnTo>
                    <a:lnTo>
                      <a:pt x="36" y="19"/>
                    </a:lnTo>
                    <a:lnTo>
                      <a:pt x="31" y="29"/>
                    </a:lnTo>
                    <a:lnTo>
                      <a:pt x="24" y="39"/>
                    </a:lnTo>
                    <a:lnTo>
                      <a:pt x="14" y="51"/>
                    </a:lnTo>
                    <a:lnTo>
                      <a:pt x="0" y="62"/>
                    </a:lnTo>
                    <a:lnTo>
                      <a:pt x="2" y="62"/>
                    </a:lnTo>
                    <a:lnTo>
                      <a:pt x="7" y="60"/>
                    </a:lnTo>
                    <a:lnTo>
                      <a:pt x="14" y="57"/>
                    </a:lnTo>
                    <a:lnTo>
                      <a:pt x="21" y="51"/>
                    </a:lnTo>
                    <a:lnTo>
                      <a:pt x="28" y="42"/>
                    </a:lnTo>
                    <a:lnTo>
                      <a:pt x="35" y="32"/>
                    </a:lnTo>
                    <a:lnTo>
                      <a:pt x="39" y="17"/>
                    </a:lnTo>
                    <a:lnTo>
                      <a:pt x="4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69" name=""/>
              <p:cNvSpPr/>
              <p:nvPr/>
            </p:nvSpPr>
            <p:spPr>
              <a:xfrm>
                <a:off x="7342200" y="4229280"/>
                <a:ext cx="239760" cy="34920"/>
              </a:xfrm>
              <a:custGeom>
                <a:avLst/>
                <a:gdLst/>
                <a:ahLst/>
                <a:rect l="l" t="t" r="r" b="b"/>
                <a:pathLst>
                  <a:path w="151" h="22">
                    <a:moveTo>
                      <a:pt x="0" y="15"/>
                    </a:moveTo>
                    <a:lnTo>
                      <a:pt x="4" y="14"/>
                    </a:lnTo>
                    <a:lnTo>
                      <a:pt x="11" y="9"/>
                    </a:lnTo>
                    <a:lnTo>
                      <a:pt x="25" y="5"/>
                    </a:lnTo>
                    <a:lnTo>
                      <a:pt x="43" y="2"/>
                    </a:lnTo>
                    <a:lnTo>
                      <a:pt x="64" y="0"/>
                    </a:lnTo>
                    <a:lnTo>
                      <a:pt x="90" y="2"/>
                    </a:lnTo>
                    <a:lnTo>
                      <a:pt x="119" y="8"/>
                    </a:lnTo>
                    <a:lnTo>
                      <a:pt x="151" y="22"/>
                    </a:lnTo>
                    <a:lnTo>
                      <a:pt x="146" y="21"/>
                    </a:lnTo>
                    <a:lnTo>
                      <a:pt x="135" y="17"/>
                    </a:lnTo>
                    <a:lnTo>
                      <a:pt x="118" y="13"/>
                    </a:lnTo>
                    <a:lnTo>
                      <a:pt x="97" y="9"/>
                    </a:lnTo>
                    <a:lnTo>
                      <a:pt x="72" y="6"/>
                    </a:lnTo>
                    <a:lnTo>
                      <a:pt x="47" y="6"/>
                    </a:lnTo>
                    <a:lnTo>
                      <a:pt x="23" y="8"/>
                    </a:lnTo>
                    <a:lnTo>
                      <a:pt x="0" y="15"/>
                    </a:lnTo>
                    <a:close/>
                  </a:path>
                </a:pathLst>
              </a:custGeom>
              <a:solidFill>
                <a:srgbClr val="000000"/>
              </a:solidFill>
              <a:ln w="0">
                <a:noFill/>
              </a:ln>
            </p:spPr>
            <p:style>
              <a:lnRef idx="0"/>
              <a:fillRef idx="0"/>
              <a:effectRef idx="0"/>
              <a:fontRef idx="minor"/>
            </p:style>
            <p:txBody>
              <a:bodyPr lIns="90000" rIns="90000" tIns="-11880" bIns="-11880" anchor="t">
                <a:noAutofit/>
              </a:bodyPr>
              <a:p>
                <a:endParaRPr b="0" lang="en-US" sz="2400" strike="noStrike" u="none">
                  <a:solidFill>
                    <a:srgbClr val="ffffff"/>
                  </a:solidFill>
                  <a:effectLst/>
                  <a:uFillTx/>
                  <a:latin typeface="Times New Roman"/>
                </a:endParaRPr>
              </a:p>
            </p:txBody>
          </p:sp>
          <p:sp>
            <p:nvSpPr>
              <p:cNvPr id="270" name=""/>
              <p:cNvSpPr/>
              <p:nvPr/>
            </p:nvSpPr>
            <p:spPr>
              <a:xfrm>
                <a:off x="7342200" y="4275000"/>
                <a:ext cx="210960" cy="122400"/>
              </a:xfrm>
              <a:custGeom>
                <a:avLst/>
                <a:gdLst/>
                <a:ahLst/>
                <a:rect l="l" t="t" r="r" b="b"/>
                <a:pathLst>
                  <a:path w="133" h="77">
                    <a:moveTo>
                      <a:pt x="0" y="0"/>
                    </a:moveTo>
                    <a:lnTo>
                      <a:pt x="1" y="5"/>
                    </a:lnTo>
                    <a:lnTo>
                      <a:pt x="5" y="17"/>
                    </a:lnTo>
                    <a:lnTo>
                      <a:pt x="11" y="33"/>
                    </a:lnTo>
                    <a:lnTo>
                      <a:pt x="23" y="50"/>
                    </a:lnTo>
                    <a:lnTo>
                      <a:pt x="40" y="65"/>
                    </a:lnTo>
                    <a:lnTo>
                      <a:pt x="63" y="75"/>
                    </a:lnTo>
                    <a:lnTo>
                      <a:pt x="93" y="77"/>
                    </a:lnTo>
                    <a:lnTo>
                      <a:pt x="133" y="66"/>
                    </a:lnTo>
                    <a:lnTo>
                      <a:pt x="128" y="68"/>
                    </a:lnTo>
                    <a:lnTo>
                      <a:pt x="117" y="70"/>
                    </a:lnTo>
                    <a:lnTo>
                      <a:pt x="100" y="70"/>
                    </a:lnTo>
                    <a:lnTo>
                      <a:pt x="80" y="69"/>
                    </a:lnTo>
                    <a:lnTo>
                      <a:pt x="57" y="63"/>
                    </a:lnTo>
                    <a:lnTo>
                      <a:pt x="36" y="51"/>
                    </a:lnTo>
                    <a:lnTo>
                      <a:pt x="16" y="31"/>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71" name=""/>
              <p:cNvSpPr/>
              <p:nvPr/>
            </p:nvSpPr>
            <p:spPr>
              <a:xfrm>
                <a:off x="7753320" y="4233960"/>
                <a:ext cx="239760" cy="34920"/>
              </a:xfrm>
              <a:custGeom>
                <a:avLst/>
                <a:gdLst/>
                <a:ahLst/>
                <a:rect l="l" t="t" r="r" b="b"/>
                <a:pathLst>
                  <a:path w="151" h="22">
                    <a:moveTo>
                      <a:pt x="151" y="14"/>
                    </a:moveTo>
                    <a:lnTo>
                      <a:pt x="147" y="13"/>
                    </a:lnTo>
                    <a:lnTo>
                      <a:pt x="139" y="9"/>
                    </a:lnTo>
                    <a:lnTo>
                      <a:pt x="126" y="4"/>
                    </a:lnTo>
                    <a:lnTo>
                      <a:pt x="108" y="1"/>
                    </a:lnTo>
                    <a:lnTo>
                      <a:pt x="87" y="0"/>
                    </a:lnTo>
                    <a:lnTo>
                      <a:pt x="61" y="2"/>
                    </a:lnTo>
                    <a:lnTo>
                      <a:pt x="32" y="9"/>
                    </a:lnTo>
                    <a:lnTo>
                      <a:pt x="0" y="22"/>
                    </a:lnTo>
                    <a:lnTo>
                      <a:pt x="5" y="21"/>
                    </a:lnTo>
                    <a:lnTo>
                      <a:pt x="16" y="18"/>
                    </a:lnTo>
                    <a:lnTo>
                      <a:pt x="33" y="13"/>
                    </a:lnTo>
                    <a:lnTo>
                      <a:pt x="54" y="10"/>
                    </a:lnTo>
                    <a:lnTo>
                      <a:pt x="79" y="6"/>
                    </a:lnTo>
                    <a:lnTo>
                      <a:pt x="103" y="5"/>
                    </a:lnTo>
                    <a:lnTo>
                      <a:pt x="128" y="7"/>
                    </a:lnTo>
                    <a:lnTo>
                      <a:pt x="151" y="14"/>
                    </a:lnTo>
                    <a:close/>
                  </a:path>
                </a:pathLst>
              </a:custGeom>
              <a:solidFill>
                <a:srgbClr val="000000"/>
              </a:solidFill>
              <a:ln w="0">
                <a:noFill/>
              </a:ln>
            </p:spPr>
            <p:style>
              <a:lnRef idx="0"/>
              <a:fillRef idx="0"/>
              <a:effectRef idx="0"/>
              <a:fontRef idx="minor"/>
            </p:style>
            <p:txBody>
              <a:bodyPr lIns="90000" rIns="90000" tIns="-11880" bIns="-11880" anchor="t">
                <a:noAutofit/>
              </a:bodyPr>
              <a:p>
                <a:endParaRPr b="0" lang="en-US" sz="2400" strike="noStrike" u="none">
                  <a:solidFill>
                    <a:srgbClr val="ffffff"/>
                  </a:solidFill>
                  <a:effectLst/>
                  <a:uFillTx/>
                  <a:latin typeface="Times New Roman"/>
                </a:endParaRPr>
              </a:p>
            </p:txBody>
          </p:sp>
          <p:sp>
            <p:nvSpPr>
              <p:cNvPr id="272" name=""/>
              <p:cNvSpPr/>
              <p:nvPr/>
            </p:nvSpPr>
            <p:spPr>
              <a:xfrm>
                <a:off x="7781760" y="4280040"/>
                <a:ext cx="211320" cy="120600"/>
              </a:xfrm>
              <a:custGeom>
                <a:avLst/>
                <a:gdLst/>
                <a:ahLst/>
                <a:rect l="l" t="t" r="r" b="b"/>
                <a:pathLst>
                  <a:path w="133" h="76">
                    <a:moveTo>
                      <a:pt x="133" y="0"/>
                    </a:moveTo>
                    <a:lnTo>
                      <a:pt x="131" y="4"/>
                    </a:lnTo>
                    <a:lnTo>
                      <a:pt x="128" y="17"/>
                    </a:lnTo>
                    <a:lnTo>
                      <a:pt x="121" y="32"/>
                    </a:lnTo>
                    <a:lnTo>
                      <a:pt x="110" y="49"/>
                    </a:lnTo>
                    <a:lnTo>
                      <a:pt x="93" y="65"/>
                    </a:lnTo>
                    <a:lnTo>
                      <a:pt x="70" y="75"/>
                    </a:lnTo>
                    <a:lnTo>
                      <a:pt x="39" y="76"/>
                    </a:lnTo>
                    <a:lnTo>
                      <a:pt x="0" y="66"/>
                    </a:lnTo>
                    <a:lnTo>
                      <a:pt x="5" y="67"/>
                    </a:lnTo>
                    <a:lnTo>
                      <a:pt x="16" y="69"/>
                    </a:lnTo>
                    <a:lnTo>
                      <a:pt x="33" y="69"/>
                    </a:lnTo>
                    <a:lnTo>
                      <a:pt x="53" y="68"/>
                    </a:lnTo>
                    <a:lnTo>
                      <a:pt x="75" y="62"/>
                    </a:lnTo>
                    <a:lnTo>
                      <a:pt x="97" y="50"/>
                    </a:lnTo>
                    <a:lnTo>
                      <a:pt x="117" y="30"/>
                    </a:lnTo>
                    <a:lnTo>
                      <a:pt x="133"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73" name=""/>
              <p:cNvSpPr/>
              <p:nvPr/>
            </p:nvSpPr>
            <p:spPr>
              <a:xfrm>
                <a:off x="7602480" y="4255920"/>
                <a:ext cx="92160" cy="41400"/>
              </a:xfrm>
              <a:custGeom>
                <a:avLst/>
                <a:gdLst/>
                <a:ahLst/>
                <a:rect l="l" t="t" r="r" b="b"/>
                <a:pathLst>
                  <a:path w="58" h="26">
                    <a:moveTo>
                      <a:pt x="0" y="8"/>
                    </a:moveTo>
                    <a:lnTo>
                      <a:pt x="1" y="7"/>
                    </a:lnTo>
                    <a:lnTo>
                      <a:pt x="3" y="5"/>
                    </a:lnTo>
                    <a:lnTo>
                      <a:pt x="8" y="1"/>
                    </a:lnTo>
                    <a:lnTo>
                      <a:pt x="15" y="0"/>
                    </a:lnTo>
                    <a:lnTo>
                      <a:pt x="22" y="0"/>
                    </a:lnTo>
                    <a:lnTo>
                      <a:pt x="32" y="4"/>
                    </a:lnTo>
                    <a:lnTo>
                      <a:pt x="44" y="12"/>
                    </a:lnTo>
                    <a:lnTo>
                      <a:pt x="58" y="26"/>
                    </a:lnTo>
                    <a:lnTo>
                      <a:pt x="56" y="25"/>
                    </a:lnTo>
                    <a:lnTo>
                      <a:pt x="52" y="21"/>
                    </a:lnTo>
                    <a:lnTo>
                      <a:pt x="45" y="17"/>
                    </a:lnTo>
                    <a:lnTo>
                      <a:pt x="36" y="11"/>
                    </a:lnTo>
                    <a:lnTo>
                      <a:pt x="26" y="8"/>
                    </a:lnTo>
                    <a:lnTo>
                      <a:pt x="17" y="5"/>
                    </a:lnTo>
                    <a:lnTo>
                      <a:pt x="8" y="5"/>
                    </a:lnTo>
                    <a:lnTo>
                      <a:pt x="0" y="8"/>
                    </a:lnTo>
                    <a:close/>
                  </a:path>
                </a:pathLst>
              </a:custGeom>
              <a:solidFill>
                <a:srgbClr val="000000"/>
              </a:solidFill>
              <a:ln w="0">
                <a:noFill/>
              </a:ln>
            </p:spPr>
            <p:style>
              <a:lnRef idx="0"/>
              <a:fillRef idx="0"/>
              <a:effectRef idx="0"/>
              <a:fontRef idx="minor"/>
            </p:style>
            <p:txBody>
              <a:bodyPr lIns="90000" rIns="90000" tIns="-5400" bIns="-5400" anchor="t">
                <a:noAutofit/>
              </a:bodyPr>
              <a:p>
                <a:endParaRPr b="0" lang="en-US" sz="2400" strike="noStrike" u="none">
                  <a:solidFill>
                    <a:srgbClr val="ffffff"/>
                  </a:solidFill>
                  <a:effectLst/>
                  <a:uFillTx/>
                  <a:latin typeface="Times New Roman"/>
                </a:endParaRPr>
              </a:p>
            </p:txBody>
          </p:sp>
          <p:sp>
            <p:nvSpPr>
              <p:cNvPr id="274" name=""/>
              <p:cNvSpPr/>
              <p:nvPr/>
            </p:nvSpPr>
            <p:spPr>
              <a:xfrm>
                <a:off x="7983360" y="4170240"/>
                <a:ext cx="209880" cy="138240"/>
              </a:xfrm>
              <a:custGeom>
                <a:avLst/>
                <a:gdLst/>
                <a:ahLst/>
                <a:rect l="l" t="t" r="r" b="b"/>
                <a:pathLst>
                  <a:path w="132" h="87">
                    <a:moveTo>
                      <a:pt x="6" y="69"/>
                    </a:moveTo>
                    <a:lnTo>
                      <a:pt x="132" y="0"/>
                    </a:lnTo>
                    <a:lnTo>
                      <a:pt x="0" y="87"/>
                    </a:lnTo>
                    <a:lnTo>
                      <a:pt x="6" y="6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75" name=""/>
              <p:cNvSpPr/>
              <p:nvPr/>
            </p:nvSpPr>
            <p:spPr>
              <a:xfrm>
                <a:off x="8170920" y="4248000"/>
                <a:ext cx="58680" cy="149400"/>
              </a:xfrm>
              <a:custGeom>
                <a:avLst/>
                <a:gdLst/>
                <a:ahLst/>
                <a:rect l="l" t="t" r="r" b="b"/>
                <a:pathLst>
                  <a:path w="37" h="94">
                    <a:moveTo>
                      <a:pt x="18" y="0"/>
                    </a:moveTo>
                    <a:lnTo>
                      <a:pt x="20" y="1"/>
                    </a:lnTo>
                    <a:lnTo>
                      <a:pt x="23" y="4"/>
                    </a:lnTo>
                    <a:lnTo>
                      <a:pt x="29" y="9"/>
                    </a:lnTo>
                    <a:lnTo>
                      <a:pt x="33" y="15"/>
                    </a:lnTo>
                    <a:lnTo>
                      <a:pt x="37" y="24"/>
                    </a:lnTo>
                    <a:lnTo>
                      <a:pt x="37" y="35"/>
                    </a:lnTo>
                    <a:lnTo>
                      <a:pt x="32" y="48"/>
                    </a:lnTo>
                    <a:lnTo>
                      <a:pt x="21" y="62"/>
                    </a:lnTo>
                    <a:lnTo>
                      <a:pt x="19" y="66"/>
                    </a:lnTo>
                    <a:lnTo>
                      <a:pt x="14" y="75"/>
                    </a:lnTo>
                    <a:lnTo>
                      <a:pt x="14" y="85"/>
                    </a:lnTo>
                    <a:lnTo>
                      <a:pt x="21" y="94"/>
                    </a:lnTo>
                    <a:lnTo>
                      <a:pt x="19" y="92"/>
                    </a:lnTo>
                    <a:lnTo>
                      <a:pt x="15" y="90"/>
                    </a:lnTo>
                    <a:lnTo>
                      <a:pt x="10" y="87"/>
                    </a:lnTo>
                    <a:lnTo>
                      <a:pt x="4" y="82"/>
                    </a:lnTo>
                    <a:lnTo>
                      <a:pt x="1" y="76"/>
                    </a:lnTo>
                    <a:lnTo>
                      <a:pt x="0" y="69"/>
                    </a:lnTo>
                    <a:lnTo>
                      <a:pt x="2" y="62"/>
                    </a:lnTo>
                    <a:lnTo>
                      <a:pt x="11" y="54"/>
                    </a:lnTo>
                    <a:lnTo>
                      <a:pt x="12" y="53"/>
                    </a:lnTo>
                    <a:lnTo>
                      <a:pt x="15" y="50"/>
                    </a:lnTo>
                    <a:lnTo>
                      <a:pt x="20" y="45"/>
                    </a:lnTo>
                    <a:lnTo>
                      <a:pt x="24" y="39"/>
                    </a:lnTo>
                    <a:lnTo>
                      <a:pt x="28" y="31"/>
                    </a:lnTo>
                    <a:lnTo>
                      <a:pt x="28" y="22"/>
                    </a:lnTo>
                    <a:lnTo>
                      <a:pt x="25" y="11"/>
                    </a:lnTo>
                    <a:lnTo>
                      <a:pt x="18"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76" name=""/>
              <p:cNvSpPr/>
              <p:nvPr/>
            </p:nvSpPr>
            <p:spPr>
              <a:xfrm>
                <a:off x="8353440" y="4176720"/>
                <a:ext cx="106200" cy="307800"/>
              </a:xfrm>
              <a:custGeom>
                <a:avLst/>
                <a:gdLst/>
                <a:ahLst/>
                <a:rect l="l" t="t" r="r" b="b"/>
                <a:pathLst>
                  <a:path w="67" h="194">
                    <a:moveTo>
                      <a:pt x="56" y="0"/>
                    </a:moveTo>
                    <a:lnTo>
                      <a:pt x="58" y="5"/>
                    </a:lnTo>
                    <a:lnTo>
                      <a:pt x="62" y="21"/>
                    </a:lnTo>
                    <a:lnTo>
                      <a:pt x="66" y="43"/>
                    </a:lnTo>
                    <a:lnTo>
                      <a:pt x="67" y="73"/>
                    </a:lnTo>
                    <a:lnTo>
                      <a:pt x="64" y="104"/>
                    </a:lnTo>
                    <a:lnTo>
                      <a:pt x="53" y="136"/>
                    </a:lnTo>
                    <a:lnTo>
                      <a:pt x="33" y="168"/>
                    </a:lnTo>
                    <a:lnTo>
                      <a:pt x="0" y="194"/>
                    </a:lnTo>
                    <a:lnTo>
                      <a:pt x="4" y="191"/>
                    </a:lnTo>
                    <a:lnTo>
                      <a:pt x="14" y="180"/>
                    </a:lnTo>
                    <a:lnTo>
                      <a:pt x="26" y="163"/>
                    </a:lnTo>
                    <a:lnTo>
                      <a:pt x="41" y="140"/>
                    </a:lnTo>
                    <a:lnTo>
                      <a:pt x="52" y="112"/>
                    </a:lnTo>
                    <a:lnTo>
                      <a:pt x="61" y="78"/>
                    </a:lnTo>
                    <a:lnTo>
                      <a:pt x="63" y="41"/>
                    </a:lnTo>
                    <a:lnTo>
                      <a:pt x="56"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77" name=""/>
              <p:cNvSpPr/>
              <p:nvPr/>
            </p:nvSpPr>
            <p:spPr>
              <a:xfrm>
                <a:off x="8186760" y="4487760"/>
                <a:ext cx="46080" cy="235080"/>
              </a:xfrm>
              <a:custGeom>
                <a:avLst/>
                <a:gdLst/>
                <a:ahLst/>
                <a:rect l="l" t="t" r="r" b="b"/>
                <a:pathLst>
                  <a:path w="29" h="148">
                    <a:moveTo>
                      <a:pt x="14" y="0"/>
                    </a:moveTo>
                    <a:lnTo>
                      <a:pt x="13" y="3"/>
                    </a:lnTo>
                    <a:lnTo>
                      <a:pt x="9" y="13"/>
                    </a:lnTo>
                    <a:lnTo>
                      <a:pt x="4" y="29"/>
                    </a:lnTo>
                    <a:lnTo>
                      <a:pt x="1" y="49"/>
                    </a:lnTo>
                    <a:lnTo>
                      <a:pt x="0" y="71"/>
                    </a:lnTo>
                    <a:lnTo>
                      <a:pt x="3" y="96"/>
                    </a:lnTo>
                    <a:lnTo>
                      <a:pt x="12" y="123"/>
                    </a:lnTo>
                    <a:lnTo>
                      <a:pt x="29" y="148"/>
                    </a:lnTo>
                    <a:lnTo>
                      <a:pt x="24" y="136"/>
                    </a:lnTo>
                    <a:lnTo>
                      <a:pt x="15" y="104"/>
                    </a:lnTo>
                    <a:lnTo>
                      <a:pt x="10" y="57"/>
                    </a:lnTo>
                    <a:lnTo>
                      <a:pt x="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78" name=""/>
              <p:cNvSpPr/>
              <p:nvPr/>
            </p:nvSpPr>
            <p:spPr>
              <a:xfrm>
                <a:off x="7750080" y="4729320"/>
                <a:ext cx="498600" cy="303120"/>
              </a:xfrm>
              <a:custGeom>
                <a:avLst/>
                <a:gdLst/>
                <a:ahLst/>
                <a:rect l="l" t="t" r="r" b="b"/>
                <a:pathLst>
                  <a:path w="314" h="191">
                    <a:moveTo>
                      <a:pt x="314" y="0"/>
                    </a:moveTo>
                    <a:lnTo>
                      <a:pt x="312" y="2"/>
                    </a:lnTo>
                    <a:lnTo>
                      <a:pt x="304" y="8"/>
                    </a:lnTo>
                    <a:lnTo>
                      <a:pt x="293" y="18"/>
                    </a:lnTo>
                    <a:lnTo>
                      <a:pt x="277" y="29"/>
                    </a:lnTo>
                    <a:lnTo>
                      <a:pt x="259" y="43"/>
                    </a:lnTo>
                    <a:lnTo>
                      <a:pt x="238" y="59"/>
                    </a:lnTo>
                    <a:lnTo>
                      <a:pt x="214" y="77"/>
                    </a:lnTo>
                    <a:lnTo>
                      <a:pt x="190" y="94"/>
                    </a:lnTo>
                    <a:lnTo>
                      <a:pt x="164" y="112"/>
                    </a:lnTo>
                    <a:lnTo>
                      <a:pt x="137" y="130"/>
                    </a:lnTo>
                    <a:lnTo>
                      <a:pt x="111" y="145"/>
                    </a:lnTo>
                    <a:lnTo>
                      <a:pt x="85" y="160"/>
                    </a:lnTo>
                    <a:lnTo>
                      <a:pt x="61" y="172"/>
                    </a:lnTo>
                    <a:lnTo>
                      <a:pt x="38" y="182"/>
                    </a:lnTo>
                    <a:lnTo>
                      <a:pt x="18" y="189"/>
                    </a:lnTo>
                    <a:lnTo>
                      <a:pt x="0" y="191"/>
                    </a:lnTo>
                    <a:lnTo>
                      <a:pt x="1" y="191"/>
                    </a:lnTo>
                    <a:lnTo>
                      <a:pt x="5" y="191"/>
                    </a:lnTo>
                    <a:lnTo>
                      <a:pt x="10" y="191"/>
                    </a:lnTo>
                    <a:lnTo>
                      <a:pt x="19" y="191"/>
                    </a:lnTo>
                    <a:lnTo>
                      <a:pt x="29" y="189"/>
                    </a:lnTo>
                    <a:lnTo>
                      <a:pt x="43" y="185"/>
                    </a:lnTo>
                    <a:lnTo>
                      <a:pt x="58" y="181"/>
                    </a:lnTo>
                    <a:lnTo>
                      <a:pt x="76" y="174"/>
                    </a:lnTo>
                    <a:lnTo>
                      <a:pt x="96" y="164"/>
                    </a:lnTo>
                    <a:lnTo>
                      <a:pt x="120" y="152"/>
                    </a:lnTo>
                    <a:lnTo>
                      <a:pt x="146" y="137"/>
                    </a:lnTo>
                    <a:lnTo>
                      <a:pt x="174" y="118"/>
                    </a:lnTo>
                    <a:lnTo>
                      <a:pt x="204" y="95"/>
                    </a:lnTo>
                    <a:lnTo>
                      <a:pt x="239" y="68"/>
                    </a:lnTo>
                    <a:lnTo>
                      <a:pt x="275" y="37"/>
                    </a:lnTo>
                    <a:lnTo>
                      <a:pt x="31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79" name=""/>
              <p:cNvSpPr/>
              <p:nvPr/>
            </p:nvSpPr>
            <p:spPr>
              <a:xfrm>
                <a:off x="7680240" y="4786200"/>
                <a:ext cx="65160" cy="222480"/>
              </a:xfrm>
              <a:custGeom>
                <a:avLst/>
                <a:gdLst/>
                <a:ahLst/>
                <a:rect l="l" t="t" r="r" b="b"/>
                <a:pathLst>
                  <a:path w="41" h="140">
                    <a:moveTo>
                      <a:pt x="0" y="0"/>
                    </a:moveTo>
                    <a:lnTo>
                      <a:pt x="1" y="4"/>
                    </a:lnTo>
                    <a:lnTo>
                      <a:pt x="6" y="15"/>
                    </a:lnTo>
                    <a:lnTo>
                      <a:pt x="10" y="32"/>
                    </a:lnTo>
                    <a:lnTo>
                      <a:pt x="17" y="52"/>
                    </a:lnTo>
                    <a:lnTo>
                      <a:pt x="24" y="76"/>
                    </a:lnTo>
                    <a:lnTo>
                      <a:pt x="31" y="99"/>
                    </a:lnTo>
                    <a:lnTo>
                      <a:pt x="36" y="121"/>
                    </a:lnTo>
                    <a:lnTo>
                      <a:pt x="41" y="140"/>
                    </a:lnTo>
                    <a:lnTo>
                      <a:pt x="38" y="136"/>
                    </a:lnTo>
                    <a:lnTo>
                      <a:pt x="33" y="123"/>
                    </a:lnTo>
                    <a:lnTo>
                      <a:pt x="26" y="105"/>
                    </a:lnTo>
                    <a:lnTo>
                      <a:pt x="17" y="81"/>
                    </a:lnTo>
                    <a:lnTo>
                      <a:pt x="9" y="58"/>
                    </a:lnTo>
                    <a:lnTo>
                      <a:pt x="4" y="34"/>
                    </a:lnTo>
                    <a:lnTo>
                      <a:pt x="0" y="14"/>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80" name=""/>
              <p:cNvSpPr/>
              <p:nvPr/>
            </p:nvSpPr>
            <p:spPr>
              <a:xfrm>
                <a:off x="7763040" y="4805280"/>
                <a:ext cx="558720" cy="357120"/>
              </a:xfrm>
              <a:custGeom>
                <a:avLst/>
                <a:gdLst/>
                <a:ahLst/>
                <a:rect l="l" t="t" r="r" b="b"/>
                <a:pathLst>
                  <a:path w="352" h="225">
                    <a:moveTo>
                      <a:pt x="0" y="168"/>
                    </a:moveTo>
                    <a:lnTo>
                      <a:pt x="1" y="169"/>
                    </a:lnTo>
                    <a:lnTo>
                      <a:pt x="3" y="173"/>
                    </a:lnTo>
                    <a:lnTo>
                      <a:pt x="7" y="179"/>
                    </a:lnTo>
                    <a:lnTo>
                      <a:pt x="11" y="186"/>
                    </a:lnTo>
                    <a:lnTo>
                      <a:pt x="18" y="193"/>
                    </a:lnTo>
                    <a:lnTo>
                      <a:pt x="26" y="201"/>
                    </a:lnTo>
                    <a:lnTo>
                      <a:pt x="36" y="208"/>
                    </a:lnTo>
                    <a:lnTo>
                      <a:pt x="46" y="215"/>
                    </a:lnTo>
                    <a:lnTo>
                      <a:pt x="58" y="220"/>
                    </a:lnTo>
                    <a:lnTo>
                      <a:pt x="72" y="224"/>
                    </a:lnTo>
                    <a:lnTo>
                      <a:pt x="87" y="225"/>
                    </a:lnTo>
                    <a:lnTo>
                      <a:pt x="103" y="222"/>
                    </a:lnTo>
                    <a:lnTo>
                      <a:pt x="121" y="216"/>
                    </a:lnTo>
                    <a:lnTo>
                      <a:pt x="140" y="206"/>
                    </a:lnTo>
                    <a:lnTo>
                      <a:pt x="161" y="191"/>
                    </a:lnTo>
                    <a:lnTo>
                      <a:pt x="183" y="171"/>
                    </a:lnTo>
                    <a:lnTo>
                      <a:pt x="188" y="164"/>
                    </a:lnTo>
                    <a:lnTo>
                      <a:pt x="203" y="146"/>
                    </a:lnTo>
                    <a:lnTo>
                      <a:pt x="225" y="120"/>
                    </a:lnTo>
                    <a:lnTo>
                      <a:pt x="251" y="90"/>
                    </a:lnTo>
                    <a:lnTo>
                      <a:pt x="280" y="59"/>
                    </a:lnTo>
                    <a:lnTo>
                      <a:pt x="307" y="32"/>
                    </a:lnTo>
                    <a:lnTo>
                      <a:pt x="333" y="11"/>
                    </a:lnTo>
                    <a:lnTo>
                      <a:pt x="352" y="0"/>
                    </a:lnTo>
                    <a:lnTo>
                      <a:pt x="347" y="2"/>
                    </a:lnTo>
                    <a:lnTo>
                      <a:pt x="336" y="10"/>
                    </a:lnTo>
                    <a:lnTo>
                      <a:pt x="318" y="22"/>
                    </a:lnTo>
                    <a:lnTo>
                      <a:pt x="296" y="39"/>
                    </a:lnTo>
                    <a:lnTo>
                      <a:pt x="271" y="59"/>
                    </a:lnTo>
                    <a:lnTo>
                      <a:pt x="243" y="83"/>
                    </a:lnTo>
                    <a:lnTo>
                      <a:pt x="216" y="109"/>
                    </a:lnTo>
                    <a:lnTo>
                      <a:pt x="189" y="139"/>
                    </a:lnTo>
                    <a:lnTo>
                      <a:pt x="188" y="141"/>
                    </a:lnTo>
                    <a:lnTo>
                      <a:pt x="185" y="145"/>
                    </a:lnTo>
                    <a:lnTo>
                      <a:pt x="179" y="152"/>
                    </a:lnTo>
                    <a:lnTo>
                      <a:pt x="171" y="161"/>
                    </a:lnTo>
                    <a:lnTo>
                      <a:pt x="162" y="171"/>
                    </a:lnTo>
                    <a:lnTo>
                      <a:pt x="152" y="181"/>
                    </a:lnTo>
                    <a:lnTo>
                      <a:pt x="140" y="191"/>
                    </a:lnTo>
                    <a:lnTo>
                      <a:pt x="127" y="200"/>
                    </a:lnTo>
                    <a:lnTo>
                      <a:pt x="113" y="208"/>
                    </a:lnTo>
                    <a:lnTo>
                      <a:pt x="97" y="214"/>
                    </a:lnTo>
                    <a:lnTo>
                      <a:pt x="82" y="217"/>
                    </a:lnTo>
                    <a:lnTo>
                      <a:pt x="66" y="216"/>
                    </a:lnTo>
                    <a:lnTo>
                      <a:pt x="49" y="211"/>
                    </a:lnTo>
                    <a:lnTo>
                      <a:pt x="32" y="202"/>
                    </a:lnTo>
                    <a:lnTo>
                      <a:pt x="17" y="188"/>
                    </a:lnTo>
                    <a:lnTo>
                      <a:pt x="0" y="16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81" name=""/>
              <p:cNvSpPr/>
              <p:nvPr/>
            </p:nvSpPr>
            <p:spPr>
              <a:xfrm>
                <a:off x="7569360" y="4915080"/>
                <a:ext cx="122040" cy="207720"/>
              </a:xfrm>
              <a:custGeom>
                <a:avLst/>
                <a:gdLst/>
                <a:ahLst/>
                <a:rect l="l" t="t" r="r" b="b"/>
                <a:pathLst>
                  <a:path w="77" h="131">
                    <a:moveTo>
                      <a:pt x="77" y="111"/>
                    </a:moveTo>
                    <a:lnTo>
                      <a:pt x="70" y="114"/>
                    </a:lnTo>
                    <a:lnTo>
                      <a:pt x="53" y="122"/>
                    </a:lnTo>
                    <a:lnTo>
                      <a:pt x="32" y="129"/>
                    </a:lnTo>
                    <a:lnTo>
                      <a:pt x="12" y="131"/>
                    </a:lnTo>
                    <a:lnTo>
                      <a:pt x="0" y="123"/>
                    </a:lnTo>
                    <a:lnTo>
                      <a:pt x="0" y="102"/>
                    </a:lnTo>
                    <a:lnTo>
                      <a:pt x="18" y="63"/>
                    </a:lnTo>
                    <a:lnTo>
                      <a:pt x="60" y="0"/>
                    </a:lnTo>
                    <a:lnTo>
                      <a:pt x="55" y="7"/>
                    </a:lnTo>
                    <a:lnTo>
                      <a:pt x="42" y="25"/>
                    </a:lnTo>
                    <a:lnTo>
                      <a:pt x="27" y="48"/>
                    </a:lnTo>
                    <a:lnTo>
                      <a:pt x="14" y="75"/>
                    </a:lnTo>
                    <a:lnTo>
                      <a:pt x="8" y="99"/>
                    </a:lnTo>
                    <a:lnTo>
                      <a:pt x="13" y="115"/>
                    </a:lnTo>
                    <a:lnTo>
                      <a:pt x="34" y="121"/>
                    </a:lnTo>
                    <a:lnTo>
                      <a:pt x="77" y="111"/>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82" name=""/>
              <p:cNvSpPr/>
              <p:nvPr/>
            </p:nvSpPr>
            <p:spPr>
              <a:xfrm>
                <a:off x="7790040" y="3938760"/>
                <a:ext cx="120600" cy="45720"/>
              </a:xfrm>
              <a:custGeom>
                <a:avLst/>
                <a:gdLst/>
                <a:ahLst/>
                <a:rect l="l" t="t" r="r" b="b"/>
                <a:pathLst>
                  <a:path w="76" h="29">
                    <a:moveTo>
                      <a:pt x="0" y="0"/>
                    </a:moveTo>
                    <a:lnTo>
                      <a:pt x="0" y="2"/>
                    </a:lnTo>
                    <a:lnTo>
                      <a:pt x="1" y="7"/>
                    </a:lnTo>
                    <a:lnTo>
                      <a:pt x="3" y="13"/>
                    </a:lnTo>
                    <a:lnTo>
                      <a:pt x="8" y="20"/>
                    </a:lnTo>
                    <a:lnTo>
                      <a:pt x="17" y="26"/>
                    </a:lnTo>
                    <a:lnTo>
                      <a:pt x="30" y="29"/>
                    </a:lnTo>
                    <a:lnTo>
                      <a:pt x="50" y="29"/>
                    </a:lnTo>
                    <a:lnTo>
                      <a:pt x="76" y="25"/>
                    </a:lnTo>
                    <a:lnTo>
                      <a:pt x="73" y="25"/>
                    </a:lnTo>
                    <a:lnTo>
                      <a:pt x="64" y="26"/>
                    </a:lnTo>
                    <a:lnTo>
                      <a:pt x="51" y="26"/>
                    </a:lnTo>
                    <a:lnTo>
                      <a:pt x="37" y="26"/>
                    </a:lnTo>
                    <a:lnTo>
                      <a:pt x="22" y="23"/>
                    </a:lnTo>
                    <a:lnTo>
                      <a:pt x="10" y="19"/>
                    </a:lnTo>
                    <a:lnTo>
                      <a:pt x="2" y="11"/>
                    </a:lnTo>
                    <a:lnTo>
                      <a:pt x="0" y="0"/>
                    </a:lnTo>
                    <a:close/>
                  </a:path>
                </a:pathLst>
              </a:custGeom>
              <a:solidFill>
                <a:srgbClr val="000000"/>
              </a:solidFill>
              <a:ln w="0">
                <a:noFill/>
              </a:ln>
            </p:spPr>
            <p:style>
              <a:lnRef idx="0"/>
              <a:fillRef idx="0"/>
              <a:effectRef idx="0"/>
              <a:fontRef idx="minor"/>
            </p:style>
            <p:txBody>
              <a:bodyPr lIns="90000" rIns="90000" tIns="-1080" bIns="-1080" anchor="t">
                <a:noAutofit/>
              </a:bodyPr>
              <a:p>
                <a:endParaRPr b="0" lang="en-US" sz="2400" strike="noStrike" u="none">
                  <a:solidFill>
                    <a:srgbClr val="ffffff"/>
                  </a:solidFill>
                  <a:effectLst/>
                  <a:uFillTx/>
                  <a:latin typeface="Times New Roman"/>
                </a:endParaRPr>
              </a:p>
            </p:txBody>
          </p:sp>
          <p:sp>
            <p:nvSpPr>
              <p:cNvPr id="283" name=""/>
              <p:cNvSpPr/>
              <p:nvPr/>
            </p:nvSpPr>
            <p:spPr>
              <a:xfrm>
                <a:off x="7516800" y="3645000"/>
                <a:ext cx="106200" cy="133200"/>
              </a:xfrm>
              <a:custGeom>
                <a:avLst/>
                <a:gdLst/>
                <a:ahLst/>
                <a:rect l="l" t="t" r="r" b="b"/>
                <a:pathLst>
                  <a:path w="67" h="84">
                    <a:moveTo>
                      <a:pt x="67" y="0"/>
                    </a:moveTo>
                    <a:lnTo>
                      <a:pt x="63" y="1"/>
                    </a:lnTo>
                    <a:lnTo>
                      <a:pt x="53" y="5"/>
                    </a:lnTo>
                    <a:lnTo>
                      <a:pt x="38" y="10"/>
                    </a:lnTo>
                    <a:lnTo>
                      <a:pt x="24" y="18"/>
                    </a:lnTo>
                    <a:lnTo>
                      <a:pt x="10" y="31"/>
                    </a:lnTo>
                    <a:lnTo>
                      <a:pt x="1" y="45"/>
                    </a:lnTo>
                    <a:lnTo>
                      <a:pt x="0" y="63"/>
                    </a:lnTo>
                    <a:lnTo>
                      <a:pt x="9" y="84"/>
                    </a:lnTo>
                    <a:lnTo>
                      <a:pt x="8" y="82"/>
                    </a:lnTo>
                    <a:lnTo>
                      <a:pt x="6" y="76"/>
                    </a:lnTo>
                    <a:lnTo>
                      <a:pt x="4" y="66"/>
                    </a:lnTo>
                    <a:lnTo>
                      <a:pt x="5" y="55"/>
                    </a:lnTo>
                    <a:lnTo>
                      <a:pt x="9" y="42"/>
                    </a:lnTo>
                    <a:lnTo>
                      <a:pt x="20" y="28"/>
                    </a:lnTo>
                    <a:lnTo>
                      <a:pt x="39" y="14"/>
                    </a:lnTo>
                    <a:lnTo>
                      <a:pt x="67"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84" name=""/>
              <p:cNvSpPr/>
              <p:nvPr/>
            </p:nvSpPr>
            <p:spPr>
              <a:xfrm>
                <a:off x="8099280" y="3849840"/>
                <a:ext cx="81000" cy="177480"/>
              </a:xfrm>
              <a:custGeom>
                <a:avLst/>
                <a:gdLst/>
                <a:ahLst/>
                <a:rect l="l" t="t" r="r" b="b"/>
                <a:pathLst>
                  <a:path w="51" h="112">
                    <a:moveTo>
                      <a:pt x="38" y="0"/>
                    </a:moveTo>
                    <a:lnTo>
                      <a:pt x="40" y="4"/>
                    </a:lnTo>
                    <a:lnTo>
                      <a:pt x="45" y="18"/>
                    </a:lnTo>
                    <a:lnTo>
                      <a:pt x="49" y="36"/>
                    </a:lnTo>
                    <a:lnTo>
                      <a:pt x="51" y="57"/>
                    </a:lnTo>
                    <a:lnTo>
                      <a:pt x="50" y="78"/>
                    </a:lnTo>
                    <a:lnTo>
                      <a:pt x="42" y="96"/>
                    </a:lnTo>
                    <a:lnTo>
                      <a:pt x="27" y="109"/>
                    </a:lnTo>
                    <a:lnTo>
                      <a:pt x="0" y="112"/>
                    </a:lnTo>
                    <a:lnTo>
                      <a:pt x="3" y="111"/>
                    </a:lnTo>
                    <a:lnTo>
                      <a:pt x="11" y="107"/>
                    </a:lnTo>
                    <a:lnTo>
                      <a:pt x="22" y="102"/>
                    </a:lnTo>
                    <a:lnTo>
                      <a:pt x="33" y="91"/>
                    </a:lnTo>
                    <a:lnTo>
                      <a:pt x="42" y="77"/>
                    </a:lnTo>
                    <a:lnTo>
                      <a:pt x="48" y="57"/>
                    </a:lnTo>
                    <a:lnTo>
                      <a:pt x="47" y="31"/>
                    </a:lnTo>
                    <a:lnTo>
                      <a:pt x="38"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85" name=""/>
              <p:cNvSpPr/>
              <p:nvPr/>
            </p:nvSpPr>
            <p:spPr>
              <a:xfrm>
                <a:off x="8237520" y="4397400"/>
                <a:ext cx="88920" cy="123840"/>
              </a:xfrm>
              <a:custGeom>
                <a:avLst/>
                <a:gdLst/>
                <a:ahLst/>
                <a:rect l="l" t="t" r="r" b="b"/>
                <a:pathLst>
                  <a:path w="56" h="78">
                    <a:moveTo>
                      <a:pt x="0" y="77"/>
                    </a:moveTo>
                    <a:lnTo>
                      <a:pt x="3" y="77"/>
                    </a:lnTo>
                    <a:lnTo>
                      <a:pt x="8" y="78"/>
                    </a:lnTo>
                    <a:lnTo>
                      <a:pt x="17" y="77"/>
                    </a:lnTo>
                    <a:lnTo>
                      <a:pt x="27" y="72"/>
                    </a:lnTo>
                    <a:lnTo>
                      <a:pt x="36" y="63"/>
                    </a:lnTo>
                    <a:lnTo>
                      <a:pt x="46" y="50"/>
                    </a:lnTo>
                    <a:lnTo>
                      <a:pt x="53" y="29"/>
                    </a:lnTo>
                    <a:lnTo>
                      <a:pt x="56" y="0"/>
                    </a:lnTo>
                    <a:lnTo>
                      <a:pt x="56" y="3"/>
                    </a:lnTo>
                    <a:lnTo>
                      <a:pt x="54" y="11"/>
                    </a:lnTo>
                    <a:lnTo>
                      <a:pt x="52" y="22"/>
                    </a:lnTo>
                    <a:lnTo>
                      <a:pt x="46" y="35"/>
                    </a:lnTo>
                    <a:lnTo>
                      <a:pt x="40" y="49"/>
                    </a:lnTo>
                    <a:lnTo>
                      <a:pt x="29" y="61"/>
                    </a:lnTo>
                    <a:lnTo>
                      <a:pt x="16" y="71"/>
                    </a:lnTo>
                    <a:lnTo>
                      <a:pt x="0" y="7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86" name=""/>
              <p:cNvSpPr/>
              <p:nvPr/>
            </p:nvSpPr>
            <p:spPr>
              <a:xfrm>
                <a:off x="8259840" y="4700520"/>
                <a:ext cx="73080" cy="93600"/>
              </a:xfrm>
              <a:custGeom>
                <a:avLst/>
                <a:gdLst/>
                <a:ahLst/>
                <a:rect l="l" t="t" r="r" b="b"/>
                <a:pathLst>
                  <a:path w="46" h="59">
                    <a:moveTo>
                      <a:pt x="0" y="0"/>
                    </a:moveTo>
                    <a:lnTo>
                      <a:pt x="0" y="2"/>
                    </a:lnTo>
                    <a:lnTo>
                      <a:pt x="2" y="8"/>
                    </a:lnTo>
                    <a:lnTo>
                      <a:pt x="5" y="16"/>
                    </a:lnTo>
                    <a:lnTo>
                      <a:pt x="10" y="26"/>
                    </a:lnTo>
                    <a:lnTo>
                      <a:pt x="15" y="36"/>
                    </a:lnTo>
                    <a:lnTo>
                      <a:pt x="24" y="46"/>
                    </a:lnTo>
                    <a:lnTo>
                      <a:pt x="33" y="54"/>
                    </a:lnTo>
                    <a:lnTo>
                      <a:pt x="46" y="59"/>
                    </a:lnTo>
                    <a:lnTo>
                      <a:pt x="43" y="58"/>
                    </a:lnTo>
                    <a:lnTo>
                      <a:pt x="39" y="52"/>
                    </a:lnTo>
                    <a:lnTo>
                      <a:pt x="33" y="46"/>
                    </a:lnTo>
                    <a:lnTo>
                      <a:pt x="26" y="38"/>
                    </a:lnTo>
                    <a:lnTo>
                      <a:pt x="18" y="28"/>
                    </a:lnTo>
                    <a:lnTo>
                      <a:pt x="10" y="18"/>
                    </a:lnTo>
                    <a:lnTo>
                      <a:pt x="3" y="9"/>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87" name=""/>
              <p:cNvSpPr/>
              <p:nvPr/>
            </p:nvSpPr>
            <p:spPr>
              <a:xfrm>
                <a:off x="8140680" y="4164120"/>
                <a:ext cx="50760" cy="79200"/>
              </a:xfrm>
              <a:custGeom>
                <a:avLst/>
                <a:gdLst/>
                <a:ahLst/>
                <a:rect l="l" t="t" r="r" b="b"/>
                <a:pathLst>
                  <a:path w="32" h="50">
                    <a:moveTo>
                      <a:pt x="0" y="49"/>
                    </a:moveTo>
                    <a:lnTo>
                      <a:pt x="4" y="50"/>
                    </a:lnTo>
                    <a:lnTo>
                      <a:pt x="13" y="47"/>
                    </a:lnTo>
                    <a:lnTo>
                      <a:pt x="24" y="32"/>
                    </a:lnTo>
                    <a:lnTo>
                      <a:pt x="32" y="0"/>
                    </a:lnTo>
                    <a:lnTo>
                      <a:pt x="30" y="7"/>
                    </a:lnTo>
                    <a:lnTo>
                      <a:pt x="22" y="24"/>
                    </a:lnTo>
                    <a:lnTo>
                      <a:pt x="12" y="40"/>
                    </a:lnTo>
                    <a:lnTo>
                      <a:pt x="0" y="49"/>
                    </a:lnTo>
                    <a:close/>
                  </a:path>
                </a:pathLst>
              </a:custGeom>
              <a:solidFill>
                <a:srgbClr val="000000"/>
              </a:solidFill>
              <a:ln w="0">
                <a:noFill/>
              </a:ln>
            </p:spPr>
            <p:style>
              <a:lnRef idx="0"/>
              <a:fillRef idx="0"/>
              <a:effectRef idx="0"/>
              <a:fontRef idx="minor"/>
            </p:style>
            <p:txBody>
              <a:bodyPr lIns="90000" rIns="90000" tIns="32400" bIns="32400" anchor="t">
                <a:noAutofit/>
              </a:bodyPr>
              <a:p>
                <a:endParaRPr b="0" lang="en-US" sz="2400" strike="noStrike" u="none">
                  <a:solidFill>
                    <a:srgbClr val="ffffff"/>
                  </a:solidFill>
                  <a:effectLst/>
                  <a:uFillTx/>
                  <a:latin typeface="Times New Roman"/>
                </a:endParaRPr>
              </a:p>
            </p:txBody>
          </p:sp>
          <p:sp>
            <p:nvSpPr>
              <p:cNvPr id="288" name=""/>
              <p:cNvSpPr/>
              <p:nvPr/>
            </p:nvSpPr>
            <p:spPr>
              <a:xfrm>
                <a:off x="7750080" y="4303800"/>
                <a:ext cx="216000" cy="71280"/>
              </a:xfrm>
              <a:custGeom>
                <a:avLst/>
                <a:gdLst/>
                <a:ahLst/>
                <a:rect l="l" t="t" r="r" b="b"/>
                <a:pathLst>
                  <a:path w="136" h="45">
                    <a:moveTo>
                      <a:pt x="0" y="9"/>
                    </a:moveTo>
                    <a:lnTo>
                      <a:pt x="2" y="13"/>
                    </a:lnTo>
                    <a:lnTo>
                      <a:pt x="10" y="22"/>
                    </a:lnTo>
                    <a:lnTo>
                      <a:pt x="21" y="32"/>
                    </a:lnTo>
                    <a:lnTo>
                      <a:pt x="37" y="41"/>
                    </a:lnTo>
                    <a:lnTo>
                      <a:pt x="56" y="45"/>
                    </a:lnTo>
                    <a:lnTo>
                      <a:pt x="80" y="42"/>
                    </a:lnTo>
                    <a:lnTo>
                      <a:pt x="107" y="28"/>
                    </a:lnTo>
                    <a:lnTo>
                      <a:pt x="136" y="0"/>
                    </a:lnTo>
                    <a:lnTo>
                      <a:pt x="131" y="2"/>
                    </a:lnTo>
                    <a:lnTo>
                      <a:pt x="119" y="4"/>
                    </a:lnTo>
                    <a:lnTo>
                      <a:pt x="102" y="7"/>
                    </a:lnTo>
                    <a:lnTo>
                      <a:pt x="81" y="9"/>
                    </a:lnTo>
                    <a:lnTo>
                      <a:pt x="58" y="13"/>
                    </a:lnTo>
                    <a:lnTo>
                      <a:pt x="36" y="14"/>
                    </a:lnTo>
                    <a:lnTo>
                      <a:pt x="16" y="13"/>
                    </a:lnTo>
                    <a:lnTo>
                      <a:pt x="0" y="9"/>
                    </a:lnTo>
                    <a:close/>
                  </a:path>
                </a:pathLst>
              </a:custGeom>
              <a:solidFill>
                <a:srgbClr val="fff9f9"/>
              </a:solidFill>
              <a:ln w="0">
                <a:noFill/>
              </a:ln>
            </p:spPr>
            <p:style>
              <a:lnRef idx="0"/>
              <a:fillRef idx="0"/>
              <a:effectRef idx="0"/>
              <a:fontRef idx="minor"/>
            </p:style>
            <p:txBody>
              <a:bodyPr lIns="90000" rIns="90000" tIns="24480" bIns="24480" anchor="t">
                <a:noAutofit/>
              </a:bodyPr>
              <a:p>
                <a:endParaRPr b="0" lang="en-US" sz="2400" strike="noStrike" u="none">
                  <a:solidFill>
                    <a:srgbClr val="ffffff"/>
                  </a:solidFill>
                  <a:effectLst/>
                  <a:uFillTx/>
                  <a:latin typeface="Times New Roman"/>
                </a:endParaRPr>
              </a:p>
            </p:txBody>
          </p:sp>
          <p:sp>
            <p:nvSpPr>
              <p:cNvPr id="289" name=""/>
              <p:cNvSpPr/>
              <p:nvPr/>
            </p:nvSpPr>
            <p:spPr>
              <a:xfrm>
                <a:off x="7440480" y="4297320"/>
                <a:ext cx="131760" cy="61920"/>
              </a:xfrm>
              <a:custGeom>
                <a:avLst/>
                <a:gdLst/>
                <a:ahLst/>
                <a:rect l="l" t="t" r="r" b="b"/>
                <a:pathLst>
                  <a:path w="83" h="39">
                    <a:moveTo>
                      <a:pt x="0" y="18"/>
                    </a:moveTo>
                    <a:lnTo>
                      <a:pt x="2" y="18"/>
                    </a:lnTo>
                    <a:lnTo>
                      <a:pt x="10" y="18"/>
                    </a:lnTo>
                    <a:lnTo>
                      <a:pt x="21" y="17"/>
                    </a:lnTo>
                    <a:lnTo>
                      <a:pt x="34" y="16"/>
                    </a:lnTo>
                    <a:lnTo>
                      <a:pt x="48" y="13"/>
                    </a:lnTo>
                    <a:lnTo>
                      <a:pt x="62" y="10"/>
                    </a:lnTo>
                    <a:lnTo>
                      <a:pt x="74" y="6"/>
                    </a:lnTo>
                    <a:lnTo>
                      <a:pt x="83" y="0"/>
                    </a:lnTo>
                    <a:lnTo>
                      <a:pt x="82" y="3"/>
                    </a:lnTo>
                    <a:lnTo>
                      <a:pt x="80" y="11"/>
                    </a:lnTo>
                    <a:lnTo>
                      <a:pt x="75" y="20"/>
                    </a:lnTo>
                    <a:lnTo>
                      <a:pt x="67" y="30"/>
                    </a:lnTo>
                    <a:lnTo>
                      <a:pt x="57" y="37"/>
                    </a:lnTo>
                    <a:lnTo>
                      <a:pt x="43" y="39"/>
                    </a:lnTo>
                    <a:lnTo>
                      <a:pt x="23" y="33"/>
                    </a:lnTo>
                    <a:lnTo>
                      <a:pt x="0" y="18"/>
                    </a:lnTo>
                    <a:close/>
                  </a:path>
                </a:pathLst>
              </a:custGeom>
              <a:solidFill>
                <a:srgbClr val="fff9f9"/>
              </a:solidFill>
              <a:ln w="0">
                <a:noFill/>
              </a:ln>
            </p:spPr>
            <p:style>
              <a:lnRef idx="0"/>
              <a:fillRef idx="0"/>
              <a:effectRef idx="0"/>
              <a:fontRef idx="minor"/>
            </p:style>
            <p:txBody>
              <a:bodyPr lIns="90000" rIns="90000" tIns="15120" bIns="15120" anchor="t">
                <a:noAutofit/>
              </a:bodyPr>
              <a:p>
                <a:endParaRPr b="0" lang="en-US" sz="2400" strike="noStrike" u="none">
                  <a:solidFill>
                    <a:srgbClr val="ffffff"/>
                  </a:solidFill>
                  <a:effectLst/>
                  <a:uFillTx/>
                  <a:latin typeface="Times New Roman"/>
                </a:endParaRPr>
              </a:p>
            </p:txBody>
          </p:sp>
          <p:sp>
            <p:nvSpPr>
              <p:cNvPr id="290" name=""/>
              <p:cNvSpPr/>
              <p:nvPr/>
            </p:nvSpPr>
            <p:spPr>
              <a:xfrm>
                <a:off x="8348760" y="4813200"/>
                <a:ext cx="304560" cy="96840"/>
              </a:xfrm>
              <a:custGeom>
                <a:avLst/>
                <a:gdLst/>
                <a:ahLst/>
                <a:rect l="l" t="t" r="r" b="b"/>
                <a:pathLst>
                  <a:path w="192" h="61">
                    <a:moveTo>
                      <a:pt x="0" y="0"/>
                    </a:moveTo>
                    <a:lnTo>
                      <a:pt x="1" y="2"/>
                    </a:lnTo>
                    <a:lnTo>
                      <a:pt x="3" y="3"/>
                    </a:lnTo>
                    <a:lnTo>
                      <a:pt x="8" y="5"/>
                    </a:lnTo>
                    <a:lnTo>
                      <a:pt x="13" y="8"/>
                    </a:lnTo>
                    <a:lnTo>
                      <a:pt x="20" y="13"/>
                    </a:lnTo>
                    <a:lnTo>
                      <a:pt x="29" y="17"/>
                    </a:lnTo>
                    <a:lnTo>
                      <a:pt x="39" y="22"/>
                    </a:lnTo>
                    <a:lnTo>
                      <a:pt x="51" y="27"/>
                    </a:lnTo>
                    <a:lnTo>
                      <a:pt x="64" y="32"/>
                    </a:lnTo>
                    <a:lnTo>
                      <a:pt x="78" y="37"/>
                    </a:lnTo>
                    <a:lnTo>
                      <a:pt x="94" y="42"/>
                    </a:lnTo>
                    <a:lnTo>
                      <a:pt x="112" y="46"/>
                    </a:lnTo>
                    <a:lnTo>
                      <a:pt x="130" y="50"/>
                    </a:lnTo>
                    <a:lnTo>
                      <a:pt x="149" y="53"/>
                    </a:lnTo>
                    <a:lnTo>
                      <a:pt x="170" y="56"/>
                    </a:lnTo>
                    <a:lnTo>
                      <a:pt x="192" y="57"/>
                    </a:lnTo>
                    <a:lnTo>
                      <a:pt x="190" y="57"/>
                    </a:lnTo>
                    <a:lnTo>
                      <a:pt x="186" y="59"/>
                    </a:lnTo>
                    <a:lnTo>
                      <a:pt x="180" y="60"/>
                    </a:lnTo>
                    <a:lnTo>
                      <a:pt x="171" y="60"/>
                    </a:lnTo>
                    <a:lnTo>
                      <a:pt x="161" y="61"/>
                    </a:lnTo>
                    <a:lnTo>
                      <a:pt x="150" y="61"/>
                    </a:lnTo>
                    <a:lnTo>
                      <a:pt x="137" y="61"/>
                    </a:lnTo>
                    <a:lnTo>
                      <a:pt x="123" y="60"/>
                    </a:lnTo>
                    <a:lnTo>
                      <a:pt x="109" y="57"/>
                    </a:lnTo>
                    <a:lnTo>
                      <a:pt x="93" y="55"/>
                    </a:lnTo>
                    <a:lnTo>
                      <a:pt x="76" y="51"/>
                    </a:lnTo>
                    <a:lnTo>
                      <a:pt x="60" y="44"/>
                    </a:lnTo>
                    <a:lnTo>
                      <a:pt x="45" y="36"/>
                    </a:lnTo>
                    <a:lnTo>
                      <a:pt x="29" y="26"/>
                    </a:lnTo>
                    <a:lnTo>
                      <a:pt x="14" y="15"/>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91" name=""/>
              <p:cNvSpPr/>
              <p:nvPr/>
            </p:nvSpPr>
            <p:spPr>
              <a:xfrm>
                <a:off x="8310600" y="5000760"/>
                <a:ext cx="276120" cy="879480"/>
              </a:xfrm>
              <a:custGeom>
                <a:avLst/>
                <a:gdLst/>
                <a:ahLst/>
                <a:rect l="l" t="t" r="r" b="b"/>
                <a:pathLst>
                  <a:path w="174" h="554">
                    <a:moveTo>
                      <a:pt x="174" y="0"/>
                    </a:moveTo>
                    <a:lnTo>
                      <a:pt x="171" y="3"/>
                    </a:lnTo>
                    <a:lnTo>
                      <a:pt x="163" y="12"/>
                    </a:lnTo>
                    <a:lnTo>
                      <a:pt x="150" y="26"/>
                    </a:lnTo>
                    <a:lnTo>
                      <a:pt x="135" y="45"/>
                    </a:lnTo>
                    <a:lnTo>
                      <a:pt x="117" y="67"/>
                    </a:lnTo>
                    <a:lnTo>
                      <a:pt x="97" y="94"/>
                    </a:lnTo>
                    <a:lnTo>
                      <a:pt x="76" y="123"/>
                    </a:lnTo>
                    <a:lnTo>
                      <a:pt x="57" y="154"/>
                    </a:lnTo>
                    <a:lnTo>
                      <a:pt x="39" y="189"/>
                    </a:lnTo>
                    <a:lnTo>
                      <a:pt x="24" y="224"/>
                    </a:lnTo>
                    <a:lnTo>
                      <a:pt x="11" y="259"/>
                    </a:lnTo>
                    <a:lnTo>
                      <a:pt x="4" y="296"/>
                    </a:lnTo>
                    <a:lnTo>
                      <a:pt x="0" y="332"/>
                    </a:lnTo>
                    <a:lnTo>
                      <a:pt x="5" y="368"/>
                    </a:lnTo>
                    <a:lnTo>
                      <a:pt x="15" y="401"/>
                    </a:lnTo>
                    <a:lnTo>
                      <a:pt x="34" y="434"/>
                    </a:lnTo>
                    <a:lnTo>
                      <a:pt x="36" y="436"/>
                    </a:lnTo>
                    <a:lnTo>
                      <a:pt x="39" y="444"/>
                    </a:lnTo>
                    <a:lnTo>
                      <a:pt x="44" y="455"/>
                    </a:lnTo>
                    <a:lnTo>
                      <a:pt x="48" y="470"/>
                    </a:lnTo>
                    <a:lnTo>
                      <a:pt x="51" y="489"/>
                    </a:lnTo>
                    <a:lnTo>
                      <a:pt x="50" y="509"/>
                    </a:lnTo>
                    <a:lnTo>
                      <a:pt x="42" y="530"/>
                    </a:lnTo>
                    <a:lnTo>
                      <a:pt x="28" y="554"/>
                    </a:lnTo>
                    <a:lnTo>
                      <a:pt x="31" y="549"/>
                    </a:lnTo>
                    <a:lnTo>
                      <a:pt x="37" y="538"/>
                    </a:lnTo>
                    <a:lnTo>
                      <a:pt x="46" y="521"/>
                    </a:lnTo>
                    <a:lnTo>
                      <a:pt x="54" y="499"/>
                    </a:lnTo>
                    <a:lnTo>
                      <a:pt x="59" y="473"/>
                    </a:lnTo>
                    <a:lnTo>
                      <a:pt x="59" y="445"/>
                    </a:lnTo>
                    <a:lnTo>
                      <a:pt x="52" y="416"/>
                    </a:lnTo>
                    <a:lnTo>
                      <a:pt x="36" y="386"/>
                    </a:lnTo>
                    <a:lnTo>
                      <a:pt x="35" y="385"/>
                    </a:lnTo>
                    <a:lnTo>
                      <a:pt x="33" y="379"/>
                    </a:lnTo>
                    <a:lnTo>
                      <a:pt x="31" y="372"/>
                    </a:lnTo>
                    <a:lnTo>
                      <a:pt x="28" y="361"/>
                    </a:lnTo>
                    <a:lnTo>
                      <a:pt x="25" y="348"/>
                    </a:lnTo>
                    <a:lnTo>
                      <a:pt x="24" y="330"/>
                    </a:lnTo>
                    <a:lnTo>
                      <a:pt x="24" y="311"/>
                    </a:lnTo>
                    <a:lnTo>
                      <a:pt x="25" y="287"/>
                    </a:lnTo>
                    <a:lnTo>
                      <a:pt x="29" y="262"/>
                    </a:lnTo>
                    <a:lnTo>
                      <a:pt x="37" y="233"/>
                    </a:lnTo>
                    <a:lnTo>
                      <a:pt x="47" y="201"/>
                    </a:lnTo>
                    <a:lnTo>
                      <a:pt x="63" y="167"/>
                    </a:lnTo>
                    <a:lnTo>
                      <a:pt x="82" y="130"/>
                    </a:lnTo>
                    <a:lnTo>
                      <a:pt x="107" y="89"/>
                    </a:lnTo>
                    <a:lnTo>
                      <a:pt x="137" y="46"/>
                    </a:lnTo>
                    <a:lnTo>
                      <a:pt x="17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92" name=""/>
              <p:cNvSpPr/>
              <p:nvPr/>
            </p:nvSpPr>
            <p:spPr>
              <a:xfrm>
                <a:off x="8653320" y="4929120"/>
                <a:ext cx="328680" cy="374760"/>
              </a:xfrm>
              <a:custGeom>
                <a:avLst/>
                <a:gdLst/>
                <a:ahLst/>
                <a:rect l="l" t="t" r="r" b="b"/>
                <a:pathLst>
                  <a:path w="207" h="236">
                    <a:moveTo>
                      <a:pt x="0" y="15"/>
                    </a:moveTo>
                    <a:lnTo>
                      <a:pt x="1" y="14"/>
                    </a:lnTo>
                    <a:lnTo>
                      <a:pt x="5" y="11"/>
                    </a:lnTo>
                    <a:lnTo>
                      <a:pt x="13" y="8"/>
                    </a:lnTo>
                    <a:lnTo>
                      <a:pt x="22" y="5"/>
                    </a:lnTo>
                    <a:lnTo>
                      <a:pt x="33" y="1"/>
                    </a:lnTo>
                    <a:lnTo>
                      <a:pt x="45" y="0"/>
                    </a:lnTo>
                    <a:lnTo>
                      <a:pt x="60" y="1"/>
                    </a:lnTo>
                    <a:lnTo>
                      <a:pt x="76" y="6"/>
                    </a:lnTo>
                    <a:lnTo>
                      <a:pt x="93" y="14"/>
                    </a:lnTo>
                    <a:lnTo>
                      <a:pt x="109" y="26"/>
                    </a:lnTo>
                    <a:lnTo>
                      <a:pt x="126" y="43"/>
                    </a:lnTo>
                    <a:lnTo>
                      <a:pt x="144" y="66"/>
                    </a:lnTo>
                    <a:lnTo>
                      <a:pt x="161" y="97"/>
                    </a:lnTo>
                    <a:lnTo>
                      <a:pt x="177" y="134"/>
                    </a:lnTo>
                    <a:lnTo>
                      <a:pt x="192" y="181"/>
                    </a:lnTo>
                    <a:lnTo>
                      <a:pt x="207" y="236"/>
                    </a:lnTo>
                    <a:lnTo>
                      <a:pt x="206" y="233"/>
                    </a:lnTo>
                    <a:lnTo>
                      <a:pt x="202" y="224"/>
                    </a:lnTo>
                    <a:lnTo>
                      <a:pt x="196" y="209"/>
                    </a:lnTo>
                    <a:lnTo>
                      <a:pt x="188" y="190"/>
                    </a:lnTo>
                    <a:lnTo>
                      <a:pt x="179" y="169"/>
                    </a:lnTo>
                    <a:lnTo>
                      <a:pt x="168" y="146"/>
                    </a:lnTo>
                    <a:lnTo>
                      <a:pt x="154" y="121"/>
                    </a:lnTo>
                    <a:lnTo>
                      <a:pt x="141" y="96"/>
                    </a:lnTo>
                    <a:lnTo>
                      <a:pt x="125" y="72"/>
                    </a:lnTo>
                    <a:lnTo>
                      <a:pt x="108" y="50"/>
                    </a:lnTo>
                    <a:lnTo>
                      <a:pt x="91" y="31"/>
                    </a:lnTo>
                    <a:lnTo>
                      <a:pt x="74" y="16"/>
                    </a:lnTo>
                    <a:lnTo>
                      <a:pt x="56" y="6"/>
                    </a:lnTo>
                    <a:lnTo>
                      <a:pt x="37" y="1"/>
                    </a:lnTo>
                    <a:lnTo>
                      <a:pt x="19" y="5"/>
                    </a:lnTo>
                    <a:lnTo>
                      <a:pt x="0" y="1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93" name=""/>
              <p:cNvSpPr/>
              <p:nvPr/>
            </p:nvSpPr>
            <p:spPr>
              <a:xfrm>
                <a:off x="7353360" y="4943520"/>
                <a:ext cx="204840" cy="84240"/>
              </a:xfrm>
              <a:custGeom>
                <a:avLst/>
                <a:gdLst/>
                <a:ahLst/>
                <a:rect l="l" t="t" r="r" b="b"/>
                <a:pathLst>
                  <a:path w="129" h="53">
                    <a:moveTo>
                      <a:pt x="129" y="0"/>
                    </a:moveTo>
                    <a:lnTo>
                      <a:pt x="126" y="2"/>
                    </a:lnTo>
                    <a:lnTo>
                      <a:pt x="117" y="9"/>
                    </a:lnTo>
                    <a:lnTo>
                      <a:pt x="102" y="19"/>
                    </a:lnTo>
                    <a:lnTo>
                      <a:pt x="84" y="29"/>
                    </a:lnTo>
                    <a:lnTo>
                      <a:pt x="64" y="39"/>
                    </a:lnTo>
                    <a:lnTo>
                      <a:pt x="41" y="48"/>
                    </a:lnTo>
                    <a:lnTo>
                      <a:pt x="20" y="53"/>
                    </a:lnTo>
                    <a:lnTo>
                      <a:pt x="0" y="52"/>
                    </a:lnTo>
                    <a:lnTo>
                      <a:pt x="4" y="50"/>
                    </a:lnTo>
                    <a:lnTo>
                      <a:pt x="17" y="48"/>
                    </a:lnTo>
                    <a:lnTo>
                      <a:pt x="34" y="45"/>
                    </a:lnTo>
                    <a:lnTo>
                      <a:pt x="55" y="39"/>
                    </a:lnTo>
                    <a:lnTo>
                      <a:pt x="77" y="33"/>
                    </a:lnTo>
                    <a:lnTo>
                      <a:pt x="98" y="24"/>
                    </a:lnTo>
                    <a:lnTo>
                      <a:pt x="115" y="12"/>
                    </a:lnTo>
                    <a:lnTo>
                      <a:pt x="129" y="0"/>
                    </a:lnTo>
                    <a:close/>
                  </a:path>
                </a:pathLst>
              </a:custGeom>
              <a:solidFill>
                <a:srgbClr val="000000"/>
              </a:solidFill>
              <a:ln w="0">
                <a:noFill/>
              </a:ln>
            </p:spPr>
            <p:style>
              <a:lnRef idx="0"/>
              <a:fillRef idx="0"/>
              <a:effectRef idx="0"/>
              <a:fontRef idx="minor"/>
            </p:style>
            <p:txBody>
              <a:bodyPr lIns="90000" rIns="90000" tIns="37440" bIns="37440" anchor="t">
                <a:noAutofit/>
              </a:bodyPr>
              <a:p>
                <a:endParaRPr b="0" lang="en-US" sz="2400" strike="noStrike" u="none">
                  <a:solidFill>
                    <a:srgbClr val="ffffff"/>
                  </a:solidFill>
                  <a:effectLst/>
                  <a:uFillTx/>
                  <a:latin typeface="Times New Roman"/>
                </a:endParaRPr>
              </a:p>
            </p:txBody>
          </p:sp>
          <p:sp>
            <p:nvSpPr>
              <p:cNvPr id="294" name=""/>
              <p:cNvSpPr/>
              <p:nvPr/>
            </p:nvSpPr>
            <p:spPr>
              <a:xfrm>
                <a:off x="7056360" y="5005440"/>
                <a:ext cx="370080" cy="561960"/>
              </a:xfrm>
              <a:custGeom>
                <a:avLst/>
                <a:gdLst/>
                <a:ahLst/>
                <a:rect l="l" t="t" r="r" b="b"/>
                <a:pathLst>
                  <a:path w="233" h="354">
                    <a:moveTo>
                      <a:pt x="233" y="2"/>
                    </a:moveTo>
                    <a:lnTo>
                      <a:pt x="227" y="1"/>
                    </a:lnTo>
                    <a:lnTo>
                      <a:pt x="213" y="0"/>
                    </a:lnTo>
                    <a:lnTo>
                      <a:pt x="191" y="1"/>
                    </a:lnTo>
                    <a:lnTo>
                      <a:pt x="167" y="8"/>
                    </a:lnTo>
                    <a:lnTo>
                      <a:pt x="140" y="23"/>
                    </a:lnTo>
                    <a:lnTo>
                      <a:pt x="115" y="47"/>
                    </a:lnTo>
                    <a:lnTo>
                      <a:pt x="93" y="86"/>
                    </a:lnTo>
                    <a:lnTo>
                      <a:pt x="77" y="141"/>
                    </a:lnTo>
                    <a:lnTo>
                      <a:pt x="76" y="148"/>
                    </a:lnTo>
                    <a:lnTo>
                      <a:pt x="73" y="165"/>
                    </a:lnTo>
                    <a:lnTo>
                      <a:pt x="68" y="190"/>
                    </a:lnTo>
                    <a:lnTo>
                      <a:pt x="60" y="222"/>
                    </a:lnTo>
                    <a:lnTo>
                      <a:pt x="49" y="258"/>
                    </a:lnTo>
                    <a:lnTo>
                      <a:pt x="36" y="292"/>
                    </a:lnTo>
                    <a:lnTo>
                      <a:pt x="20" y="326"/>
                    </a:lnTo>
                    <a:lnTo>
                      <a:pt x="0" y="354"/>
                    </a:lnTo>
                    <a:lnTo>
                      <a:pt x="2" y="349"/>
                    </a:lnTo>
                    <a:lnTo>
                      <a:pt x="8" y="336"/>
                    </a:lnTo>
                    <a:lnTo>
                      <a:pt x="17" y="316"/>
                    </a:lnTo>
                    <a:lnTo>
                      <a:pt x="27" y="290"/>
                    </a:lnTo>
                    <a:lnTo>
                      <a:pt x="37" y="261"/>
                    </a:lnTo>
                    <a:lnTo>
                      <a:pt x="46" y="230"/>
                    </a:lnTo>
                    <a:lnTo>
                      <a:pt x="52" y="197"/>
                    </a:lnTo>
                    <a:lnTo>
                      <a:pt x="57" y="167"/>
                    </a:lnTo>
                    <a:lnTo>
                      <a:pt x="57" y="158"/>
                    </a:lnTo>
                    <a:lnTo>
                      <a:pt x="59" y="137"/>
                    </a:lnTo>
                    <a:lnTo>
                      <a:pt x="66" y="107"/>
                    </a:lnTo>
                    <a:lnTo>
                      <a:pt x="79" y="72"/>
                    </a:lnTo>
                    <a:lnTo>
                      <a:pt x="100" y="39"/>
                    </a:lnTo>
                    <a:lnTo>
                      <a:pt x="131" y="14"/>
                    </a:lnTo>
                    <a:lnTo>
                      <a:pt x="175" y="0"/>
                    </a:lnTo>
                    <a:lnTo>
                      <a:pt x="233" y="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95" name=""/>
              <p:cNvSpPr/>
              <p:nvPr/>
            </p:nvSpPr>
            <p:spPr>
              <a:xfrm>
                <a:off x="7259760" y="5141880"/>
                <a:ext cx="93600" cy="326880"/>
              </a:xfrm>
              <a:custGeom>
                <a:avLst/>
                <a:gdLst/>
                <a:ahLst/>
                <a:rect l="l" t="t" r="r" b="b"/>
                <a:pathLst>
                  <a:path w="59" h="206">
                    <a:moveTo>
                      <a:pt x="0" y="206"/>
                    </a:moveTo>
                    <a:lnTo>
                      <a:pt x="4" y="201"/>
                    </a:lnTo>
                    <a:lnTo>
                      <a:pt x="15" y="184"/>
                    </a:lnTo>
                    <a:lnTo>
                      <a:pt x="29" y="159"/>
                    </a:lnTo>
                    <a:lnTo>
                      <a:pt x="43" y="130"/>
                    </a:lnTo>
                    <a:lnTo>
                      <a:pt x="55" y="97"/>
                    </a:lnTo>
                    <a:lnTo>
                      <a:pt x="59" y="62"/>
                    </a:lnTo>
                    <a:lnTo>
                      <a:pt x="53" y="29"/>
                    </a:lnTo>
                    <a:lnTo>
                      <a:pt x="35" y="0"/>
                    </a:lnTo>
                    <a:lnTo>
                      <a:pt x="37" y="6"/>
                    </a:lnTo>
                    <a:lnTo>
                      <a:pt x="40" y="21"/>
                    </a:lnTo>
                    <a:lnTo>
                      <a:pt x="42" y="43"/>
                    </a:lnTo>
                    <a:lnTo>
                      <a:pt x="44" y="71"/>
                    </a:lnTo>
                    <a:lnTo>
                      <a:pt x="42" y="103"/>
                    </a:lnTo>
                    <a:lnTo>
                      <a:pt x="35" y="138"/>
                    </a:lnTo>
                    <a:lnTo>
                      <a:pt x="21" y="173"/>
                    </a:lnTo>
                    <a:lnTo>
                      <a:pt x="0" y="20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96" name=""/>
              <p:cNvSpPr/>
              <p:nvPr/>
            </p:nvSpPr>
            <p:spPr>
              <a:xfrm>
                <a:off x="8767800" y="5100480"/>
                <a:ext cx="139680" cy="951120"/>
              </a:xfrm>
              <a:custGeom>
                <a:avLst/>
                <a:gdLst/>
                <a:ahLst/>
                <a:rect l="l" t="t" r="r" b="b"/>
                <a:pathLst>
                  <a:path w="88" h="599">
                    <a:moveTo>
                      <a:pt x="54" y="0"/>
                    </a:moveTo>
                    <a:lnTo>
                      <a:pt x="56" y="12"/>
                    </a:lnTo>
                    <a:lnTo>
                      <a:pt x="63" y="47"/>
                    </a:lnTo>
                    <a:lnTo>
                      <a:pt x="70" y="101"/>
                    </a:lnTo>
                    <a:lnTo>
                      <a:pt x="74" y="174"/>
                    </a:lnTo>
                    <a:lnTo>
                      <a:pt x="72" y="262"/>
                    </a:lnTo>
                    <a:lnTo>
                      <a:pt x="61" y="364"/>
                    </a:lnTo>
                    <a:lnTo>
                      <a:pt x="39" y="477"/>
                    </a:lnTo>
                    <a:lnTo>
                      <a:pt x="0" y="599"/>
                    </a:lnTo>
                    <a:lnTo>
                      <a:pt x="7" y="583"/>
                    </a:lnTo>
                    <a:lnTo>
                      <a:pt x="23" y="541"/>
                    </a:lnTo>
                    <a:lnTo>
                      <a:pt x="44" y="477"/>
                    </a:lnTo>
                    <a:lnTo>
                      <a:pt x="65" y="394"/>
                    </a:lnTo>
                    <a:lnTo>
                      <a:pt x="81" y="302"/>
                    </a:lnTo>
                    <a:lnTo>
                      <a:pt x="88" y="201"/>
                    </a:lnTo>
                    <a:lnTo>
                      <a:pt x="81" y="98"/>
                    </a:lnTo>
                    <a:lnTo>
                      <a:pt x="5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97" name=""/>
              <p:cNvSpPr/>
              <p:nvPr/>
            </p:nvSpPr>
            <p:spPr>
              <a:xfrm>
                <a:off x="8210520" y="5808600"/>
                <a:ext cx="216000" cy="309600"/>
              </a:xfrm>
              <a:custGeom>
                <a:avLst/>
                <a:gdLst/>
                <a:ahLst/>
                <a:rect l="l" t="t" r="r" b="b"/>
                <a:pathLst>
                  <a:path w="136" h="195">
                    <a:moveTo>
                      <a:pt x="58" y="0"/>
                    </a:moveTo>
                    <a:lnTo>
                      <a:pt x="55" y="1"/>
                    </a:lnTo>
                    <a:lnTo>
                      <a:pt x="51" y="3"/>
                    </a:lnTo>
                    <a:lnTo>
                      <a:pt x="43" y="9"/>
                    </a:lnTo>
                    <a:lnTo>
                      <a:pt x="35" y="16"/>
                    </a:lnTo>
                    <a:lnTo>
                      <a:pt x="26" y="23"/>
                    </a:lnTo>
                    <a:lnTo>
                      <a:pt x="17" y="32"/>
                    </a:lnTo>
                    <a:lnTo>
                      <a:pt x="9" y="44"/>
                    </a:lnTo>
                    <a:lnTo>
                      <a:pt x="4" y="57"/>
                    </a:lnTo>
                    <a:lnTo>
                      <a:pt x="0" y="70"/>
                    </a:lnTo>
                    <a:lnTo>
                      <a:pt x="2" y="85"/>
                    </a:lnTo>
                    <a:lnTo>
                      <a:pt x="7" y="102"/>
                    </a:lnTo>
                    <a:lnTo>
                      <a:pt x="18" y="118"/>
                    </a:lnTo>
                    <a:lnTo>
                      <a:pt x="36" y="136"/>
                    </a:lnTo>
                    <a:lnTo>
                      <a:pt x="61" y="155"/>
                    </a:lnTo>
                    <a:lnTo>
                      <a:pt x="95" y="174"/>
                    </a:lnTo>
                    <a:lnTo>
                      <a:pt x="136" y="195"/>
                    </a:lnTo>
                    <a:lnTo>
                      <a:pt x="134" y="193"/>
                    </a:lnTo>
                    <a:lnTo>
                      <a:pt x="127" y="190"/>
                    </a:lnTo>
                    <a:lnTo>
                      <a:pt x="117" y="184"/>
                    </a:lnTo>
                    <a:lnTo>
                      <a:pt x="105" y="177"/>
                    </a:lnTo>
                    <a:lnTo>
                      <a:pt x="91" y="167"/>
                    </a:lnTo>
                    <a:lnTo>
                      <a:pt x="77" y="155"/>
                    </a:lnTo>
                    <a:lnTo>
                      <a:pt x="61" y="143"/>
                    </a:lnTo>
                    <a:lnTo>
                      <a:pt x="48" y="130"/>
                    </a:lnTo>
                    <a:lnTo>
                      <a:pt x="34" y="115"/>
                    </a:lnTo>
                    <a:lnTo>
                      <a:pt x="24" y="99"/>
                    </a:lnTo>
                    <a:lnTo>
                      <a:pt x="17" y="83"/>
                    </a:lnTo>
                    <a:lnTo>
                      <a:pt x="14" y="67"/>
                    </a:lnTo>
                    <a:lnTo>
                      <a:pt x="16" y="50"/>
                    </a:lnTo>
                    <a:lnTo>
                      <a:pt x="23" y="33"/>
                    </a:lnTo>
                    <a:lnTo>
                      <a:pt x="36" y="17"/>
                    </a:lnTo>
                    <a:lnTo>
                      <a:pt x="58"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98" name=""/>
              <p:cNvSpPr/>
              <p:nvPr/>
            </p:nvSpPr>
            <p:spPr>
              <a:xfrm>
                <a:off x="8477280" y="6054840"/>
                <a:ext cx="369720" cy="174600"/>
              </a:xfrm>
              <a:custGeom>
                <a:avLst/>
                <a:gdLst/>
                <a:ahLst/>
                <a:rect l="l" t="t" r="r" b="b"/>
                <a:pathLst>
                  <a:path w="233" h="110">
                    <a:moveTo>
                      <a:pt x="0" y="79"/>
                    </a:moveTo>
                    <a:lnTo>
                      <a:pt x="2" y="80"/>
                    </a:lnTo>
                    <a:lnTo>
                      <a:pt x="10" y="83"/>
                    </a:lnTo>
                    <a:lnTo>
                      <a:pt x="21" y="88"/>
                    </a:lnTo>
                    <a:lnTo>
                      <a:pt x="37" y="93"/>
                    </a:lnTo>
                    <a:lnTo>
                      <a:pt x="53" y="98"/>
                    </a:lnTo>
                    <a:lnTo>
                      <a:pt x="74" y="103"/>
                    </a:lnTo>
                    <a:lnTo>
                      <a:pt x="95" y="107"/>
                    </a:lnTo>
                    <a:lnTo>
                      <a:pt x="116" y="110"/>
                    </a:lnTo>
                    <a:lnTo>
                      <a:pt x="137" y="110"/>
                    </a:lnTo>
                    <a:lnTo>
                      <a:pt x="159" y="108"/>
                    </a:lnTo>
                    <a:lnTo>
                      <a:pt x="179" y="101"/>
                    </a:lnTo>
                    <a:lnTo>
                      <a:pt x="197" y="91"/>
                    </a:lnTo>
                    <a:lnTo>
                      <a:pt x="211" y="76"/>
                    </a:lnTo>
                    <a:lnTo>
                      <a:pt x="223" y="57"/>
                    </a:lnTo>
                    <a:lnTo>
                      <a:pt x="231" y="32"/>
                    </a:lnTo>
                    <a:lnTo>
                      <a:pt x="233" y="0"/>
                    </a:lnTo>
                    <a:lnTo>
                      <a:pt x="233" y="1"/>
                    </a:lnTo>
                    <a:lnTo>
                      <a:pt x="233" y="6"/>
                    </a:lnTo>
                    <a:lnTo>
                      <a:pt x="233" y="13"/>
                    </a:lnTo>
                    <a:lnTo>
                      <a:pt x="232" y="21"/>
                    </a:lnTo>
                    <a:lnTo>
                      <a:pt x="228" y="29"/>
                    </a:lnTo>
                    <a:lnTo>
                      <a:pt x="225" y="40"/>
                    </a:lnTo>
                    <a:lnTo>
                      <a:pt x="218" y="50"/>
                    </a:lnTo>
                    <a:lnTo>
                      <a:pt x="209" y="60"/>
                    </a:lnTo>
                    <a:lnTo>
                      <a:pt x="198" y="69"/>
                    </a:lnTo>
                    <a:lnTo>
                      <a:pt x="182" y="78"/>
                    </a:lnTo>
                    <a:lnTo>
                      <a:pt x="164" y="84"/>
                    </a:lnTo>
                    <a:lnTo>
                      <a:pt x="141" y="89"/>
                    </a:lnTo>
                    <a:lnTo>
                      <a:pt x="114" y="91"/>
                    </a:lnTo>
                    <a:lnTo>
                      <a:pt x="81" y="91"/>
                    </a:lnTo>
                    <a:lnTo>
                      <a:pt x="43" y="87"/>
                    </a:lnTo>
                    <a:lnTo>
                      <a:pt x="0" y="7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99" name=""/>
              <p:cNvSpPr/>
              <p:nvPr/>
            </p:nvSpPr>
            <p:spPr>
              <a:xfrm>
                <a:off x="8137440" y="4379760"/>
                <a:ext cx="111240" cy="111240"/>
              </a:xfrm>
              <a:custGeom>
                <a:avLst/>
                <a:gdLst/>
                <a:ahLst/>
                <a:rect l="l" t="t" r="r" b="b"/>
                <a:pathLst>
                  <a:path w="70" h="70">
                    <a:moveTo>
                      <a:pt x="35" y="70"/>
                    </a:moveTo>
                    <a:lnTo>
                      <a:pt x="42" y="69"/>
                    </a:lnTo>
                    <a:lnTo>
                      <a:pt x="49" y="68"/>
                    </a:lnTo>
                    <a:lnTo>
                      <a:pt x="54" y="64"/>
                    </a:lnTo>
                    <a:lnTo>
                      <a:pt x="60" y="60"/>
                    </a:lnTo>
                    <a:lnTo>
                      <a:pt x="64" y="54"/>
                    </a:lnTo>
                    <a:lnTo>
                      <a:pt x="68" y="49"/>
                    </a:lnTo>
                    <a:lnTo>
                      <a:pt x="69" y="42"/>
                    </a:lnTo>
                    <a:lnTo>
                      <a:pt x="70" y="35"/>
                    </a:lnTo>
                    <a:lnTo>
                      <a:pt x="69" y="28"/>
                    </a:lnTo>
                    <a:lnTo>
                      <a:pt x="68" y="22"/>
                    </a:lnTo>
                    <a:lnTo>
                      <a:pt x="64" y="16"/>
                    </a:lnTo>
                    <a:lnTo>
                      <a:pt x="60" y="11"/>
                    </a:lnTo>
                    <a:lnTo>
                      <a:pt x="54" y="6"/>
                    </a:lnTo>
                    <a:lnTo>
                      <a:pt x="49" y="3"/>
                    </a:lnTo>
                    <a:lnTo>
                      <a:pt x="42" y="2"/>
                    </a:lnTo>
                    <a:lnTo>
                      <a:pt x="35" y="0"/>
                    </a:lnTo>
                    <a:lnTo>
                      <a:pt x="29" y="2"/>
                    </a:lnTo>
                    <a:lnTo>
                      <a:pt x="22" y="3"/>
                    </a:lnTo>
                    <a:lnTo>
                      <a:pt x="16" y="6"/>
                    </a:lnTo>
                    <a:lnTo>
                      <a:pt x="11" y="11"/>
                    </a:lnTo>
                    <a:lnTo>
                      <a:pt x="6" y="16"/>
                    </a:lnTo>
                    <a:lnTo>
                      <a:pt x="3" y="22"/>
                    </a:lnTo>
                    <a:lnTo>
                      <a:pt x="2" y="28"/>
                    </a:lnTo>
                    <a:lnTo>
                      <a:pt x="0" y="35"/>
                    </a:lnTo>
                    <a:lnTo>
                      <a:pt x="2" y="42"/>
                    </a:lnTo>
                    <a:lnTo>
                      <a:pt x="3" y="49"/>
                    </a:lnTo>
                    <a:lnTo>
                      <a:pt x="6" y="54"/>
                    </a:lnTo>
                    <a:lnTo>
                      <a:pt x="11" y="60"/>
                    </a:lnTo>
                    <a:lnTo>
                      <a:pt x="16" y="64"/>
                    </a:lnTo>
                    <a:lnTo>
                      <a:pt x="22" y="68"/>
                    </a:lnTo>
                    <a:lnTo>
                      <a:pt x="29" y="69"/>
                    </a:lnTo>
                    <a:lnTo>
                      <a:pt x="35" y="70"/>
                    </a:lnTo>
                    <a:close/>
                  </a:path>
                </a:pathLst>
              </a:custGeom>
              <a:solidFill>
                <a:srgbClr val="ff3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00" name=""/>
              <p:cNvSpPr/>
              <p:nvPr/>
            </p:nvSpPr>
            <p:spPr>
              <a:xfrm>
                <a:off x="8202600" y="4398840"/>
                <a:ext cx="58680" cy="93960"/>
              </a:xfrm>
              <a:custGeom>
                <a:avLst/>
                <a:gdLst/>
                <a:ahLst/>
                <a:rect l="l" t="t" r="r" b="b"/>
                <a:pathLst>
                  <a:path w="37" h="59">
                    <a:moveTo>
                      <a:pt x="0" y="59"/>
                    </a:moveTo>
                    <a:lnTo>
                      <a:pt x="2" y="59"/>
                    </a:lnTo>
                    <a:lnTo>
                      <a:pt x="9" y="58"/>
                    </a:lnTo>
                    <a:lnTo>
                      <a:pt x="18" y="56"/>
                    </a:lnTo>
                    <a:lnTo>
                      <a:pt x="27" y="51"/>
                    </a:lnTo>
                    <a:lnTo>
                      <a:pt x="33" y="43"/>
                    </a:lnTo>
                    <a:lnTo>
                      <a:pt x="37" y="33"/>
                    </a:lnTo>
                    <a:lnTo>
                      <a:pt x="35" y="19"/>
                    </a:lnTo>
                    <a:lnTo>
                      <a:pt x="25" y="0"/>
                    </a:lnTo>
                    <a:lnTo>
                      <a:pt x="26" y="2"/>
                    </a:lnTo>
                    <a:lnTo>
                      <a:pt x="27" y="8"/>
                    </a:lnTo>
                    <a:lnTo>
                      <a:pt x="29" y="16"/>
                    </a:lnTo>
                    <a:lnTo>
                      <a:pt x="29" y="27"/>
                    </a:lnTo>
                    <a:lnTo>
                      <a:pt x="28" y="37"/>
                    </a:lnTo>
                    <a:lnTo>
                      <a:pt x="22" y="47"/>
                    </a:lnTo>
                    <a:lnTo>
                      <a:pt x="13" y="54"/>
                    </a:lnTo>
                    <a:lnTo>
                      <a:pt x="0" y="5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01" name=""/>
              <p:cNvSpPr/>
              <p:nvPr/>
            </p:nvSpPr>
            <p:spPr>
              <a:xfrm>
                <a:off x="8155080" y="4371840"/>
                <a:ext cx="79200" cy="25560"/>
              </a:xfrm>
              <a:custGeom>
                <a:avLst/>
                <a:gdLst/>
                <a:ahLst/>
                <a:rect l="l" t="t" r="r" b="b"/>
                <a:pathLst>
                  <a:path w="50" h="16">
                    <a:moveTo>
                      <a:pt x="0" y="16"/>
                    </a:moveTo>
                    <a:lnTo>
                      <a:pt x="0" y="14"/>
                    </a:lnTo>
                    <a:lnTo>
                      <a:pt x="2" y="11"/>
                    </a:lnTo>
                    <a:lnTo>
                      <a:pt x="4" y="7"/>
                    </a:lnTo>
                    <a:lnTo>
                      <a:pt x="9" y="2"/>
                    </a:lnTo>
                    <a:lnTo>
                      <a:pt x="15" y="0"/>
                    </a:lnTo>
                    <a:lnTo>
                      <a:pt x="24" y="0"/>
                    </a:lnTo>
                    <a:lnTo>
                      <a:pt x="35" y="4"/>
                    </a:lnTo>
                    <a:lnTo>
                      <a:pt x="50" y="13"/>
                    </a:lnTo>
                    <a:lnTo>
                      <a:pt x="49" y="12"/>
                    </a:lnTo>
                    <a:lnTo>
                      <a:pt x="44" y="11"/>
                    </a:lnTo>
                    <a:lnTo>
                      <a:pt x="39" y="9"/>
                    </a:lnTo>
                    <a:lnTo>
                      <a:pt x="32" y="8"/>
                    </a:lnTo>
                    <a:lnTo>
                      <a:pt x="23" y="7"/>
                    </a:lnTo>
                    <a:lnTo>
                      <a:pt x="15" y="8"/>
                    </a:lnTo>
                    <a:lnTo>
                      <a:pt x="7" y="10"/>
                    </a:lnTo>
                    <a:lnTo>
                      <a:pt x="0" y="16"/>
                    </a:lnTo>
                    <a:close/>
                  </a:path>
                </a:pathLst>
              </a:custGeom>
              <a:solidFill>
                <a:srgbClr val="000000"/>
              </a:solidFill>
              <a:ln w="0">
                <a:noFill/>
              </a:ln>
            </p:spPr>
            <p:style>
              <a:lnRef idx="0"/>
              <a:fillRef idx="0"/>
              <a:effectRef idx="0"/>
              <a:fontRef idx="minor"/>
            </p:style>
            <p:txBody>
              <a:bodyPr lIns="90000" rIns="90000" tIns="-21240" bIns="-21240" anchor="t">
                <a:noAutofit/>
              </a:bodyPr>
              <a:p>
                <a:endParaRPr b="0" lang="en-US" sz="2400" strike="noStrike" u="none">
                  <a:solidFill>
                    <a:srgbClr val="ffffff"/>
                  </a:solidFill>
                  <a:effectLst/>
                  <a:uFillTx/>
                  <a:latin typeface="Times New Roman"/>
                </a:endParaRPr>
              </a:p>
            </p:txBody>
          </p:sp>
          <p:sp>
            <p:nvSpPr>
              <p:cNvPr id="302" name=""/>
              <p:cNvSpPr/>
              <p:nvPr/>
            </p:nvSpPr>
            <p:spPr>
              <a:xfrm>
                <a:off x="8140680" y="4397400"/>
                <a:ext cx="44640" cy="93600"/>
              </a:xfrm>
              <a:custGeom>
                <a:avLst/>
                <a:gdLst/>
                <a:ahLst/>
                <a:rect l="l" t="t" r="r" b="b"/>
                <a:pathLst>
                  <a:path w="28" h="59">
                    <a:moveTo>
                      <a:pt x="9" y="0"/>
                    </a:moveTo>
                    <a:lnTo>
                      <a:pt x="7" y="2"/>
                    </a:lnTo>
                    <a:lnTo>
                      <a:pt x="4" y="6"/>
                    </a:lnTo>
                    <a:lnTo>
                      <a:pt x="2" y="13"/>
                    </a:lnTo>
                    <a:lnTo>
                      <a:pt x="0" y="22"/>
                    </a:lnTo>
                    <a:lnTo>
                      <a:pt x="0" y="31"/>
                    </a:lnTo>
                    <a:lnTo>
                      <a:pt x="3" y="41"/>
                    </a:lnTo>
                    <a:lnTo>
                      <a:pt x="12" y="51"/>
                    </a:lnTo>
                    <a:lnTo>
                      <a:pt x="28" y="59"/>
                    </a:lnTo>
                    <a:lnTo>
                      <a:pt x="27" y="58"/>
                    </a:lnTo>
                    <a:lnTo>
                      <a:pt x="22" y="53"/>
                    </a:lnTo>
                    <a:lnTo>
                      <a:pt x="18" y="48"/>
                    </a:lnTo>
                    <a:lnTo>
                      <a:pt x="12" y="40"/>
                    </a:lnTo>
                    <a:lnTo>
                      <a:pt x="7" y="31"/>
                    </a:lnTo>
                    <a:lnTo>
                      <a:pt x="4" y="21"/>
                    </a:lnTo>
                    <a:lnTo>
                      <a:pt x="4" y="10"/>
                    </a:lnTo>
                    <a:lnTo>
                      <a:pt x="9"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03" name=""/>
              <p:cNvSpPr/>
              <p:nvPr/>
            </p:nvSpPr>
            <p:spPr>
              <a:xfrm>
                <a:off x="7691400" y="5254560"/>
                <a:ext cx="55440" cy="55800"/>
              </a:xfrm>
              <a:custGeom>
                <a:avLst/>
                <a:gdLst/>
                <a:ahLst/>
                <a:rect l="l" t="t" r="r" b="b"/>
                <a:pathLst>
                  <a:path w="35" h="35">
                    <a:moveTo>
                      <a:pt x="18" y="35"/>
                    </a:moveTo>
                    <a:lnTo>
                      <a:pt x="25" y="33"/>
                    </a:lnTo>
                    <a:lnTo>
                      <a:pt x="30" y="29"/>
                    </a:lnTo>
                    <a:lnTo>
                      <a:pt x="34" y="23"/>
                    </a:lnTo>
                    <a:lnTo>
                      <a:pt x="35" y="17"/>
                    </a:lnTo>
                    <a:lnTo>
                      <a:pt x="34" y="10"/>
                    </a:lnTo>
                    <a:lnTo>
                      <a:pt x="30" y="4"/>
                    </a:lnTo>
                    <a:lnTo>
                      <a:pt x="25" y="1"/>
                    </a:lnTo>
                    <a:lnTo>
                      <a:pt x="18" y="0"/>
                    </a:lnTo>
                    <a:lnTo>
                      <a:pt x="11" y="1"/>
                    </a:lnTo>
                    <a:lnTo>
                      <a:pt x="6" y="4"/>
                    </a:lnTo>
                    <a:lnTo>
                      <a:pt x="1" y="10"/>
                    </a:lnTo>
                    <a:lnTo>
                      <a:pt x="0" y="17"/>
                    </a:lnTo>
                    <a:lnTo>
                      <a:pt x="1" y="23"/>
                    </a:lnTo>
                    <a:lnTo>
                      <a:pt x="6" y="29"/>
                    </a:lnTo>
                    <a:lnTo>
                      <a:pt x="11" y="33"/>
                    </a:lnTo>
                    <a:lnTo>
                      <a:pt x="18" y="35"/>
                    </a:lnTo>
                    <a:close/>
                  </a:path>
                </a:pathLst>
              </a:custGeom>
              <a:solidFill>
                <a:srgbClr val="ffffff"/>
              </a:solidFill>
              <a:ln w="0">
                <a:noFill/>
              </a:ln>
            </p:spPr>
            <p:style>
              <a:lnRef idx="0"/>
              <a:fillRef idx="0"/>
              <a:effectRef idx="0"/>
              <a:fontRef idx="minor"/>
            </p:style>
            <p:txBody>
              <a:bodyPr lIns="90000" rIns="90000" tIns="9000" bIns="9000" anchor="t">
                <a:noAutofit/>
              </a:bodyPr>
              <a:p>
                <a:endParaRPr b="0" lang="en-US" sz="2400" strike="noStrike" u="none">
                  <a:solidFill>
                    <a:srgbClr val="ffffff"/>
                  </a:solidFill>
                  <a:effectLst/>
                  <a:uFillTx/>
                  <a:latin typeface="Times New Roman"/>
                </a:endParaRPr>
              </a:p>
            </p:txBody>
          </p:sp>
          <p:sp>
            <p:nvSpPr>
              <p:cNvPr id="304" name=""/>
              <p:cNvSpPr/>
              <p:nvPr/>
            </p:nvSpPr>
            <p:spPr>
              <a:xfrm>
                <a:off x="7723080" y="5262480"/>
                <a:ext cx="28800" cy="49320"/>
              </a:xfrm>
              <a:custGeom>
                <a:avLst/>
                <a:gdLst/>
                <a:ahLst/>
                <a:rect l="l" t="t" r="r" b="b"/>
                <a:pathLst>
                  <a:path w="18" h="31">
                    <a:moveTo>
                      <a:pt x="0" y="31"/>
                    </a:moveTo>
                    <a:lnTo>
                      <a:pt x="5" y="30"/>
                    </a:lnTo>
                    <a:lnTo>
                      <a:pt x="14" y="26"/>
                    </a:lnTo>
                    <a:lnTo>
                      <a:pt x="18" y="17"/>
                    </a:lnTo>
                    <a:lnTo>
                      <a:pt x="13" y="0"/>
                    </a:lnTo>
                    <a:lnTo>
                      <a:pt x="14" y="5"/>
                    </a:lnTo>
                    <a:lnTo>
                      <a:pt x="15" y="14"/>
                    </a:lnTo>
                    <a:lnTo>
                      <a:pt x="11" y="24"/>
                    </a:lnTo>
                    <a:lnTo>
                      <a:pt x="0" y="31"/>
                    </a:lnTo>
                    <a:close/>
                  </a:path>
                </a:pathLst>
              </a:custGeom>
              <a:solidFill>
                <a:srgbClr val="000000"/>
              </a:solidFill>
              <a:ln w="0">
                <a:noFill/>
              </a:ln>
            </p:spPr>
            <p:style>
              <a:lnRef idx="0"/>
              <a:fillRef idx="0"/>
              <a:effectRef idx="0"/>
              <a:fontRef idx="minor"/>
            </p:style>
            <p:txBody>
              <a:bodyPr lIns="90000" rIns="90000" tIns="2520" bIns="2520" anchor="t">
                <a:noAutofit/>
              </a:bodyPr>
              <a:p>
                <a:endParaRPr b="0" lang="en-US" sz="2400" strike="noStrike" u="none">
                  <a:solidFill>
                    <a:srgbClr val="ffffff"/>
                  </a:solidFill>
                  <a:effectLst/>
                  <a:uFillTx/>
                  <a:latin typeface="Times New Roman"/>
                </a:endParaRPr>
              </a:p>
            </p:txBody>
          </p:sp>
          <p:sp>
            <p:nvSpPr>
              <p:cNvPr id="305" name=""/>
              <p:cNvSpPr/>
              <p:nvPr/>
            </p:nvSpPr>
            <p:spPr>
              <a:xfrm>
                <a:off x="7701120" y="5249880"/>
                <a:ext cx="37800" cy="11160"/>
              </a:xfrm>
              <a:custGeom>
                <a:avLst/>
                <a:gdLst/>
                <a:ahLst/>
                <a:rect l="l" t="t" r="r" b="b"/>
                <a:pathLst>
                  <a:path w="24" h="7">
                    <a:moveTo>
                      <a:pt x="0" y="7"/>
                    </a:moveTo>
                    <a:lnTo>
                      <a:pt x="1" y="5"/>
                    </a:lnTo>
                    <a:lnTo>
                      <a:pt x="4" y="1"/>
                    </a:lnTo>
                    <a:lnTo>
                      <a:pt x="12" y="0"/>
                    </a:lnTo>
                    <a:lnTo>
                      <a:pt x="24" y="6"/>
                    </a:lnTo>
                    <a:lnTo>
                      <a:pt x="22" y="5"/>
                    </a:lnTo>
                    <a:lnTo>
                      <a:pt x="15" y="3"/>
                    </a:lnTo>
                    <a:lnTo>
                      <a:pt x="7" y="3"/>
                    </a:lnTo>
                    <a:lnTo>
                      <a:pt x="0" y="7"/>
                    </a:lnTo>
                    <a:close/>
                  </a:path>
                </a:pathLst>
              </a:custGeom>
              <a:solidFill>
                <a:srgbClr val="000000"/>
              </a:solidFill>
              <a:ln w="0">
                <a:noFill/>
              </a:ln>
            </p:spPr>
            <p:style>
              <a:lnRef idx="0"/>
              <a:fillRef idx="0"/>
              <a:effectRef idx="0"/>
              <a:fontRef idx="minor"/>
            </p:style>
            <p:txBody>
              <a:bodyPr lIns="90000" rIns="90000" tIns="-35640" bIns="-35640" anchor="t">
                <a:noAutofit/>
              </a:bodyPr>
              <a:p>
                <a:endParaRPr b="0" lang="en-US" sz="2400" strike="noStrike" u="none">
                  <a:solidFill>
                    <a:srgbClr val="ffffff"/>
                  </a:solidFill>
                  <a:effectLst/>
                  <a:uFillTx/>
                  <a:latin typeface="Times New Roman"/>
                </a:endParaRPr>
              </a:p>
            </p:txBody>
          </p:sp>
          <p:sp>
            <p:nvSpPr>
              <p:cNvPr id="306" name=""/>
              <p:cNvSpPr/>
              <p:nvPr/>
            </p:nvSpPr>
            <p:spPr>
              <a:xfrm>
                <a:off x="7693200" y="5261040"/>
                <a:ext cx="21960" cy="49320"/>
              </a:xfrm>
              <a:custGeom>
                <a:avLst/>
                <a:gdLst/>
                <a:ahLst/>
                <a:rect l="l" t="t" r="r" b="b"/>
                <a:pathLst>
                  <a:path w="14" h="31">
                    <a:moveTo>
                      <a:pt x="5" y="0"/>
                    </a:moveTo>
                    <a:lnTo>
                      <a:pt x="2" y="4"/>
                    </a:lnTo>
                    <a:lnTo>
                      <a:pt x="0" y="12"/>
                    </a:lnTo>
                    <a:lnTo>
                      <a:pt x="1" y="22"/>
                    </a:lnTo>
                    <a:lnTo>
                      <a:pt x="14" y="31"/>
                    </a:lnTo>
                    <a:lnTo>
                      <a:pt x="11" y="28"/>
                    </a:lnTo>
                    <a:lnTo>
                      <a:pt x="6" y="20"/>
                    </a:lnTo>
                    <a:lnTo>
                      <a:pt x="2" y="12"/>
                    </a:lnTo>
                    <a:lnTo>
                      <a:pt x="5" y="0"/>
                    </a:lnTo>
                    <a:close/>
                  </a:path>
                </a:pathLst>
              </a:custGeom>
              <a:solidFill>
                <a:srgbClr val="000000"/>
              </a:solidFill>
              <a:ln w="0">
                <a:noFill/>
              </a:ln>
            </p:spPr>
            <p:style>
              <a:lnRef idx="0"/>
              <a:fillRef idx="0"/>
              <a:effectRef idx="0"/>
              <a:fontRef idx="minor"/>
            </p:style>
            <p:txBody>
              <a:bodyPr lIns="90000" rIns="90000" tIns="2520" bIns="2520" anchor="t">
                <a:noAutofit/>
              </a:bodyPr>
              <a:p>
                <a:endParaRPr b="0" lang="en-US" sz="2400" strike="noStrike" u="none">
                  <a:solidFill>
                    <a:srgbClr val="ffffff"/>
                  </a:solidFill>
                  <a:effectLst/>
                  <a:uFillTx/>
                  <a:latin typeface="Times New Roman"/>
                </a:endParaRPr>
              </a:p>
            </p:txBody>
          </p:sp>
          <p:sp>
            <p:nvSpPr>
              <p:cNvPr id="307" name=""/>
              <p:cNvSpPr/>
              <p:nvPr/>
            </p:nvSpPr>
            <p:spPr>
              <a:xfrm>
                <a:off x="7629480" y="5505480"/>
                <a:ext cx="52560" cy="54000"/>
              </a:xfrm>
              <a:custGeom>
                <a:avLst/>
                <a:gdLst/>
                <a:ahLst/>
                <a:rect l="l" t="t" r="r" b="b"/>
                <a:pathLst>
                  <a:path w="33" h="34">
                    <a:moveTo>
                      <a:pt x="17" y="34"/>
                    </a:moveTo>
                    <a:lnTo>
                      <a:pt x="23" y="33"/>
                    </a:lnTo>
                    <a:lnTo>
                      <a:pt x="29" y="29"/>
                    </a:lnTo>
                    <a:lnTo>
                      <a:pt x="32" y="24"/>
                    </a:lnTo>
                    <a:lnTo>
                      <a:pt x="33" y="17"/>
                    </a:lnTo>
                    <a:lnTo>
                      <a:pt x="32" y="11"/>
                    </a:lnTo>
                    <a:lnTo>
                      <a:pt x="29" y="5"/>
                    </a:lnTo>
                    <a:lnTo>
                      <a:pt x="23" y="1"/>
                    </a:lnTo>
                    <a:lnTo>
                      <a:pt x="17" y="0"/>
                    </a:lnTo>
                    <a:lnTo>
                      <a:pt x="10" y="1"/>
                    </a:lnTo>
                    <a:lnTo>
                      <a:pt x="5" y="5"/>
                    </a:lnTo>
                    <a:lnTo>
                      <a:pt x="1" y="11"/>
                    </a:lnTo>
                    <a:lnTo>
                      <a:pt x="0" y="17"/>
                    </a:lnTo>
                    <a:lnTo>
                      <a:pt x="1" y="24"/>
                    </a:lnTo>
                    <a:lnTo>
                      <a:pt x="5" y="29"/>
                    </a:lnTo>
                    <a:lnTo>
                      <a:pt x="10" y="33"/>
                    </a:lnTo>
                    <a:lnTo>
                      <a:pt x="17" y="34"/>
                    </a:lnTo>
                    <a:close/>
                  </a:path>
                </a:pathLst>
              </a:custGeom>
              <a:solidFill>
                <a:srgbClr val="ffffff"/>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308" name=""/>
              <p:cNvSpPr/>
              <p:nvPr/>
            </p:nvSpPr>
            <p:spPr>
              <a:xfrm>
                <a:off x="7661160" y="5513400"/>
                <a:ext cx="28800" cy="47520"/>
              </a:xfrm>
              <a:custGeom>
                <a:avLst/>
                <a:gdLst/>
                <a:ahLst/>
                <a:rect l="l" t="t" r="r" b="b"/>
                <a:pathLst>
                  <a:path w="18" h="30">
                    <a:moveTo>
                      <a:pt x="0" y="30"/>
                    </a:moveTo>
                    <a:lnTo>
                      <a:pt x="4" y="29"/>
                    </a:lnTo>
                    <a:lnTo>
                      <a:pt x="12" y="26"/>
                    </a:lnTo>
                    <a:lnTo>
                      <a:pt x="18" y="17"/>
                    </a:lnTo>
                    <a:lnTo>
                      <a:pt x="11" y="0"/>
                    </a:lnTo>
                    <a:lnTo>
                      <a:pt x="12" y="5"/>
                    </a:lnTo>
                    <a:lnTo>
                      <a:pt x="13" y="14"/>
                    </a:lnTo>
                    <a:lnTo>
                      <a:pt x="11" y="24"/>
                    </a:lnTo>
                    <a:lnTo>
                      <a:pt x="0" y="30"/>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Times New Roman"/>
                </a:endParaRPr>
              </a:p>
            </p:txBody>
          </p:sp>
          <p:sp>
            <p:nvSpPr>
              <p:cNvPr id="309" name=""/>
              <p:cNvSpPr/>
              <p:nvPr/>
            </p:nvSpPr>
            <p:spPr>
              <a:xfrm>
                <a:off x="7635960" y="5500800"/>
                <a:ext cx="39600" cy="12600"/>
              </a:xfrm>
              <a:custGeom>
                <a:avLst/>
                <a:gdLst/>
                <a:ahLst/>
                <a:rect l="l" t="t" r="r" b="b"/>
                <a:pathLst>
                  <a:path w="25" h="8">
                    <a:moveTo>
                      <a:pt x="0" y="8"/>
                    </a:moveTo>
                    <a:lnTo>
                      <a:pt x="1" y="6"/>
                    </a:lnTo>
                    <a:lnTo>
                      <a:pt x="5" y="1"/>
                    </a:lnTo>
                    <a:lnTo>
                      <a:pt x="13" y="0"/>
                    </a:lnTo>
                    <a:lnTo>
                      <a:pt x="25" y="7"/>
                    </a:lnTo>
                    <a:lnTo>
                      <a:pt x="23" y="6"/>
                    </a:lnTo>
                    <a:lnTo>
                      <a:pt x="16" y="4"/>
                    </a:lnTo>
                    <a:lnTo>
                      <a:pt x="8" y="4"/>
                    </a:lnTo>
                    <a:lnTo>
                      <a:pt x="0" y="8"/>
                    </a:lnTo>
                    <a:close/>
                  </a:path>
                </a:pathLst>
              </a:custGeom>
              <a:solidFill>
                <a:srgbClr val="000000"/>
              </a:solidFill>
              <a:ln w="0">
                <a:noFill/>
              </a:ln>
            </p:spPr>
            <p:style>
              <a:lnRef idx="0"/>
              <a:fillRef idx="0"/>
              <a:effectRef idx="0"/>
              <a:fontRef idx="minor"/>
            </p:style>
            <p:txBody>
              <a:bodyPr lIns="90000" rIns="90000" tIns="-34200" bIns="-34200" anchor="t">
                <a:noAutofit/>
              </a:bodyPr>
              <a:p>
                <a:endParaRPr b="0" lang="en-US" sz="2400" strike="noStrike" u="none">
                  <a:solidFill>
                    <a:srgbClr val="ffffff"/>
                  </a:solidFill>
                  <a:effectLst/>
                  <a:uFillTx/>
                  <a:latin typeface="Times New Roman"/>
                </a:endParaRPr>
              </a:p>
            </p:txBody>
          </p:sp>
          <p:sp>
            <p:nvSpPr>
              <p:cNvPr id="310" name=""/>
              <p:cNvSpPr/>
              <p:nvPr/>
            </p:nvSpPr>
            <p:spPr>
              <a:xfrm>
                <a:off x="7629480" y="5513400"/>
                <a:ext cx="22320" cy="46080"/>
              </a:xfrm>
              <a:custGeom>
                <a:avLst/>
                <a:gdLst/>
                <a:ahLst/>
                <a:rect l="l" t="t" r="r" b="b"/>
                <a:pathLst>
                  <a:path w="14" h="29">
                    <a:moveTo>
                      <a:pt x="4" y="0"/>
                    </a:moveTo>
                    <a:lnTo>
                      <a:pt x="2" y="4"/>
                    </a:lnTo>
                    <a:lnTo>
                      <a:pt x="0" y="11"/>
                    </a:lnTo>
                    <a:lnTo>
                      <a:pt x="2" y="20"/>
                    </a:lnTo>
                    <a:lnTo>
                      <a:pt x="14" y="29"/>
                    </a:lnTo>
                    <a:lnTo>
                      <a:pt x="12" y="27"/>
                    </a:lnTo>
                    <a:lnTo>
                      <a:pt x="7" y="19"/>
                    </a:lnTo>
                    <a:lnTo>
                      <a:pt x="2" y="10"/>
                    </a:lnTo>
                    <a:lnTo>
                      <a:pt x="4" y="0"/>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Times New Roman"/>
                </a:endParaRPr>
              </a:p>
            </p:txBody>
          </p:sp>
          <p:sp>
            <p:nvSpPr>
              <p:cNvPr id="311" name=""/>
              <p:cNvSpPr/>
              <p:nvPr/>
            </p:nvSpPr>
            <p:spPr>
              <a:xfrm>
                <a:off x="7578720" y="5769000"/>
                <a:ext cx="55440" cy="55440"/>
              </a:xfrm>
              <a:custGeom>
                <a:avLst/>
                <a:gdLst/>
                <a:ahLst/>
                <a:rect l="l" t="t" r="r" b="b"/>
                <a:pathLst>
                  <a:path w="35" h="35">
                    <a:moveTo>
                      <a:pt x="17" y="35"/>
                    </a:moveTo>
                    <a:lnTo>
                      <a:pt x="24" y="34"/>
                    </a:lnTo>
                    <a:lnTo>
                      <a:pt x="30" y="29"/>
                    </a:lnTo>
                    <a:lnTo>
                      <a:pt x="34" y="25"/>
                    </a:lnTo>
                    <a:lnTo>
                      <a:pt x="35" y="18"/>
                    </a:lnTo>
                    <a:lnTo>
                      <a:pt x="34" y="11"/>
                    </a:lnTo>
                    <a:lnTo>
                      <a:pt x="30" y="6"/>
                    </a:lnTo>
                    <a:lnTo>
                      <a:pt x="24" y="1"/>
                    </a:lnTo>
                    <a:lnTo>
                      <a:pt x="17" y="0"/>
                    </a:lnTo>
                    <a:lnTo>
                      <a:pt x="10" y="1"/>
                    </a:lnTo>
                    <a:lnTo>
                      <a:pt x="6" y="6"/>
                    </a:lnTo>
                    <a:lnTo>
                      <a:pt x="2" y="11"/>
                    </a:lnTo>
                    <a:lnTo>
                      <a:pt x="0" y="18"/>
                    </a:lnTo>
                    <a:lnTo>
                      <a:pt x="2" y="25"/>
                    </a:lnTo>
                    <a:lnTo>
                      <a:pt x="6" y="29"/>
                    </a:lnTo>
                    <a:lnTo>
                      <a:pt x="10" y="34"/>
                    </a:lnTo>
                    <a:lnTo>
                      <a:pt x="17" y="35"/>
                    </a:lnTo>
                    <a:close/>
                  </a:path>
                </a:pathLst>
              </a:custGeom>
              <a:solidFill>
                <a:srgbClr val="ffffff"/>
              </a:solidFill>
              <a:ln w="0">
                <a:noFill/>
              </a:ln>
            </p:spPr>
            <p:style>
              <a:lnRef idx="0"/>
              <a:fillRef idx="0"/>
              <a:effectRef idx="0"/>
              <a:fontRef idx="minor"/>
            </p:style>
            <p:txBody>
              <a:bodyPr lIns="90000" rIns="90000" tIns="8640" bIns="8640" anchor="t">
                <a:noAutofit/>
              </a:bodyPr>
              <a:p>
                <a:endParaRPr b="0" lang="en-US" sz="2400" strike="noStrike" u="none">
                  <a:solidFill>
                    <a:srgbClr val="ffffff"/>
                  </a:solidFill>
                  <a:effectLst/>
                  <a:uFillTx/>
                  <a:latin typeface="Times New Roman"/>
                </a:endParaRPr>
              </a:p>
            </p:txBody>
          </p:sp>
          <p:sp>
            <p:nvSpPr>
              <p:cNvPr id="312" name=""/>
              <p:cNvSpPr/>
              <p:nvPr/>
            </p:nvSpPr>
            <p:spPr>
              <a:xfrm>
                <a:off x="7612200" y="5780160"/>
                <a:ext cx="28440" cy="46080"/>
              </a:xfrm>
              <a:custGeom>
                <a:avLst/>
                <a:gdLst/>
                <a:ahLst/>
                <a:rect l="l" t="t" r="r" b="b"/>
                <a:pathLst>
                  <a:path w="18" h="29">
                    <a:moveTo>
                      <a:pt x="0" y="29"/>
                    </a:moveTo>
                    <a:lnTo>
                      <a:pt x="4" y="28"/>
                    </a:lnTo>
                    <a:lnTo>
                      <a:pt x="13" y="25"/>
                    </a:lnTo>
                    <a:lnTo>
                      <a:pt x="18" y="17"/>
                    </a:lnTo>
                    <a:lnTo>
                      <a:pt x="12" y="0"/>
                    </a:lnTo>
                    <a:lnTo>
                      <a:pt x="13" y="4"/>
                    </a:lnTo>
                    <a:lnTo>
                      <a:pt x="14" y="13"/>
                    </a:lnTo>
                    <a:lnTo>
                      <a:pt x="11" y="23"/>
                    </a:lnTo>
                    <a:lnTo>
                      <a:pt x="0" y="29"/>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Times New Roman"/>
                </a:endParaRPr>
              </a:p>
            </p:txBody>
          </p:sp>
          <p:sp>
            <p:nvSpPr>
              <p:cNvPr id="313" name=""/>
              <p:cNvSpPr/>
              <p:nvPr/>
            </p:nvSpPr>
            <p:spPr>
              <a:xfrm>
                <a:off x="7588080" y="5765760"/>
                <a:ext cx="39960" cy="12600"/>
              </a:xfrm>
              <a:custGeom>
                <a:avLst/>
                <a:gdLst/>
                <a:ahLst/>
                <a:rect l="l" t="t" r="r" b="b"/>
                <a:pathLst>
                  <a:path w="25" h="8">
                    <a:moveTo>
                      <a:pt x="0" y="8"/>
                    </a:moveTo>
                    <a:lnTo>
                      <a:pt x="1" y="6"/>
                    </a:lnTo>
                    <a:lnTo>
                      <a:pt x="4" y="1"/>
                    </a:lnTo>
                    <a:lnTo>
                      <a:pt x="11" y="0"/>
                    </a:lnTo>
                    <a:lnTo>
                      <a:pt x="25" y="7"/>
                    </a:lnTo>
                    <a:lnTo>
                      <a:pt x="22" y="6"/>
                    </a:lnTo>
                    <a:lnTo>
                      <a:pt x="16" y="3"/>
                    </a:lnTo>
                    <a:lnTo>
                      <a:pt x="8" y="3"/>
                    </a:lnTo>
                    <a:lnTo>
                      <a:pt x="0" y="8"/>
                    </a:lnTo>
                    <a:close/>
                  </a:path>
                </a:pathLst>
              </a:custGeom>
              <a:solidFill>
                <a:srgbClr val="000000"/>
              </a:solidFill>
              <a:ln w="0">
                <a:noFill/>
              </a:ln>
            </p:spPr>
            <p:style>
              <a:lnRef idx="0"/>
              <a:fillRef idx="0"/>
              <a:effectRef idx="0"/>
              <a:fontRef idx="minor"/>
            </p:style>
            <p:txBody>
              <a:bodyPr lIns="90000" rIns="90000" tIns="-34200" bIns="-34200" anchor="t">
                <a:noAutofit/>
              </a:bodyPr>
              <a:p>
                <a:endParaRPr b="0" lang="en-US" sz="2400" strike="noStrike" u="none">
                  <a:solidFill>
                    <a:srgbClr val="ffffff"/>
                  </a:solidFill>
                  <a:effectLst/>
                  <a:uFillTx/>
                  <a:latin typeface="Times New Roman"/>
                </a:endParaRPr>
              </a:p>
            </p:txBody>
          </p:sp>
          <p:sp>
            <p:nvSpPr>
              <p:cNvPr id="314" name=""/>
              <p:cNvSpPr/>
              <p:nvPr/>
            </p:nvSpPr>
            <p:spPr>
              <a:xfrm>
                <a:off x="7581960" y="5778360"/>
                <a:ext cx="20520" cy="47880"/>
              </a:xfrm>
              <a:custGeom>
                <a:avLst/>
                <a:gdLst/>
                <a:ahLst/>
                <a:rect l="l" t="t" r="r" b="b"/>
                <a:pathLst>
                  <a:path w="13" h="30">
                    <a:moveTo>
                      <a:pt x="4" y="0"/>
                    </a:moveTo>
                    <a:lnTo>
                      <a:pt x="2" y="3"/>
                    </a:lnTo>
                    <a:lnTo>
                      <a:pt x="0" y="11"/>
                    </a:lnTo>
                    <a:lnTo>
                      <a:pt x="1" y="21"/>
                    </a:lnTo>
                    <a:lnTo>
                      <a:pt x="13" y="30"/>
                    </a:lnTo>
                    <a:lnTo>
                      <a:pt x="11" y="28"/>
                    </a:lnTo>
                    <a:lnTo>
                      <a:pt x="5" y="20"/>
                    </a:lnTo>
                    <a:lnTo>
                      <a:pt x="2" y="11"/>
                    </a:lnTo>
                    <a:lnTo>
                      <a:pt x="4" y="0"/>
                    </a:lnTo>
                    <a:close/>
                  </a:path>
                </a:pathLst>
              </a:custGeom>
              <a:solidFill>
                <a:srgbClr val="000000"/>
              </a:solidFill>
              <a:ln w="0">
                <a:noFill/>
              </a:ln>
            </p:spPr>
            <p:style>
              <a:lnRef idx="0"/>
              <a:fillRef idx="0"/>
              <a:effectRef idx="0"/>
              <a:fontRef idx="minor"/>
            </p:style>
            <p:txBody>
              <a:bodyPr lIns="90000" rIns="90000" tIns="1080" bIns="1080" anchor="t">
                <a:noAutofit/>
              </a:bodyPr>
              <a:p>
                <a:endParaRPr b="0" lang="en-US" sz="2400" strike="noStrike" u="none">
                  <a:solidFill>
                    <a:srgbClr val="ffffff"/>
                  </a:solidFill>
                  <a:effectLst/>
                  <a:uFillTx/>
                  <a:latin typeface="Times New Roman"/>
                </a:endParaRPr>
              </a:p>
            </p:txBody>
          </p:sp>
          <p:sp>
            <p:nvSpPr>
              <p:cNvPr id="315" name=""/>
              <p:cNvSpPr/>
              <p:nvPr/>
            </p:nvSpPr>
            <p:spPr>
              <a:xfrm>
                <a:off x="7591320" y="6035760"/>
                <a:ext cx="55800" cy="55440"/>
              </a:xfrm>
              <a:custGeom>
                <a:avLst/>
                <a:gdLst/>
                <a:ahLst/>
                <a:rect l="l" t="t" r="r" b="b"/>
                <a:pathLst>
                  <a:path w="35" h="35">
                    <a:moveTo>
                      <a:pt x="17" y="35"/>
                    </a:moveTo>
                    <a:lnTo>
                      <a:pt x="24" y="34"/>
                    </a:lnTo>
                    <a:lnTo>
                      <a:pt x="29" y="29"/>
                    </a:lnTo>
                    <a:lnTo>
                      <a:pt x="34" y="24"/>
                    </a:lnTo>
                    <a:lnTo>
                      <a:pt x="35" y="17"/>
                    </a:lnTo>
                    <a:lnTo>
                      <a:pt x="34" y="10"/>
                    </a:lnTo>
                    <a:lnTo>
                      <a:pt x="29" y="5"/>
                    </a:lnTo>
                    <a:lnTo>
                      <a:pt x="24" y="1"/>
                    </a:lnTo>
                    <a:lnTo>
                      <a:pt x="17" y="0"/>
                    </a:lnTo>
                    <a:lnTo>
                      <a:pt x="10" y="1"/>
                    </a:lnTo>
                    <a:lnTo>
                      <a:pt x="6" y="5"/>
                    </a:lnTo>
                    <a:lnTo>
                      <a:pt x="1" y="10"/>
                    </a:lnTo>
                    <a:lnTo>
                      <a:pt x="0" y="17"/>
                    </a:lnTo>
                    <a:lnTo>
                      <a:pt x="1" y="24"/>
                    </a:lnTo>
                    <a:lnTo>
                      <a:pt x="6" y="29"/>
                    </a:lnTo>
                    <a:lnTo>
                      <a:pt x="10" y="34"/>
                    </a:lnTo>
                    <a:lnTo>
                      <a:pt x="17" y="35"/>
                    </a:lnTo>
                    <a:close/>
                  </a:path>
                </a:pathLst>
              </a:custGeom>
              <a:solidFill>
                <a:srgbClr val="ffffff"/>
              </a:solidFill>
              <a:ln w="0">
                <a:noFill/>
              </a:ln>
            </p:spPr>
            <p:style>
              <a:lnRef idx="0"/>
              <a:fillRef idx="0"/>
              <a:effectRef idx="0"/>
              <a:fontRef idx="minor"/>
            </p:style>
            <p:txBody>
              <a:bodyPr lIns="90000" rIns="90000" tIns="8640" bIns="8640" anchor="t">
                <a:noAutofit/>
              </a:bodyPr>
              <a:p>
                <a:endParaRPr b="0" lang="en-US" sz="2400" strike="noStrike" u="none">
                  <a:solidFill>
                    <a:srgbClr val="ffffff"/>
                  </a:solidFill>
                  <a:effectLst/>
                  <a:uFillTx/>
                  <a:latin typeface="Times New Roman"/>
                </a:endParaRPr>
              </a:p>
            </p:txBody>
          </p:sp>
          <p:sp>
            <p:nvSpPr>
              <p:cNvPr id="316" name=""/>
              <p:cNvSpPr/>
              <p:nvPr/>
            </p:nvSpPr>
            <p:spPr>
              <a:xfrm>
                <a:off x="7623000" y="6045120"/>
                <a:ext cx="28800" cy="46080"/>
              </a:xfrm>
              <a:custGeom>
                <a:avLst/>
                <a:gdLst/>
                <a:ahLst/>
                <a:rect l="l" t="t" r="r" b="b"/>
                <a:pathLst>
                  <a:path w="18" h="29">
                    <a:moveTo>
                      <a:pt x="0" y="29"/>
                    </a:moveTo>
                    <a:lnTo>
                      <a:pt x="5" y="28"/>
                    </a:lnTo>
                    <a:lnTo>
                      <a:pt x="14" y="24"/>
                    </a:lnTo>
                    <a:lnTo>
                      <a:pt x="18" y="16"/>
                    </a:lnTo>
                    <a:lnTo>
                      <a:pt x="13" y="0"/>
                    </a:lnTo>
                    <a:lnTo>
                      <a:pt x="14" y="4"/>
                    </a:lnTo>
                    <a:lnTo>
                      <a:pt x="15" y="13"/>
                    </a:lnTo>
                    <a:lnTo>
                      <a:pt x="12" y="23"/>
                    </a:lnTo>
                    <a:lnTo>
                      <a:pt x="0" y="29"/>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Times New Roman"/>
                </a:endParaRPr>
              </a:p>
            </p:txBody>
          </p:sp>
          <p:sp>
            <p:nvSpPr>
              <p:cNvPr id="317" name=""/>
              <p:cNvSpPr/>
              <p:nvPr/>
            </p:nvSpPr>
            <p:spPr>
              <a:xfrm>
                <a:off x="7599240" y="6031080"/>
                <a:ext cx="41400" cy="12600"/>
              </a:xfrm>
              <a:custGeom>
                <a:avLst/>
                <a:gdLst/>
                <a:ahLst/>
                <a:rect l="l" t="t" r="r" b="b"/>
                <a:pathLst>
                  <a:path w="26" h="8">
                    <a:moveTo>
                      <a:pt x="0" y="8"/>
                    </a:moveTo>
                    <a:lnTo>
                      <a:pt x="1" y="5"/>
                    </a:lnTo>
                    <a:lnTo>
                      <a:pt x="4" y="1"/>
                    </a:lnTo>
                    <a:lnTo>
                      <a:pt x="12" y="0"/>
                    </a:lnTo>
                    <a:lnTo>
                      <a:pt x="26" y="6"/>
                    </a:lnTo>
                    <a:lnTo>
                      <a:pt x="23" y="5"/>
                    </a:lnTo>
                    <a:lnTo>
                      <a:pt x="17" y="3"/>
                    </a:lnTo>
                    <a:lnTo>
                      <a:pt x="8" y="3"/>
                    </a:lnTo>
                    <a:lnTo>
                      <a:pt x="0" y="8"/>
                    </a:lnTo>
                    <a:close/>
                  </a:path>
                </a:pathLst>
              </a:custGeom>
              <a:solidFill>
                <a:srgbClr val="000000"/>
              </a:solidFill>
              <a:ln w="0">
                <a:noFill/>
              </a:ln>
            </p:spPr>
            <p:style>
              <a:lnRef idx="0"/>
              <a:fillRef idx="0"/>
              <a:effectRef idx="0"/>
              <a:fontRef idx="minor"/>
            </p:style>
            <p:txBody>
              <a:bodyPr lIns="90000" rIns="90000" tIns="-34200" bIns="-34200" anchor="t">
                <a:noAutofit/>
              </a:bodyPr>
              <a:p>
                <a:endParaRPr b="0" lang="en-US" sz="2400" strike="noStrike" u="none">
                  <a:solidFill>
                    <a:srgbClr val="ffffff"/>
                  </a:solidFill>
                  <a:effectLst/>
                  <a:uFillTx/>
                  <a:latin typeface="Times New Roman"/>
                </a:endParaRPr>
              </a:p>
            </p:txBody>
          </p:sp>
          <p:sp>
            <p:nvSpPr>
              <p:cNvPr id="318" name=""/>
              <p:cNvSpPr/>
              <p:nvPr/>
            </p:nvSpPr>
            <p:spPr>
              <a:xfrm>
                <a:off x="7591320" y="6043680"/>
                <a:ext cx="23760" cy="47520"/>
              </a:xfrm>
              <a:custGeom>
                <a:avLst/>
                <a:gdLst/>
                <a:ahLst/>
                <a:rect l="l" t="t" r="r" b="b"/>
                <a:pathLst>
                  <a:path w="15" h="30">
                    <a:moveTo>
                      <a:pt x="5" y="0"/>
                    </a:moveTo>
                    <a:lnTo>
                      <a:pt x="2" y="3"/>
                    </a:lnTo>
                    <a:lnTo>
                      <a:pt x="0" y="11"/>
                    </a:lnTo>
                    <a:lnTo>
                      <a:pt x="2" y="21"/>
                    </a:lnTo>
                    <a:lnTo>
                      <a:pt x="15" y="30"/>
                    </a:lnTo>
                    <a:lnTo>
                      <a:pt x="13" y="28"/>
                    </a:lnTo>
                    <a:lnTo>
                      <a:pt x="7" y="20"/>
                    </a:lnTo>
                    <a:lnTo>
                      <a:pt x="2" y="11"/>
                    </a:lnTo>
                    <a:lnTo>
                      <a:pt x="5" y="0"/>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Times New Roman"/>
                </a:endParaRPr>
              </a:p>
            </p:txBody>
          </p:sp>
          <p:sp>
            <p:nvSpPr>
              <p:cNvPr id="319" name=""/>
              <p:cNvSpPr/>
              <p:nvPr/>
            </p:nvSpPr>
            <p:spPr>
              <a:xfrm>
                <a:off x="8164440" y="4397400"/>
                <a:ext cx="42840" cy="46080"/>
              </a:xfrm>
              <a:custGeom>
                <a:avLst/>
                <a:gdLst/>
                <a:ahLst/>
                <a:rect l="l" t="t" r="r" b="b"/>
                <a:pathLst>
                  <a:path w="27" h="29">
                    <a:moveTo>
                      <a:pt x="14" y="29"/>
                    </a:moveTo>
                    <a:lnTo>
                      <a:pt x="19" y="28"/>
                    </a:lnTo>
                    <a:lnTo>
                      <a:pt x="24" y="24"/>
                    </a:lnTo>
                    <a:lnTo>
                      <a:pt x="26" y="20"/>
                    </a:lnTo>
                    <a:lnTo>
                      <a:pt x="27" y="14"/>
                    </a:lnTo>
                    <a:lnTo>
                      <a:pt x="26" y="9"/>
                    </a:lnTo>
                    <a:lnTo>
                      <a:pt x="24" y="4"/>
                    </a:lnTo>
                    <a:lnTo>
                      <a:pt x="19" y="1"/>
                    </a:lnTo>
                    <a:lnTo>
                      <a:pt x="14" y="0"/>
                    </a:lnTo>
                    <a:lnTo>
                      <a:pt x="8" y="1"/>
                    </a:lnTo>
                    <a:lnTo>
                      <a:pt x="4" y="4"/>
                    </a:lnTo>
                    <a:lnTo>
                      <a:pt x="1" y="9"/>
                    </a:lnTo>
                    <a:lnTo>
                      <a:pt x="0" y="14"/>
                    </a:lnTo>
                    <a:lnTo>
                      <a:pt x="1" y="20"/>
                    </a:lnTo>
                    <a:lnTo>
                      <a:pt x="4" y="24"/>
                    </a:lnTo>
                    <a:lnTo>
                      <a:pt x="8" y="28"/>
                    </a:lnTo>
                    <a:lnTo>
                      <a:pt x="14" y="29"/>
                    </a:lnTo>
                    <a:close/>
                  </a:path>
                </a:pathLst>
              </a:custGeom>
              <a:solidFill>
                <a:srgbClr val="ffbfff"/>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Times New Roman"/>
                </a:endParaRPr>
              </a:p>
            </p:txBody>
          </p:sp>
          <p:sp>
            <p:nvSpPr>
              <p:cNvPr id="320" name=""/>
              <p:cNvSpPr/>
              <p:nvPr/>
            </p:nvSpPr>
            <p:spPr>
              <a:xfrm>
                <a:off x="8902800" y="5477040"/>
                <a:ext cx="144360" cy="628560"/>
              </a:xfrm>
              <a:custGeom>
                <a:avLst/>
                <a:gdLst/>
                <a:ahLst/>
                <a:rect l="l" t="t" r="r" b="b"/>
                <a:pathLst>
                  <a:path w="91" h="396">
                    <a:moveTo>
                      <a:pt x="0" y="396"/>
                    </a:moveTo>
                    <a:lnTo>
                      <a:pt x="6" y="392"/>
                    </a:lnTo>
                    <a:lnTo>
                      <a:pt x="22" y="382"/>
                    </a:lnTo>
                    <a:lnTo>
                      <a:pt x="43" y="360"/>
                    </a:lnTo>
                    <a:lnTo>
                      <a:pt x="65" y="325"/>
                    </a:lnTo>
                    <a:lnTo>
                      <a:pt x="82" y="275"/>
                    </a:lnTo>
                    <a:lnTo>
                      <a:pt x="91" y="206"/>
                    </a:lnTo>
                    <a:lnTo>
                      <a:pt x="88" y="115"/>
                    </a:lnTo>
                    <a:lnTo>
                      <a:pt x="66" y="0"/>
                    </a:lnTo>
                    <a:lnTo>
                      <a:pt x="67" y="14"/>
                    </a:lnTo>
                    <a:lnTo>
                      <a:pt x="70" y="52"/>
                    </a:lnTo>
                    <a:lnTo>
                      <a:pt x="72" y="107"/>
                    </a:lnTo>
                    <a:lnTo>
                      <a:pt x="72" y="173"/>
                    </a:lnTo>
                    <a:lnTo>
                      <a:pt x="67" y="241"/>
                    </a:lnTo>
                    <a:lnTo>
                      <a:pt x="54" y="306"/>
                    </a:lnTo>
                    <a:lnTo>
                      <a:pt x="33" y="360"/>
                    </a:lnTo>
                    <a:lnTo>
                      <a:pt x="0" y="39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21" name=""/>
              <p:cNvSpPr/>
              <p:nvPr/>
            </p:nvSpPr>
            <p:spPr>
              <a:xfrm>
                <a:off x="8469360" y="5059440"/>
                <a:ext cx="173160" cy="426960"/>
              </a:xfrm>
              <a:custGeom>
                <a:avLst/>
                <a:gdLst/>
                <a:ahLst/>
                <a:rect l="l" t="t" r="r" b="b"/>
                <a:pathLst>
                  <a:path w="109" h="269">
                    <a:moveTo>
                      <a:pt x="82" y="0"/>
                    </a:moveTo>
                    <a:lnTo>
                      <a:pt x="83" y="4"/>
                    </a:lnTo>
                    <a:lnTo>
                      <a:pt x="85" y="14"/>
                    </a:lnTo>
                    <a:lnTo>
                      <a:pt x="90" y="31"/>
                    </a:lnTo>
                    <a:lnTo>
                      <a:pt x="94" y="54"/>
                    </a:lnTo>
                    <a:lnTo>
                      <a:pt x="99" y="78"/>
                    </a:lnTo>
                    <a:lnTo>
                      <a:pt x="103" y="106"/>
                    </a:lnTo>
                    <a:lnTo>
                      <a:pt x="107" y="135"/>
                    </a:lnTo>
                    <a:lnTo>
                      <a:pt x="109" y="163"/>
                    </a:lnTo>
                    <a:lnTo>
                      <a:pt x="108" y="191"/>
                    </a:lnTo>
                    <a:lnTo>
                      <a:pt x="104" y="216"/>
                    </a:lnTo>
                    <a:lnTo>
                      <a:pt x="99" y="237"/>
                    </a:lnTo>
                    <a:lnTo>
                      <a:pt x="89" y="254"/>
                    </a:lnTo>
                    <a:lnTo>
                      <a:pt x="74" y="265"/>
                    </a:lnTo>
                    <a:lnTo>
                      <a:pt x="55" y="269"/>
                    </a:lnTo>
                    <a:lnTo>
                      <a:pt x="30" y="264"/>
                    </a:lnTo>
                    <a:lnTo>
                      <a:pt x="0" y="250"/>
                    </a:lnTo>
                    <a:lnTo>
                      <a:pt x="7" y="253"/>
                    </a:lnTo>
                    <a:lnTo>
                      <a:pt x="22" y="255"/>
                    </a:lnTo>
                    <a:lnTo>
                      <a:pt x="44" y="254"/>
                    </a:lnTo>
                    <a:lnTo>
                      <a:pt x="66" y="243"/>
                    </a:lnTo>
                    <a:lnTo>
                      <a:pt x="85" y="217"/>
                    </a:lnTo>
                    <a:lnTo>
                      <a:pt x="96" y="171"/>
                    </a:lnTo>
                    <a:lnTo>
                      <a:pt x="98" y="100"/>
                    </a:lnTo>
                    <a:lnTo>
                      <a:pt x="8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22" name=""/>
              <p:cNvSpPr/>
              <p:nvPr/>
            </p:nvSpPr>
            <p:spPr>
              <a:xfrm>
                <a:off x="7321680" y="6159600"/>
                <a:ext cx="387360" cy="137880"/>
              </a:xfrm>
              <a:custGeom>
                <a:avLst/>
                <a:gdLst/>
                <a:ahLst/>
                <a:rect l="l" t="t" r="r" b="b"/>
                <a:pathLst>
                  <a:path w="244" h="87">
                    <a:moveTo>
                      <a:pt x="0" y="0"/>
                    </a:moveTo>
                    <a:lnTo>
                      <a:pt x="0" y="1"/>
                    </a:lnTo>
                    <a:lnTo>
                      <a:pt x="2" y="4"/>
                    </a:lnTo>
                    <a:lnTo>
                      <a:pt x="4" y="8"/>
                    </a:lnTo>
                    <a:lnTo>
                      <a:pt x="9" y="13"/>
                    </a:lnTo>
                    <a:lnTo>
                      <a:pt x="14" y="18"/>
                    </a:lnTo>
                    <a:lnTo>
                      <a:pt x="22" y="26"/>
                    </a:lnTo>
                    <a:lnTo>
                      <a:pt x="31" y="33"/>
                    </a:lnTo>
                    <a:lnTo>
                      <a:pt x="44" y="41"/>
                    </a:lnTo>
                    <a:lnTo>
                      <a:pt x="58" y="48"/>
                    </a:lnTo>
                    <a:lnTo>
                      <a:pt x="75" y="56"/>
                    </a:lnTo>
                    <a:lnTo>
                      <a:pt x="95" y="63"/>
                    </a:lnTo>
                    <a:lnTo>
                      <a:pt x="118" y="70"/>
                    </a:lnTo>
                    <a:lnTo>
                      <a:pt x="143" y="75"/>
                    </a:lnTo>
                    <a:lnTo>
                      <a:pt x="174" y="81"/>
                    </a:lnTo>
                    <a:lnTo>
                      <a:pt x="207" y="84"/>
                    </a:lnTo>
                    <a:lnTo>
                      <a:pt x="244" y="87"/>
                    </a:lnTo>
                    <a:lnTo>
                      <a:pt x="242" y="87"/>
                    </a:lnTo>
                    <a:lnTo>
                      <a:pt x="235" y="85"/>
                    </a:lnTo>
                    <a:lnTo>
                      <a:pt x="225" y="84"/>
                    </a:lnTo>
                    <a:lnTo>
                      <a:pt x="212" y="82"/>
                    </a:lnTo>
                    <a:lnTo>
                      <a:pt x="196" y="79"/>
                    </a:lnTo>
                    <a:lnTo>
                      <a:pt x="178" y="75"/>
                    </a:lnTo>
                    <a:lnTo>
                      <a:pt x="159" y="72"/>
                    </a:lnTo>
                    <a:lnTo>
                      <a:pt x="138" y="66"/>
                    </a:lnTo>
                    <a:lnTo>
                      <a:pt x="116" y="62"/>
                    </a:lnTo>
                    <a:lnTo>
                      <a:pt x="96" y="55"/>
                    </a:lnTo>
                    <a:lnTo>
                      <a:pt x="75" y="48"/>
                    </a:lnTo>
                    <a:lnTo>
                      <a:pt x="56" y="41"/>
                    </a:lnTo>
                    <a:lnTo>
                      <a:pt x="38" y="32"/>
                    </a:lnTo>
                    <a:lnTo>
                      <a:pt x="22" y="22"/>
                    </a:lnTo>
                    <a:lnTo>
                      <a:pt x="10" y="12"/>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23" name=""/>
              <p:cNvSpPr/>
              <p:nvPr/>
            </p:nvSpPr>
            <p:spPr>
              <a:xfrm>
                <a:off x="7770960" y="6135840"/>
                <a:ext cx="438120" cy="77760"/>
              </a:xfrm>
              <a:custGeom>
                <a:avLst/>
                <a:gdLst/>
                <a:ahLst/>
                <a:rect l="l" t="t" r="r" b="b"/>
                <a:pathLst>
                  <a:path w="276" h="49">
                    <a:moveTo>
                      <a:pt x="276" y="0"/>
                    </a:moveTo>
                    <a:lnTo>
                      <a:pt x="275" y="1"/>
                    </a:lnTo>
                    <a:lnTo>
                      <a:pt x="271" y="4"/>
                    </a:lnTo>
                    <a:lnTo>
                      <a:pt x="264" y="9"/>
                    </a:lnTo>
                    <a:lnTo>
                      <a:pt x="256" y="14"/>
                    </a:lnTo>
                    <a:lnTo>
                      <a:pt x="245" y="21"/>
                    </a:lnTo>
                    <a:lnTo>
                      <a:pt x="231" y="28"/>
                    </a:lnTo>
                    <a:lnTo>
                      <a:pt x="216" y="33"/>
                    </a:lnTo>
                    <a:lnTo>
                      <a:pt x="198" y="39"/>
                    </a:lnTo>
                    <a:lnTo>
                      <a:pt x="179" y="44"/>
                    </a:lnTo>
                    <a:lnTo>
                      <a:pt x="157" y="48"/>
                    </a:lnTo>
                    <a:lnTo>
                      <a:pt x="135" y="49"/>
                    </a:lnTo>
                    <a:lnTo>
                      <a:pt x="110" y="48"/>
                    </a:lnTo>
                    <a:lnTo>
                      <a:pt x="85" y="44"/>
                    </a:lnTo>
                    <a:lnTo>
                      <a:pt x="58" y="37"/>
                    </a:lnTo>
                    <a:lnTo>
                      <a:pt x="30" y="27"/>
                    </a:lnTo>
                    <a:lnTo>
                      <a:pt x="0" y="12"/>
                    </a:lnTo>
                    <a:lnTo>
                      <a:pt x="3" y="13"/>
                    </a:lnTo>
                    <a:lnTo>
                      <a:pt x="7" y="14"/>
                    </a:lnTo>
                    <a:lnTo>
                      <a:pt x="15" y="16"/>
                    </a:lnTo>
                    <a:lnTo>
                      <a:pt x="26" y="20"/>
                    </a:lnTo>
                    <a:lnTo>
                      <a:pt x="40" y="22"/>
                    </a:lnTo>
                    <a:lnTo>
                      <a:pt x="55" y="25"/>
                    </a:lnTo>
                    <a:lnTo>
                      <a:pt x="72" y="29"/>
                    </a:lnTo>
                    <a:lnTo>
                      <a:pt x="91" y="31"/>
                    </a:lnTo>
                    <a:lnTo>
                      <a:pt x="113" y="32"/>
                    </a:lnTo>
                    <a:lnTo>
                      <a:pt x="134" y="32"/>
                    </a:lnTo>
                    <a:lnTo>
                      <a:pt x="157" y="32"/>
                    </a:lnTo>
                    <a:lnTo>
                      <a:pt x="181" y="30"/>
                    </a:lnTo>
                    <a:lnTo>
                      <a:pt x="205" y="25"/>
                    </a:lnTo>
                    <a:lnTo>
                      <a:pt x="229" y="19"/>
                    </a:lnTo>
                    <a:lnTo>
                      <a:pt x="253" y="11"/>
                    </a:lnTo>
                    <a:lnTo>
                      <a:pt x="276" y="0"/>
                    </a:lnTo>
                    <a:close/>
                  </a:path>
                </a:pathLst>
              </a:custGeom>
              <a:solidFill>
                <a:srgbClr val="000000"/>
              </a:solidFill>
              <a:ln w="0">
                <a:noFill/>
              </a:ln>
            </p:spPr>
            <p:style>
              <a:lnRef idx="0"/>
              <a:fillRef idx="0"/>
              <a:effectRef idx="0"/>
              <a:fontRef idx="minor"/>
            </p:style>
            <p:txBody>
              <a:bodyPr lIns="90000" rIns="90000" tIns="30960" bIns="30960" anchor="t">
                <a:noAutofit/>
              </a:bodyPr>
              <a:p>
                <a:endParaRPr b="0" lang="en-US" sz="2400" strike="noStrike" u="none">
                  <a:solidFill>
                    <a:srgbClr val="ffffff"/>
                  </a:solidFill>
                  <a:effectLst/>
                  <a:uFillTx/>
                  <a:latin typeface="Times New Roman"/>
                </a:endParaRPr>
              </a:p>
            </p:txBody>
          </p:sp>
          <p:sp>
            <p:nvSpPr>
              <p:cNvPr id="324" name=""/>
              <p:cNvSpPr/>
              <p:nvPr/>
            </p:nvSpPr>
            <p:spPr>
              <a:xfrm>
                <a:off x="8275680" y="5021280"/>
                <a:ext cx="101520" cy="380880"/>
              </a:xfrm>
              <a:custGeom>
                <a:avLst/>
                <a:gdLst/>
                <a:ahLst/>
                <a:rect l="l" t="t" r="r" b="b"/>
                <a:pathLst>
                  <a:path w="64" h="240">
                    <a:moveTo>
                      <a:pt x="64" y="0"/>
                    </a:moveTo>
                    <a:lnTo>
                      <a:pt x="59" y="5"/>
                    </a:lnTo>
                    <a:lnTo>
                      <a:pt x="49" y="16"/>
                    </a:lnTo>
                    <a:lnTo>
                      <a:pt x="35" y="36"/>
                    </a:lnTo>
                    <a:lnTo>
                      <a:pt x="20" y="63"/>
                    </a:lnTo>
                    <a:lnTo>
                      <a:pt x="7" y="98"/>
                    </a:lnTo>
                    <a:lnTo>
                      <a:pt x="0" y="139"/>
                    </a:lnTo>
                    <a:lnTo>
                      <a:pt x="1" y="186"/>
                    </a:lnTo>
                    <a:lnTo>
                      <a:pt x="13" y="240"/>
                    </a:lnTo>
                    <a:lnTo>
                      <a:pt x="12" y="233"/>
                    </a:lnTo>
                    <a:lnTo>
                      <a:pt x="11" y="214"/>
                    </a:lnTo>
                    <a:lnTo>
                      <a:pt x="10" y="185"/>
                    </a:lnTo>
                    <a:lnTo>
                      <a:pt x="11" y="150"/>
                    </a:lnTo>
                    <a:lnTo>
                      <a:pt x="16" y="111"/>
                    </a:lnTo>
                    <a:lnTo>
                      <a:pt x="24" y="72"/>
                    </a:lnTo>
                    <a:lnTo>
                      <a:pt x="40" y="34"/>
                    </a:lnTo>
                    <a:lnTo>
                      <a:pt x="6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25" name=""/>
              <p:cNvSpPr/>
              <p:nvPr/>
            </p:nvSpPr>
            <p:spPr>
              <a:xfrm>
                <a:off x="7086600" y="6273720"/>
                <a:ext cx="152280" cy="246240"/>
              </a:xfrm>
              <a:custGeom>
                <a:avLst/>
                <a:gdLst/>
                <a:ahLst/>
                <a:rect l="l" t="t" r="r" b="b"/>
                <a:pathLst>
                  <a:path w="96" h="155">
                    <a:moveTo>
                      <a:pt x="0" y="155"/>
                    </a:moveTo>
                    <a:lnTo>
                      <a:pt x="4" y="155"/>
                    </a:lnTo>
                    <a:lnTo>
                      <a:pt x="18" y="153"/>
                    </a:lnTo>
                    <a:lnTo>
                      <a:pt x="35" y="147"/>
                    </a:lnTo>
                    <a:lnTo>
                      <a:pt x="55" y="135"/>
                    </a:lnTo>
                    <a:lnTo>
                      <a:pt x="74" y="116"/>
                    </a:lnTo>
                    <a:lnTo>
                      <a:pt x="88" y="89"/>
                    </a:lnTo>
                    <a:lnTo>
                      <a:pt x="96" y="50"/>
                    </a:lnTo>
                    <a:lnTo>
                      <a:pt x="95" y="0"/>
                    </a:lnTo>
                    <a:lnTo>
                      <a:pt x="95" y="6"/>
                    </a:lnTo>
                    <a:lnTo>
                      <a:pt x="94" y="20"/>
                    </a:lnTo>
                    <a:lnTo>
                      <a:pt x="91" y="40"/>
                    </a:lnTo>
                    <a:lnTo>
                      <a:pt x="85" y="66"/>
                    </a:lnTo>
                    <a:lnTo>
                      <a:pt x="74" y="92"/>
                    </a:lnTo>
                    <a:lnTo>
                      <a:pt x="56" y="117"/>
                    </a:lnTo>
                    <a:lnTo>
                      <a:pt x="32" y="140"/>
                    </a:lnTo>
                    <a:lnTo>
                      <a:pt x="0" y="155"/>
                    </a:lnTo>
                    <a:close/>
                  </a:path>
                </a:pathLst>
              </a:custGeom>
              <a:solidFill>
                <a:srgbClr val="ed2d2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26" name=""/>
              <p:cNvSpPr/>
              <p:nvPr/>
            </p:nvSpPr>
            <p:spPr>
              <a:xfrm>
                <a:off x="7021440" y="6259680"/>
                <a:ext cx="154080" cy="247320"/>
              </a:xfrm>
              <a:custGeom>
                <a:avLst/>
                <a:gdLst/>
                <a:ahLst/>
                <a:rect l="l" t="t" r="r" b="b"/>
                <a:pathLst>
                  <a:path w="97" h="156">
                    <a:moveTo>
                      <a:pt x="0" y="156"/>
                    </a:moveTo>
                    <a:lnTo>
                      <a:pt x="5" y="156"/>
                    </a:lnTo>
                    <a:lnTo>
                      <a:pt x="18" y="152"/>
                    </a:lnTo>
                    <a:lnTo>
                      <a:pt x="35" y="147"/>
                    </a:lnTo>
                    <a:lnTo>
                      <a:pt x="55" y="134"/>
                    </a:lnTo>
                    <a:lnTo>
                      <a:pt x="73" y="116"/>
                    </a:lnTo>
                    <a:lnTo>
                      <a:pt x="88" y="88"/>
                    </a:lnTo>
                    <a:lnTo>
                      <a:pt x="97" y="50"/>
                    </a:lnTo>
                    <a:lnTo>
                      <a:pt x="95" y="0"/>
                    </a:lnTo>
                    <a:lnTo>
                      <a:pt x="95" y="6"/>
                    </a:lnTo>
                    <a:lnTo>
                      <a:pt x="93" y="20"/>
                    </a:lnTo>
                    <a:lnTo>
                      <a:pt x="91" y="40"/>
                    </a:lnTo>
                    <a:lnTo>
                      <a:pt x="85" y="66"/>
                    </a:lnTo>
                    <a:lnTo>
                      <a:pt x="73" y="92"/>
                    </a:lnTo>
                    <a:lnTo>
                      <a:pt x="56" y="117"/>
                    </a:lnTo>
                    <a:lnTo>
                      <a:pt x="33" y="140"/>
                    </a:lnTo>
                    <a:lnTo>
                      <a:pt x="0" y="156"/>
                    </a:lnTo>
                    <a:close/>
                  </a:path>
                </a:pathLst>
              </a:custGeom>
              <a:solidFill>
                <a:srgbClr val="ed2d2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27" name=""/>
              <p:cNvSpPr/>
              <p:nvPr/>
            </p:nvSpPr>
            <p:spPr>
              <a:xfrm>
                <a:off x="6975360" y="6222960"/>
                <a:ext cx="154080" cy="246240"/>
              </a:xfrm>
              <a:custGeom>
                <a:avLst/>
                <a:gdLst/>
                <a:ahLst/>
                <a:rect l="l" t="t" r="r" b="b"/>
                <a:pathLst>
                  <a:path w="97" h="155">
                    <a:moveTo>
                      <a:pt x="0" y="155"/>
                    </a:moveTo>
                    <a:lnTo>
                      <a:pt x="5" y="155"/>
                    </a:lnTo>
                    <a:lnTo>
                      <a:pt x="18" y="152"/>
                    </a:lnTo>
                    <a:lnTo>
                      <a:pt x="35" y="146"/>
                    </a:lnTo>
                    <a:lnTo>
                      <a:pt x="55" y="134"/>
                    </a:lnTo>
                    <a:lnTo>
                      <a:pt x="74" y="116"/>
                    </a:lnTo>
                    <a:lnTo>
                      <a:pt x="89" y="88"/>
                    </a:lnTo>
                    <a:lnTo>
                      <a:pt x="97" y="50"/>
                    </a:lnTo>
                    <a:lnTo>
                      <a:pt x="96" y="0"/>
                    </a:lnTo>
                    <a:lnTo>
                      <a:pt x="96" y="5"/>
                    </a:lnTo>
                    <a:lnTo>
                      <a:pt x="94" y="20"/>
                    </a:lnTo>
                    <a:lnTo>
                      <a:pt x="91" y="40"/>
                    </a:lnTo>
                    <a:lnTo>
                      <a:pt x="85" y="66"/>
                    </a:lnTo>
                    <a:lnTo>
                      <a:pt x="74" y="91"/>
                    </a:lnTo>
                    <a:lnTo>
                      <a:pt x="56" y="117"/>
                    </a:lnTo>
                    <a:lnTo>
                      <a:pt x="33" y="139"/>
                    </a:lnTo>
                    <a:lnTo>
                      <a:pt x="0" y="155"/>
                    </a:lnTo>
                    <a:close/>
                  </a:path>
                </a:pathLst>
              </a:custGeom>
              <a:solidFill>
                <a:srgbClr val="ed2d2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28" name=""/>
              <p:cNvSpPr/>
              <p:nvPr/>
            </p:nvSpPr>
            <p:spPr>
              <a:xfrm>
                <a:off x="7169040" y="6269040"/>
                <a:ext cx="198720" cy="243000"/>
              </a:xfrm>
              <a:custGeom>
                <a:avLst/>
                <a:gdLst/>
                <a:ahLst/>
                <a:rect l="l" t="t" r="r" b="b"/>
                <a:pathLst>
                  <a:path w="125" h="153">
                    <a:moveTo>
                      <a:pt x="0" y="153"/>
                    </a:moveTo>
                    <a:lnTo>
                      <a:pt x="7" y="152"/>
                    </a:lnTo>
                    <a:lnTo>
                      <a:pt x="24" y="150"/>
                    </a:lnTo>
                    <a:lnTo>
                      <a:pt x="49" y="143"/>
                    </a:lnTo>
                    <a:lnTo>
                      <a:pt x="75" y="132"/>
                    </a:lnTo>
                    <a:lnTo>
                      <a:pt x="99" y="113"/>
                    </a:lnTo>
                    <a:lnTo>
                      <a:pt x="117" y="86"/>
                    </a:lnTo>
                    <a:lnTo>
                      <a:pt x="125" y="48"/>
                    </a:lnTo>
                    <a:lnTo>
                      <a:pt x="118" y="0"/>
                    </a:lnTo>
                    <a:lnTo>
                      <a:pt x="118" y="4"/>
                    </a:lnTo>
                    <a:lnTo>
                      <a:pt x="118" y="18"/>
                    </a:lnTo>
                    <a:lnTo>
                      <a:pt x="115" y="38"/>
                    </a:lnTo>
                    <a:lnTo>
                      <a:pt x="108" y="61"/>
                    </a:lnTo>
                    <a:lnTo>
                      <a:pt x="95" y="87"/>
                    </a:lnTo>
                    <a:lnTo>
                      <a:pt x="73" y="113"/>
                    </a:lnTo>
                    <a:lnTo>
                      <a:pt x="43" y="135"/>
                    </a:lnTo>
                    <a:lnTo>
                      <a:pt x="0" y="15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29" name=""/>
              <p:cNvSpPr/>
              <p:nvPr/>
            </p:nvSpPr>
            <p:spPr>
              <a:xfrm>
                <a:off x="7261200" y="6288120"/>
                <a:ext cx="947880" cy="73080"/>
              </a:xfrm>
              <a:custGeom>
                <a:avLst/>
                <a:gdLst/>
                <a:ahLst/>
                <a:rect l="l" t="t" r="r" b="b"/>
                <a:pathLst>
                  <a:path w="597" h="46">
                    <a:moveTo>
                      <a:pt x="597" y="40"/>
                    </a:moveTo>
                    <a:lnTo>
                      <a:pt x="595" y="39"/>
                    </a:lnTo>
                    <a:lnTo>
                      <a:pt x="591" y="38"/>
                    </a:lnTo>
                    <a:lnTo>
                      <a:pt x="582" y="35"/>
                    </a:lnTo>
                    <a:lnTo>
                      <a:pt x="570" y="31"/>
                    </a:lnTo>
                    <a:lnTo>
                      <a:pt x="557" y="28"/>
                    </a:lnTo>
                    <a:lnTo>
                      <a:pt x="540" y="23"/>
                    </a:lnTo>
                    <a:lnTo>
                      <a:pt x="522" y="20"/>
                    </a:lnTo>
                    <a:lnTo>
                      <a:pt x="502" y="17"/>
                    </a:lnTo>
                    <a:lnTo>
                      <a:pt x="480" y="13"/>
                    </a:lnTo>
                    <a:lnTo>
                      <a:pt x="455" y="11"/>
                    </a:lnTo>
                    <a:lnTo>
                      <a:pt x="430" y="10"/>
                    </a:lnTo>
                    <a:lnTo>
                      <a:pt x="403" y="10"/>
                    </a:lnTo>
                    <a:lnTo>
                      <a:pt x="376" y="11"/>
                    </a:lnTo>
                    <a:lnTo>
                      <a:pt x="348" y="14"/>
                    </a:lnTo>
                    <a:lnTo>
                      <a:pt x="319" y="19"/>
                    </a:lnTo>
                    <a:lnTo>
                      <a:pt x="291" y="27"/>
                    </a:lnTo>
                    <a:lnTo>
                      <a:pt x="289" y="27"/>
                    </a:lnTo>
                    <a:lnTo>
                      <a:pt x="282" y="29"/>
                    </a:lnTo>
                    <a:lnTo>
                      <a:pt x="271" y="30"/>
                    </a:lnTo>
                    <a:lnTo>
                      <a:pt x="258" y="33"/>
                    </a:lnTo>
                    <a:lnTo>
                      <a:pt x="240" y="36"/>
                    </a:lnTo>
                    <a:lnTo>
                      <a:pt x="221" y="38"/>
                    </a:lnTo>
                    <a:lnTo>
                      <a:pt x="199" y="41"/>
                    </a:lnTo>
                    <a:lnTo>
                      <a:pt x="176" y="44"/>
                    </a:lnTo>
                    <a:lnTo>
                      <a:pt x="152" y="45"/>
                    </a:lnTo>
                    <a:lnTo>
                      <a:pt x="128" y="46"/>
                    </a:lnTo>
                    <a:lnTo>
                      <a:pt x="103" y="45"/>
                    </a:lnTo>
                    <a:lnTo>
                      <a:pt x="79" y="44"/>
                    </a:lnTo>
                    <a:lnTo>
                      <a:pt x="57" y="40"/>
                    </a:lnTo>
                    <a:lnTo>
                      <a:pt x="36" y="36"/>
                    </a:lnTo>
                    <a:lnTo>
                      <a:pt x="17" y="29"/>
                    </a:lnTo>
                    <a:lnTo>
                      <a:pt x="0" y="20"/>
                    </a:lnTo>
                    <a:lnTo>
                      <a:pt x="2" y="20"/>
                    </a:lnTo>
                    <a:lnTo>
                      <a:pt x="8" y="20"/>
                    </a:lnTo>
                    <a:lnTo>
                      <a:pt x="18" y="20"/>
                    </a:lnTo>
                    <a:lnTo>
                      <a:pt x="31" y="21"/>
                    </a:lnTo>
                    <a:lnTo>
                      <a:pt x="46" y="21"/>
                    </a:lnTo>
                    <a:lnTo>
                      <a:pt x="64" y="21"/>
                    </a:lnTo>
                    <a:lnTo>
                      <a:pt x="83" y="21"/>
                    </a:lnTo>
                    <a:lnTo>
                      <a:pt x="103" y="20"/>
                    </a:lnTo>
                    <a:lnTo>
                      <a:pt x="124" y="20"/>
                    </a:lnTo>
                    <a:lnTo>
                      <a:pt x="144" y="20"/>
                    </a:lnTo>
                    <a:lnTo>
                      <a:pt x="166" y="19"/>
                    </a:lnTo>
                    <a:lnTo>
                      <a:pt x="186" y="17"/>
                    </a:lnTo>
                    <a:lnTo>
                      <a:pt x="205" y="16"/>
                    </a:lnTo>
                    <a:lnTo>
                      <a:pt x="222" y="13"/>
                    </a:lnTo>
                    <a:lnTo>
                      <a:pt x="236" y="11"/>
                    </a:lnTo>
                    <a:lnTo>
                      <a:pt x="249" y="8"/>
                    </a:lnTo>
                    <a:lnTo>
                      <a:pt x="251" y="8"/>
                    </a:lnTo>
                    <a:lnTo>
                      <a:pt x="259" y="7"/>
                    </a:lnTo>
                    <a:lnTo>
                      <a:pt x="271" y="6"/>
                    </a:lnTo>
                    <a:lnTo>
                      <a:pt x="288" y="3"/>
                    </a:lnTo>
                    <a:lnTo>
                      <a:pt x="308" y="2"/>
                    </a:lnTo>
                    <a:lnTo>
                      <a:pt x="330" y="1"/>
                    </a:lnTo>
                    <a:lnTo>
                      <a:pt x="355" y="0"/>
                    </a:lnTo>
                    <a:lnTo>
                      <a:pt x="382" y="0"/>
                    </a:lnTo>
                    <a:lnTo>
                      <a:pt x="410" y="0"/>
                    </a:lnTo>
                    <a:lnTo>
                      <a:pt x="439" y="1"/>
                    </a:lnTo>
                    <a:lnTo>
                      <a:pt x="468" y="4"/>
                    </a:lnTo>
                    <a:lnTo>
                      <a:pt x="496" y="8"/>
                    </a:lnTo>
                    <a:lnTo>
                      <a:pt x="524" y="13"/>
                    </a:lnTo>
                    <a:lnTo>
                      <a:pt x="551" y="20"/>
                    </a:lnTo>
                    <a:lnTo>
                      <a:pt x="576" y="29"/>
                    </a:lnTo>
                    <a:lnTo>
                      <a:pt x="597" y="40"/>
                    </a:lnTo>
                    <a:close/>
                  </a:path>
                </a:pathLst>
              </a:custGeom>
              <a:solidFill>
                <a:srgbClr val="000000"/>
              </a:solidFill>
              <a:ln w="0">
                <a:noFill/>
              </a:ln>
            </p:spPr>
            <p:style>
              <a:lnRef idx="0"/>
              <a:fillRef idx="0"/>
              <a:effectRef idx="0"/>
              <a:fontRef idx="minor"/>
            </p:style>
            <p:txBody>
              <a:bodyPr lIns="90000" rIns="90000" tIns="26280" bIns="26280" anchor="t">
                <a:noAutofit/>
              </a:bodyPr>
              <a:p>
                <a:endParaRPr b="0" lang="en-US" sz="2400" strike="noStrike" u="none">
                  <a:solidFill>
                    <a:srgbClr val="ffffff"/>
                  </a:solidFill>
                  <a:effectLst/>
                  <a:uFillTx/>
                  <a:latin typeface="Times New Roman"/>
                </a:endParaRPr>
              </a:p>
            </p:txBody>
          </p:sp>
          <p:sp>
            <p:nvSpPr>
              <p:cNvPr id="330" name=""/>
              <p:cNvSpPr/>
              <p:nvPr/>
            </p:nvSpPr>
            <p:spPr>
              <a:xfrm>
                <a:off x="6799320" y="6307200"/>
                <a:ext cx="185760" cy="160200"/>
              </a:xfrm>
              <a:custGeom>
                <a:avLst/>
                <a:gdLst/>
                <a:ahLst/>
                <a:rect l="l" t="t" r="r" b="b"/>
                <a:pathLst>
                  <a:path w="117" h="101">
                    <a:moveTo>
                      <a:pt x="117" y="0"/>
                    </a:moveTo>
                    <a:lnTo>
                      <a:pt x="110" y="2"/>
                    </a:lnTo>
                    <a:lnTo>
                      <a:pt x="93" y="9"/>
                    </a:lnTo>
                    <a:lnTo>
                      <a:pt x="70" y="19"/>
                    </a:lnTo>
                    <a:lnTo>
                      <a:pt x="45" y="33"/>
                    </a:lnTo>
                    <a:lnTo>
                      <a:pt x="22" y="48"/>
                    </a:lnTo>
                    <a:lnTo>
                      <a:pt x="6" y="65"/>
                    </a:lnTo>
                    <a:lnTo>
                      <a:pt x="0" y="83"/>
                    </a:lnTo>
                    <a:lnTo>
                      <a:pt x="9" y="101"/>
                    </a:lnTo>
                    <a:lnTo>
                      <a:pt x="9" y="100"/>
                    </a:lnTo>
                    <a:lnTo>
                      <a:pt x="10" y="94"/>
                    </a:lnTo>
                    <a:lnTo>
                      <a:pt x="15" y="86"/>
                    </a:lnTo>
                    <a:lnTo>
                      <a:pt x="22" y="75"/>
                    </a:lnTo>
                    <a:lnTo>
                      <a:pt x="35" y="61"/>
                    </a:lnTo>
                    <a:lnTo>
                      <a:pt x="54" y="44"/>
                    </a:lnTo>
                    <a:lnTo>
                      <a:pt x="81" y="24"/>
                    </a:lnTo>
                    <a:lnTo>
                      <a:pt x="117"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31" name=""/>
              <p:cNvSpPr/>
              <p:nvPr/>
            </p:nvSpPr>
            <p:spPr>
              <a:xfrm>
                <a:off x="6850080" y="6475320"/>
                <a:ext cx="95400" cy="200160"/>
              </a:xfrm>
              <a:custGeom>
                <a:avLst/>
                <a:gdLst/>
                <a:ahLst/>
                <a:rect l="l" t="t" r="r" b="b"/>
                <a:pathLst>
                  <a:path w="60" h="126">
                    <a:moveTo>
                      <a:pt x="10" y="0"/>
                    </a:moveTo>
                    <a:lnTo>
                      <a:pt x="9" y="4"/>
                    </a:lnTo>
                    <a:lnTo>
                      <a:pt x="4" y="14"/>
                    </a:lnTo>
                    <a:lnTo>
                      <a:pt x="1" y="30"/>
                    </a:lnTo>
                    <a:lnTo>
                      <a:pt x="0" y="47"/>
                    </a:lnTo>
                    <a:lnTo>
                      <a:pt x="3" y="69"/>
                    </a:lnTo>
                    <a:lnTo>
                      <a:pt x="13" y="89"/>
                    </a:lnTo>
                    <a:lnTo>
                      <a:pt x="31" y="109"/>
                    </a:lnTo>
                    <a:lnTo>
                      <a:pt x="60" y="126"/>
                    </a:lnTo>
                    <a:lnTo>
                      <a:pt x="57" y="122"/>
                    </a:lnTo>
                    <a:lnTo>
                      <a:pt x="48" y="113"/>
                    </a:lnTo>
                    <a:lnTo>
                      <a:pt x="37" y="99"/>
                    </a:lnTo>
                    <a:lnTo>
                      <a:pt x="24" y="81"/>
                    </a:lnTo>
                    <a:lnTo>
                      <a:pt x="13" y="61"/>
                    </a:lnTo>
                    <a:lnTo>
                      <a:pt x="5" y="41"/>
                    </a:lnTo>
                    <a:lnTo>
                      <a:pt x="4" y="2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32" name=""/>
              <p:cNvSpPr/>
              <p:nvPr/>
            </p:nvSpPr>
            <p:spPr>
              <a:xfrm>
                <a:off x="7077240" y="6627960"/>
                <a:ext cx="150480" cy="66600"/>
              </a:xfrm>
              <a:custGeom>
                <a:avLst/>
                <a:gdLst/>
                <a:ahLst/>
                <a:rect l="l" t="t" r="r" b="b"/>
                <a:pathLst>
                  <a:path w="95" h="42">
                    <a:moveTo>
                      <a:pt x="0" y="28"/>
                    </a:moveTo>
                    <a:lnTo>
                      <a:pt x="2" y="30"/>
                    </a:lnTo>
                    <a:lnTo>
                      <a:pt x="9" y="34"/>
                    </a:lnTo>
                    <a:lnTo>
                      <a:pt x="18" y="39"/>
                    </a:lnTo>
                    <a:lnTo>
                      <a:pt x="30" y="42"/>
                    </a:lnTo>
                    <a:lnTo>
                      <a:pt x="45" y="41"/>
                    </a:lnTo>
                    <a:lnTo>
                      <a:pt x="61" y="35"/>
                    </a:lnTo>
                    <a:lnTo>
                      <a:pt x="79" y="22"/>
                    </a:lnTo>
                    <a:lnTo>
                      <a:pt x="95" y="0"/>
                    </a:lnTo>
                    <a:lnTo>
                      <a:pt x="93" y="2"/>
                    </a:lnTo>
                    <a:lnTo>
                      <a:pt x="85" y="6"/>
                    </a:lnTo>
                    <a:lnTo>
                      <a:pt x="75" y="13"/>
                    </a:lnTo>
                    <a:lnTo>
                      <a:pt x="62" y="20"/>
                    </a:lnTo>
                    <a:lnTo>
                      <a:pt x="46" y="25"/>
                    </a:lnTo>
                    <a:lnTo>
                      <a:pt x="30" y="30"/>
                    </a:lnTo>
                    <a:lnTo>
                      <a:pt x="15" y="31"/>
                    </a:lnTo>
                    <a:lnTo>
                      <a:pt x="0" y="28"/>
                    </a:lnTo>
                    <a:close/>
                  </a:path>
                </a:pathLst>
              </a:custGeom>
              <a:solidFill>
                <a:srgbClr val="000000"/>
              </a:solidFill>
              <a:ln w="0">
                <a:noFill/>
              </a:ln>
            </p:spPr>
            <p:style>
              <a:lnRef idx="0"/>
              <a:fillRef idx="0"/>
              <a:effectRef idx="0"/>
              <a:fontRef idx="minor"/>
            </p:style>
            <p:txBody>
              <a:bodyPr lIns="90000" rIns="90000" tIns="19800" bIns="19800" anchor="t">
                <a:noAutofit/>
              </a:bodyPr>
              <a:p>
                <a:endParaRPr b="0" lang="en-US" sz="2400" strike="noStrike" u="none">
                  <a:solidFill>
                    <a:srgbClr val="ffffff"/>
                  </a:solidFill>
                  <a:effectLst/>
                  <a:uFillTx/>
                  <a:latin typeface="Times New Roman"/>
                </a:endParaRPr>
              </a:p>
            </p:txBody>
          </p:sp>
          <p:sp>
            <p:nvSpPr>
              <p:cNvPr id="333" name=""/>
              <p:cNvSpPr/>
              <p:nvPr/>
            </p:nvSpPr>
            <p:spPr>
              <a:xfrm>
                <a:off x="8085240" y="6635880"/>
                <a:ext cx="133200" cy="58680"/>
              </a:xfrm>
              <a:custGeom>
                <a:avLst/>
                <a:gdLst/>
                <a:ahLst/>
                <a:rect l="l" t="t" r="r" b="b"/>
                <a:pathLst>
                  <a:path w="84" h="37">
                    <a:moveTo>
                      <a:pt x="0" y="26"/>
                    </a:moveTo>
                    <a:lnTo>
                      <a:pt x="2" y="26"/>
                    </a:lnTo>
                    <a:lnTo>
                      <a:pt x="8" y="27"/>
                    </a:lnTo>
                    <a:lnTo>
                      <a:pt x="17" y="27"/>
                    </a:lnTo>
                    <a:lnTo>
                      <a:pt x="28" y="26"/>
                    </a:lnTo>
                    <a:lnTo>
                      <a:pt x="40" y="24"/>
                    </a:lnTo>
                    <a:lnTo>
                      <a:pt x="55" y="19"/>
                    </a:lnTo>
                    <a:lnTo>
                      <a:pt x="68" y="11"/>
                    </a:lnTo>
                    <a:lnTo>
                      <a:pt x="83" y="0"/>
                    </a:lnTo>
                    <a:lnTo>
                      <a:pt x="84" y="2"/>
                    </a:lnTo>
                    <a:lnTo>
                      <a:pt x="84" y="9"/>
                    </a:lnTo>
                    <a:lnTo>
                      <a:pt x="84" y="18"/>
                    </a:lnTo>
                    <a:lnTo>
                      <a:pt x="81" y="26"/>
                    </a:lnTo>
                    <a:lnTo>
                      <a:pt x="72" y="34"/>
                    </a:lnTo>
                    <a:lnTo>
                      <a:pt x="56" y="37"/>
                    </a:lnTo>
                    <a:lnTo>
                      <a:pt x="33" y="35"/>
                    </a:lnTo>
                    <a:lnTo>
                      <a:pt x="0" y="26"/>
                    </a:lnTo>
                    <a:close/>
                  </a:path>
                </a:pathLst>
              </a:custGeom>
              <a:solidFill>
                <a:srgbClr val="efaaba"/>
              </a:solidFill>
              <a:ln w="0">
                <a:noFill/>
              </a:ln>
            </p:spPr>
            <p:style>
              <a:lnRef idx="0"/>
              <a:fillRef idx="0"/>
              <a:effectRef idx="0"/>
              <a:fontRef idx="minor"/>
            </p:style>
            <p:txBody>
              <a:bodyPr lIns="90000" rIns="90000" tIns="11880" bIns="11880" anchor="t">
                <a:noAutofit/>
              </a:bodyPr>
              <a:p>
                <a:endParaRPr b="0" lang="en-US" sz="2400" strike="noStrike" u="none">
                  <a:solidFill>
                    <a:srgbClr val="ffffff"/>
                  </a:solidFill>
                  <a:effectLst/>
                  <a:uFillTx/>
                  <a:latin typeface="Times New Roman"/>
                </a:endParaRPr>
              </a:p>
            </p:txBody>
          </p:sp>
          <p:sp>
            <p:nvSpPr>
              <p:cNvPr id="334" name=""/>
              <p:cNvSpPr/>
              <p:nvPr/>
            </p:nvSpPr>
            <p:spPr>
              <a:xfrm>
                <a:off x="8223120" y="6051600"/>
                <a:ext cx="241560" cy="141120"/>
              </a:xfrm>
              <a:custGeom>
                <a:avLst/>
                <a:gdLst/>
                <a:ahLst/>
                <a:rect l="l" t="t" r="r" b="b"/>
                <a:pathLst>
                  <a:path w="152" h="89">
                    <a:moveTo>
                      <a:pt x="0" y="89"/>
                    </a:moveTo>
                    <a:lnTo>
                      <a:pt x="4" y="85"/>
                    </a:lnTo>
                    <a:lnTo>
                      <a:pt x="15" y="77"/>
                    </a:lnTo>
                    <a:lnTo>
                      <a:pt x="31" y="66"/>
                    </a:lnTo>
                    <a:lnTo>
                      <a:pt x="51" y="55"/>
                    </a:lnTo>
                    <a:lnTo>
                      <a:pt x="73" y="45"/>
                    </a:lnTo>
                    <a:lnTo>
                      <a:pt x="99" y="40"/>
                    </a:lnTo>
                    <a:lnTo>
                      <a:pt x="126" y="42"/>
                    </a:lnTo>
                    <a:lnTo>
                      <a:pt x="152" y="52"/>
                    </a:lnTo>
                    <a:lnTo>
                      <a:pt x="57" y="0"/>
                    </a:lnTo>
                    <a:lnTo>
                      <a:pt x="55" y="1"/>
                    </a:lnTo>
                    <a:lnTo>
                      <a:pt x="50" y="7"/>
                    </a:lnTo>
                    <a:lnTo>
                      <a:pt x="43" y="15"/>
                    </a:lnTo>
                    <a:lnTo>
                      <a:pt x="33" y="25"/>
                    </a:lnTo>
                    <a:lnTo>
                      <a:pt x="24" y="37"/>
                    </a:lnTo>
                    <a:lnTo>
                      <a:pt x="14" y="53"/>
                    </a:lnTo>
                    <a:lnTo>
                      <a:pt x="6" y="69"/>
                    </a:lnTo>
                    <a:lnTo>
                      <a:pt x="0" y="89"/>
                    </a:lnTo>
                    <a:close/>
                  </a:path>
                </a:pathLst>
              </a:custGeom>
              <a:solidFill>
                <a:srgbClr val="efaab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35" name=""/>
              <p:cNvSpPr/>
              <p:nvPr/>
            </p:nvSpPr>
            <p:spPr>
              <a:xfrm>
                <a:off x="8172360" y="6032520"/>
                <a:ext cx="123840" cy="247680"/>
              </a:xfrm>
              <a:custGeom>
                <a:avLst/>
                <a:gdLst/>
                <a:ahLst/>
                <a:rect l="l" t="t" r="r" b="b"/>
                <a:pathLst>
                  <a:path w="78" h="156">
                    <a:moveTo>
                      <a:pt x="78" y="0"/>
                    </a:moveTo>
                    <a:lnTo>
                      <a:pt x="76" y="2"/>
                    </a:lnTo>
                    <a:lnTo>
                      <a:pt x="68" y="9"/>
                    </a:lnTo>
                    <a:lnTo>
                      <a:pt x="58" y="21"/>
                    </a:lnTo>
                    <a:lnTo>
                      <a:pt x="46" y="38"/>
                    </a:lnTo>
                    <a:lnTo>
                      <a:pt x="32" y="59"/>
                    </a:lnTo>
                    <a:lnTo>
                      <a:pt x="19" y="86"/>
                    </a:lnTo>
                    <a:lnTo>
                      <a:pt x="8" y="118"/>
                    </a:lnTo>
                    <a:lnTo>
                      <a:pt x="0" y="156"/>
                    </a:lnTo>
                    <a:lnTo>
                      <a:pt x="2" y="152"/>
                    </a:lnTo>
                    <a:lnTo>
                      <a:pt x="8" y="139"/>
                    </a:lnTo>
                    <a:lnTo>
                      <a:pt x="15" y="118"/>
                    </a:lnTo>
                    <a:lnTo>
                      <a:pt x="26" y="95"/>
                    </a:lnTo>
                    <a:lnTo>
                      <a:pt x="38" y="68"/>
                    </a:lnTo>
                    <a:lnTo>
                      <a:pt x="51" y="42"/>
                    </a:lnTo>
                    <a:lnTo>
                      <a:pt x="65" y="19"/>
                    </a:lnTo>
                    <a:lnTo>
                      <a:pt x="78"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36" name=""/>
              <p:cNvSpPr/>
              <p:nvPr/>
            </p:nvSpPr>
            <p:spPr>
              <a:xfrm>
                <a:off x="8313840" y="5977080"/>
                <a:ext cx="322200" cy="215640"/>
              </a:xfrm>
              <a:custGeom>
                <a:avLst/>
                <a:gdLst/>
                <a:ahLst/>
                <a:rect l="l" t="t" r="r" b="b"/>
                <a:pathLst>
                  <a:path w="203" h="136">
                    <a:moveTo>
                      <a:pt x="0" y="0"/>
                    </a:moveTo>
                    <a:lnTo>
                      <a:pt x="0" y="1"/>
                    </a:lnTo>
                    <a:lnTo>
                      <a:pt x="0" y="7"/>
                    </a:lnTo>
                    <a:lnTo>
                      <a:pt x="0" y="14"/>
                    </a:lnTo>
                    <a:lnTo>
                      <a:pt x="3" y="23"/>
                    </a:lnTo>
                    <a:lnTo>
                      <a:pt x="5" y="34"/>
                    </a:lnTo>
                    <a:lnTo>
                      <a:pt x="8" y="46"/>
                    </a:lnTo>
                    <a:lnTo>
                      <a:pt x="14" y="58"/>
                    </a:lnTo>
                    <a:lnTo>
                      <a:pt x="22" y="72"/>
                    </a:lnTo>
                    <a:lnTo>
                      <a:pt x="32" y="85"/>
                    </a:lnTo>
                    <a:lnTo>
                      <a:pt x="45" y="97"/>
                    </a:lnTo>
                    <a:lnTo>
                      <a:pt x="62" y="109"/>
                    </a:lnTo>
                    <a:lnTo>
                      <a:pt x="82" y="119"/>
                    </a:lnTo>
                    <a:lnTo>
                      <a:pt x="106" y="127"/>
                    </a:lnTo>
                    <a:lnTo>
                      <a:pt x="134" y="132"/>
                    </a:lnTo>
                    <a:lnTo>
                      <a:pt x="166" y="136"/>
                    </a:lnTo>
                    <a:lnTo>
                      <a:pt x="203" y="136"/>
                    </a:lnTo>
                    <a:lnTo>
                      <a:pt x="201" y="136"/>
                    </a:lnTo>
                    <a:lnTo>
                      <a:pt x="197" y="134"/>
                    </a:lnTo>
                    <a:lnTo>
                      <a:pt x="188" y="133"/>
                    </a:lnTo>
                    <a:lnTo>
                      <a:pt x="177" y="130"/>
                    </a:lnTo>
                    <a:lnTo>
                      <a:pt x="164" y="127"/>
                    </a:lnTo>
                    <a:lnTo>
                      <a:pt x="148" y="123"/>
                    </a:lnTo>
                    <a:lnTo>
                      <a:pt x="133" y="118"/>
                    </a:lnTo>
                    <a:lnTo>
                      <a:pt x="116" y="111"/>
                    </a:lnTo>
                    <a:lnTo>
                      <a:pt x="98" y="103"/>
                    </a:lnTo>
                    <a:lnTo>
                      <a:pt x="81" y="93"/>
                    </a:lnTo>
                    <a:lnTo>
                      <a:pt x="64" y="82"/>
                    </a:lnTo>
                    <a:lnTo>
                      <a:pt x="48" y="70"/>
                    </a:lnTo>
                    <a:lnTo>
                      <a:pt x="33" y="55"/>
                    </a:lnTo>
                    <a:lnTo>
                      <a:pt x="20" y="38"/>
                    </a:lnTo>
                    <a:lnTo>
                      <a:pt x="8" y="20"/>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spTree>
  </p:cSld>
  <p:transition>
    <p:cut thruBlk="true"/>
  </p:transition>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76681"/>
        </a:solidFill>
      </p:bgPr>
    </p:bg>
    <p:spTree>
      <p:nvGrpSpPr>
        <p:cNvPr id="1" name=""/>
        <p:cNvGrpSpPr/>
        <p:nvPr/>
      </p:nvGrpSpPr>
      <p:grpSpPr>
        <a:xfrm>
          <a:off x="0" y="0"/>
          <a:ext cx="0" cy="0"/>
          <a:chOff x="0" y="0"/>
          <a:chExt cx="0" cy="0"/>
        </a:xfrm>
      </p:grpSpPr>
      <p:sp>
        <p:nvSpPr>
          <p:cNvPr id="1736" name=""/>
          <p:cNvSpPr/>
          <p:nvPr/>
        </p:nvSpPr>
        <p:spPr>
          <a:xfrm>
            <a:off x="0" y="304920"/>
            <a:ext cx="6551640" cy="851040"/>
          </a:xfrm>
          <a:prstGeom prst="rect">
            <a:avLst/>
          </a:prstGeom>
          <a:noFill/>
          <a:ln w="0">
            <a:noFill/>
          </a:ln>
        </p:spPr>
        <p:style>
          <a:lnRef idx="0"/>
          <a:fillRef idx="0"/>
          <a:effectRef idx="0"/>
          <a:fontRef idx="minor"/>
        </p:style>
        <p:txBody>
          <a:bodyPr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5000" strike="noStrike" u="none">
                <a:solidFill>
                  <a:srgbClr val="000000"/>
                </a:solidFill>
                <a:effectLst/>
                <a:uFillTx/>
                <a:latin typeface="Times New Roman"/>
              </a:rPr>
              <a:t>Hostile Environment</a:t>
            </a:r>
            <a:endParaRPr b="0" lang="en-US" sz="5000" strike="noStrike" u="none">
              <a:solidFill>
                <a:srgbClr val="ffffff"/>
              </a:solidFill>
              <a:effectLst/>
              <a:uFillTx/>
              <a:latin typeface="Times New Roman"/>
            </a:endParaRPr>
          </a:p>
        </p:txBody>
      </p:sp>
      <p:pic>
        <p:nvPicPr>
          <p:cNvPr id="1737" name="" descr=""/>
          <p:cNvPicPr/>
          <p:nvPr/>
        </p:nvPicPr>
        <p:blipFill>
          <a:blip r:embed="rId1"/>
          <a:stretch/>
        </p:blipFill>
        <p:spPr>
          <a:xfrm>
            <a:off x="457200" y="3733920"/>
            <a:ext cx="3809880" cy="2576520"/>
          </a:xfrm>
          <a:prstGeom prst="rect">
            <a:avLst/>
          </a:prstGeom>
          <a:noFill/>
          <a:ln w="0">
            <a:noFill/>
          </a:ln>
        </p:spPr>
      </p:pic>
      <p:pic>
        <p:nvPicPr>
          <p:cNvPr id="1738" name="" descr=""/>
          <p:cNvPicPr/>
          <p:nvPr/>
        </p:nvPicPr>
        <p:blipFill>
          <a:blip r:embed="rId2"/>
          <a:stretch/>
        </p:blipFill>
        <p:spPr>
          <a:xfrm>
            <a:off x="4572000" y="1143000"/>
            <a:ext cx="4046400" cy="3352680"/>
          </a:xfrm>
          <a:prstGeom prst="rect">
            <a:avLst/>
          </a:prstGeom>
          <a:noFill/>
          <a:ln w="0">
            <a:noFill/>
          </a:ln>
        </p:spPr>
      </p:pic>
    </p:spTree>
  </p:cSld>
  <p:transition>
    <p:wipe dir="d"/>
  </p:transition>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c1ceff"/>
        </a:solidFill>
      </p:bgPr>
    </p:bg>
    <p:spTree>
      <p:nvGrpSpPr>
        <p:cNvPr id="1" name=""/>
        <p:cNvGrpSpPr/>
        <p:nvPr/>
      </p:nvGrpSpPr>
      <p:grpSpPr>
        <a:xfrm>
          <a:off x="0" y="0"/>
          <a:ext cx="0" cy="0"/>
          <a:chOff x="0" y="0"/>
          <a:chExt cx="0" cy="0"/>
        </a:xfrm>
      </p:grpSpPr>
      <p:sp>
        <p:nvSpPr>
          <p:cNvPr id="1739" name=""/>
          <p:cNvSpPr/>
          <p:nvPr/>
        </p:nvSpPr>
        <p:spPr>
          <a:xfrm>
            <a:off x="685800" y="762120"/>
            <a:ext cx="7634160" cy="3112920"/>
          </a:xfrm>
          <a:prstGeom prst="rect">
            <a:avLst/>
          </a:prstGeom>
          <a:noFill/>
          <a:ln w="0">
            <a:noFill/>
          </a:ln>
        </p:spPr>
        <p:style>
          <a:lnRef idx="0"/>
          <a:fillRef idx="0"/>
          <a:effectRef idx="0"/>
          <a:fontRef idx="minor"/>
        </p:style>
        <p:txBody>
          <a:bodyPr lIns="90360" rIns="90360" tIns="44280" bIns="44280" anchor="t">
            <a:spAutoFit/>
          </a:bodyPr>
          <a:p>
            <a:pPr marL="635040" indent="-635040">
              <a:spcAft>
                <a:spcPts val="3501"/>
              </a:spcAft>
              <a:buClr>
                <a:srgbClr val="000000"/>
              </a:buClr>
              <a:buFont typeface="MS Outlook"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Conduct Based On Sex, Race, Age, etc.</a:t>
            </a:r>
            <a:endParaRPr b="0" lang="en-US" sz="2800" strike="noStrike" u="none">
              <a:solidFill>
                <a:srgbClr val="ffffff"/>
              </a:solidFill>
              <a:effectLst/>
              <a:uFillTx/>
              <a:latin typeface="Times New Roman"/>
            </a:endParaRPr>
          </a:p>
          <a:p>
            <a:pPr marL="635040" indent="-635040">
              <a:spcAft>
                <a:spcPts val="3501"/>
              </a:spcAft>
              <a:buClr>
                <a:srgbClr val="000000"/>
              </a:buClr>
              <a:buFont typeface="MS Outlook"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Conduct Must Be Severe And Pervade Working Environment</a:t>
            </a:r>
            <a:endParaRPr b="0" lang="en-US" sz="2800" strike="noStrike" u="none">
              <a:solidFill>
                <a:srgbClr val="ffffff"/>
              </a:solidFill>
              <a:effectLst/>
              <a:uFillTx/>
              <a:latin typeface="Times New Roman"/>
            </a:endParaRPr>
          </a:p>
          <a:p>
            <a:pPr marL="635040" indent="-635040">
              <a:spcAft>
                <a:spcPts val="3501"/>
              </a:spcAft>
              <a:buClr>
                <a:srgbClr val="000000"/>
              </a:buClr>
              <a:buFont typeface="MS Outlook"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Conduct Must Be Offensive To       Reasonable Person</a:t>
            </a:r>
            <a:endParaRPr b="0" lang="en-US" sz="2800" strike="noStrike" u="none">
              <a:solidFill>
                <a:srgbClr val="ffffff"/>
              </a:solidFill>
              <a:effectLst/>
              <a:uFillTx/>
              <a:latin typeface="Times New Roman"/>
            </a:endParaRPr>
          </a:p>
        </p:txBody>
      </p:sp>
      <p:sp>
        <p:nvSpPr>
          <p:cNvPr id="1740" name=""/>
          <p:cNvSpPr/>
          <p:nvPr/>
        </p:nvSpPr>
        <p:spPr>
          <a:xfrm>
            <a:off x="2133720" y="5562720"/>
            <a:ext cx="50760" cy="101520"/>
          </a:xfrm>
          <a:custGeom>
            <a:avLst/>
            <a:gdLst/>
            <a:ahLst/>
            <a:rect l="l" t="t" r="r" b="b"/>
            <a:pathLst>
              <a:path w="62" h="129">
                <a:moveTo>
                  <a:pt x="7" y="19"/>
                </a:moveTo>
                <a:lnTo>
                  <a:pt x="13" y="9"/>
                </a:lnTo>
                <a:lnTo>
                  <a:pt x="26" y="1"/>
                </a:lnTo>
                <a:lnTo>
                  <a:pt x="49" y="0"/>
                </a:lnTo>
                <a:lnTo>
                  <a:pt x="62" y="13"/>
                </a:lnTo>
                <a:lnTo>
                  <a:pt x="62" y="32"/>
                </a:lnTo>
                <a:lnTo>
                  <a:pt x="62" y="51"/>
                </a:lnTo>
                <a:lnTo>
                  <a:pt x="62" y="74"/>
                </a:lnTo>
                <a:lnTo>
                  <a:pt x="62" y="104"/>
                </a:lnTo>
                <a:lnTo>
                  <a:pt x="57" y="127"/>
                </a:lnTo>
                <a:lnTo>
                  <a:pt x="32" y="129"/>
                </a:lnTo>
                <a:lnTo>
                  <a:pt x="15" y="127"/>
                </a:lnTo>
                <a:lnTo>
                  <a:pt x="2" y="116"/>
                </a:lnTo>
                <a:lnTo>
                  <a:pt x="0" y="97"/>
                </a:lnTo>
                <a:lnTo>
                  <a:pt x="0" y="79"/>
                </a:lnTo>
                <a:lnTo>
                  <a:pt x="15" y="79"/>
                </a:lnTo>
                <a:lnTo>
                  <a:pt x="15" y="104"/>
                </a:lnTo>
                <a:lnTo>
                  <a:pt x="26" y="116"/>
                </a:lnTo>
                <a:lnTo>
                  <a:pt x="47" y="114"/>
                </a:lnTo>
                <a:lnTo>
                  <a:pt x="51" y="85"/>
                </a:lnTo>
                <a:lnTo>
                  <a:pt x="51" y="57"/>
                </a:lnTo>
                <a:lnTo>
                  <a:pt x="49" y="30"/>
                </a:lnTo>
                <a:lnTo>
                  <a:pt x="38" y="15"/>
                </a:lnTo>
                <a:lnTo>
                  <a:pt x="19" y="26"/>
                </a:lnTo>
                <a:lnTo>
                  <a:pt x="7" y="19"/>
                </a:lnTo>
                <a:lnTo>
                  <a:pt x="7" y="1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pic>
        <p:nvPicPr>
          <p:cNvPr id="1741" name="" descr=""/>
          <p:cNvPicPr/>
          <p:nvPr/>
        </p:nvPicPr>
        <p:blipFill>
          <a:blip r:embed="rId1"/>
          <a:stretch/>
        </p:blipFill>
        <p:spPr>
          <a:xfrm>
            <a:off x="228600" y="3851280"/>
            <a:ext cx="8686800" cy="2658960"/>
          </a:xfrm>
          <a:prstGeom prst="rect">
            <a:avLst/>
          </a:prstGeom>
          <a:noFill/>
          <a:ln w="0">
            <a:noFill/>
          </a:ln>
        </p:spPr>
      </p:pic>
    </p:spTree>
  </p:cSld>
  <p:transition>
    <p:wipe dir="l"/>
  </p:transition>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4f9f0d"/>
        </a:solidFill>
      </p:bgPr>
    </p:bg>
    <p:spTree>
      <p:nvGrpSpPr>
        <p:cNvPr id="1" name=""/>
        <p:cNvGrpSpPr/>
        <p:nvPr/>
      </p:nvGrpSpPr>
      <p:grpSpPr>
        <a:xfrm>
          <a:off x="0" y="0"/>
          <a:ext cx="0" cy="0"/>
          <a:chOff x="0" y="0"/>
          <a:chExt cx="0" cy="0"/>
        </a:xfrm>
      </p:grpSpPr>
      <p:sp>
        <p:nvSpPr>
          <p:cNvPr id="1742"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ffcc66"/>
                </a:solidFill>
                <a:effectLst/>
                <a:uFillTx/>
                <a:latin typeface="Times New Roman"/>
              </a:rPr>
              <a:t>Crude Behavior</a:t>
            </a:r>
            <a:endParaRPr b="1" lang="en-US" sz="3600" strike="noStrike" u="none">
              <a:solidFill>
                <a:srgbClr val="081d58"/>
              </a:solidFill>
              <a:effectLst/>
              <a:uFillTx/>
              <a:latin typeface="Times New Roman"/>
            </a:endParaRPr>
          </a:p>
        </p:txBody>
      </p:sp>
      <p:sp>
        <p:nvSpPr>
          <p:cNvPr id="1743" name="PlaceHolder 2"/>
          <p:cNvSpPr>
            <a:spLocks noGrp="1"/>
          </p:cNvSpPr>
          <p:nvPr>
            <p:ph/>
          </p:nvPr>
        </p:nvSpPr>
        <p:spPr>
          <a:xfrm>
            <a:off x="304920" y="1447920"/>
            <a:ext cx="7772400" cy="1162080"/>
          </a:xfrm>
          <a:prstGeom prst="rect">
            <a:avLst/>
          </a:prstGeom>
          <a:noFill/>
          <a:ln w="0">
            <a:noFill/>
          </a:ln>
        </p:spPr>
        <p:txBody>
          <a:bodyPr lIns="90360" rIns="90360" tIns="44280" bIns="44280" anchor="t">
            <a:normAutofit/>
          </a:bodyPr>
          <a:p>
            <a:pPr marL="343080" indent="-343080">
              <a:spcBef>
                <a:spcPts val="624"/>
              </a:spcBef>
              <a:buClr>
                <a:srgbClr val="b16a01"/>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ec674"/>
                </a:solidFill>
                <a:effectLst/>
                <a:uFillTx/>
                <a:latin typeface="Times New Roman"/>
              </a:rPr>
              <a:t>May Not Violate the Law</a:t>
            </a:r>
            <a:endParaRPr b="0" lang="en-US" sz="2500" strike="noStrike" u="none">
              <a:solidFill>
                <a:srgbClr val="081d58"/>
              </a:solidFill>
              <a:effectLst/>
              <a:uFillTx/>
              <a:latin typeface="Times New Roman"/>
            </a:endParaRPr>
          </a:p>
          <a:p>
            <a:pPr marL="343080" indent="-343080">
              <a:spcBef>
                <a:spcPts val="624"/>
              </a:spcBef>
              <a:buClr>
                <a:srgbClr val="b16a01"/>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ec674"/>
                </a:solidFill>
                <a:effectLst/>
                <a:uFillTx/>
                <a:latin typeface="Times New Roman"/>
              </a:rPr>
              <a:t>Does Violate Company Policy</a:t>
            </a:r>
            <a:endParaRPr b="0" lang="en-US" sz="2500" strike="noStrike" u="none">
              <a:solidFill>
                <a:srgbClr val="081d58"/>
              </a:solidFill>
              <a:effectLst/>
              <a:uFillTx/>
              <a:latin typeface="Times New Roman"/>
            </a:endParaRPr>
          </a:p>
        </p:txBody>
      </p:sp>
      <p:grpSp>
        <p:nvGrpSpPr>
          <p:cNvPr id="1744" name=""/>
          <p:cNvGrpSpPr/>
          <p:nvPr/>
        </p:nvGrpSpPr>
        <p:grpSpPr>
          <a:xfrm>
            <a:off x="4419720" y="2666880"/>
            <a:ext cx="4387680" cy="3484440"/>
            <a:chOff x="4419720" y="2666880"/>
            <a:chExt cx="4387680" cy="3484440"/>
          </a:xfrm>
        </p:grpSpPr>
        <p:sp>
          <p:nvSpPr>
            <p:cNvPr id="1745" name=""/>
            <p:cNvSpPr/>
            <p:nvPr/>
          </p:nvSpPr>
          <p:spPr>
            <a:xfrm>
              <a:off x="6577200" y="4635360"/>
              <a:ext cx="206280" cy="934920"/>
            </a:xfrm>
            <a:custGeom>
              <a:avLst/>
              <a:gdLst/>
              <a:ahLst/>
              <a:rect l="l" t="t" r="r" b="b"/>
              <a:pathLst>
                <a:path w="130" h="589">
                  <a:moveTo>
                    <a:pt x="99" y="452"/>
                  </a:moveTo>
                  <a:lnTo>
                    <a:pt x="96" y="450"/>
                  </a:lnTo>
                  <a:lnTo>
                    <a:pt x="87" y="443"/>
                  </a:lnTo>
                  <a:lnTo>
                    <a:pt x="73" y="432"/>
                  </a:lnTo>
                  <a:lnTo>
                    <a:pt x="58" y="418"/>
                  </a:lnTo>
                  <a:lnTo>
                    <a:pt x="41" y="403"/>
                  </a:lnTo>
                  <a:lnTo>
                    <a:pt x="25" y="388"/>
                  </a:lnTo>
                  <a:lnTo>
                    <a:pt x="11" y="373"/>
                  </a:lnTo>
                  <a:lnTo>
                    <a:pt x="0" y="359"/>
                  </a:lnTo>
                  <a:lnTo>
                    <a:pt x="130" y="589"/>
                  </a:lnTo>
                  <a:lnTo>
                    <a:pt x="123" y="54"/>
                  </a:lnTo>
                  <a:lnTo>
                    <a:pt x="28" y="0"/>
                  </a:lnTo>
                  <a:lnTo>
                    <a:pt x="32" y="7"/>
                  </a:lnTo>
                  <a:lnTo>
                    <a:pt x="45" y="31"/>
                  </a:lnTo>
                  <a:lnTo>
                    <a:pt x="61" y="70"/>
                  </a:lnTo>
                  <a:lnTo>
                    <a:pt x="80" y="121"/>
                  </a:lnTo>
                  <a:lnTo>
                    <a:pt x="95" y="186"/>
                  </a:lnTo>
                  <a:lnTo>
                    <a:pt x="105" y="264"/>
                  </a:lnTo>
                  <a:lnTo>
                    <a:pt x="108" y="353"/>
                  </a:lnTo>
                  <a:lnTo>
                    <a:pt x="99" y="452"/>
                  </a:lnTo>
                  <a:close/>
                </a:path>
              </a:pathLst>
            </a:custGeom>
            <a:solidFill>
              <a:srgbClr val="e282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46" name=""/>
            <p:cNvSpPr/>
            <p:nvPr/>
          </p:nvSpPr>
          <p:spPr>
            <a:xfrm>
              <a:off x="6580080" y="4508280"/>
              <a:ext cx="1036800" cy="1211400"/>
            </a:xfrm>
            <a:custGeom>
              <a:avLst/>
              <a:gdLst/>
              <a:ahLst/>
              <a:rect l="l" t="t" r="r" b="b"/>
              <a:pathLst>
                <a:path w="653" h="763">
                  <a:moveTo>
                    <a:pt x="0" y="273"/>
                  </a:moveTo>
                  <a:lnTo>
                    <a:pt x="0" y="283"/>
                  </a:lnTo>
                  <a:lnTo>
                    <a:pt x="2" y="309"/>
                  </a:lnTo>
                  <a:lnTo>
                    <a:pt x="5" y="349"/>
                  </a:lnTo>
                  <a:lnTo>
                    <a:pt x="13" y="396"/>
                  </a:lnTo>
                  <a:lnTo>
                    <a:pt x="26" y="449"/>
                  </a:lnTo>
                  <a:lnTo>
                    <a:pt x="45" y="499"/>
                  </a:lnTo>
                  <a:lnTo>
                    <a:pt x="74" y="546"/>
                  </a:lnTo>
                  <a:lnTo>
                    <a:pt x="112" y="584"/>
                  </a:lnTo>
                  <a:lnTo>
                    <a:pt x="114" y="583"/>
                  </a:lnTo>
                  <a:lnTo>
                    <a:pt x="122" y="579"/>
                  </a:lnTo>
                  <a:lnTo>
                    <a:pt x="134" y="575"/>
                  </a:lnTo>
                  <a:lnTo>
                    <a:pt x="149" y="569"/>
                  </a:lnTo>
                  <a:lnTo>
                    <a:pt x="170" y="562"/>
                  </a:lnTo>
                  <a:lnTo>
                    <a:pt x="192" y="556"/>
                  </a:lnTo>
                  <a:lnTo>
                    <a:pt x="219" y="549"/>
                  </a:lnTo>
                  <a:lnTo>
                    <a:pt x="247" y="543"/>
                  </a:lnTo>
                  <a:lnTo>
                    <a:pt x="278" y="539"/>
                  </a:lnTo>
                  <a:lnTo>
                    <a:pt x="310" y="535"/>
                  </a:lnTo>
                  <a:lnTo>
                    <a:pt x="345" y="534"/>
                  </a:lnTo>
                  <a:lnTo>
                    <a:pt x="379" y="535"/>
                  </a:lnTo>
                  <a:lnTo>
                    <a:pt x="414" y="540"/>
                  </a:lnTo>
                  <a:lnTo>
                    <a:pt x="451" y="546"/>
                  </a:lnTo>
                  <a:lnTo>
                    <a:pt x="486" y="558"/>
                  </a:lnTo>
                  <a:lnTo>
                    <a:pt x="520" y="573"/>
                  </a:lnTo>
                  <a:lnTo>
                    <a:pt x="519" y="578"/>
                  </a:lnTo>
                  <a:lnTo>
                    <a:pt x="518" y="592"/>
                  </a:lnTo>
                  <a:lnTo>
                    <a:pt x="520" y="613"/>
                  </a:lnTo>
                  <a:lnTo>
                    <a:pt x="526" y="638"/>
                  </a:lnTo>
                  <a:lnTo>
                    <a:pt x="538" y="668"/>
                  </a:lnTo>
                  <a:lnTo>
                    <a:pt x="558" y="701"/>
                  </a:lnTo>
                  <a:lnTo>
                    <a:pt x="589" y="733"/>
                  </a:lnTo>
                  <a:lnTo>
                    <a:pt x="634" y="763"/>
                  </a:lnTo>
                  <a:lnTo>
                    <a:pt x="653" y="467"/>
                  </a:lnTo>
                  <a:lnTo>
                    <a:pt x="652" y="465"/>
                  </a:lnTo>
                  <a:lnTo>
                    <a:pt x="649" y="458"/>
                  </a:lnTo>
                  <a:lnTo>
                    <a:pt x="643" y="450"/>
                  </a:lnTo>
                  <a:lnTo>
                    <a:pt x="633" y="438"/>
                  </a:lnTo>
                  <a:lnTo>
                    <a:pt x="621" y="424"/>
                  </a:lnTo>
                  <a:lnTo>
                    <a:pt x="606" y="408"/>
                  </a:lnTo>
                  <a:lnTo>
                    <a:pt x="587" y="392"/>
                  </a:lnTo>
                  <a:lnTo>
                    <a:pt x="564" y="376"/>
                  </a:lnTo>
                  <a:lnTo>
                    <a:pt x="539" y="360"/>
                  </a:lnTo>
                  <a:lnTo>
                    <a:pt x="508" y="345"/>
                  </a:lnTo>
                  <a:lnTo>
                    <a:pt x="473" y="332"/>
                  </a:lnTo>
                  <a:lnTo>
                    <a:pt x="435" y="321"/>
                  </a:lnTo>
                  <a:lnTo>
                    <a:pt x="391" y="313"/>
                  </a:lnTo>
                  <a:lnTo>
                    <a:pt x="342" y="308"/>
                  </a:lnTo>
                  <a:lnTo>
                    <a:pt x="289" y="308"/>
                  </a:lnTo>
                  <a:lnTo>
                    <a:pt x="230" y="313"/>
                  </a:lnTo>
                  <a:lnTo>
                    <a:pt x="236" y="305"/>
                  </a:lnTo>
                  <a:lnTo>
                    <a:pt x="252" y="283"/>
                  </a:lnTo>
                  <a:lnTo>
                    <a:pt x="273" y="249"/>
                  </a:lnTo>
                  <a:lnTo>
                    <a:pt x="292" y="207"/>
                  </a:lnTo>
                  <a:lnTo>
                    <a:pt x="306" y="159"/>
                  </a:lnTo>
                  <a:lnTo>
                    <a:pt x="308" y="107"/>
                  </a:lnTo>
                  <a:lnTo>
                    <a:pt x="295" y="52"/>
                  </a:lnTo>
                  <a:lnTo>
                    <a:pt x="262" y="0"/>
                  </a:lnTo>
                  <a:lnTo>
                    <a:pt x="261" y="0"/>
                  </a:lnTo>
                  <a:lnTo>
                    <a:pt x="257" y="2"/>
                  </a:lnTo>
                  <a:lnTo>
                    <a:pt x="251" y="3"/>
                  </a:lnTo>
                  <a:lnTo>
                    <a:pt x="243" y="6"/>
                  </a:lnTo>
                  <a:lnTo>
                    <a:pt x="233" y="9"/>
                  </a:lnTo>
                  <a:lnTo>
                    <a:pt x="220" y="12"/>
                  </a:lnTo>
                  <a:lnTo>
                    <a:pt x="207" y="16"/>
                  </a:lnTo>
                  <a:lnTo>
                    <a:pt x="192" y="19"/>
                  </a:lnTo>
                  <a:lnTo>
                    <a:pt x="175" y="23"/>
                  </a:lnTo>
                  <a:lnTo>
                    <a:pt x="158" y="26"/>
                  </a:lnTo>
                  <a:lnTo>
                    <a:pt x="139" y="30"/>
                  </a:lnTo>
                  <a:lnTo>
                    <a:pt x="119" y="33"/>
                  </a:lnTo>
                  <a:lnTo>
                    <a:pt x="99" y="36"/>
                  </a:lnTo>
                  <a:lnTo>
                    <a:pt x="78" y="37"/>
                  </a:lnTo>
                  <a:lnTo>
                    <a:pt x="56" y="39"/>
                  </a:lnTo>
                  <a:lnTo>
                    <a:pt x="35" y="39"/>
                  </a:lnTo>
                  <a:lnTo>
                    <a:pt x="0" y="273"/>
                  </a:lnTo>
                  <a:close/>
                </a:path>
              </a:pathLst>
            </a:custGeom>
            <a:solidFill>
              <a:srgbClr val="7f4c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47" name=""/>
            <p:cNvSpPr/>
            <p:nvPr/>
          </p:nvSpPr>
          <p:spPr>
            <a:xfrm>
              <a:off x="6004080" y="4446360"/>
              <a:ext cx="741240" cy="1695600"/>
            </a:xfrm>
            <a:custGeom>
              <a:avLst/>
              <a:gdLst/>
              <a:ahLst/>
              <a:rect l="l" t="t" r="r" b="b"/>
              <a:pathLst>
                <a:path w="467" h="1068">
                  <a:moveTo>
                    <a:pt x="403" y="0"/>
                  </a:moveTo>
                  <a:lnTo>
                    <a:pt x="383" y="10"/>
                  </a:lnTo>
                  <a:lnTo>
                    <a:pt x="362" y="20"/>
                  </a:lnTo>
                  <a:lnTo>
                    <a:pt x="342" y="31"/>
                  </a:lnTo>
                  <a:lnTo>
                    <a:pt x="323" y="42"/>
                  </a:lnTo>
                  <a:lnTo>
                    <a:pt x="303" y="52"/>
                  </a:lnTo>
                  <a:lnTo>
                    <a:pt x="285" y="63"/>
                  </a:lnTo>
                  <a:lnTo>
                    <a:pt x="267" y="74"/>
                  </a:lnTo>
                  <a:lnTo>
                    <a:pt x="251" y="86"/>
                  </a:lnTo>
                  <a:lnTo>
                    <a:pt x="236" y="96"/>
                  </a:lnTo>
                  <a:lnTo>
                    <a:pt x="221" y="107"/>
                  </a:lnTo>
                  <a:lnTo>
                    <a:pt x="209" y="118"/>
                  </a:lnTo>
                  <a:lnTo>
                    <a:pt x="198" y="129"/>
                  </a:lnTo>
                  <a:lnTo>
                    <a:pt x="189" y="139"/>
                  </a:lnTo>
                  <a:lnTo>
                    <a:pt x="182" y="150"/>
                  </a:lnTo>
                  <a:lnTo>
                    <a:pt x="177" y="160"/>
                  </a:lnTo>
                  <a:lnTo>
                    <a:pt x="175" y="169"/>
                  </a:lnTo>
                  <a:lnTo>
                    <a:pt x="169" y="203"/>
                  </a:lnTo>
                  <a:lnTo>
                    <a:pt x="163" y="229"/>
                  </a:lnTo>
                  <a:lnTo>
                    <a:pt x="158" y="250"/>
                  </a:lnTo>
                  <a:lnTo>
                    <a:pt x="151" y="264"/>
                  </a:lnTo>
                  <a:lnTo>
                    <a:pt x="146" y="274"/>
                  </a:lnTo>
                  <a:lnTo>
                    <a:pt x="142" y="281"/>
                  </a:lnTo>
                  <a:lnTo>
                    <a:pt x="138" y="284"/>
                  </a:lnTo>
                  <a:lnTo>
                    <a:pt x="137" y="285"/>
                  </a:lnTo>
                  <a:lnTo>
                    <a:pt x="134" y="289"/>
                  </a:lnTo>
                  <a:lnTo>
                    <a:pt x="125" y="301"/>
                  </a:lnTo>
                  <a:lnTo>
                    <a:pt x="113" y="320"/>
                  </a:lnTo>
                  <a:lnTo>
                    <a:pt x="96" y="346"/>
                  </a:lnTo>
                  <a:lnTo>
                    <a:pt x="79" y="377"/>
                  </a:lnTo>
                  <a:lnTo>
                    <a:pt x="60" y="415"/>
                  </a:lnTo>
                  <a:lnTo>
                    <a:pt x="43" y="458"/>
                  </a:lnTo>
                  <a:lnTo>
                    <a:pt x="28" y="505"/>
                  </a:lnTo>
                  <a:lnTo>
                    <a:pt x="15" y="556"/>
                  </a:lnTo>
                  <a:lnTo>
                    <a:pt x="6" y="611"/>
                  </a:lnTo>
                  <a:lnTo>
                    <a:pt x="4" y="669"/>
                  </a:lnTo>
                  <a:lnTo>
                    <a:pt x="9" y="729"/>
                  </a:lnTo>
                  <a:lnTo>
                    <a:pt x="21" y="791"/>
                  </a:lnTo>
                  <a:lnTo>
                    <a:pt x="43" y="854"/>
                  </a:lnTo>
                  <a:lnTo>
                    <a:pt x="76" y="919"/>
                  </a:lnTo>
                  <a:lnTo>
                    <a:pt x="120" y="983"/>
                  </a:lnTo>
                  <a:lnTo>
                    <a:pt x="116" y="984"/>
                  </a:lnTo>
                  <a:lnTo>
                    <a:pt x="105" y="987"/>
                  </a:lnTo>
                  <a:lnTo>
                    <a:pt x="89" y="993"/>
                  </a:lnTo>
                  <a:lnTo>
                    <a:pt x="70" y="1000"/>
                  </a:lnTo>
                  <a:lnTo>
                    <a:pt x="49" y="1012"/>
                  </a:lnTo>
                  <a:lnTo>
                    <a:pt x="30" y="1026"/>
                  </a:lnTo>
                  <a:lnTo>
                    <a:pt x="13" y="1044"/>
                  </a:lnTo>
                  <a:lnTo>
                    <a:pt x="0" y="1066"/>
                  </a:lnTo>
                  <a:lnTo>
                    <a:pt x="277" y="1068"/>
                  </a:lnTo>
                  <a:lnTo>
                    <a:pt x="276" y="1061"/>
                  </a:lnTo>
                  <a:lnTo>
                    <a:pt x="272" y="1043"/>
                  </a:lnTo>
                  <a:lnTo>
                    <a:pt x="268" y="1014"/>
                  </a:lnTo>
                  <a:lnTo>
                    <a:pt x="264" y="975"/>
                  </a:lnTo>
                  <a:lnTo>
                    <a:pt x="259" y="929"/>
                  </a:lnTo>
                  <a:lnTo>
                    <a:pt x="257" y="876"/>
                  </a:lnTo>
                  <a:lnTo>
                    <a:pt x="256" y="817"/>
                  </a:lnTo>
                  <a:lnTo>
                    <a:pt x="258" y="752"/>
                  </a:lnTo>
                  <a:lnTo>
                    <a:pt x="264" y="686"/>
                  </a:lnTo>
                  <a:lnTo>
                    <a:pt x="273" y="616"/>
                  </a:lnTo>
                  <a:lnTo>
                    <a:pt x="288" y="547"/>
                  </a:lnTo>
                  <a:lnTo>
                    <a:pt x="310" y="477"/>
                  </a:lnTo>
                  <a:lnTo>
                    <a:pt x="337" y="409"/>
                  </a:lnTo>
                  <a:lnTo>
                    <a:pt x="372" y="345"/>
                  </a:lnTo>
                  <a:lnTo>
                    <a:pt x="415" y="284"/>
                  </a:lnTo>
                  <a:lnTo>
                    <a:pt x="467" y="228"/>
                  </a:lnTo>
                  <a:lnTo>
                    <a:pt x="403" y="0"/>
                  </a:lnTo>
                  <a:close/>
                </a:path>
              </a:pathLst>
            </a:custGeom>
            <a:solidFill>
              <a:srgbClr val="7f4c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48" name=""/>
            <p:cNvSpPr/>
            <p:nvPr/>
          </p:nvSpPr>
          <p:spPr>
            <a:xfrm>
              <a:off x="6060960" y="3781080"/>
              <a:ext cx="982800" cy="1336680"/>
            </a:xfrm>
            <a:custGeom>
              <a:avLst/>
              <a:gdLst/>
              <a:ahLst/>
              <a:rect l="l" t="t" r="r" b="b"/>
              <a:pathLst>
                <a:path w="619" h="842">
                  <a:moveTo>
                    <a:pt x="383" y="0"/>
                  </a:moveTo>
                  <a:lnTo>
                    <a:pt x="386" y="2"/>
                  </a:lnTo>
                  <a:lnTo>
                    <a:pt x="395" y="9"/>
                  </a:lnTo>
                  <a:lnTo>
                    <a:pt x="408" y="20"/>
                  </a:lnTo>
                  <a:lnTo>
                    <a:pt x="424" y="36"/>
                  </a:lnTo>
                  <a:lnTo>
                    <a:pt x="444" y="56"/>
                  </a:lnTo>
                  <a:lnTo>
                    <a:pt x="466" y="80"/>
                  </a:lnTo>
                  <a:lnTo>
                    <a:pt x="488" y="107"/>
                  </a:lnTo>
                  <a:lnTo>
                    <a:pt x="512" y="138"/>
                  </a:lnTo>
                  <a:lnTo>
                    <a:pt x="535" y="172"/>
                  </a:lnTo>
                  <a:lnTo>
                    <a:pt x="557" y="211"/>
                  </a:lnTo>
                  <a:lnTo>
                    <a:pt x="576" y="252"/>
                  </a:lnTo>
                  <a:lnTo>
                    <a:pt x="593" y="296"/>
                  </a:lnTo>
                  <a:lnTo>
                    <a:pt x="606" y="342"/>
                  </a:lnTo>
                  <a:lnTo>
                    <a:pt x="616" y="391"/>
                  </a:lnTo>
                  <a:lnTo>
                    <a:pt x="619" y="444"/>
                  </a:lnTo>
                  <a:lnTo>
                    <a:pt x="616" y="497"/>
                  </a:lnTo>
                  <a:lnTo>
                    <a:pt x="612" y="496"/>
                  </a:lnTo>
                  <a:lnTo>
                    <a:pt x="600" y="495"/>
                  </a:lnTo>
                  <a:lnTo>
                    <a:pt x="582" y="494"/>
                  </a:lnTo>
                  <a:lnTo>
                    <a:pt x="557" y="493"/>
                  </a:lnTo>
                  <a:lnTo>
                    <a:pt x="527" y="494"/>
                  </a:lnTo>
                  <a:lnTo>
                    <a:pt x="492" y="497"/>
                  </a:lnTo>
                  <a:lnTo>
                    <a:pt x="453" y="503"/>
                  </a:lnTo>
                  <a:lnTo>
                    <a:pt x="411" y="511"/>
                  </a:lnTo>
                  <a:lnTo>
                    <a:pt x="367" y="524"/>
                  </a:lnTo>
                  <a:lnTo>
                    <a:pt x="321" y="542"/>
                  </a:lnTo>
                  <a:lnTo>
                    <a:pt x="274" y="565"/>
                  </a:lnTo>
                  <a:lnTo>
                    <a:pt x="228" y="595"/>
                  </a:lnTo>
                  <a:lnTo>
                    <a:pt x="182" y="630"/>
                  </a:lnTo>
                  <a:lnTo>
                    <a:pt x="137" y="674"/>
                  </a:lnTo>
                  <a:lnTo>
                    <a:pt x="94" y="726"/>
                  </a:lnTo>
                  <a:lnTo>
                    <a:pt x="54" y="787"/>
                  </a:lnTo>
                  <a:lnTo>
                    <a:pt x="47" y="799"/>
                  </a:lnTo>
                  <a:lnTo>
                    <a:pt x="40" y="813"/>
                  </a:lnTo>
                  <a:lnTo>
                    <a:pt x="33" y="827"/>
                  </a:lnTo>
                  <a:lnTo>
                    <a:pt x="25" y="842"/>
                  </a:lnTo>
                  <a:lnTo>
                    <a:pt x="24" y="838"/>
                  </a:lnTo>
                  <a:lnTo>
                    <a:pt x="21" y="825"/>
                  </a:lnTo>
                  <a:lnTo>
                    <a:pt x="15" y="805"/>
                  </a:lnTo>
                  <a:lnTo>
                    <a:pt x="11" y="777"/>
                  </a:lnTo>
                  <a:lnTo>
                    <a:pt x="6" y="743"/>
                  </a:lnTo>
                  <a:lnTo>
                    <a:pt x="3" y="703"/>
                  </a:lnTo>
                  <a:lnTo>
                    <a:pt x="0" y="657"/>
                  </a:lnTo>
                  <a:lnTo>
                    <a:pt x="3" y="607"/>
                  </a:lnTo>
                  <a:lnTo>
                    <a:pt x="7" y="553"/>
                  </a:lnTo>
                  <a:lnTo>
                    <a:pt x="15" y="495"/>
                  </a:lnTo>
                  <a:lnTo>
                    <a:pt x="29" y="434"/>
                  </a:lnTo>
                  <a:lnTo>
                    <a:pt x="50" y="372"/>
                  </a:lnTo>
                  <a:lnTo>
                    <a:pt x="77" y="307"/>
                  </a:lnTo>
                  <a:lnTo>
                    <a:pt x="110" y="242"/>
                  </a:lnTo>
                  <a:lnTo>
                    <a:pt x="153" y="176"/>
                  </a:lnTo>
                  <a:lnTo>
                    <a:pt x="204" y="110"/>
                  </a:lnTo>
                  <a:lnTo>
                    <a:pt x="383" y="0"/>
                  </a:lnTo>
                  <a:close/>
                </a:path>
              </a:pathLst>
            </a:custGeom>
            <a:solidFill>
              <a:srgbClr val="19337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49" name=""/>
            <p:cNvSpPr/>
            <p:nvPr/>
          </p:nvSpPr>
          <p:spPr>
            <a:xfrm>
              <a:off x="6354720" y="3705120"/>
              <a:ext cx="182520" cy="369720"/>
            </a:xfrm>
            <a:custGeom>
              <a:avLst/>
              <a:gdLst/>
              <a:ahLst/>
              <a:rect l="l" t="t" r="r" b="b"/>
              <a:pathLst>
                <a:path w="115" h="233">
                  <a:moveTo>
                    <a:pt x="0" y="53"/>
                  </a:moveTo>
                  <a:lnTo>
                    <a:pt x="31" y="233"/>
                  </a:lnTo>
                  <a:lnTo>
                    <a:pt x="115" y="59"/>
                  </a:lnTo>
                  <a:lnTo>
                    <a:pt x="44" y="0"/>
                  </a:lnTo>
                  <a:lnTo>
                    <a:pt x="0" y="53"/>
                  </a:lnTo>
                  <a:close/>
                </a:path>
              </a:pathLst>
            </a:custGeom>
            <a:solidFill>
              <a:srgbClr val="2b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50" name=""/>
            <p:cNvSpPr/>
            <p:nvPr/>
          </p:nvSpPr>
          <p:spPr>
            <a:xfrm>
              <a:off x="6354720" y="3790800"/>
              <a:ext cx="87480" cy="222120"/>
            </a:xfrm>
            <a:custGeom>
              <a:avLst/>
              <a:gdLst/>
              <a:ahLst/>
              <a:rect l="l" t="t" r="r" b="b"/>
              <a:pathLst>
                <a:path w="55" h="140">
                  <a:moveTo>
                    <a:pt x="55" y="78"/>
                  </a:moveTo>
                  <a:lnTo>
                    <a:pt x="16" y="140"/>
                  </a:lnTo>
                  <a:lnTo>
                    <a:pt x="4" y="48"/>
                  </a:lnTo>
                  <a:lnTo>
                    <a:pt x="0" y="3"/>
                  </a:lnTo>
                  <a:lnTo>
                    <a:pt x="14" y="0"/>
                  </a:lnTo>
                  <a:lnTo>
                    <a:pt x="14" y="2"/>
                  </a:lnTo>
                  <a:lnTo>
                    <a:pt x="14" y="10"/>
                  </a:lnTo>
                  <a:lnTo>
                    <a:pt x="14" y="21"/>
                  </a:lnTo>
                  <a:lnTo>
                    <a:pt x="17" y="32"/>
                  </a:lnTo>
                  <a:lnTo>
                    <a:pt x="21" y="46"/>
                  </a:lnTo>
                  <a:lnTo>
                    <a:pt x="29" y="59"/>
                  </a:lnTo>
                  <a:lnTo>
                    <a:pt x="40" y="70"/>
                  </a:lnTo>
                  <a:lnTo>
                    <a:pt x="55" y="7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51" name=""/>
            <p:cNvSpPr/>
            <p:nvPr/>
          </p:nvSpPr>
          <p:spPr>
            <a:xfrm>
              <a:off x="5357880" y="3450960"/>
              <a:ext cx="1914480" cy="880920"/>
            </a:xfrm>
            <a:custGeom>
              <a:avLst/>
              <a:gdLst/>
              <a:ahLst/>
              <a:rect l="l" t="t" r="r" b="b"/>
              <a:pathLst>
                <a:path w="1206" h="555">
                  <a:moveTo>
                    <a:pt x="686" y="294"/>
                  </a:moveTo>
                  <a:lnTo>
                    <a:pt x="688" y="288"/>
                  </a:lnTo>
                  <a:lnTo>
                    <a:pt x="692" y="275"/>
                  </a:lnTo>
                  <a:lnTo>
                    <a:pt x="698" y="259"/>
                  </a:lnTo>
                  <a:lnTo>
                    <a:pt x="702" y="242"/>
                  </a:lnTo>
                  <a:lnTo>
                    <a:pt x="720" y="183"/>
                  </a:lnTo>
                  <a:lnTo>
                    <a:pt x="743" y="133"/>
                  </a:lnTo>
                  <a:lnTo>
                    <a:pt x="768" y="91"/>
                  </a:lnTo>
                  <a:lnTo>
                    <a:pt x="798" y="58"/>
                  </a:lnTo>
                  <a:lnTo>
                    <a:pt x="831" y="33"/>
                  </a:lnTo>
                  <a:lnTo>
                    <a:pt x="866" y="15"/>
                  </a:lnTo>
                  <a:lnTo>
                    <a:pt x="901" y="4"/>
                  </a:lnTo>
                  <a:lnTo>
                    <a:pt x="938" y="0"/>
                  </a:lnTo>
                  <a:lnTo>
                    <a:pt x="975" y="3"/>
                  </a:lnTo>
                  <a:lnTo>
                    <a:pt x="1012" y="12"/>
                  </a:lnTo>
                  <a:lnTo>
                    <a:pt x="1047" y="25"/>
                  </a:lnTo>
                  <a:lnTo>
                    <a:pt x="1080" y="44"/>
                  </a:lnTo>
                  <a:lnTo>
                    <a:pt x="1111" y="67"/>
                  </a:lnTo>
                  <a:lnTo>
                    <a:pt x="1139" y="96"/>
                  </a:lnTo>
                  <a:lnTo>
                    <a:pt x="1163" y="128"/>
                  </a:lnTo>
                  <a:lnTo>
                    <a:pt x="1183" y="164"/>
                  </a:lnTo>
                  <a:lnTo>
                    <a:pt x="1195" y="194"/>
                  </a:lnTo>
                  <a:lnTo>
                    <a:pt x="1203" y="226"/>
                  </a:lnTo>
                  <a:lnTo>
                    <a:pt x="1206" y="260"/>
                  </a:lnTo>
                  <a:lnTo>
                    <a:pt x="1205" y="296"/>
                  </a:lnTo>
                  <a:lnTo>
                    <a:pt x="1200" y="331"/>
                  </a:lnTo>
                  <a:lnTo>
                    <a:pt x="1193" y="365"/>
                  </a:lnTo>
                  <a:lnTo>
                    <a:pt x="1181" y="400"/>
                  </a:lnTo>
                  <a:lnTo>
                    <a:pt x="1166" y="432"/>
                  </a:lnTo>
                  <a:lnTo>
                    <a:pt x="1148" y="462"/>
                  </a:lnTo>
                  <a:lnTo>
                    <a:pt x="1125" y="489"/>
                  </a:lnTo>
                  <a:lnTo>
                    <a:pt x="1101" y="512"/>
                  </a:lnTo>
                  <a:lnTo>
                    <a:pt x="1072" y="530"/>
                  </a:lnTo>
                  <a:lnTo>
                    <a:pt x="1041" y="545"/>
                  </a:lnTo>
                  <a:lnTo>
                    <a:pt x="1006" y="553"/>
                  </a:lnTo>
                  <a:lnTo>
                    <a:pt x="969" y="555"/>
                  </a:lnTo>
                  <a:lnTo>
                    <a:pt x="928" y="551"/>
                  </a:lnTo>
                  <a:lnTo>
                    <a:pt x="926" y="544"/>
                  </a:lnTo>
                  <a:lnTo>
                    <a:pt x="929" y="526"/>
                  </a:lnTo>
                  <a:lnTo>
                    <a:pt x="933" y="498"/>
                  </a:lnTo>
                  <a:lnTo>
                    <a:pt x="941" y="467"/>
                  </a:lnTo>
                  <a:lnTo>
                    <a:pt x="947" y="436"/>
                  </a:lnTo>
                  <a:lnTo>
                    <a:pt x="955" y="408"/>
                  </a:lnTo>
                  <a:lnTo>
                    <a:pt x="960" y="389"/>
                  </a:lnTo>
                  <a:lnTo>
                    <a:pt x="962" y="381"/>
                  </a:lnTo>
                  <a:lnTo>
                    <a:pt x="967" y="380"/>
                  </a:lnTo>
                  <a:lnTo>
                    <a:pt x="978" y="376"/>
                  </a:lnTo>
                  <a:lnTo>
                    <a:pt x="995" y="370"/>
                  </a:lnTo>
                  <a:lnTo>
                    <a:pt x="1013" y="361"/>
                  </a:lnTo>
                  <a:lnTo>
                    <a:pt x="1032" y="349"/>
                  </a:lnTo>
                  <a:lnTo>
                    <a:pt x="1048" y="335"/>
                  </a:lnTo>
                  <a:lnTo>
                    <a:pt x="1060" y="320"/>
                  </a:lnTo>
                  <a:lnTo>
                    <a:pt x="1065" y="302"/>
                  </a:lnTo>
                  <a:lnTo>
                    <a:pt x="1063" y="277"/>
                  </a:lnTo>
                  <a:lnTo>
                    <a:pt x="1057" y="257"/>
                  </a:lnTo>
                  <a:lnTo>
                    <a:pt x="1046" y="242"/>
                  </a:lnTo>
                  <a:lnTo>
                    <a:pt x="1033" y="231"/>
                  </a:lnTo>
                  <a:lnTo>
                    <a:pt x="1017" y="226"/>
                  </a:lnTo>
                  <a:lnTo>
                    <a:pt x="999" y="225"/>
                  </a:lnTo>
                  <a:lnTo>
                    <a:pt x="977" y="229"/>
                  </a:lnTo>
                  <a:lnTo>
                    <a:pt x="955" y="237"/>
                  </a:lnTo>
                  <a:lnTo>
                    <a:pt x="929" y="250"/>
                  </a:lnTo>
                  <a:lnTo>
                    <a:pt x="902" y="267"/>
                  </a:lnTo>
                  <a:lnTo>
                    <a:pt x="876" y="289"/>
                  </a:lnTo>
                  <a:lnTo>
                    <a:pt x="847" y="315"/>
                  </a:lnTo>
                  <a:lnTo>
                    <a:pt x="817" y="344"/>
                  </a:lnTo>
                  <a:lnTo>
                    <a:pt x="788" y="378"/>
                  </a:lnTo>
                  <a:lnTo>
                    <a:pt x="758" y="417"/>
                  </a:lnTo>
                  <a:lnTo>
                    <a:pt x="728" y="459"/>
                  </a:lnTo>
                  <a:lnTo>
                    <a:pt x="657" y="429"/>
                  </a:lnTo>
                  <a:lnTo>
                    <a:pt x="588" y="406"/>
                  </a:lnTo>
                  <a:lnTo>
                    <a:pt x="524" y="392"/>
                  </a:lnTo>
                  <a:lnTo>
                    <a:pt x="463" y="384"/>
                  </a:lnTo>
                  <a:lnTo>
                    <a:pt x="406" y="383"/>
                  </a:lnTo>
                  <a:lnTo>
                    <a:pt x="352" y="385"/>
                  </a:lnTo>
                  <a:lnTo>
                    <a:pt x="304" y="392"/>
                  </a:lnTo>
                  <a:lnTo>
                    <a:pt x="259" y="402"/>
                  </a:lnTo>
                  <a:lnTo>
                    <a:pt x="219" y="415"/>
                  </a:lnTo>
                  <a:lnTo>
                    <a:pt x="184" y="428"/>
                  </a:lnTo>
                  <a:lnTo>
                    <a:pt x="154" y="441"/>
                  </a:lnTo>
                  <a:lnTo>
                    <a:pt x="128" y="455"/>
                  </a:lnTo>
                  <a:lnTo>
                    <a:pt x="109" y="467"/>
                  </a:lnTo>
                  <a:lnTo>
                    <a:pt x="94" y="477"/>
                  </a:lnTo>
                  <a:lnTo>
                    <a:pt x="85" y="483"/>
                  </a:lnTo>
                  <a:lnTo>
                    <a:pt x="82" y="485"/>
                  </a:lnTo>
                  <a:lnTo>
                    <a:pt x="0" y="361"/>
                  </a:lnTo>
                  <a:lnTo>
                    <a:pt x="3" y="357"/>
                  </a:lnTo>
                  <a:lnTo>
                    <a:pt x="11" y="346"/>
                  </a:lnTo>
                  <a:lnTo>
                    <a:pt x="26" y="330"/>
                  </a:lnTo>
                  <a:lnTo>
                    <a:pt x="47" y="310"/>
                  </a:lnTo>
                  <a:lnTo>
                    <a:pt x="74" y="287"/>
                  </a:lnTo>
                  <a:lnTo>
                    <a:pt x="105" y="264"/>
                  </a:lnTo>
                  <a:lnTo>
                    <a:pt x="142" y="241"/>
                  </a:lnTo>
                  <a:lnTo>
                    <a:pt x="184" y="220"/>
                  </a:lnTo>
                  <a:lnTo>
                    <a:pt x="231" y="201"/>
                  </a:lnTo>
                  <a:lnTo>
                    <a:pt x="283" y="189"/>
                  </a:lnTo>
                  <a:lnTo>
                    <a:pt x="339" y="182"/>
                  </a:lnTo>
                  <a:lnTo>
                    <a:pt x="399" y="183"/>
                  </a:lnTo>
                  <a:lnTo>
                    <a:pt x="465" y="193"/>
                  </a:lnTo>
                  <a:lnTo>
                    <a:pt x="535" y="214"/>
                  </a:lnTo>
                  <a:lnTo>
                    <a:pt x="609" y="247"/>
                  </a:lnTo>
                  <a:lnTo>
                    <a:pt x="686" y="294"/>
                  </a:lnTo>
                  <a:close/>
                </a:path>
              </a:pathLst>
            </a:custGeom>
            <a:solidFill>
              <a:srgbClr val="19337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52" name=""/>
            <p:cNvSpPr/>
            <p:nvPr/>
          </p:nvSpPr>
          <p:spPr>
            <a:xfrm>
              <a:off x="6361200" y="3798720"/>
              <a:ext cx="141120" cy="223920"/>
            </a:xfrm>
            <a:custGeom>
              <a:avLst/>
              <a:gdLst/>
              <a:ahLst/>
              <a:rect l="l" t="t" r="r" b="b"/>
              <a:pathLst>
                <a:path w="89" h="141">
                  <a:moveTo>
                    <a:pt x="63" y="46"/>
                  </a:moveTo>
                  <a:lnTo>
                    <a:pt x="59" y="57"/>
                  </a:lnTo>
                  <a:lnTo>
                    <a:pt x="57" y="66"/>
                  </a:lnTo>
                  <a:lnTo>
                    <a:pt x="55" y="72"/>
                  </a:lnTo>
                  <a:lnTo>
                    <a:pt x="54" y="75"/>
                  </a:lnTo>
                  <a:lnTo>
                    <a:pt x="53" y="75"/>
                  </a:lnTo>
                  <a:lnTo>
                    <a:pt x="52" y="73"/>
                  </a:lnTo>
                  <a:lnTo>
                    <a:pt x="51" y="73"/>
                  </a:lnTo>
                  <a:lnTo>
                    <a:pt x="49" y="72"/>
                  </a:lnTo>
                  <a:lnTo>
                    <a:pt x="46" y="78"/>
                  </a:lnTo>
                  <a:lnTo>
                    <a:pt x="0" y="47"/>
                  </a:lnTo>
                  <a:lnTo>
                    <a:pt x="41" y="141"/>
                  </a:lnTo>
                  <a:lnTo>
                    <a:pt x="43" y="139"/>
                  </a:lnTo>
                  <a:lnTo>
                    <a:pt x="51" y="130"/>
                  </a:lnTo>
                  <a:lnTo>
                    <a:pt x="59" y="119"/>
                  </a:lnTo>
                  <a:lnTo>
                    <a:pt x="70" y="101"/>
                  </a:lnTo>
                  <a:lnTo>
                    <a:pt x="79" y="81"/>
                  </a:lnTo>
                  <a:lnTo>
                    <a:pt x="86" y="57"/>
                  </a:lnTo>
                  <a:lnTo>
                    <a:pt x="89" y="30"/>
                  </a:lnTo>
                  <a:lnTo>
                    <a:pt x="87" y="0"/>
                  </a:lnTo>
                  <a:lnTo>
                    <a:pt x="63" y="46"/>
                  </a:lnTo>
                  <a:close/>
                </a:path>
              </a:pathLst>
            </a:custGeom>
            <a:solidFill>
              <a:srgbClr val="e8ba3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53" name=""/>
            <p:cNvSpPr/>
            <p:nvPr/>
          </p:nvSpPr>
          <p:spPr>
            <a:xfrm>
              <a:off x="5392800" y="3738240"/>
              <a:ext cx="1060560" cy="262080"/>
            </a:xfrm>
            <a:custGeom>
              <a:avLst/>
              <a:gdLst/>
              <a:ahLst/>
              <a:rect l="l" t="t" r="r" b="b"/>
              <a:pathLst>
                <a:path w="668" h="165">
                  <a:moveTo>
                    <a:pt x="668" y="125"/>
                  </a:moveTo>
                  <a:lnTo>
                    <a:pt x="668" y="124"/>
                  </a:lnTo>
                  <a:lnTo>
                    <a:pt x="668" y="120"/>
                  </a:lnTo>
                  <a:lnTo>
                    <a:pt x="667" y="115"/>
                  </a:lnTo>
                  <a:lnTo>
                    <a:pt x="665" y="108"/>
                  </a:lnTo>
                  <a:lnTo>
                    <a:pt x="664" y="110"/>
                  </a:lnTo>
                  <a:lnTo>
                    <a:pt x="664" y="111"/>
                  </a:lnTo>
                  <a:lnTo>
                    <a:pt x="664" y="113"/>
                  </a:lnTo>
                  <a:lnTo>
                    <a:pt x="664" y="113"/>
                  </a:lnTo>
                  <a:lnTo>
                    <a:pt x="642" y="99"/>
                  </a:lnTo>
                  <a:lnTo>
                    <a:pt x="620" y="85"/>
                  </a:lnTo>
                  <a:lnTo>
                    <a:pt x="598" y="73"/>
                  </a:lnTo>
                  <a:lnTo>
                    <a:pt x="578" y="62"/>
                  </a:lnTo>
                  <a:lnTo>
                    <a:pt x="557" y="51"/>
                  </a:lnTo>
                  <a:lnTo>
                    <a:pt x="536" y="43"/>
                  </a:lnTo>
                  <a:lnTo>
                    <a:pt x="517" y="35"/>
                  </a:lnTo>
                  <a:lnTo>
                    <a:pt x="497" y="28"/>
                  </a:lnTo>
                  <a:lnTo>
                    <a:pt x="477" y="21"/>
                  </a:lnTo>
                  <a:lnTo>
                    <a:pt x="458" y="16"/>
                  </a:lnTo>
                  <a:lnTo>
                    <a:pt x="440" y="12"/>
                  </a:lnTo>
                  <a:lnTo>
                    <a:pt x="421" y="9"/>
                  </a:lnTo>
                  <a:lnTo>
                    <a:pt x="403" y="5"/>
                  </a:lnTo>
                  <a:lnTo>
                    <a:pt x="385" y="3"/>
                  </a:lnTo>
                  <a:lnTo>
                    <a:pt x="368" y="2"/>
                  </a:lnTo>
                  <a:lnTo>
                    <a:pt x="351" y="1"/>
                  </a:lnTo>
                  <a:lnTo>
                    <a:pt x="346" y="0"/>
                  </a:lnTo>
                  <a:lnTo>
                    <a:pt x="343" y="0"/>
                  </a:lnTo>
                  <a:lnTo>
                    <a:pt x="340" y="0"/>
                  </a:lnTo>
                  <a:lnTo>
                    <a:pt x="336" y="0"/>
                  </a:lnTo>
                  <a:lnTo>
                    <a:pt x="331" y="0"/>
                  </a:lnTo>
                  <a:lnTo>
                    <a:pt x="326" y="1"/>
                  </a:lnTo>
                  <a:lnTo>
                    <a:pt x="322" y="1"/>
                  </a:lnTo>
                  <a:lnTo>
                    <a:pt x="317" y="1"/>
                  </a:lnTo>
                  <a:lnTo>
                    <a:pt x="312" y="2"/>
                  </a:lnTo>
                  <a:lnTo>
                    <a:pt x="308" y="2"/>
                  </a:lnTo>
                  <a:lnTo>
                    <a:pt x="302" y="2"/>
                  </a:lnTo>
                  <a:lnTo>
                    <a:pt x="298" y="2"/>
                  </a:lnTo>
                  <a:lnTo>
                    <a:pt x="298" y="2"/>
                  </a:lnTo>
                  <a:lnTo>
                    <a:pt x="298" y="2"/>
                  </a:lnTo>
                  <a:lnTo>
                    <a:pt x="298" y="2"/>
                  </a:lnTo>
                  <a:lnTo>
                    <a:pt x="298" y="2"/>
                  </a:lnTo>
                  <a:lnTo>
                    <a:pt x="284" y="4"/>
                  </a:lnTo>
                  <a:lnTo>
                    <a:pt x="270" y="5"/>
                  </a:lnTo>
                  <a:lnTo>
                    <a:pt x="256" y="9"/>
                  </a:lnTo>
                  <a:lnTo>
                    <a:pt x="243" y="11"/>
                  </a:lnTo>
                  <a:lnTo>
                    <a:pt x="231" y="14"/>
                  </a:lnTo>
                  <a:lnTo>
                    <a:pt x="218" y="18"/>
                  </a:lnTo>
                  <a:lnTo>
                    <a:pt x="205" y="21"/>
                  </a:lnTo>
                  <a:lnTo>
                    <a:pt x="193" y="26"/>
                  </a:lnTo>
                  <a:lnTo>
                    <a:pt x="181" y="30"/>
                  </a:lnTo>
                  <a:lnTo>
                    <a:pt x="169" y="35"/>
                  </a:lnTo>
                  <a:lnTo>
                    <a:pt x="159" y="40"/>
                  </a:lnTo>
                  <a:lnTo>
                    <a:pt x="148" y="45"/>
                  </a:lnTo>
                  <a:lnTo>
                    <a:pt x="137" y="50"/>
                  </a:lnTo>
                  <a:lnTo>
                    <a:pt x="127" y="56"/>
                  </a:lnTo>
                  <a:lnTo>
                    <a:pt x="117" y="62"/>
                  </a:lnTo>
                  <a:lnTo>
                    <a:pt x="107" y="68"/>
                  </a:lnTo>
                  <a:lnTo>
                    <a:pt x="107" y="68"/>
                  </a:lnTo>
                  <a:lnTo>
                    <a:pt x="107" y="68"/>
                  </a:lnTo>
                  <a:lnTo>
                    <a:pt x="107" y="68"/>
                  </a:lnTo>
                  <a:lnTo>
                    <a:pt x="107" y="68"/>
                  </a:lnTo>
                  <a:lnTo>
                    <a:pt x="103" y="70"/>
                  </a:lnTo>
                  <a:lnTo>
                    <a:pt x="99" y="73"/>
                  </a:lnTo>
                  <a:lnTo>
                    <a:pt x="93" y="76"/>
                  </a:lnTo>
                  <a:lnTo>
                    <a:pt x="89" y="79"/>
                  </a:lnTo>
                  <a:lnTo>
                    <a:pt x="89" y="79"/>
                  </a:lnTo>
                  <a:lnTo>
                    <a:pt x="89" y="79"/>
                  </a:lnTo>
                  <a:lnTo>
                    <a:pt x="89" y="79"/>
                  </a:lnTo>
                  <a:lnTo>
                    <a:pt x="89" y="79"/>
                  </a:lnTo>
                  <a:lnTo>
                    <a:pt x="85" y="81"/>
                  </a:lnTo>
                  <a:lnTo>
                    <a:pt x="82" y="85"/>
                  </a:lnTo>
                  <a:lnTo>
                    <a:pt x="77" y="88"/>
                  </a:lnTo>
                  <a:lnTo>
                    <a:pt x="73" y="91"/>
                  </a:lnTo>
                  <a:lnTo>
                    <a:pt x="73" y="91"/>
                  </a:lnTo>
                  <a:lnTo>
                    <a:pt x="73" y="91"/>
                  </a:lnTo>
                  <a:lnTo>
                    <a:pt x="73" y="91"/>
                  </a:lnTo>
                  <a:lnTo>
                    <a:pt x="72" y="91"/>
                  </a:lnTo>
                  <a:lnTo>
                    <a:pt x="69" y="93"/>
                  </a:lnTo>
                  <a:lnTo>
                    <a:pt x="64" y="96"/>
                  </a:lnTo>
                  <a:lnTo>
                    <a:pt x="61" y="100"/>
                  </a:lnTo>
                  <a:lnTo>
                    <a:pt x="57" y="103"/>
                  </a:lnTo>
                  <a:lnTo>
                    <a:pt x="57" y="103"/>
                  </a:lnTo>
                  <a:lnTo>
                    <a:pt x="57" y="103"/>
                  </a:lnTo>
                  <a:lnTo>
                    <a:pt x="57" y="103"/>
                  </a:lnTo>
                  <a:lnTo>
                    <a:pt x="57" y="103"/>
                  </a:lnTo>
                  <a:lnTo>
                    <a:pt x="53" y="105"/>
                  </a:lnTo>
                  <a:lnTo>
                    <a:pt x="49" y="108"/>
                  </a:lnTo>
                  <a:lnTo>
                    <a:pt x="46" y="111"/>
                  </a:lnTo>
                  <a:lnTo>
                    <a:pt x="43" y="114"/>
                  </a:lnTo>
                  <a:lnTo>
                    <a:pt x="43" y="114"/>
                  </a:lnTo>
                  <a:lnTo>
                    <a:pt x="43" y="114"/>
                  </a:lnTo>
                  <a:lnTo>
                    <a:pt x="43" y="115"/>
                  </a:lnTo>
                  <a:lnTo>
                    <a:pt x="43" y="115"/>
                  </a:lnTo>
                  <a:lnTo>
                    <a:pt x="40" y="117"/>
                  </a:lnTo>
                  <a:lnTo>
                    <a:pt x="37" y="120"/>
                  </a:lnTo>
                  <a:lnTo>
                    <a:pt x="33" y="123"/>
                  </a:lnTo>
                  <a:lnTo>
                    <a:pt x="30" y="125"/>
                  </a:lnTo>
                  <a:lnTo>
                    <a:pt x="30" y="125"/>
                  </a:lnTo>
                  <a:lnTo>
                    <a:pt x="30" y="125"/>
                  </a:lnTo>
                  <a:lnTo>
                    <a:pt x="30" y="125"/>
                  </a:lnTo>
                  <a:lnTo>
                    <a:pt x="30" y="125"/>
                  </a:lnTo>
                  <a:lnTo>
                    <a:pt x="27" y="129"/>
                  </a:lnTo>
                  <a:lnTo>
                    <a:pt x="24" y="131"/>
                  </a:lnTo>
                  <a:lnTo>
                    <a:pt x="20" y="134"/>
                  </a:lnTo>
                  <a:lnTo>
                    <a:pt x="18" y="136"/>
                  </a:lnTo>
                  <a:lnTo>
                    <a:pt x="18" y="136"/>
                  </a:lnTo>
                  <a:lnTo>
                    <a:pt x="18" y="136"/>
                  </a:lnTo>
                  <a:lnTo>
                    <a:pt x="18" y="136"/>
                  </a:lnTo>
                  <a:lnTo>
                    <a:pt x="18" y="136"/>
                  </a:lnTo>
                  <a:lnTo>
                    <a:pt x="16" y="138"/>
                  </a:lnTo>
                  <a:lnTo>
                    <a:pt x="14" y="140"/>
                  </a:lnTo>
                  <a:lnTo>
                    <a:pt x="11" y="144"/>
                  </a:lnTo>
                  <a:lnTo>
                    <a:pt x="9" y="146"/>
                  </a:lnTo>
                  <a:lnTo>
                    <a:pt x="9" y="146"/>
                  </a:lnTo>
                  <a:lnTo>
                    <a:pt x="9" y="146"/>
                  </a:lnTo>
                  <a:lnTo>
                    <a:pt x="9" y="146"/>
                  </a:lnTo>
                  <a:lnTo>
                    <a:pt x="9" y="146"/>
                  </a:lnTo>
                  <a:lnTo>
                    <a:pt x="7" y="148"/>
                  </a:lnTo>
                  <a:lnTo>
                    <a:pt x="4" y="150"/>
                  </a:lnTo>
                  <a:lnTo>
                    <a:pt x="2" y="153"/>
                  </a:lnTo>
                  <a:lnTo>
                    <a:pt x="0" y="155"/>
                  </a:lnTo>
                  <a:lnTo>
                    <a:pt x="34" y="165"/>
                  </a:lnTo>
                  <a:lnTo>
                    <a:pt x="85" y="115"/>
                  </a:lnTo>
                  <a:lnTo>
                    <a:pt x="136" y="77"/>
                  </a:lnTo>
                  <a:lnTo>
                    <a:pt x="190" y="50"/>
                  </a:lnTo>
                  <a:lnTo>
                    <a:pt x="243" y="32"/>
                  </a:lnTo>
                  <a:lnTo>
                    <a:pt x="297" y="23"/>
                  </a:lnTo>
                  <a:lnTo>
                    <a:pt x="350" y="20"/>
                  </a:lnTo>
                  <a:lnTo>
                    <a:pt x="400" y="25"/>
                  </a:lnTo>
                  <a:lnTo>
                    <a:pt x="449" y="32"/>
                  </a:lnTo>
                  <a:lnTo>
                    <a:pt x="494" y="45"/>
                  </a:lnTo>
                  <a:lnTo>
                    <a:pt x="536" y="59"/>
                  </a:lnTo>
                  <a:lnTo>
                    <a:pt x="574" y="74"/>
                  </a:lnTo>
                  <a:lnTo>
                    <a:pt x="606" y="89"/>
                  </a:lnTo>
                  <a:lnTo>
                    <a:pt x="632" y="103"/>
                  </a:lnTo>
                  <a:lnTo>
                    <a:pt x="652" y="115"/>
                  </a:lnTo>
                  <a:lnTo>
                    <a:pt x="664" y="122"/>
                  </a:lnTo>
                  <a:lnTo>
                    <a:pt x="668" y="12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54" name=""/>
            <p:cNvSpPr/>
            <p:nvPr/>
          </p:nvSpPr>
          <p:spPr>
            <a:xfrm>
              <a:off x="5738760" y="2774880"/>
              <a:ext cx="774720" cy="1082520"/>
            </a:xfrm>
            <a:custGeom>
              <a:avLst/>
              <a:gdLst/>
              <a:ahLst/>
              <a:rect l="l" t="t" r="r" b="b"/>
              <a:pathLst>
                <a:path w="488" h="682">
                  <a:moveTo>
                    <a:pt x="119" y="281"/>
                  </a:moveTo>
                  <a:lnTo>
                    <a:pt x="117" y="280"/>
                  </a:lnTo>
                  <a:lnTo>
                    <a:pt x="110" y="276"/>
                  </a:lnTo>
                  <a:lnTo>
                    <a:pt x="101" y="270"/>
                  </a:lnTo>
                  <a:lnTo>
                    <a:pt x="88" y="262"/>
                  </a:lnTo>
                  <a:lnTo>
                    <a:pt x="75" y="251"/>
                  </a:lnTo>
                  <a:lnTo>
                    <a:pt x="60" y="239"/>
                  </a:lnTo>
                  <a:lnTo>
                    <a:pt x="45" y="225"/>
                  </a:lnTo>
                  <a:lnTo>
                    <a:pt x="31" y="209"/>
                  </a:lnTo>
                  <a:lnTo>
                    <a:pt x="19" y="193"/>
                  </a:lnTo>
                  <a:lnTo>
                    <a:pt x="9" y="174"/>
                  </a:lnTo>
                  <a:lnTo>
                    <a:pt x="3" y="155"/>
                  </a:lnTo>
                  <a:lnTo>
                    <a:pt x="0" y="133"/>
                  </a:lnTo>
                  <a:lnTo>
                    <a:pt x="3" y="112"/>
                  </a:lnTo>
                  <a:lnTo>
                    <a:pt x="12" y="89"/>
                  </a:lnTo>
                  <a:lnTo>
                    <a:pt x="25" y="66"/>
                  </a:lnTo>
                  <a:lnTo>
                    <a:pt x="48" y="42"/>
                  </a:lnTo>
                  <a:lnTo>
                    <a:pt x="74" y="22"/>
                  </a:lnTo>
                  <a:lnTo>
                    <a:pt x="101" y="8"/>
                  </a:lnTo>
                  <a:lnTo>
                    <a:pt x="126" y="1"/>
                  </a:lnTo>
                  <a:lnTo>
                    <a:pt x="152" y="0"/>
                  </a:lnTo>
                  <a:lnTo>
                    <a:pt x="177" y="5"/>
                  </a:lnTo>
                  <a:lnTo>
                    <a:pt x="200" y="13"/>
                  </a:lnTo>
                  <a:lnTo>
                    <a:pt x="222" y="27"/>
                  </a:lnTo>
                  <a:lnTo>
                    <a:pt x="242" y="43"/>
                  </a:lnTo>
                  <a:lnTo>
                    <a:pt x="260" y="64"/>
                  </a:lnTo>
                  <a:lnTo>
                    <a:pt x="275" y="86"/>
                  </a:lnTo>
                  <a:lnTo>
                    <a:pt x="288" y="111"/>
                  </a:lnTo>
                  <a:lnTo>
                    <a:pt x="297" y="136"/>
                  </a:lnTo>
                  <a:lnTo>
                    <a:pt x="303" y="163"/>
                  </a:lnTo>
                  <a:lnTo>
                    <a:pt x="305" y="191"/>
                  </a:lnTo>
                  <a:lnTo>
                    <a:pt x="303" y="218"/>
                  </a:lnTo>
                  <a:lnTo>
                    <a:pt x="297" y="244"/>
                  </a:lnTo>
                  <a:lnTo>
                    <a:pt x="299" y="243"/>
                  </a:lnTo>
                  <a:lnTo>
                    <a:pt x="305" y="240"/>
                  </a:lnTo>
                  <a:lnTo>
                    <a:pt x="315" y="238"/>
                  </a:lnTo>
                  <a:lnTo>
                    <a:pt x="327" y="237"/>
                  </a:lnTo>
                  <a:lnTo>
                    <a:pt x="340" y="236"/>
                  </a:lnTo>
                  <a:lnTo>
                    <a:pt x="351" y="238"/>
                  </a:lnTo>
                  <a:lnTo>
                    <a:pt x="362" y="243"/>
                  </a:lnTo>
                  <a:lnTo>
                    <a:pt x="371" y="250"/>
                  </a:lnTo>
                  <a:lnTo>
                    <a:pt x="380" y="266"/>
                  </a:lnTo>
                  <a:lnTo>
                    <a:pt x="387" y="280"/>
                  </a:lnTo>
                  <a:lnTo>
                    <a:pt x="390" y="292"/>
                  </a:lnTo>
                  <a:lnTo>
                    <a:pt x="389" y="303"/>
                  </a:lnTo>
                  <a:lnTo>
                    <a:pt x="385" y="312"/>
                  </a:lnTo>
                  <a:lnTo>
                    <a:pt x="378" y="322"/>
                  </a:lnTo>
                  <a:lnTo>
                    <a:pt x="369" y="332"/>
                  </a:lnTo>
                  <a:lnTo>
                    <a:pt x="357" y="340"/>
                  </a:lnTo>
                  <a:lnTo>
                    <a:pt x="360" y="342"/>
                  </a:lnTo>
                  <a:lnTo>
                    <a:pt x="370" y="349"/>
                  </a:lnTo>
                  <a:lnTo>
                    <a:pt x="384" y="358"/>
                  </a:lnTo>
                  <a:lnTo>
                    <a:pt x="400" y="372"/>
                  </a:lnTo>
                  <a:lnTo>
                    <a:pt x="419" y="389"/>
                  </a:lnTo>
                  <a:lnTo>
                    <a:pt x="437" y="409"/>
                  </a:lnTo>
                  <a:lnTo>
                    <a:pt x="455" y="430"/>
                  </a:lnTo>
                  <a:lnTo>
                    <a:pt x="470" y="455"/>
                  </a:lnTo>
                  <a:lnTo>
                    <a:pt x="481" y="481"/>
                  </a:lnTo>
                  <a:lnTo>
                    <a:pt x="488" y="507"/>
                  </a:lnTo>
                  <a:lnTo>
                    <a:pt x="487" y="536"/>
                  </a:lnTo>
                  <a:lnTo>
                    <a:pt x="477" y="565"/>
                  </a:lnTo>
                  <a:lnTo>
                    <a:pt x="459" y="594"/>
                  </a:lnTo>
                  <a:lnTo>
                    <a:pt x="429" y="624"/>
                  </a:lnTo>
                  <a:lnTo>
                    <a:pt x="387" y="653"/>
                  </a:lnTo>
                  <a:lnTo>
                    <a:pt x="331" y="682"/>
                  </a:lnTo>
                  <a:lnTo>
                    <a:pt x="328" y="682"/>
                  </a:lnTo>
                  <a:lnTo>
                    <a:pt x="319" y="680"/>
                  </a:lnTo>
                  <a:lnTo>
                    <a:pt x="313" y="677"/>
                  </a:lnTo>
                  <a:lnTo>
                    <a:pt x="313" y="669"/>
                  </a:lnTo>
                  <a:lnTo>
                    <a:pt x="318" y="661"/>
                  </a:lnTo>
                  <a:lnTo>
                    <a:pt x="326" y="643"/>
                  </a:lnTo>
                  <a:lnTo>
                    <a:pt x="335" y="621"/>
                  </a:lnTo>
                  <a:lnTo>
                    <a:pt x="343" y="593"/>
                  </a:lnTo>
                  <a:lnTo>
                    <a:pt x="346" y="565"/>
                  </a:lnTo>
                  <a:lnTo>
                    <a:pt x="343" y="536"/>
                  </a:lnTo>
                  <a:lnTo>
                    <a:pt x="330" y="509"/>
                  </a:lnTo>
                  <a:lnTo>
                    <a:pt x="305" y="486"/>
                  </a:lnTo>
                  <a:lnTo>
                    <a:pt x="304" y="489"/>
                  </a:lnTo>
                  <a:lnTo>
                    <a:pt x="301" y="498"/>
                  </a:lnTo>
                  <a:lnTo>
                    <a:pt x="296" y="511"/>
                  </a:lnTo>
                  <a:lnTo>
                    <a:pt x="288" y="526"/>
                  </a:lnTo>
                  <a:lnTo>
                    <a:pt x="280" y="541"/>
                  </a:lnTo>
                  <a:lnTo>
                    <a:pt x="269" y="553"/>
                  </a:lnTo>
                  <a:lnTo>
                    <a:pt x="258" y="563"/>
                  </a:lnTo>
                  <a:lnTo>
                    <a:pt x="246" y="567"/>
                  </a:lnTo>
                  <a:lnTo>
                    <a:pt x="245" y="562"/>
                  </a:lnTo>
                  <a:lnTo>
                    <a:pt x="242" y="549"/>
                  </a:lnTo>
                  <a:lnTo>
                    <a:pt x="238" y="531"/>
                  </a:lnTo>
                  <a:lnTo>
                    <a:pt x="231" y="508"/>
                  </a:lnTo>
                  <a:lnTo>
                    <a:pt x="223" y="485"/>
                  </a:lnTo>
                  <a:lnTo>
                    <a:pt x="213" y="462"/>
                  </a:lnTo>
                  <a:lnTo>
                    <a:pt x="202" y="443"/>
                  </a:lnTo>
                  <a:lnTo>
                    <a:pt x="191" y="430"/>
                  </a:lnTo>
                  <a:lnTo>
                    <a:pt x="186" y="431"/>
                  </a:lnTo>
                  <a:lnTo>
                    <a:pt x="177" y="434"/>
                  </a:lnTo>
                  <a:lnTo>
                    <a:pt x="161" y="438"/>
                  </a:lnTo>
                  <a:lnTo>
                    <a:pt x="142" y="440"/>
                  </a:lnTo>
                  <a:lnTo>
                    <a:pt x="121" y="439"/>
                  </a:lnTo>
                  <a:lnTo>
                    <a:pt x="101" y="434"/>
                  </a:lnTo>
                  <a:lnTo>
                    <a:pt x="80" y="424"/>
                  </a:lnTo>
                  <a:lnTo>
                    <a:pt x="64" y="407"/>
                  </a:lnTo>
                  <a:lnTo>
                    <a:pt x="52" y="385"/>
                  </a:lnTo>
                  <a:lnTo>
                    <a:pt x="47" y="365"/>
                  </a:lnTo>
                  <a:lnTo>
                    <a:pt x="47" y="345"/>
                  </a:lnTo>
                  <a:lnTo>
                    <a:pt x="51" y="327"/>
                  </a:lnTo>
                  <a:lnTo>
                    <a:pt x="62" y="311"/>
                  </a:lnTo>
                  <a:lnTo>
                    <a:pt x="76" y="298"/>
                  </a:lnTo>
                  <a:lnTo>
                    <a:pt x="95" y="288"/>
                  </a:lnTo>
                  <a:lnTo>
                    <a:pt x="119" y="281"/>
                  </a:lnTo>
                  <a:close/>
                </a:path>
              </a:pathLst>
            </a:custGeom>
            <a:solidFill>
              <a:srgbClr val="5928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55" name=""/>
            <p:cNvSpPr/>
            <p:nvPr/>
          </p:nvSpPr>
          <p:spPr>
            <a:xfrm>
              <a:off x="5942160" y="3122280"/>
              <a:ext cx="77760" cy="74880"/>
            </a:xfrm>
            <a:custGeom>
              <a:avLst/>
              <a:gdLst/>
              <a:ahLst/>
              <a:rect l="l" t="t" r="r" b="b"/>
              <a:pathLst>
                <a:path w="49" h="47">
                  <a:moveTo>
                    <a:pt x="35" y="45"/>
                  </a:moveTo>
                  <a:lnTo>
                    <a:pt x="42" y="40"/>
                  </a:lnTo>
                  <a:lnTo>
                    <a:pt x="48" y="32"/>
                  </a:lnTo>
                  <a:lnTo>
                    <a:pt x="49" y="22"/>
                  </a:lnTo>
                  <a:lnTo>
                    <a:pt x="47" y="14"/>
                  </a:lnTo>
                  <a:lnTo>
                    <a:pt x="44" y="10"/>
                  </a:lnTo>
                  <a:lnTo>
                    <a:pt x="41" y="6"/>
                  </a:lnTo>
                  <a:lnTo>
                    <a:pt x="37" y="3"/>
                  </a:lnTo>
                  <a:lnTo>
                    <a:pt x="33" y="1"/>
                  </a:lnTo>
                  <a:lnTo>
                    <a:pt x="28" y="0"/>
                  </a:lnTo>
                  <a:lnTo>
                    <a:pt x="24" y="0"/>
                  </a:lnTo>
                  <a:lnTo>
                    <a:pt x="19" y="1"/>
                  </a:lnTo>
                  <a:lnTo>
                    <a:pt x="14" y="2"/>
                  </a:lnTo>
                  <a:lnTo>
                    <a:pt x="7" y="7"/>
                  </a:lnTo>
                  <a:lnTo>
                    <a:pt x="3" y="15"/>
                  </a:lnTo>
                  <a:lnTo>
                    <a:pt x="0" y="25"/>
                  </a:lnTo>
                  <a:lnTo>
                    <a:pt x="3" y="33"/>
                  </a:lnTo>
                  <a:lnTo>
                    <a:pt x="5" y="37"/>
                  </a:lnTo>
                  <a:lnTo>
                    <a:pt x="8" y="41"/>
                  </a:lnTo>
                  <a:lnTo>
                    <a:pt x="12" y="44"/>
                  </a:lnTo>
                  <a:lnTo>
                    <a:pt x="16" y="46"/>
                  </a:lnTo>
                  <a:lnTo>
                    <a:pt x="21" y="47"/>
                  </a:lnTo>
                  <a:lnTo>
                    <a:pt x="25" y="47"/>
                  </a:lnTo>
                  <a:lnTo>
                    <a:pt x="30" y="46"/>
                  </a:lnTo>
                  <a:lnTo>
                    <a:pt x="35" y="45"/>
                  </a:lnTo>
                  <a:close/>
                </a:path>
              </a:pathLst>
            </a:custGeom>
            <a:solidFill>
              <a:srgbClr val="000000"/>
            </a:solidFill>
            <a:ln w="0">
              <a:noFill/>
            </a:ln>
          </p:spPr>
          <p:style>
            <a:lnRef idx="0"/>
            <a:fillRef idx="0"/>
            <a:effectRef idx="0"/>
            <a:fontRef idx="minor"/>
          </p:style>
          <p:txBody>
            <a:bodyPr lIns="90000" rIns="90000" tIns="28080" bIns="28080" anchor="t">
              <a:noAutofit/>
            </a:bodyPr>
            <a:p>
              <a:endParaRPr b="0" lang="en-US" sz="2400" strike="noStrike" u="none">
                <a:solidFill>
                  <a:srgbClr val="ffffff"/>
                </a:solidFill>
                <a:effectLst/>
                <a:uFillTx/>
                <a:latin typeface="Times New Roman"/>
              </a:endParaRPr>
            </a:p>
          </p:txBody>
        </p:sp>
        <p:sp>
          <p:nvSpPr>
            <p:cNvPr id="1756" name=""/>
            <p:cNvSpPr/>
            <p:nvPr/>
          </p:nvSpPr>
          <p:spPr>
            <a:xfrm>
              <a:off x="6262560" y="3187440"/>
              <a:ext cx="69840" cy="93600"/>
            </a:xfrm>
            <a:custGeom>
              <a:avLst/>
              <a:gdLst/>
              <a:ahLst/>
              <a:rect l="l" t="t" r="r" b="b"/>
              <a:pathLst>
                <a:path w="44" h="59">
                  <a:moveTo>
                    <a:pt x="0" y="0"/>
                  </a:moveTo>
                  <a:lnTo>
                    <a:pt x="3" y="0"/>
                  </a:lnTo>
                  <a:lnTo>
                    <a:pt x="11" y="1"/>
                  </a:lnTo>
                  <a:lnTo>
                    <a:pt x="20" y="3"/>
                  </a:lnTo>
                  <a:lnTo>
                    <a:pt x="31" y="7"/>
                  </a:lnTo>
                  <a:lnTo>
                    <a:pt x="40" y="15"/>
                  </a:lnTo>
                  <a:lnTo>
                    <a:pt x="44" y="25"/>
                  </a:lnTo>
                  <a:lnTo>
                    <a:pt x="42" y="39"/>
                  </a:lnTo>
                  <a:lnTo>
                    <a:pt x="31" y="59"/>
                  </a:lnTo>
                  <a:lnTo>
                    <a:pt x="32" y="57"/>
                  </a:lnTo>
                  <a:lnTo>
                    <a:pt x="34" y="51"/>
                  </a:lnTo>
                  <a:lnTo>
                    <a:pt x="36" y="44"/>
                  </a:lnTo>
                  <a:lnTo>
                    <a:pt x="37" y="35"/>
                  </a:lnTo>
                  <a:lnTo>
                    <a:pt x="35" y="25"/>
                  </a:lnTo>
                  <a:lnTo>
                    <a:pt x="29" y="15"/>
                  </a:lnTo>
                  <a:lnTo>
                    <a:pt x="18" y="6"/>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57" name=""/>
            <p:cNvSpPr/>
            <p:nvPr/>
          </p:nvSpPr>
          <p:spPr>
            <a:xfrm>
              <a:off x="6296040" y="3317760"/>
              <a:ext cx="217440" cy="425160"/>
            </a:xfrm>
            <a:custGeom>
              <a:avLst/>
              <a:gdLst/>
              <a:ahLst/>
              <a:rect l="l" t="t" r="r" b="b"/>
              <a:pathLst>
                <a:path w="137" h="268">
                  <a:moveTo>
                    <a:pt x="12" y="2"/>
                  </a:moveTo>
                  <a:lnTo>
                    <a:pt x="7" y="1"/>
                  </a:lnTo>
                  <a:lnTo>
                    <a:pt x="4" y="1"/>
                  </a:lnTo>
                  <a:lnTo>
                    <a:pt x="1" y="0"/>
                  </a:lnTo>
                  <a:lnTo>
                    <a:pt x="0" y="0"/>
                  </a:lnTo>
                  <a:lnTo>
                    <a:pt x="4" y="2"/>
                  </a:lnTo>
                  <a:lnTo>
                    <a:pt x="13" y="11"/>
                  </a:lnTo>
                  <a:lnTo>
                    <a:pt x="28" y="23"/>
                  </a:lnTo>
                  <a:lnTo>
                    <a:pt x="44" y="39"/>
                  </a:lnTo>
                  <a:lnTo>
                    <a:pt x="63" y="60"/>
                  </a:lnTo>
                  <a:lnTo>
                    <a:pt x="80" y="84"/>
                  </a:lnTo>
                  <a:lnTo>
                    <a:pt x="95" y="112"/>
                  </a:lnTo>
                  <a:lnTo>
                    <a:pt x="107" y="143"/>
                  </a:lnTo>
                  <a:lnTo>
                    <a:pt x="113" y="172"/>
                  </a:lnTo>
                  <a:lnTo>
                    <a:pt x="115" y="197"/>
                  </a:lnTo>
                  <a:lnTo>
                    <a:pt x="113" y="219"/>
                  </a:lnTo>
                  <a:lnTo>
                    <a:pt x="109" y="237"/>
                  </a:lnTo>
                  <a:lnTo>
                    <a:pt x="103" y="251"/>
                  </a:lnTo>
                  <a:lnTo>
                    <a:pt x="98" y="261"/>
                  </a:lnTo>
                  <a:lnTo>
                    <a:pt x="95" y="266"/>
                  </a:lnTo>
                  <a:lnTo>
                    <a:pt x="93" y="268"/>
                  </a:lnTo>
                  <a:lnTo>
                    <a:pt x="112" y="246"/>
                  </a:lnTo>
                  <a:lnTo>
                    <a:pt x="126" y="223"/>
                  </a:lnTo>
                  <a:lnTo>
                    <a:pt x="133" y="201"/>
                  </a:lnTo>
                  <a:lnTo>
                    <a:pt x="137" y="179"/>
                  </a:lnTo>
                  <a:lnTo>
                    <a:pt x="136" y="158"/>
                  </a:lnTo>
                  <a:lnTo>
                    <a:pt x="130" y="137"/>
                  </a:lnTo>
                  <a:lnTo>
                    <a:pt x="123" y="118"/>
                  </a:lnTo>
                  <a:lnTo>
                    <a:pt x="112" y="100"/>
                  </a:lnTo>
                  <a:lnTo>
                    <a:pt x="99" y="82"/>
                  </a:lnTo>
                  <a:lnTo>
                    <a:pt x="86" y="66"/>
                  </a:lnTo>
                  <a:lnTo>
                    <a:pt x="71" y="51"/>
                  </a:lnTo>
                  <a:lnTo>
                    <a:pt x="57" y="38"/>
                  </a:lnTo>
                  <a:lnTo>
                    <a:pt x="43" y="26"/>
                  </a:lnTo>
                  <a:lnTo>
                    <a:pt x="32" y="16"/>
                  </a:lnTo>
                  <a:lnTo>
                    <a:pt x="21" y="8"/>
                  </a:lnTo>
                  <a:lnTo>
                    <a:pt x="12" y="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58" name=""/>
            <p:cNvSpPr/>
            <p:nvPr/>
          </p:nvSpPr>
          <p:spPr>
            <a:xfrm>
              <a:off x="5740560" y="2774880"/>
              <a:ext cx="482400" cy="387000"/>
            </a:xfrm>
            <a:custGeom>
              <a:avLst/>
              <a:gdLst/>
              <a:ahLst/>
              <a:rect l="l" t="t" r="r" b="b"/>
              <a:pathLst>
                <a:path w="304" h="244">
                  <a:moveTo>
                    <a:pt x="296" y="244"/>
                  </a:moveTo>
                  <a:lnTo>
                    <a:pt x="302" y="218"/>
                  </a:lnTo>
                  <a:lnTo>
                    <a:pt x="304" y="191"/>
                  </a:lnTo>
                  <a:lnTo>
                    <a:pt x="302" y="163"/>
                  </a:lnTo>
                  <a:lnTo>
                    <a:pt x="296" y="136"/>
                  </a:lnTo>
                  <a:lnTo>
                    <a:pt x="287" y="111"/>
                  </a:lnTo>
                  <a:lnTo>
                    <a:pt x="274" y="86"/>
                  </a:lnTo>
                  <a:lnTo>
                    <a:pt x="259" y="64"/>
                  </a:lnTo>
                  <a:lnTo>
                    <a:pt x="241" y="43"/>
                  </a:lnTo>
                  <a:lnTo>
                    <a:pt x="221" y="27"/>
                  </a:lnTo>
                  <a:lnTo>
                    <a:pt x="199" y="13"/>
                  </a:lnTo>
                  <a:lnTo>
                    <a:pt x="176" y="5"/>
                  </a:lnTo>
                  <a:lnTo>
                    <a:pt x="151" y="0"/>
                  </a:lnTo>
                  <a:lnTo>
                    <a:pt x="125" y="1"/>
                  </a:lnTo>
                  <a:lnTo>
                    <a:pt x="100" y="8"/>
                  </a:lnTo>
                  <a:lnTo>
                    <a:pt x="73" y="22"/>
                  </a:lnTo>
                  <a:lnTo>
                    <a:pt x="47" y="42"/>
                  </a:lnTo>
                  <a:lnTo>
                    <a:pt x="33" y="56"/>
                  </a:lnTo>
                  <a:lnTo>
                    <a:pt x="21" y="70"/>
                  </a:lnTo>
                  <a:lnTo>
                    <a:pt x="13" y="84"/>
                  </a:lnTo>
                  <a:lnTo>
                    <a:pt x="6" y="98"/>
                  </a:lnTo>
                  <a:lnTo>
                    <a:pt x="2" y="111"/>
                  </a:lnTo>
                  <a:lnTo>
                    <a:pt x="0" y="125"/>
                  </a:lnTo>
                  <a:lnTo>
                    <a:pt x="0" y="138"/>
                  </a:lnTo>
                  <a:lnTo>
                    <a:pt x="1" y="149"/>
                  </a:lnTo>
                  <a:lnTo>
                    <a:pt x="1" y="149"/>
                  </a:lnTo>
                  <a:lnTo>
                    <a:pt x="1" y="149"/>
                  </a:lnTo>
                  <a:lnTo>
                    <a:pt x="1" y="149"/>
                  </a:lnTo>
                  <a:lnTo>
                    <a:pt x="1" y="149"/>
                  </a:lnTo>
                  <a:lnTo>
                    <a:pt x="2" y="144"/>
                  </a:lnTo>
                  <a:lnTo>
                    <a:pt x="7" y="129"/>
                  </a:lnTo>
                  <a:lnTo>
                    <a:pt x="16" y="108"/>
                  </a:lnTo>
                  <a:lnTo>
                    <a:pt x="31" y="84"/>
                  </a:lnTo>
                  <a:lnTo>
                    <a:pt x="51" y="62"/>
                  </a:lnTo>
                  <a:lnTo>
                    <a:pt x="79" y="44"/>
                  </a:lnTo>
                  <a:lnTo>
                    <a:pt x="116" y="34"/>
                  </a:lnTo>
                  <a:lnTo>
                    <a:pt x="161" y="35"/>
                  </a:lnTo>
                  <a:lnTo>
                    <a:pt x="199" y="45"/>
                  </a:lnTo>
                  <a:lnTo>
                    <a:pt x="230" y="65"/>
                  </a:lnTo>
                  <a:lnTo>
                    <a:pt x="254" y="89"/>
                  </a:lnTo>
                  <a:lnTo>
                    <a:pt x="272" y="118"/>
                  </a:lnTo>
                  <a:lnTo>
                    <a:pt x="284" y="150"/>
                  </a:lnTo>
                  <a:lnTo>
                    <a:pt x="291" y="184"/>
                  </a:lnTo>
                  <a:lnTo>
                    <a:pt x="296" y="215"/>
                  </a:lnTo>
                  <a:lnTo>
                    <a:pt x="296" y="24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59" name=""/>
            <p:cNvSpPr/>
            <p:nvPr/>
          </p:nvSpPr>
          <p:spPr>
            <a:xfrm>
              <a:off x="6267600" y="4535280"/>
              <a:ext cx="774720" cy="270000"/>
            </a:xfrm>
            <a:custGeom>
              <a:avLst/>
              <a:gdLst/>
              <a:ahLst/>
              <a:rect l="l" t="t" r="r" b="b"/>
              <a:pathLst>
                <a:path w="488" h="170">
                  <a:moveTo>
                    <a:pt x="0" y="130"/>
                  </a:moveTo>
                  <a:lnTo>
                    <a:pt x="36" y="170"/>
                  </a:lnTo>
                  <a:lnTo>
                    <a:pt x="36" y="170"/>
                  </a:lnTo>
                  <a:lnTo>
                    <a:pt x="36" y="170"/>
                  </a:lnTo>
                  <a:lnTo>
                    <a:pt x="36" y="170"/>
                  </a:lnTo>
                  <a:lnTo>
                    <a:pt x="36" y="170"/>
                  </a:lnTo>
                  <a:lnTo>
                    <a:pt x="62" y="145"/>
                  </a:lnTo>
                  <a:lnTo>
                    <a:pt x="90" y="124"/>
                  </a:lnTo>
                  <a:lnTo>
                    <a:pt x="118" y="106"/>
                  </a:lnTo>
                  <a:lnTo>
                    <a:pt x="146" y="89"/>
                  </a:lnTo>
                  <a:lnTo>
                    <a:pt x="175" y="75"/>
                  </a:lnTo>
                  <a:lnTo>
                    <a:pt x="202" y="62"/>
                  </a:lnTo>
                  <a:lnTo>
                    <a:pt x="230" y="51"/>
                  </a:lnTo>
                  <a:lnTo>
                    <a:pt x="256" y="43"/>
                  </a:lnTo>
                  <a:lnTo>
                    <a:pt x="283" y="35"/>
                  </a:lnTo>
                  <a:lnTo>
                    <a:pt x="308" y="30"/>
                  </a:lnTo>
                  <a:lnTo>
                    <a:pt x="333" y="25"/>
                  </a:lnTo>
                  <a:lnTo>
                    <a:pt x="356" y="22"/>
                  </a:lnTo>
                  <a:lnTo>
                    <a:pt x="378" y="20"/>
                  </a:lnTo>
                  <a:lnTo>
                    <a:pt x="398" y="19"/>
                  </a:lnTo>
                  <a:lnTo>
                    <a:pt x="416" y="19"/>
                  </a:lnTo>
                  <a:lnTo>
                    <a:pt x="433" y="19"/>
                  </a:lnTo>
                  <a:lnTo>
                    <a:pt x="433" y="19"/>
                  </a:lnTo>
                  <a:lnTo>
                    <a:pt x="433" y="19"/>
                  </a:lnTo>
                  <a:lnTo>
                    <a:pt x="433" y="19"/>
                  </a:lnTo>
                  <a:lnTo>
                    <a:pt x="433" y="19"/>
                  </a:lnTo>
                  <a:lnTo>
                    <a:pt x="440" y="19"/>
                  </a:lnTo>
                  <a:lnTo>
                    <a:pt x="446" y="19"/>
                  </a:lnTo>
                  <a:lnTo>
                    <a:pt x="452" y="19"/>
                  </a:lnTo>
                  <a:lnTo>
                    <a:pt x="457" y="20"/>
                  </a:lnTo>
                  <a:lnTo>
                    <a:pt x="462" y="20"/>
                  </a:lnTo>
                  <a:lnTo>
                    <a:pt x="467" y="20"/>
                  </a:lnTo>
                  <a:lnTo>
                    <a:pt x="470" y="21"/>
                  </a:lnTo>
                  <a:lnTo>
                    <a:pt x="474" y="21"/>
                  </a:lnTo>
                  <a:lnTo>
                    <a:pt x="474" y="21"/>
                  </a:lnTo>
                  <a:lnTo>
                    <a:pt x="475" y="21"/>
                  </a:lnTo>
                  <a:lnTo>
                    <a:pt x="475" y="21"/>
                  </a:lnTo>
                  <a:lnTo>
                    <a:pt x="475" y="21"/>
                  </a:lnTo>
                  <a:lnTo>
                    <a:pt x="476" y="21"/>
                  </a:lnTo>
                  <a:lnTo>
                    <a:pt x="477" y="21"/>
                  </a:lnTo>
                  <a:lnTo>
                    <a:pt x="478" y="21"/>
                  </a:lnTo>
                  <a:lnTo>
                    <a:pt x="479" y="22"/>
                  </a:lnTo>
                  <a:lnTo>
                    <a:pt x="479" y="22"/>
                  </a:lnTo>
                  <a:lnTo>
                    <a:pt x="481" y="22"/>
                  </a:lnTo>
                  <a:lnTo>
                    <a:pt x="481" y="22"/>
                  </a:lnTo>
                  <a:lnTo>
                    <a:pt x="481" y="22"/>
                  </a:lnTo>
                  <a:lnTo>
                    <a:pt x="482" y="22"/>
                  </a:lnTo>
                  <a:lnTo>
                    <a:pt x="482" y="22"/>
                  </a:lnTo>
                  <a:lnTo>
                    <a:pt x="483" y="22"/>
                  </a:lnTo>
                  <a:lnTo>
                    <a:pt x="483" y="22"/>
                  </a:lnTo>
                  <a:lnTo>
                    <a:pt x="484" y="22"/>
                  </a:lnTo>
                  <a:lnTo>
                    <a:pt x="484" y="22"/>
                  </a:lnTo>
                  <a:lnTo>
                    <a:pt x="484" y="22"/>
                  </a:lnTo>
                  <a:lnTo>
                    <a:pt x="485" y="22"/>
                  </a:lnTo>
                  <a:lnTo>
                    <a:pt x="485" y="22"/>
                  </a:lnTo>
                  <a:lnTo>
                    <a:pt x="485" y="22"/>
                  </a:lnTo>
                  <a:lnTo>
                    <a:pt x="485" y="22"/>
                  </a:lnTo>
                  <a:lnTo>
                    <a:pt x="486" y="22"/>
                  </a:lnTo>
                  <a:lnTo>
                    <a:pt x="486" y="22"/>
                  </a:lnTo>
                  <a:lnTo>
                    <a:pt x="486" y="22"/>
                  </a:lnTo>
                  <a:lnTo>
                    <a:pt x="486" y="22"/>
                  </a:lnTo>
                  <a:lnTo>
                    <a:pt x="486" y="22"/>
                  </a:lnTo>
                  <a:lnTo>
                    <a:pt x="487" y="18"/>
                  </a:lnTo>
                  <a:lnTo>
                    <a:pt x="487" y="13"/>
                  </a:lnTo>
                  <a:lnTo>
                    <a:pt x="487" y="8"/>
                  </a:lnTo>
                  <a:lnTo>
                    <a:pt x="488" y="4"/>
                  </a:lnTo>
                  <a:lnTo>
                    <a:pt x="441" y="0"/>
                  </a:lnTo>
                  <a:lnTo>
                    <a:pt x="396" y="0"/>
                  </a:lnTo>
                  <a:lnTo>
                    <a:pt x="350" y="4"/>
                  </a:lnTo>
                  <a:lnTo>
                    <a:pt x="307" y="10"/>
                  </a:lnTo>
                  <a:lnTo>
                    <a:pt x="264" y="19"/>
                  </a:lnTo>
                  <a:lnTo>
                    <a:pt x="224" y="30"/>
                  </a:lnTo>
                  <a:lnTo>
                    <a:pt x="186" y="43"/>
                  </a:lnTo>
                  <a:lnTo>
                    <a:pt x="150" y="55"/>
                  </a:lnTo>
                  <a:lnTo>
                    <a:pt x="118" y="68"/>
                  </a:lnTo>
                  <a:lnTo>
                    <a:pt x="89" y="82"/>
                  </a:lnTo>
                  <a:lnTo>
                    <a:pt x="63" y="95"/>
                  </a:lnTo>
                  <a:lnTo>
                    <a:pt x="41" y="106"/>
                  </a:lnTo>
                  <a:lnTo>
                    <a:pt x="24" y="117"/>
                  </a:lnTo>
                  <a:lnTo>
                    <a:pt x="11" y="124"/>
                  </a:lnTo>
                  <a:lnTo>
                    <a:pt x="3" y="128"/>
                  </a:lnTo>
                  <a:lnTo>
                    <a:pt x="0" y="130"/>
                  </a:lnTo>
                  <a:close/>
                </a:path>
              </a:pathLst>
            </a:custGeom>
            <a:solidFill>
              <a:srgbClr val="0000a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60" name=""/>
            <p:cNvSpPr/>
            <p:nvPr/>
          </p:nvSpPr>
          <p:spPr>
            <a:xfrm>
              <a:off x="6902640" y="4595400"/>
              <a:ext cx="714240" cy="735120"/>
            </a:xfrm>
            <a:custGeom>
              <a:avLst/>
              <a:gdLst/>
              <a:ahLst/>
              <a:rect l="l" t="t" r="r" b="b"/>
              <a:pathLst>
                <a:path w="450" h="463">
                  <a:moveTo>
                    <a:pt x="27" y="258"/>
                  </a:moveTo>
                  <a:lnTo>
                    <a:pt x="32" y="251"/>
                  </a:lnTo>
                  <a:lnTo>
                    <a:pt x="44" y="235"/>
                  </a:lnTo>
                  <a:lnTo>
                    <a:pt x="61" y="209"/>
                  </a:lnTo>
                  <a:lnTo>
                    <a:pt x="78" y="176"/>
                  </a:lnTo>
                  <a:lnTo>
                    <a:pt x="94" y="136"/>
                  </a:lnTo>
                  <a:lnTo>
                    <a:pt x="104" y="94"/>
                  </a:lnTo>
                  <a:lnTo>
                    <a:pt x="105" y="47"/>
                  </a:lnTo>
                  <a:lnTo>
                    <a:pt x="94" y="0"/>
                  </a:lnTo>
                  <a:lnTo>
                    <a:pt x="83" y="27"/>
                  </a:lnTo>
                  <a:lnTo>
                    <a:pt x="84" y="32"/>
                  </a:lnTo>
                  <a:lnTo>
                    <a:pt x="85" y="47"/>
                  </a:lnTo>
                  <a:lnTo>
                    <a:pt x="86" y="70"/>
                  </a:lnTo>
                  <a:lnTo>
                    <a:pt x="83" y="101"/>
                  </a:lnTo>
                  <a:lnTo>
                    <a:pt x="74" y="137"/>
                  </a:lnTo>
                  <a:lnTo>
                    <a:pt x="59" y="178"/>
                  </a:lnTo>
                  <a:lnTo>
                    <a:pt x="35" y="223"/>
                  </a:lnTo>
                  <a:lnTo>
                    <a:pt x="0" y="270"/>
                  </a:lnTo>
                  <a:lnTo>
                    <a:pt x="4" y="270"/>
                  </a:lnTo>
                  <a:lnTo>
                    <a:pt x="16" y="269"/>
                  </a:lnTo>
                  <a:lnTo>
                    <a:pt x="35" y="268"/>
                  </a:lnTo>
                  <a:lnTo>
                    <a:pt x="60" y="268"/>
                  </a:lnTo>
                  <a:lnTo>
                    <a:pt x="90" y="269"/>
                  </a:lnTo>
                  <a:lnTo>
                    <a:pt x="123" y="271"/>
                  </a:lnTo>
                  <a:lnTo>
                    <a:pt x="160" y="275"/>
                  </a:lnTo>
                  <a:lnTo>
                    <a:pt x="197" y="281"/>
                  </a:lnTo>
                  <a:lnTo>
                    <a:pt x="236" y="290"/>
                  </a:lnTo>
                  <a:lnTo>
                    <a:pt x="275" y="301"/>
                  </a:lnTo>
                  <a:lnTo>
                    <a:pt x="312" y="316"/>
                  </a:lnTo>
                  <a:lnTo>
                    <a:pt x="347" y="337"/>
                  </a:lnTo>
                  <a:lnTo>
                    <a:pt x="380" y="360"/>
                  </a:lnTo>
                  <a:lnTo>
                    <a:pt x="408" y="389"/>
                  </a:lnTo>
                  <a:lnTo>
                    <a:pt x="430" y="424"/>
                  </a:lnTo>
                  <a:lnTo>
                    <a:pt x="446" y="463"/>
                  </a:lnTo>
                  <a:lnTo>
                    <a:pt x="447" y="455"/>
                  </a:lnTo>
                  <a:lnTo>
                    <a:pt x="450" y="412"/>
                  </a:lnTo>
                  <a:lnTo>
                    <a:pt x="449" y="410"/>
                  </a:lnTo>
                  <a:lnTo>
                    <a:pt x="446" y="403"/>
                  </a:lnTo>
                  <a:lnTo>
                    <a:pt x="440" y="395"/>
                  </a:lnTo>
                  <a:lnTo>
                    <a:pt x="430" y="383"/>
                  </a:lnTo>
                  <a:lnTo>
                    <a:pt x="418" y="369"/>
                  </a:lnTo>
                  <a:lnTo>
                    <a:pt x="403" y="353"/>
                  </a:lnTo>
                  <a:lnTo>
                    <a:pt x="384" y="337"/>
                  </a:lnTo>
                  <a:lnTo>
                    <a:pt x="361" y="321"/>
                  </a:lnTo>
                  <a:lnTo>
                    <a:pt x="336" y="305"/>
                  </a:lnTo>
                  <a:lnTo>
                    <a:pt x="305" y="290"/>
                  </a:lnTo>
                  <a:lnTo>
                    <a:pt x="270" y="277"/>
                  </a:lnTo>
                  <a:lnTo>
                    <a:pt x="232" y="266"/>
                  </a:lnTo>
                  <a:lnTo>
                    <a:pt x="188" y="258"/>
                  </a:lnTo>
                  <a:lnTo>
                    <a:pt x="139" y="253"/>
                  </a:lnTo>
                  <a:lnTo>
                    <a:pt x="86" y="253"/>
                  </a:lnTo>
                  <a:lnTo>
                    <a:pt x="27" y="258"/>
                  </a:lnTo>
                  <a:close/>
                </a:path>
              </a:pathLst>
            </a:custGeom>
            <a:solidFill>
              <a:srgbClr val="47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61" name=""/>
            <p:cNvSpPr/>
            <p:nvPr/>
          </p:nvSpPr>
          <p:spPr>
            <a:xfrm>
              <a:off x="7069320" y="4273200"/>
              <a:ext cx="106200" cy="216000"/>
            </a:xfrm>
            <a:custGeom>
              <a:avLst/>
              <a:gdLst/>
              <a:ahLst/>
              <a:rect l="l" t="t" r="r" b="b"/>
              <a:pathLst>
                <a:path w="67" h="136">
                  <a:moveTo>
                    <a:pt x="0" y="136"/>
                  </a:moveTo>
                  <a:lnTo>
                    <a:pt x="61" y="0"/>
                  </a:lnTo>
                  <a:lnTo>
                    <a:pt x="67" y="2"/>
                  </a:lnTo>
                  <a:lnTo>
                    <a:pt x="13" y="134"/>
                  </a:lnTo>
                  <a:lnTo>
                    <a:pt x="0" y="136"/>
                  </a:lnTo>
                  <a:close/>
                </a:path>
              </a:pathLst>
            </a:custGeom>
            <a:solidFill>
              <a:srgbClr val="66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62" name=""/>
            <p:cNvSpPr/>
            <p:nvPr/>
          </p:nvSpPr>
          <p:spPr>
            <a:xfrm>
              <a:off x="7086600" y="4275000"/>
              <a:ext cx="88920" cy="199800"/>
            </a:xfrm>
            <a:custGeom>
              <a:avLst/>
              <a:gdLst/>
              <a:ahLst/>
              <a:rect l="l" t="t" r="r" b="b"/>
              <a:pathLst>
                <a:path w="56" h="126">
                  <a:moveTo>
                    <a:pt x="0" y="124"/>
                  </a:moveTo>
                  <a:lnTo>
                    <a:pt x="5" y="126"/>
                  </a:lnTo>
                  <a:lnTo>
                    <a:pt x="56" y="1"/>
                  </a:lnTo>
                  <a:lnTo>
                    <a:pt x="52" y="0"/>
                  </a:lnTo>
                  <a:lnTo>
                    <a:pt x="0" y="124"/>
                  </a:lnTo>
                  <a:close/>
                </a:path>
              </a:pathLst>
            </a:custGeom>
            <a:solidFill>
              <a:srgbClr val="3f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63" name=""/>
            <p:cNvSpPr/>
            <p:nvPr/>
          </p:nvSpPr>
          <p:spPr>
            <a:xfrm>
              <a:off x="6891480" y="4425840"/>
              <a:ext cx="215640" cy="287280"/>
            </a:xfrm>
            <a:custGeom>
              <a:avLst/>
              <a:gdLst/>
              <a:ahLst/>
              <a:rect l="l" t="t" r="r" b="b"/>
              <a:pathLst>
                <a:path w="136" h="181">
                  <a:moveTo>
                    <a:pt x="64" y="179"/>
                  </a:moveTo>
                  <a:lnTo>
                    <a:pt x="70" y="181"/>
                  </a:lnTo>
                  <a:lnTo>
                    <a:pt x="77" y="179"/>
                  </a:lnTo>
                  <a:lnTo>
                    <a:pt x="82" y="176"/>
                  </a:lnTo>
                  <a:lnTo>
                    <a:pt x="85" y="169"/>
                  </a:lnTo>
                  <a:lnTo>
                    <a:pt x="135" y="43"/>
                  </a:lnTo>
                  <a:lnTo>
                    <a:pt x="136" y="37"/>
                  </a:lnTo>
                  <a:lnTo>
                    <a:pt x="135" y="31"/>
                  </a:lnTo>
                  <a:lnTo>
                    <a:pt x="130" y="26"/>
                  </a:lnTo>
                  <a:lnTo>
                    <a:pt x="125" y="23"/>
                  </a:lnTo>
                  <a:lnTo>
                    <a:pt x="71" y="1"/>
                  </a:lnTo>
                  <a:lnTo>
                    <a:pt x="65" y="0"/>
                  </a:lnTo>
                  <a:lnTo>
                    <a:pt x="59" y="1"/>
                  </a:lnTo>
                  <a:lnTo>
                    <a:pt x="53" y="5"/>
                  </a:lnTo>
                  <a:lnTo>
                    <a:pt x="50" y="11"/>
                  </a:lnTo>
                  <a:lnTo>
                    <a:pt x="1" y="136"/>
                  </a:lnTo>
                  <a:lnTo>
                    <a:pt x="0" y="143"/>
                  </a:lnTo>
                  <a:lnTo>
                    <a:pt x="1" y="149"/>
                  </a:lnTo>
                  <a:lnTo>
                    <a:pt x="5" y="156"/>
                  </a:lnTo>
                  <a:lnTo>
                    <a:pt x="10" y="159"/>
                  </a:lnTo>
                  <a:lnTo>
                    <a:pt x="64" y="179"/>
                  </a:lnTo>
                  <a:close/>
                </a:path>
              </a:pathLst>
            </a:custGeom>
            <a:solidFill>
              <a:srgbClr val="e8ba3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64" name=""/>
            <p:cNvSpPr/>
            <p:nvPr/>
          </p:nvSpPr>
          <p:spPr>
            <a:xfrm>
              <a:off x="6994440" y="4408200"/>
              <a:ext cx="22320" cy="25560"/>
            </a:xfrm>
            <a:custGeom>
              <a:avLst/>
              <a:gdLst/>
              <a:ahLst/>
              <a:rect l="l" t="t" r="r" b="b"/>
              <a:pathLst>
                <a:path w="14" h="16">
                  <a:moveTo>
                    <a:pt x="10" y="16"/>
                  </a:moveTo>
                  <a:lnTo>
                    <a:pt x="14" y="4"/>
                  </a:lnTo>
                  <a:lnTo>
                    <a:pt x="4" y="0"/>
                  </a:lnTo>
                  <a:lnTo>
                    <a:pt x="0" y="12"/>
                  </a:lnTo>
                  <a:lnTo>
                    <a:pt x="10" y="16"/>
                  </a:lnTo>
                  <a:close/>
                </a:path>
              </a:pathLst>
            </a:custGeom>
            <a:solidFill>
              <a:srgbClr val="660000"/>
            </a:solidFill>
            <a:ln w="0">
              <a:noFill/>
            </a:ln>
          </p:spPr>
          <p:style>
            <a:lnRef idx="0"/>
            <a:fillRef idx="0"/>
            <a:effectRef idx="0"/>
            <a:fontRef idx="minor"/>
          </p:style>
          <p:txBody>
            <a:bodyPr lIns="90000" rIns="90000" tIns="-21240" bIns="-21240" anchor="t">
              <a:noAutofit/>
            </a:bodyPr>
            <a:p>
              <a:endParaRPr b="0" lang="en-US" sz="2400" strike="noStrike" u="none">
                <a:solidFill>
                  <a:srgbClr val="ffffff"/>
                </a:solidFill>
                <a:effectLst/>
                <a:uFillTx/>
                <a:latin typeface="Times New Roman"/>
              </a:endParaRPr>
            </a:p>
          </p:txBody>
        </p:sp>
        <p:sp>
          <p:nvSpPr>
            <p:cNvPr id="1765" name=""/>
            <p:cNvSpPr/>
            <p:nvPr/>
          </p:nvSpPr>
          <p:spPr>
            <a:xfrm>
              <a:off x="7020000" y="4417920"/>
              <a:ext cx="22320" cy="25200"/>
            </a:xfrm>
            <a:custGeom>
              <a:avLst/>
              <a:gdLst/>
              <a:ahLst/>
              <a:rect l="l" t="t" r="r" b="b"/>
              <a:pathLst>
                <a:path w="14" h="16">
                  <a:moveTo>
                    <a:pt x="10" y="16"/>
                  </a:moveTo>
                  <a:lnTo>
                    <a:pt x="14" y="4"/>
                  </a:lnTo>
                  <a:lnTo>
                    <a:pt x="4" y="0"/>
                  </a:lnTo>
                  <a:lnTo>
                    <a:pt x="0" y="13"/>
                  </a:lnTo>
                  <a:lnTo>
                    <a:pt x="10" y="16"/>
                  </a:lnTo>
                  <a:close/>
                </a:path>
              </a:pathLst>
            </a:custGeom>
            <a:solidFill>
              <a:srgbClr val="660000"/>
            </a:solidFill>
            <a:ln w="0">
              <a:noFill/>
            </a:ln>
          </p:spPr>
          <p:style>
            <a:lnRef idx="0"/>
            <a:fillRef idx="0"/>
            <a:effectRef idx="0"/>
            <a:fontRef idx="minor"/>
          </p:style>
          <p:txBody>
            <a:bodyPr lIns="90000" rIns="90000" tIns="-21600" bIns="-21600" anchor="t">
              <a:noAutofit/>
            </a:bodyPr>
            <a:p>
              <a:endParaRPr b="0" lang="en-US" sz="2400" strike="noStrike" u="none">
                <a:solidFill>
                  <a:srgbClr val="ffffff"/>
                </a:solidFill>
                <a:effectLst/>
                <a:uFillTx/>
                <a:latin typeface="Times New Roman"/>
              </a:endParaRPr>
            </a:p>
          </p:txBody>
        </p:sp>
        <p:sp>
          <p:nvSpPr>
            <p:cNvPr id="1766" name=""/>
            <p:cNvSpPr/>
            <p:nvPr/>
          </p:nvSpPr>
          <p:spPr>
            <a:xfrm>
              <a:off x="7043760" y="4427280"/>
              <a:ext cx="23760" cy="25560"/>
            </a:xfrm>
            <a:custGeom>
              <a:avLst/>
              <a:gdLst/>
              <a:ahLst/>
              <a:rect l="l" t="t" r="r" b="b"/>
              <a:pathLst>
                <a:path w="15" h="16">
                  <a:moveTo>
                    <a:pt x="10" y="16"/>
                  </a:moveTo>
                  <a:lnTo>
                    <a:pt x="15" y="4"/>
                  </a:lnTo>
                  <a:lnTo>
                    <a:pt x="5" y="0"/>
                  </a:lnTo>
                  <a:lnTo>
                    <a:pt x="0" y="13"/>
                  </a:lnTo>
                  <a:lnTo>
                    <a:pt x="10" y="16"/>
                  </a:lnTo>
                  <a:close/>
                </a:path>
              </a:pathLst>
            </a:custGeom>
            <a:solidFill>
              <a:srgbClr val="660000"/>
            </a:solidFill>
            <a:ln w="0">
              <a:noFill/>
            </a:ln>
          </p:spPr>
          <p:style>
            <a:lnRef idx="0"/>
            <a:fillRef idx="0"/>
            <a:effectRef idx="0"/>
            <a:fontRef idx="minor"/>
          </p:style>
          <p:txBody>
            <a:bodyPr lIns="90000" rIns="90000" tIns="-21240" bIns="-21240" anchor="t">
              <a:noAutofit/>
            </a:bodyPr>
            <a:p>
              <a:endParaRPr b="0" lang="en-US" sz="2400" strike="noStrike" u="none">
                <a:solidFill>
                  <a:srgbClr val="ffffff"/>
                </a:solidFill>
                <a:effectLst/>
                <a:uFillTx/>
                <a:latin typeface="Times New Roman"/>
              </a:endParaRPr>
            </a:p>
          </p:txBody>
        </p:sp>
        <p:sp>
          <p:nvSpPr>
            <p:cNvPr id="1767" name=""/>
            <p:cNvSpPr/>
            <p:nvPr/>
          </p:nvSpPr>
          <p:spPr>
            <a:xfrm>
              <a:off x="6926400" y="4551120"/>
              <a:ext cx="136440" cy="55440"/>
            </a:xfrm>
            <a:custGeom>
              <a:avLst/>
              <a:gdLst/>
              <a:ahLst/>
              <a:rect l="l" t="t" r="r" b="b"/>
              <a:pathLst>
                <a:path w="86" h="35">
                  <a:moveTo>
                    <a:pt x="1" y="0"/>
                  </a:moveTo>
                  <a:lnTo>
                    <a:pt x="0" y="3"/>
                  </a:lnTo>
                  <a:lnTo>
                    <a:pt x="5" y="3"/>
                  </a:lnTo>
                  <a:lnTo>
                    <a:pt x="10" y="4"/>
                  </a:lnTo>
                  <a:lnTo>
                    <a:pt x="15" y="4"/>
                  </a:lnTo>
                  <a:lnTo>
                    <a:pt x="20" y="5"/>
                  </a:lnTo>
                  <a:lnTo>
                    <a:pt x="26" y="7"/>
                  </a:lnTo>
                  <a:lnTo>
                    <a:pt x="32" y="8"/>
                  </a:lnTo>
                  <a:lnTo>
                    <a:pt x="39" y="10"/>
                  </a:lnTo>
                  <a:lnTo>
                    <a:pt x="45" y="13"/>
                  </a:lnTo>
                  <a:lnTo>
                    <a:pt x="52" y="15"/>
                  </a:lnTo>
                  <a:lnTo>
                    <a:pt x="57" y="19"/>
                  </a:lnTo>
                  <a:lnTo>
                    <a:pt x="63" y="22"/>
                  </a:lnTo>
                  <a:lnTo>
                    <a:pt x="69" y="24"/>
                  </a:lnTo>
                  <a:lnTo>
                    <a:pt x="74" y="27"/>
                  </a:lnTo>
                  <a:lnTo>
                    <a:pt x="78" y="30"/>
                  </a:lnTo>
                  <a:lnTo>
                    <a:pt x="83" y="33"/>
                  </a:lnTo>
                  <a:lnTo>
                    <a:pt x="86" y="35"/>
                  </a:lnTo>
                  <a:lnTo>
                    <a:pt x="86" y="35"/>
                  </a:lnTo>
                  <a:lnTo>
                    <a:pt x="74" y="24"/>
                  </a:lnTo>
                  <a:lnTo>
                    <a:pt x="62" y="16"/>
                  </a:lnTo>
                  <a:lnTo>
                    <a:pt x="51" y="10"/>
                  </a:lnTo>
                  <a:lnTo>
                    <a:pt x="39" y="6"/>
                  </a:lnTo>
                  <a:lnTo>
                    <a:pt x="28" y="3"/>
                  </a:lnTo>
                  <a:lnTo>
                    <a:pt x="17" y="0"/>
                  </a:lnTo>
                  <a:lnTo>
                    <a:pt x="9" y="0"/>
                  </a:lnTo>
                  <a:lnTo>
                    <a:pt x="1" y="0"/>
                  </a:lnTo>
                  <a:close/>
                </a:path>
              </a:pathLst>
            </a:custGeom>
            <a:solidFill>
              <a:srgbClr val="3f0000"/>
            </a:solidFill>
            <a:ln w="0">
              <a:noFill/>
            </a:ln>
          </p:spPr>
          <p:style>
            <a:lnRef idx="0"/>
            <a:fillRef idx="0"/>
            <a:effectRef idx="0"/>
            <a:fontRef idx="minor"/>
          </p:style>
          <p:txBody>
            <a:bodyPr lIns="90000" rIns="90000" tIns="8640" bIns="8640" anchor="t">
              <a:noAutofit/>
            </a:bodyPr>
            <a:p>
              <a:endParaRPr b="0" lang="en-US" sz="2400" strike="noStrike" u="none">
                <a:solidFill>
                  <a:srgbClr val="ffffff"/>
                </a:solidFill>
                <a:effectLst/>
                <a:uFillTx/>
                <a:latin typeface="Times New Roman"/>
              </a:endParaRPr>
            </a:p>
          </p:txBody>
        </p:sp>
        <p:sp>
          <p:nvSpPr>
            <p:cNvPr id="1768" name=""/>
            <p:cNvSpPr/>
            <p:nvPr/>
          </p:nvSpPr>
          <p:spPr>
            <a:xfrm>
              <a:off x="6956280" y="4441680"/>
              <a:ext cx="88920" cy="109440"/>
            </a:xfrm>
            <a:custGeom>
              <a:avLst/>
              <a:gdLst/>
              <a:ahLst/>
              <a:rect l="l" t="t" r="r" b="b"/>
              <a:pathLst>
                <a:path w="56" h="69">
                  <a:moveTo>
                    <a:pt x="33" y="69"/>
                  </a:moveTo>
                  <a:lnTo>
                    <a:pt x="56" y="13"/>
                  </a:lnTo>
                  <a:lnTo>
                    <a:pt x="24" y="0"/>
                  </a:lnTo>
                  <a:lnTo>
                    <a:pt x="0" y="58"/>
                  </a:lnTo>
                  <a:lnTo>
                    <a:pt x="33" y="6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69" name=""/>
            <p:cNvSpPr/>
            <p:nvPr/>
          </p:nvSpPr>
          <p:spPr>
            <a:xfrm>
              <a:off x="6964200" y="4501800"/>
              <a:ext cx="14400" cy="39960"/>
            </a:xfrm>
            <a:custGeom>
              <a:avLst/>
              <a:gdLst/>
              <a:ahLst/>
              <a:rect l="l" t="t" r="r" b="b"/>
              <a:pathLst>
                <a:path w="9" h="25">
                  <a:moveTo>
                    <a:pt x="3" y="22"/>
                  </a:moveTo>
                  <a:lnTo>
                    <a:pt x="9" y="25"/>
                  </a:lnTo>
                  <a:lnTo>
                    <a:pt x="3" y="0"/>
                  </a:lnTo>
                  <a:lnTo>
                    <a:pt x="0" y="10"/>
                  </a:lnTo>
                  <a:lnTo>
                    <a:pt x="3" y="22"/>
                  </a:lnTo>
                  <a:close/>
                </a:path>
              </a:pathLst>
            </a:custGeom>
            <a:solidFill>
              <a:srgbClr val="660000"/>
            </a:solidFill>
            <a:ln w="0">
              <a:noFill/>
            </a:ln>
          </p:spPr>
          <p:style>
            <a:lnRef idx="0"/>
            <a:fillRef idx="0"/>
            <a:effectRef idx="0"/>
            <a:fontRef idx="minor"/>
          </p:style>
          <p:txBody>
            <a:bodyPr lIns="90000" rIns="90000" tIns="-6840" bIns="-6840" anchor="t">
              <a:noAutofit/>
            </a:bodyPr>
            <a:p>
              <a:endParaRPr b="0" lang="en-US" sz="2400" strike="noStrike" u="none">
                <a:solidFill>
                  <a:srgbClr val="ffffff"/>
                </a:solidFill>
                <a:effectLst/>
                <a:uFillTx/>
                <a:latin typeface="Times New Roman"/>
              </a:endParaRPr>
            </a:p>
          </p:txBody>
        </p:sp>
        <p:sp>
          <p:nvSpPr>
            <p:cNvPr id="1770" name=""/>
            <p:cNvSpPr/>
            <p:nvPr/>
          </p:nvSpPr>
          <p:spPr>
            <a:xfrm>
              <a:off x="6977160" y="4470120"/>
              <a:ext cx="33120" cy="81000"/>
            </a:xfrm>
            <a:custGeom>
              <a:avLst/>
              <a:gdLst/>
              <a:ahLst/>
              <a:rect l="l" t="t" r="r" b="b"/>
              <a:pathLst>
                <a:path w="21" h="51">
                  <a:moveTo>
                    <a:pt x="0" y="10"/>
                  </a:moveTo>
                  <a:lnTo>
                    <a:pt x="13" y="49"/>
                  </a:lnTo>
                  <a:lnTo>
                    <a:pt x="20" y="51"/>
                  </a:lnTo>
                  <a:lnTo>
                    <a:pt x="21" y="51"/>
                  </a:lnTo>
                  <a:lnTo>
                    <a:pt x="3" y="0"/>
                  </a:lnTo>
                  <a:lnTo>
                    <a:pt x="0" y="10"/>
                  </a:lnTo>
                  <a:close/>
                </a:path>
              </a:pathLst>
            </a:custGeom>
            <a:solidFill>
              <a:srgbClr val="660000"/>
            </a:solidFill>
            <a:ln w="0">
              <a:noFill/>
            </a:ln>
          </p:spPr>
          <p:style>
            <a:lnRef idx="0"/>
            <a:fillRef idx="0"/>
            <a:effectRef idx="0"/>
            <a:fontRef idx="minor"/>
          </p:style>
          <p:txBody>
            <a:bodyPr lIns="90000" rIns="90000" tIns="34200" bIns="34200" anchor="t">
              <a:noAutofit/>
            </a:bodyPr>
            <a:p>
              <a:endParaRPr b="0" lang="en-US" sz="2400" strike="noStrike" u="none">
                <a:solidFill>
                  <a:srgbClr val="ffffff"/>
                </a:solidFill>
                <a:effectLst/>
                <a:uFillTx/>
                <a:latin typeface="Times New Roman"/>
              </a:endParaRPr>
            </a:p>
          </p:txBody>
        </p:sp>
        <p:sp>
          <p:nvSpPr>
            <p:cNvPr id="1771" name=""/>
            <p:cNvSpPr/>
            <p:nvPr/>
          </p:nvSpPr>
          <p:spPr>
            <a:xfrm>
              <a:off x="6989760" y="4441680"/>
              <a:ext cx="31680" cy="91800"/>
            </a:xfrm>
            <a:custGeom>
              <a:avLst/>
              <a:gdLst/>
              <a:ahLst/>
              <a:rect l="l" t="t" r="r" b="b"/>
              <a:pathLst>
                <a:path w="20" h="58">
                  <a:moveTo>
                    <a:pt x="0" y="6"/>
                  </a:moveTo>
                  <a:lnTo>
                    <a:pt x="17" y="58"/>
                  </a:lnTo>
                  <a:lnTo>
                    <a:pt x="20" y="49"/>
                  </a:lnTo>
                  <a:lnTo>
                    <a:pt x="5" y="1"/>
                  </a:lnTo>
                  <a:lnTo>
                    <a:pt x="3" y="0"/>
                  </a:lnTo>
                  <a:lnTo>
                    <a:pt x="0" y="6"/>
                  </a:lnTo>
                  <a:close/>
                </a:path>
              </a:pathLst>
            </a:custGeom>
            <a:solidFill>
              <a:srgbClr val="660000"/>
            </a:solidFill>
            <a:ln w="0">
              <a:noFill/>
            </a:ln>
          </p:spPr>
          <p:style>
            <a:lnRef idx="0"/>
            <a:fillRef idx="0"/>
            <a:effectRef idx="0"/>
            <a:fontRef idx="minor"/>
          </p:style>
          <p:txBody>
            <a:bodyPr lIns="90000" rIns="90000" tIns="45000" bIns="45000" anchor="t">
              <a:noAutofit/>
            </a:bodyPr>
            <a:p>
              <a:endParaRPr b="0" lang="en-US" sz="2400" strike="noStrike" u="none">
                <a:solidFill>
                  <a:srgbClr val="ffffff"/>
                </a:solidFill>
                <a:effectLst/>
                <a:uFillTx/>
                <a:latin typeface="Times New Roman"/>
              </a:endParaRPr>
            </a:p>
          </p:txBody>
        </p:sp>
        <p:sp>
          <p:nvSpPr>
            <p:cNvPr id="1772" name=""/>
            <p:cNvSpPr/>
            <p:nvPr/>
          </p:nvSpPr>
          <p:spPr>
            <a:xfrm>
              <a:off x="7016760" y="4449600"/>
              <a:ext cx="20520" cy="46080"/>
            </a:xfrm>
            <a:custGeom>
              <a:avLst/>
              <a:gdLst/>
              <a:ahLst/>
              <a:rect l="l" t="t" r="r" b="b"/>
              <a:pathLst>
                <a:path w="13" h="29">
                  <a:moveTo>
                    <a:pt x="9" y="29"/>
                  </a:moveTo>
                  <a:lnTo>
                    <a:pt x="13" y="20"/>
                  </a:lnTo>
                  <a:lnTo>
                    <a:pt x="7" y="3"/>
                  </a:lnTo>
                  <a:lnTo>
                    <a:pt x="0" y="0"/>
                  </a:lnTo>
                  <a:lnTo>
                    <a:pt x="9" y="29"/>
                  </a:lnTo>
                  <a:close/>
                </a:path>
              </a:pathLst>
            </a:custGeom>
            <a:solidFill>
              <a:srgbClr val="660000"/>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Times New Roman"/>
              </a:endParaRPr>
            </a:p>
          </p:txBody>
        </p:sp>
        <p:sp>
          <p:nvSpPr>
            <p:cNvPr id="1773" name=""/>
            <p:cNvSpPr/>
            <p:nvPr/>
          </p:nvSpPr>
          <p:spPr>
            <a:xfrm>
              <a:off x="6853320" y="4563720"/>
              <a:ext cx="214200" cy="157320"/>
            </a:xfrm>
            <a:custGeom>
              <a:avLst/>
              <a:gdLst/>
              <a:ahLst/>
              <a:rect l="l" t="t" r="r" b="b"/>
              <a:pathLst>
                <a:path w="135" h="99">
                  <a:moveTo>
                    <a:pt x="0" y="2"/>
                  </a:moveTo>
                  <a:lnTo>
                    <a:pt x="3" y="2"/>
                  </a:lnTo>
                  <a:lnTo>
                    <a:pt x="11" y="1"/>
                  </a:lnTo>
                  <a:lnTo>
                    <a:pt x="17" y="0"/>
                  </a:lnTo>
                  <a:lnTo>
                    <a:pt x="20" y="0"/>
                  </a:lnTo>
                  <a:lnTo>
                    <a:pt x="25" y="19"/>
                  </a:lnTo>
                  <a:lnTo>
                    <a:pt x="32" y="35"/>
                  </a:lnTo>
                  <a:lnTo>
                    <a:pt x="42" y="49"/>
                  </a:lnTo>
                  <a:lnTo>
                    <a:pt x="56" y="62"/>
                  </a:lnTo>
                  <a:lnTo>
                    <a:pt x="73" y="73"/>
                  </a:lnTo>
                  <a:lnTo>
                    <a:pt x="91" y="82"/>
                  </a:lnTo>
                  <a:lnTo>
                    <a:pt x="113" y="91"/>
                  </a:lnTo>
                  <a:lnTo>
                    <a:pt x="135" y="99"/>
                  </a:lnTo>
                  <a:lnTo>
                    <a:pt x="129" y="99"/>
                  </a:lnTo>
                  <a:lnTo>
                    <a:pt x="113" y="97"/>
                  </a:lnTo>
                  <a:lnTo>
                    <a:pt x="90" y="95"/>
                  </a:lnTo>
                  <a:lnTo>
                    <a:pt x="64" y="89"/>
                  </a:lnTo>
                  <a:lnTo>
                    <a:pt x="39" y="77"/>
                  </a:lnTo>
                  <a:lnTo>
                    <a:pt x="17" y="60"/>
                  </a:lnTo>
                  <a:lnTo>
                    <a:pt x="3" y="35"/>
                  </a:lnTo>
                  <a:lnTo>
                    <a:pt x="0" y="2"/>
                  </a:lnTo>
                  <a:close/>
                </a:path>
              </a:pathLst>
            </a:custGeom>
            <a:solidFill>
              <a:srgbClr val="47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74" name=""/>
            <p:cNvSpPr/>
            <p:nvPr/>
          </p:nvSpPr>
          <p:spPr>
            <a:xfrm>
              <a:off x="4751280" y="4717800"/>
              <a:ext cx="2212920" cy="1433520"/>
            </a:xfrm>
            <a:custGeom>
              <a:avLst/>
              <a:gdLst/>
              <a:ahLst/>
              <a:rect l="l" t="t" r="r" b="b"/>
              <a:pathLst>
                <a:path w="1394" h="903">
                  <a:moveTo>
                    <a:pt x="1284" y="819"/>
                  </a:moveTo>
                  <a:lnTo>
                    <a:pt x="1289" y="820"/>
                  </a:lnTo>
                  <a:lnTo>
                    <a:pt x="1298" y="822"/>
                  </a:lnTo>
                  <a:lnTo>
                    <a:pt x="1313" y="826"/>
                  </a:lnTo>
                  <a:lnTo>
                    <a:pt x="1330" y="833"/>
                  </a:lnTo>
                  <a:lnTo>
                    <a:pt x="1349" y="844"/>
                  </a:lnTo>
                  <a:lnTo>
                    <a:pt x="1367" y="859"/>
                  </a:lnTo>
                  <a:lnTo>
                    <a:pt x="1383" y="878"/>
                  </a:lnTo>
                  <a:lnTo>
                    <a:pt x="1394" y="903"/>
                  </a:lnTo>
                  <a:lnTo>
                    <a:pt x="1151" y="903"/>
                  </a:lnTo>
                  <a:lnTo>
                    <a:pt x="1152" y="895"/>
                  </a:lnTo>
                  <a:lnTo>
                    <a:pt x="1156" y="874"/>
                  </a:lnTo>
                  <a:lnTo>
                    <a:pt x="1159" y="842"/>
                  </a:lnTo>
                  <a:lnTo>
                    <a:pt x="1162" y="799"/>
                  </a:lnTo>
                  <a:lnTo>
                    <a:pt x="1163" y="749"/>
                  </a:lnTo>
                  <a:lnTo>
                    <a:pt x="1162" y="692"/>
                  </a:lnTo>
                  <a:lnTo>
                    <a:pt x="1158" y="631"/>
                  </a:lnTo>
                  <a:lnTo>
                    <a:pt x="1148" y="567"/>
                  </a:lnTo>
                  <a:lnTo>
                    <a:pt x="1133" y="503"/>
                  </a:lnTo>
                  <a:lnTo>
                    <a:pt x="1112" y="440"/>
                  </a:lnTo>
                  <a:lnTo>
                    <a:pt x="1083" y="380"/>
                  </a:lnTo>
                  <a:lnTo>
                    <a:pt x="1044" y="325"/>
                  </a:lnTo>
                  <a:lnTo>
                    <a:pt x="997" y="278"/>
                  </a:lnTo>
                  <a:lnTo>
                    <a:pt x="938" y="238"/>
                  </a:lnTo>
                  <a:lnTo>
                    <a:pt x="868" y="209"/>
                  </a:lnTo>
                  <a:lnTo>
                    <a:pt x="785" y="193"/>
                  </a:lnTo>
                  <a:lnTo>
                    <a:pt x="786" y="197"/>
                  </a:lnTo>
                  <a:lnTo>
                    <a:pt x="788" y="205"/>
                  </a:lnTo>
                  <a:lnTo>
                    <a:pt x="790" y="219"/>
                  </a:lnTo>
                  <a:lnTo>
                    <a:pt x="793" y="237"/>
                  </a:lnTo>
                  <a:lnTo>
                    <a:pt x="797" y="259"/>
                  </a:lnTo>
                  <a:lnTo>
                    <a:pt x="799" y="285"/>
                  </a:lnTo>
                  <a:lnTo>
                    <a:pt x="800" y="312"/>
                  </a:lnTo>
                  <a:lnTo>
                    <a:pt x="800" y="342"/>
                  </a:lnTo>
                  <a:lnTo>
                    <a:pt x="797" y="373"/>
                  </a:lnTo>
                  <a:lnTo>
                    <a:pt x="792" y="406"/>
                  </a:lnTo>
                  <a:lnTo>
                    <a:pt x="784" y="438"/>
                  </a:lnTo>
                  <a:lnTo>
                    <a:pt x="773" y="470"/>
                  </a:lnTo>
                  <a:lnTo>
                    <a:pt x="758" y="500"/>
                  </a:lnTo>
                  <a:lnTo>
                    <a:pt x="739" y="530"/>
                  </a:lnTo>
                  <a:lnTo>
                    <a:pt x="714" y="557"/>
                  </a:lnTo>
                  <a:lnTo>
                    <a:pt x="685" y="580"/>
                  </a:lnTo>
                  <a:lnTo>
                    <a:pt x="115" y="720"/>
                  </a:lnTo>
                  <a:lnTo>
                    <a:pt x="114" y="724"/>
                  </a:lnTo>
                  <a:lnTo>
                    <a:pt x="110" y="736"/>
                  </a:lnTo>
                  <a:lnTo>
                    <a:pt x="105" y="755"/>
                  </a:lnTo>
                  <a:lnTo>
                    <a:pt x="94" y="778"/>
                  </a:lnTo>
                  <a:lnTo>
                    <a:pt x="80" y="803"/>
                  </a:lnTo>
                  <a:lnTo>
                    <a:pt x="60" y="831"/>
                  </a:lnTo>
                  <a:lnTo>
                    <a:pt x="33" y="858"/>
                  </a:lnTo>
                  <a:lnTo>
                    <a:pt x="0" y="884"/>
                  </a:lnTo>
                  <a:lnTo>
                    <a:pt x="5" y="705"/>
                  </a:lnTo>
                  <a:lnTo>
                    <a:pt x="7" y="703"/>
                  </a:lnTo>
                  <a:lnTo>
                    <a:pt x="13" y="695"/>
                  </a:lnTo>
                  <a:lnTo>
                    <a:pt x="22" y="684"/>
                  </a:lnTo>
                  <a:lnTo>
                    <a:pt x="36" y="669"/>
                  </a:lnTo>
                  <a:lnTo>
                    <a:pt x="55" y="652"/>
                  </a:lnTo>
                  <a:lnTo>
                    <a:pt x="76" y="632"/>
                  </a:lnTo>
                  <a:lnTo>
                    <a:pt x="102" y="608"/>
                  </a:lnTo>
                  <a:lnTo>
                    <a:pt x="132" y="584"/>
                  </a:lnTo>
                  <a:lnTo>
                    <a:pt x="166" y="558"/>
                  </a:lnTo>
                  <a:lnTo>
                    <a:pt x="205" y="532"/>
                  </a:lnTo>
                  <a:lnTo>
                    <a:pt x="248" y="504"/>
                  </a:lnTo>
                  <a:lnTo>
                    <a:pt x="295" y="477"/>
                  </a:lnTo>
                  <a:lnTo>
                    <a:pt x="347" y="452"/>
                  </a:lnTo>
                  <a:lnTo>
                    <a:pt x="403" y="426"/>
                  </a:lnTo>
                  <a:lnTo>
                    <a:pt x="463" y="402"/>
                  </a:lnTo>
                  <a:lnTo>
                    <a:pt x="528" y="380"/>
                  </a:lnTo>
                  <a:lnTo>
                    <a:pt x="532" y="376"/>
                  </a:lnTo>
                  <a:lnTo>
                    <a:pt x="539" y="363"/>
                  </a:lnTo>
                  <a:lnTo>
                    <a:pt x="553" y="342"/>
                  </a:lnTo>
                  <a:lnTo>
                    <a:pt x="570" y="317"/>
                  </a:lnTo>
                  <a:lnTo>
                    <a:pt x="591" y="287"/>
                  </a:lnTo>
                  <a:lnTo>
                    <a:pt x="614" y="253"/>
                  </a:lnTo>
                  <a:lnTo>
                    <a:pt x="640" y="217"/>
                  </a:lnTo>
                  <a:lnTo>
                    <a:pt x="668" y="181"/>
                  </a:lnTo>
                  <a:lnTo>
                    <a:pt x="697" y="144"/>
                  </a:lnTo>
                  <a:lnTo>
                    <a:pt x="726" y="109"/>
                  </a:lnTo>
                  <a:lnTo>
                    <a:pt x="756" y="77"/>
                  </a:lnTo>
                  <a:lnTo>
                    <a:pt x="784" y="49"/>
                  </a:lnTo>
                  <a:lnTo>
                    <a:pt x="812" y="26"/>
                  </a:lnTo>
                  <a:lnTo>
                    <a:pt x="836" y="9"/>
                  </a:lnTo>
                  <a:lnTo>
                    <a:pt x="860" y="0"/>
                  </a:lnTo>
                  <a:lnTo>
                    <a:pt x="879" y="0"/>
                  </a:lnTo>
                  <a:lnTo>
                    <a:pt x="904" y="9"/>
                  </a:lnTo>
                  <a:lnTo>
                    <a:pt x="936" y="24"/>
                  </a:lnTo>
                  <a:lnTo>
                    <a:pt x="973" y="45"/>
                  </a:lnTo>
                  <a:lnTo>
                    <a:pt x="1014" y="72"/>
                  </a:lnTo>
                  <a:lnTo>
                    <a:pt x="1058" y="104"/>
                  </a:lnTo>
                  <a:lnTo>
                    <a:pt x="1102" y="143"/>
                  </a:lnTo>
                  <a:lnTo>
                    <a:pt x="1147" y="187"/>
                  </a:lnTo>
                  <a:lnTo>
                    <a:pt x="1189" y="236"/>
                  </a:lnTo>
                  <a:lnTo>
                    <a:pt x="1228" y="292"/>
                  </a:lnTo>
                  <a:lnTo>
                    <a:pt x="1262" y="352"/>
                  </a:lnTo>
                  <a:lnTo>
                    <a:pt x="1290" y="417"/>
                  </a:lnTo>
                  <a:lnTo>
                    <a:pt x="1310" y="488"/>
                  </a:lnTo>
                  <a:lnTo>
                    <a:pt x="1321" y="563"/>
                  </a:lnTo>
                  <a:lnTo>
                    <a:pt x="1322" y="645"/>
                  </a:lnTo>
                  <a:lnTo>
                    <a:pt x="1310" y="729"/>
                  </a:lnTo>
                  <a:lnTo>
                    <a:pt x="1284" y="819"/>
                  </a:lnTo>
                  <a:close/>
                </a:path>
              </a:pathLst>
            </a:custGeom>
            <a:solidFill>
              <a:srgbClr val="66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75" name=""/>
            <p:cNvSpPr/>
            <p:nvPr/>
          </p:nvSpPr>
          <p:spPr>
            <a:xfrm>
              <a:off x="5094360" y="3978000"/>
              <a:ext cx="1052280" cy="928800"/>
            </a:xfrm>
            <a:custGeom>
              <a:avLst/>
              <a:gdLst/>
              <a:ahLst/>
              <a:rect l="l" t="t" r="r" b="b"/>
              <a:pathLst>
                <a:path w="663" h="585">
                  <a:moveTo>
                    <a:pt x="29" y="162"/>
                  </a:moveTo>
                  <a:lnTo>
                    <a:pt x="28" y="163"/>
                  </a:lnTo>
                  <a:lnTo>
                    <a:pt x="24" y="168"/>
                  </a:lnTo>
                  <a:lnTo>
                    <a:pt x="20" y="176"/>
                  </a:lnTo>
                  <a:lnTo>
                    <a:pt x="13" y="188"/>
                  </a:lnTo>
                  <a:lnTo>
                    <a:pt x="8" y="203"/>
                  </a:lnTo>
                  <a:lnTo>
                    <a:pt x="4" y="220"/>
                  </a:lnTo>
                  <a:lnTo>
                    <a:pt x="0" y="241"/>
                  </a:lnTo>
                  <a:lnTo>
                    <a:pt x="0" y="266"/>
                  </a:lnTo>
                  <a:lnTo>
                    <a:pt x="5" y="294"/>
                  </a:lnTo>
                  <a:lnTo>
                    <a:pt x="12" y="325"/>
                  </a:lnTo>
                  <a:lnTo>
                    <a:pt x="25" y="360"/>
                  </a:lnTo>
                  <a:lnTo>
                    <a:pt x="43" y="398"/>
                  </a:lnTo>
                  <a:lnTo>
                    <a:pt x="69" y="440"/>
                  </a:lnTo>
                  <a:lnTo>
                    <a:pt x="101" y="485"/>
                  </a:lnTo>
                  <a:lnTo>
                    <a:pt x="143" y="533"/>
                  </a:lnTo>
                  <a:lnTo>
                    <a:pt x="193" y="585"/>
                  </a:lnTo>
                  <a:lnTo>
                    <a:pt x="195" y="584"/>
                  </a:lnTo>
                  <a:lnTo>
                    <a:pt x="197" y="579"/>
                  </a:lnTo>
                  <a:lnTo>
                    <a:pt x="202" y="573"/>
                  </a:lnTo>
                  <a:lnTo>
                    <a:pt x="211" y="564"/>
                  </a:lnTo>
                  <a:lnTo>
                    <a:pt x="221" y="553"/>
                  </a:lnTo>
                  <a:lnTo>
                    <a:pt x="236" y="541"/>
                  </a:lnTo>
                  <a:lnTo>
                    <a:pt x="255" y="530"/>
                  </a:lnTo>
                  <a:lnTo>
                    <a:pt x="278" y="518"/>
                  </a:lnTo>
                  <a:lnTo>
                    <a:pt x="306" y="505"/>
                  </a:lnTo>
                  <a:lnTo>
                    <a:pt x="338" y="494"/>
                  </a:lnTo>
                  <a:lnTo>
                    <a:pt x="377" y="484"/>
                  </a:lnTo>
                  <a:lnTo>
                    <a:pt x="421" y="475"/>
                  </a:lnTo>
                  <a:lnTo>
                    <a:pt x="471" y="469"/>
                  </a:lnTo>
                  <a:lnTo>
                    <a:pt x="528" y="465"/>
                  </a:lnTo>
                  <a:lnTo>
                    <a:pt x="591" y="464"/>
                  </a:lnTo>
                  <a:lnTo>
                    <a:pt x="663" y="466"/>
                  </a:lnTo>
                  <a:lnTo>
                    <a:pt x="660" y="466"/>
                  </a:lnTo>
                  <a:lnTo>
                    <a:pt x="652" y="464"/>
                  </a:lnTo>
                  <a:lnTo>
                    <a:pt x="638" y="460"/>
                  </a:lnTo>
                  <a:lnTo>
                    <a:pt x="620" y="455"/>
                  </a:lnTo>
                  <a:lnTo>
                    <a:pt x="599" y="446"/>
                  </a:lnTo>
                  <a:lnTo>
                    <a:pt x="573" y="433"/>
                  </a:lnTo>
                  <a:lnTo>
                    <a:pt x="544" y="417"/>
                  </a:lnTo>
                  <a:lnTo>
                    <a:pt x="512" y="397"/>
                  </a:lnTo>
                  <a:lnTo>
                    <a:pt x="479" y="372"/>
                  </a:lnTo>
                  <a:lnTo>
                    <a:pt x="442" y="341"/>
                  </a:lnTo>
                  <a:lnTo>
                    <a:pt x="405" y="305"/>
                  </a:lnTo>
                  <a:lnTo>
                    <a:pt x="367" y="262"/>
                  </a:lnTo>
                  <a:lnTo>
                    <a:pt x="327" y="212"/>
                  </a:lnTo>
                  <a:lnTo>
                    <a:pt x="289" y="156"/>
                  </a:lnTo>
                  <a:lnTo>
                    <a:pt x="250" y="90"/>
                  </a:lnTo>
                  <a:lnTo>
                    <a:pt x="213" y="17"/>
                  </a:lnTo>
                  <a:lnTo>
                    <a:pt x="208" y="13"/>
                  </a:lnTo>
                  <a:lnTo>
                    <a:pt x="202" y="11"/>
                  </a:lnTo>
                  <a:lnTo>
                    <a:pt x="193" y="10"/>
                  </a:lnTo>
                  <a:lnTo>
                    <a:pt x="185" y="9"/>
                  </a:lnTo>
                  <a:lnTo>
                    <a:pt x="175" y="9"/>
                  </a:lnTo>
                  <a:lnTo>
                    <a:pt x="167" y="8"/>
                  </a:lnTo>
                  <a:lnTo>
                    <a:pt x="160" y="4"/>
                  </a:lnTo>
                  <a:lnTo>
                    <a:pt x="157" y="0"/>
                  </a:lnTo>
                  <a:lnTo>
                    <a:pt x="29" y="16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76" name=""/>
            <p:cNvSpPr/>
            <p:nvPr/>
          </p:nvSpPr>
          <p:spPr>
            <a:xfrm>
              <a:off x="5305320" y="3941640"/>
              <a:ext cx="1530360" cy="647640"/>
            </a:xfrm>
            <a:custGeom>
              <a:avLst/>
              <a:gdLst/>
              <a:ahLst/>
              <a:rect l="l" t="t" r="r" b="b"/>
              <a:pathLst>
                <a:path w="964" h="408">
                  <a:moveTo>
                    <a:pt x="50" y="219"/>
                  </a:moveTo>
                  <a:lnTo>
                    <a:pt x="52" y="223"/>
                  </a:lnTo>
                  <a:lnTo>
                    <a:pt x="59" y="233"/>
                  </a:lnTo>
                  <a:lnTo>
                    <a:pt x="71" y="247"/>
                  </a:lnTo>
                  <a:lnTo>
                    <a:pt x="87" y="267"/>
                  </a:lnTo>
                  <a:lnTo>
                    <a:pt x="110" y="288"/>
                  </a:lnTo>
                  <a:lnTo>
                    <a:pt x="137" y="311"/>
                  </a:lnTo>
                  <a:lnTo>
                    <a:pt x="169" y="334"/>
                  </a:lnTo>
                  <a:lnTo>
                    <a:pt x="206" y="356"/>
                  </a:lnTo>
                  <a:lnTo>
                    <a:pt x="249" y="375"/>
                  </a:lnTo>
                  <a:lnTo>
                    <a:pt x="299" y="391"/>
                  </a:lnTo>
                  <a:lnTo>
                    <a:pt x="353" y="403"/>
                  </a:lnTo>
                  <a:lnTo>
                    <a:pt x="414" y="408"/>
                  </a:lnTo>
                  <a:lnTo>
                    <a:pt x="481" y="406"/>
                  </a:lnTo>
                  <a:lnTo>
                    <a:pt x="555" y="396"/>
                  </a:lnTo>
                  <a:lnTo>
                    <a:pt x="634" y="376"/>
                  </a:lnTo>
                  <a:lnTo>
                    <a:pt x="720" y="345"/>
                  </a:lnTo>
                  <a:lnTo>
                    <a:pt x="740" y="336"/>
                  </a:lnTo>
                  <a:lnTo>
                    <a:pt x="761" y="327"/>
                  </a:lnTo>
                  <a:lnTo>
                    <a:pt x="781" y="316"/>
                  </a:lnTo>
                  <a:lnTo>
                    <a:pt x="802" y="305"/>
                  </a:lnTo>
                  <a:lnTo>
                    <a:pt x="823" y="293"/>
                  </a:lnTo>
                  <a:lnTo>
                    <a:pt x="843" y="282"/>
                  </a:lnTo>
                  <a:lnTo>
                    <a:pt x="863" y="270"/>
                  </a:lnTo>
                  <a:lnTo>
                    <a:pt x="882" y="258"/>
                  </a:lnTo>
                  <a:lnTo>
                    <a:pt x="899" y="247"/>
                  </a:lnTo>
                  <a:lnTo>
                    <a:pt x="915" y="238"/>
                  </a:lnTo>
                  <a:lnTo>
                    <a:pt x="929" y="228"/>
                  </a:lnTo>
                  <a:lnTo>
                    <a:pt x="941" y="221"/>
                  </a:lnTo>
                  <a:lnTo>
                    <a:pt x="950" y="214"/>
                  </a:lnTo>
                  <a:lnTo>
                    <a:pt x="958" y="209"/>
                  </a:lnTo>
                  <a:lnTo>
                    <a:pt x="963" y="206"/>
                  </a:lnTo>
                  <a:lnTo>
                    <a:pt x="964" y="204"/>
                  </a:lnTo>
                  <a:lnTo>
                    <a:pt x="957" y="199"/>
                  </a:lnTo>
                  <a:lnTo>
                    <a:pt x="945" y="184"/>
                  </a:lnTo>
                  <a:lnTo>
                    <a:pt x="929" y="163"/>
                  </a:lnTo>
                  <a:lnTo>
                    <a:pt x="912" y="138"/>
                  </a:lnTo>
                  <a:lnTo>
                    <a:pt x="895" y="113"/>
                  </a:lnTo>
                  <a:lnTo>
                    <a:pt x="881" y="92"/>
                  </a:lnTo>
                  <a:lnTo>
                    <a:pt x="871" y="76"/>
                  </a:lnTo>
                  <a:lnTo>
                    <a:pt x="867" y="70"/>
                  </a:lnTo>
                  <a:lnTo>
                    <a:pt x="834" y="92"/>
                  </a:lnTo>
                  <a:lnTo>
                    <a:pt x="801" y="111"/>
                  </a:lnTo>
                  <a:lnTo>
                    <a:pt x="770" y="128"/>
                  </a:lnTo>
                  <a:lnTo>
                    <a:pt x="739" y="142"/>
                  </a:lnTo>
                  <a:lnTo>
                    <a:pt x="708" y="154"/>
                  </a:lnTo>
                  <a:lnTo>
                    <a:pt x="679" y="164"/>
                  </a:lnTo>
                  <a:lnTo>
                    <a:pt x="649" y="172"/>
                  </a:lnTo>
                  <a:lnTo>
                    <a:pt x="621" y="178"/>
                  </a:lnTo>
                  <a:lnTo>
                    <a:pt x="592" y="182"/>
                  </a:lnTo>
                  <a:lnTo>
                    <a:pt x="564" y="184"/>
                  </a:lnTo>
                  <a:lnTo>
                    <a:pt x="538" y="185"/>
                  </a:lnTo>
                  <a:lnTo>
                    <a:pt x="511" y="184"/>
                  </a:lnTo>
                  <a:lnTo>
                    <a:pt x="484" y="182"/>
                  </a:lnTo>
                  <a:lnTo>
                    <a:pt x="457" y="178"/>
                  </a:lnTo>
                  <a:lnTo>
                    <a:pt x="432" y="173"/>
                  </a:lnTo>
                  <a:lnTo>
                    <a:pt x="406" y="167"/>
                  </a:lnTo>
                  <a:lnTo>
                    <a:pt x="380" y="159"/>
                  </a:lnTo>
                  <a:lnTo>
                    <a:pt x="355" y="152"/>
                  </a:lnTo>
                  <a:lnTo>
                    <a:pt x="330" y="143"/>
                  </a:lnTo>
                  <a:lnTo>
                    <a:pt x="305" y="134"/>
                  </a:lnTo>
                  <a:lnTo>
                    <a:pt x="279" y="123"/>
                  </a:lnTo>
                  <a:lnTo>
                    <a:pt x="255" y="112"/>
                  </a:lnTo>
                  <a:lnTo>
                    <a:pt x="230" y="102"/>
                  </a:lnTo>
                  <a:lnTo>
                    <a:pt x="205" y="90"/>
                  </a:lnTo>
                  <a:lnTo>
                    <a:pt x="180" y="78"/>
                  </a:lnTo>
                  <a:lnTo>
                    <a:pt x="155" y="66"/>
                  </a:lnTo>
                  <a:lnTo>
                    <a:pt x="129" y="55"/>
                  </a:lnTo>
                  <a:lnTo>
                    <a:pt x="104" y="44"/>
                  </a:lnTo>
                  <a:lnTo>
                    <a:pt x="79" y="32"/>
                  </a:lnTo>
                  <a:lnTo>
                    <a:pt x="53" y="21"/>
                  </a:lnTo>
                  <a:lnTo>
                    <a:pt x="27" y="10"/>
                  </a:lnTo>
                  <a:lnTo>
                    <a:pt x="0" y="0"/>
                  </a:lnTo>
                  <a:lnTo>
                    <a:pt x="50" y="21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77" name=""/>
            <p:cNvSpPr/>
            <p:nvPr/>
          </p:nvSpPr>
          <p:spPr>
            <a:xfrm>
              <a:off x="4923000" y="3468600"/>
              <a:ext cx="137880" cy="691920"/>
            </a:xfrm>
            <a:custGeom>
              <a:avLst/>
              <a:gdLst/>
              <a:ahLst/>
              <a:rect l="l" t="t" r="r" b="b"/>
              <a:pathLst>
                <a:path w="87" h="436">
                  <a:moveTo>
                    <a:pt x="29" y="0"/>
                  </a:moveTo>
                  <a:lnTo>
                    <a:pt x="27" y="8"/>
                  </a:lnTo>
                  <a:lnTo>
                    <a:pt x="21" y="31"/>
                  </a:lnTo>
                  <a:lnTo>
                    <a:pt x="13" y="64"/>
                  </a:lnTo>
                  <a:lnTo>
                    <a:pt x="6" y="105"/>
                  </a:lnTo>
                  <a:lnTo>
                    <a:pt x="0" y="151"/>
                  </a:lnTo>
                  <a:lnTo>
                    <a:pt x="0" y="197"/>
                  </a:lnTo>
                  <a:lnTo>
                    <a:pt x="7" y="240"/>
                  </a:lnTo>
                  <a:lnTo>
                    <a:pt x="21" y="277"/>
                  </a:lnTo>
                  <a:lnTo>
                    <a:pt x="38" y="308"/>
                  </a:lnTo>
                  <a:lnTo>
                    <a:pt x="49" y="334"/>
                  </a:lnTo>
                  <a:lnTo>
                    <a:pt x="57" y="357"/>
                  </a:lnTo>
                  <a:lnTo>
                    <a:pt x="60" y="376"/>
                  </a:lnTo>
                  <a:lnTo>
                    <a:pt x="59" y="393"/>
                  </a:lnTo>
                  <a:lnTo>
                    <a:pt x="54" y="408"/>
                  </a:lnTo>
                  <a:lnTo>
                    <a:pt x="45" y="423"/>
                  </a:lnTo>
                  <a:lnTo>
                    <a:pt x="32" y="436"/>
                  </a:lnTo>
                  <a:lnTo>
                    <a:pt x="36" y="434"/>
                  </a:lnTo>
                  <a:lnTo>
                    <a:pt x="44" y="427"/>
                  </a:lnTo>
                  <a:lnTo>
                    <a:pt x="56" y="417"/>
                  </a:lnTo>
                  <a:lnTo>
                    <a:pt x="69" y="403"/>
                  </a:lnTo>
                  <a:lnTo>
                    <a:pt x="80" y="384"/>
                  </a:lnTo>
                  <a:lnTo>
                    <a:pt x="86" y="362"/>
                  </a:lnTo>
                  <a:lnTo>
                    <a:pt x="87" y="337"/>
                  </a:lnTo>
                  <a:lnTo>
                    <a:pt x="78" y="308"/>
                  </a:lnTo>
                  <a:lnTo>
                    <a:pt x="67" y="281"/>
                  </a:lnTo>
                  <a:lnTo>
                    <a:pt x="56" y="259"/>
                  </a:lnTo>
                  <a:lnTo>
                    <a:pt x="47" y="240"/>
                  </a:lnTo>
                  <a:lnTo>
                    <a:pt x="41" y="224"/>
                  </a:lnTo>
                  <a:lnTo>
                    <a:pt x="36" y="209"/>
                  </a:lnTo>
                  <a:lnTo>
                    <a:pt x="32" y="193"/>
                  </a:lnTo>
                  <a:lnTo>
                    <a:pt x="30" y="174"/>
                  </a:lnTo>
                  <a:lnTo>
                    <a:pt x="30" y="153"/>
                  </a:lnTo>
                  <a:lnTo>
                    <a:pt x="30" y="116"/>
                  </a:lnTo>
                  <a:lnTo>
                    <a:pt x="30" y="65"/>
                  </a:lnTo>
                  <a:lnTo>
                    <a:pt x="29" y="20"/>
                  </a:lnTo>
                  <a:lnTo>
                    <a:pt x="29" y="0"/>
                  </a:lnTo>
                  <a:close/>
                </a:path>
              </a:pathLst>
            </a:custGeom>
            <a:solidFill>
              <a:srgbClr val="ffc4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78" name=""/>
            <p:cNvSpPr/>
            <p:nvPr/>
          </p:nvSpPr>
          <p:spPr>
            <a:xfrm>
              <a:off x="4838760" y="3311280"/>
              <a:ext cx="125280" cy="690480"/>
            </a:xfrm>
            <a:custGeom>
              <a:avLst/>
              <a:gdLst/>
              <a:ahLst/>
              <a:rect l="l" t="t" r="r" b="b"/>
              <a:pathLst>
                <a:path w="79" h="435">
                  <a:moveTo>
                    <a:pt x="37" y="0"/>
                  </a:moveTo>
                  <a:lnTo>
                    <a:pt x="34" y="9"/>
                  </a:lnTo>
                  <a:lnTo>
                    <a:pt x="27" y="30"/>
                  </a:lnTo>
                  <a:lnTo>
                    <a:pt x="18" y="63"/>
                  </a:lnTo>
                  <a:lnTo>
                    <a:pt x="9" y="104"/>
                  </a:lnTo>
                  <a:lnTo>
                    <a:pt x="2" y="149"/>
                  </a:lnTo>
                  <a:lnTo>
                    <a:pt x="0" y="195"/>
                  </a:lnTo>
                  <a:lnTo>
                    <a:pt x="3" y="239"/>
                  </a:lnTo>
                  <a:lnTo>
                    <a:pt x="16" y="277"/>
                  </a:lnTo>
                  <a:lnTo>
                    <a:pt x="31" y="308"/>
                  </a:lnTo>
                  <a:lnTo>
                    <a:pt x="42" y="335"/>
                  </a:lnTo>
                  <a:lnTo>
                    <a:pt x="49" y="358"/>
                  </a:lnTo>
                  <a:lnTo>
                    <a:pt x="51" y="377"/>
                  </a:lnTo>
                  <a:lnTo>
                    <a:pt x="49" y="394"/>
                  </a:lnTo>
                  <a:lnTo>
                    <a:pt x="44" y="409"/>
                  </a:lnTo>
                  <a:lnTo>
                    <a:pt x="34" y="422"/>
                  </a:lnTo>
                  <a:lnTo>
                    <a:pt x="21" y="435"/>
                  </a:lnTo>
                  <a:lnTo>
                    <a:pt x="24" y="433"/>
                  </a:lnTo>
                  <a:lnTo>
                    <a:pt x="34" y="428"/>
                  </a:lnTo>
                  <a:lnTo>
                    <a:pt x="46" y="417"/>
                  </a:lnTo>
                  <a:lnTo>
                    <a:pt x="59" y="403"/>
                  </a:lnTo>
                  <a:lnTo>
                    <a:pt x="70" y="386"/>
                  </a:lnTo>
                  <a:lnTo>
                    <a:pt x="78" y="364"/>
                  </a:lnTo>
                  <a:lnTo>
                    <a:pt x="79" y="340"/>
                  </a:lnTo>
                  <a:lnTo>
                    <a:pt x="72" y="311"/>
                  </a:lnTo>
                  <a:lnTo>
                    <a:pt x="62" y="283"/>
                  </a:lnTo>
                  <a:lnTo>
                    <a:pt x="52" y="260"/>
                  </a:lnTo>
                  <a:lnTo>
                    <a:pt x="45" y="241"/>
                  </a:lnTo>
                  <a:lnTo>
                    <a:pt x="38" y="224"/>
                  </a:lnTo>
                  <a:lnTo>
                    <a:pt x="34" y="209"/>
                  </a:lnTo>
                  <a:lnTo>
                    <a:pt x="32" y="193"/>
                  </a:lnTo>
                  <a:lnTo>
                    <a:pt x="31" y="175"/>
                  </a:lnTo>
                  <a:lnTo>
                    <a:pt x="32" y="153"/>
                  </a:lnTo>
                  <a:lnTo>
                    <a:pt x="34" y="117"/>
                  </a:lnTo>
                  <a:lnTo>
                    <a:pt x="35" y="65"/>
                  </a:lnTo>
                  <a:lnTo>
                    <a:pt x="37" y="20"/>
                  </a:lnTo>
                  <a:lnTo>
                    <a:pt x="37" y="0"/>
                  </a:lnTo>
                  <a:close/>
                </a:path>
              </a:pathLst>
            </a:custGeom>
            <a:solidFill>
              <a:srgbClr val="ffc4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79" name=""/>
            <p:cNvSpPr/>
            <p:nvPr/>
          </p:nvSpPr>
          <p:spPr>
            <a:xfrm>
              <a:off x="4735440" y="3269880"/>
              <a:ext cx="163440" cy="673200"/>
            </a:xfrm>
            <a:custGeom>
              <a:avLst/>
              <a:gdLst/>
              <a:ahLst/>
              <a:rect l="l" t="t" r="r" b="b"/>
              <a:pathLst>
                <a:path w="103" h="424">
                  <a:moveTo>
                    <a:pt x="103" y="0"/>
                  </a:moveTo>
                  <a:lnTo>
                    <a:pt x="99" y="8"/>
                  </a:lnTo>
                  <a:lnTo>
                    <a:pt x="87" y="28"/>
                  </a:lnTo>
                  <a:lnTo>
                    <a:pt x="72" y="59"/>
                  </a:lnTo>
                  <a:lnTo>
                    <a:pt x="55" y="97"/>
                  </a:lnTo>
                  <a:lnTo>
                    <a:pt x="39" y="140"/>
                  </a:lnTo>
                  <a:lnTo>
                    <a:pt x="27" y="184"/>
                  </a:lnTo>
                  <a:lnTo>
                    <a:pt x="23" y="227"/>
                  </a:lnTo>
                  <a:lnTo>
                    <a:pt x="27" y="267"/>
                  </a:lnTo>
                  <a:lnTo>
                    <a:pt x="36" y="300"/>
                  </a:lnTo>
                  <a:lnTo>
                    <a:pt x="41" y="329"/>
                  </a:lnTo>
                  <a:lnTo>
                    <a:pt x="43" y="353"/>
                  </a:lnTo>
                  <a:lnTo>
                    <a:pt x="41" y="372"/>
                  </a:lnTo>
                  <a:lnTo>
                    <a:pt x="37" y="389"/>
                  </a:lnTo>
                  <a:lnTo>
                    <a:pt x="28" y="402"/>
                  </a:lnTo>
                  <a:lnTo>
                    <a:pt x="15" y="414"/>
                  </a:lnTo>
                  <a:lnTo>
                    <a:pt x="0" y="424"/>
                  </a:lnTo>
                  <a:lnTo>
                    <a:pt x="5" y="423"/>
                  </a:lnTo>
                  <a:lnTo>
                    <a:pt x="14" y="418"/>
                  </a:lnTo>
                  <a:lnTo>
                    <a:pt x="28" y="411"/>
                  </a:lnTo>
                  <a:lnTo>
                    <a:pt x="43" y="400"/>
                  </a:lnTo>
                  <a:lnTo>
                    <a:pt x="58" y="385"/>
                  </a:lnTo>
                  <a:lnTo>
                    <a:pt x="70" y="366"/>
                  </a:lnTo>
                  <a:lnTo>
                    <a:pt x="76" y="341"/>
                  </a:lnTo>
                  <a:lnTo>
                    <a:pt x="75" y="311"/>
                  </a:lnTo>
                  <a:lnTo>
                    <a:pt x="66" y="257"/>
                  </a:lnTo>
                  <a:lnTo>
                    <a:pt x="60" y="220"/>
                  </a:lnTo>
                  <a:lnTo>
                    <a:pt x="60" y="188"/>
                  </a:lnTo>
                  <a:lnTo>
                    <a:pt x="68" y="149"/>
                  </a:lnTo>
                  <a:lnTo>
                    <a:pt x="71" y="135"/>
                  </a:lnTo>
                  <a:lnTo>
                    <a:pt x="76" y="114"/>
                  </a:lnTo>
                  <a:lnTo>
                    <a:pt x="83" y="90"/>
                  </a:lnTo>
                  <a:lnTo>
                    <a:pt x="88" y="65"/>
                  </a:lnTo>
                  <a:lnTo>
                    <a:pt x="94" y="40"/>
                  </a:lnTo>
                  <a:lnTo>
                    <a:pt x="99" y="20"/>
                  </a:lnTo>
                  <a:lnTo>
                    <a:pt x="102" y="6"/>
                  </a:lnTo>
                  <a:lnTo>
                    <a:pt x="103" y="0"/>
                  </a:lnTo>
                  <a:close/>
                </a:path>
              </a:pathLst>
            </a:custGeom>
            <a:solidFill>
              <a:srgbClr val="ffc4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80" name=""/>
            <p:cNvSpPr/>
            <p:nvPr/>
          </p:nvSpPr>
          <p:spPr>
            <a:xfrm>
              <a:off x="4605480" y="3198600"/>
              <a:ext cx="280800" cy="633240"/>
            </a:xfrm>
            <a:custGeom>
              <a:avLst/>
              <a:gdLst/>
              <a:ahLst/>
              <a:rect l="l" t="t" r="r" b="b"/>
              <a:pathLst>
                <a:path w="177" h="399">
                  <a:moveTo>
                    <a:pt x="177" y="0"/>
                  </a:moveTo>
                  <a:lnTo>
                    <a:pt x="171" y="7"/>
                  </a:lnTo>
                  <a:lnTo>
                    <a:pt x="156" y="25"/>
                  </a:lnTo>
                  <a:lnTo>
                    <a:pt x="135" y="53"/>
                  </a:lnTo>
                  <a:lnTo>
                    <a:pt x="111" y="87"/>
                  </a:lnTo>
                  <a:lnTo>
                    <a:pt x="89" y="127"/>
                  </a:lnTo>
                  <a:lnTo>
                    <a:pt x="69" y="169"/>
                  </a:lnTo>
                  <a:lnTo>
                    <a:pt x="57" y="210"/>
                  </a:lnTo>
                  <a:lnTo>
                    <a:pt x="54" y="250"/>
                  </a:lnTo>
                  <a:lnTo>
                    <a:pt x="57" y="284"/>
                  </a:lnTo>
                  <a:lnTo>
                    <a:pt x="57" y="313"/>
                  </a:lnTo>
                  <a:lnTo>
                    <a:pt x="54" y="337"/>
                  </a:lnTo>
                  <a:lnTo>
                    <a:pt x="49" y="356"/>
                  </a:lnTo>
                  <a:lnTo>
                    <a:pt x="41" y="371"/>
                  </a:lnTo>
                  <a:lnTo>
                    <a:pt x="31" y="383"/>
                  </a:lnTo>
                  <a:lnTo>
                    <a:pt x="17" y="393"/>
                  </a:lnTo>
                  <a:lnTo>
                    <a:pt x="0" y="399"/>
                  </a:lnTo>
                  <a:lnTo>
                    <a:pt x="4" y="398"/>
                  </a:lnTo>
                  <a:lnTo>
                    <a:pt x="15" y="396"/>
                  </a:lnTo>
                  <a:lnTo>
                    <a:pt x="30" y="391"/>
                  </a:lnTo>
                  <a:lnTo>
                    <a:pt x="47" y="384"/>
                  </a:lnTo>
                  <a:lnTo>
                    <a:pt x="64" y="372"/>
                  </a:lnTo>
                  <a:lnTo>
                    <a:pt x="79" y="355"/>
                  </a:lnTo>
                  <a:lnTo>
                    <a:pt x="90" y="331"/>
                  </a:lnTo>
                  <a:lnTo>
                    <a:pt x="94" y="302"/>
                  </a:lnTo>
                  <a:lnTo>
                    <a:pt x="94" y="248"/>
                  </a:lnTo>
                  <a:lnTo>
                    <a:pt x="94" y="210"/>
                  </a:lnTo>
                  <a:lnTo>
                    <a:pt x="99" y="177"/>
                  </a:lnTo>
                  <a:lnTo>
                    <a:pt x="114" y="141"/>
                  </a:lnTo>
                  <a:lnTo>
                    <a:pt x="121" y="127"/>
                  </a:lnTo>
                  <a:lnTo>
                    <a:pt x="129" y="107"/>
                  </a:lnTo>
                  <a:lnTo>
                    <a:pt x="140" y="85"/>
                  </a:lnTo>
                  <a:lnTo>
                    <a:pt x="151" y="60"/>
                  </a:lnTo>
                  <a:lnTo>
                    <a:pt x="161" y="38"/>
                  </a:lnTo>
                  <a:lnTo>
                    <a:pt x="169" y="18"/>
                  </a:lnTo>
                  <a:lnTo>
                    <a:pt x="174" y="6"/>
                  </a:lnTo>
                  <a:lnTo>
                    <a:pt x="177" y="0"/>
                  </a:lnTo>
                  <a:close/>
                </a:path>
              </a:pathLst>
            </a:custGeom>
            <a:solidFill>
              <a:srgbClr val="ffc4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81" name=""/>
            <p:cNvSpPr/>
            <p:nvPr/>
          </p:nvSpPr>
          <p:spPr>
            <a:xfrm>
              <a:off x="4471920" y="3152520"/>
              <a:ext cx="425520" cy="546120"/>
            </a:xfrm>
            <a:custGeom>
              <a:avLst/>
              <a:gdLst/>
              <a:ahLst/>
              <a:rect l="l" t="t" r="r" b="b"/>
              <a:pathLst>
                <a:path w="268" h="344">
                  <a:moveTo>
                    <a:pt x="268" y="0"/>
                  </a:moveTo>
                  <a:lnTo>
                    <a:pt x="266" y="1"/>
                  </a:lnTo>
                  <a:lnTo>
                    <a:pt x="261" y="6"/>
                  </a:lnTo>
                  <a:lnTo>
                    <a:pt x="253" y="11"/>
                  </a:lnTo>
                  <a:lnTo>
                    <a:pt x="242" y="20"/>
                  </a:lnTo>
                  <a:lnTo>
                    <a:pt x="229" y="29"/>
                  </a:lnTo>
                  <a:lnTo>
                    <a:pt x="216" y="41"/>
                  </a:lnTo>
                  <a:lnTo>
                    <a:pt x="201" y="54"/>
                  </a:lnTo>
                  <a:lnTo>
                    <a:pt x="184" y="68"/>
                  </a:lnTo>
                  <a:lnTo>
                    <a:pt x="168" y="84"/>
                  </a:lnTo>
                  <a:lnTo>
                    <a:pt x="152" y="101"/>
                  </a:lnTo>
                  <a:lnTo>
                    <a:pt x="137" y="118"/>
                  </a:lnTo>
                  <a:lnTo>
                    <a:pt x="123" y="136"/>
                  </a:lnTo>
                  <a:lnTo>
                    <a:pt x="112" y="155"/>
                  </a:lnTo>
                  <a:lnTo>
                    <a:pt x="101" y="174"/>
                  </a:lnTo>
                  <a:lnTo>
                    <a:pt x="93" y="193"/>
                  </a:lnTo>
                  <a:lnTo>
                    <a:pt x="89" y="213"/>
                  </a:lnTo>
                  <a:lnTo>
                    <a:pt x="83" y="247"/>
                  </a:lnTo>
                  <a:lnTo>
                    <a:pt x="76" y="275"/>
                  </a:lnTo>
                  <a:lnTo>
                    <a:pt x="68" y="297"/>
                  </a:lnTo>
                  <a:lnTo>
                    <a:pt x="58" y="314"/>
                  </a:lnTo>
                  <a:lnTo>
                    <a:pt x="47" y="327"/>
                  </a:lnTo>
                  <a:lnTo>
                    <a:pt x="33" y="336"/>
                  </a:lnTo>
                  <a:lnTo>
                    <a:pt x="18" y="341"/>
                  </a:lnTo>
                  <a:lnTo>
                    <a:pt x="0" y="343"/>
                  </a:lnTo>
                  <a:lnTo>
                    <a:pt x="4" y="343"/>
                  </a:lnTo>
                  <a:lnTo>
                    <a:pt x="15" y="344"/>
                  </a:lnTo>
                  <a:lnTo>
                    <a:pt x="30" y="343"/>
                  </a:lnTo>
                  <a:lnTo>
                    <a:pt x="49" y="340"/>
                  </a:lnTo>
                  <a:lnTo>
                    <a:pt x="69" y="333"/>
                  </a:lnTo>
                  <a:lnTo>
                    <a:pt x="87" y="320"/>
                  </a:lnTo>
                  <a:lnTo>
                    <a:pt x="103" y="300"/>
                  </a:lnTo>
                  <a:lnTo>
                    <a:pt x="115" y="273"/>
                  </a:lnTo>
                  <a:lnTo>
                    <a:pt x="122" y="244"/>
                  </a:lnTo>
                  <a:lnTo>
                    <a:pt x="128" y="220"/>
                  </a:lnTo>
                  <a:lnTo>
                    <a:pt x="133" y="201"/>
                  </a:lnTo>
                  <a:lnTo>
                    <a:pt x="138" y="184"/>
                  </a:lnTo>
                  <a:lnTo>
                    <a:pt x="144" y="169"/>
                  </a:lnTo>
                  <a:lnTo>
                    <a:pt x="151" y="154"/>
                  </a:lnTo>
                  <a:lnTo>
                    <a:pt x="161" y="139"/>
                  </a:lnTo>
                  <a:lnTo>
                    <a:pt x="174" y="121"/>
                  </a:lnTo>
                  <a:lnTo>
                    <a:pt x="183" y="110"/>
                  </a:lnTo>
                  <a:lnTo>
                    <a:pt x="196" y="92"/>
                  </a:lnTo>
                  <a:lnTo>
                    <a:pt x="211" y="73"/>
                  </a:lnTo>
                  <a:lnTo>
                    <a:pt x="227" y="53"/>
                  </a:lnTo>
                  <a:lnTo>
                    <a:pt x="243" y="32"/>
                  </a:lnTo>
                  <a:lnTo>
                    <a:pt x="256" y="16"/>
                  </a:lnTo>
                  <a:lnTo>
                    <a:pt x="265" y="5"/>
                  </a:lnTo>
                  <a:lnTo>
                    <a:pt x="268" y="0"/>
                  </a:lnTo>
                  <a:close/>
                </a:path>
              </a:pathLst>
            </a:custGeom>
            <a:solidFill>
              <a:srgbClr val="ffc4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82" name=""/>
            <p:cNvSpPr/>
            <p:nvPr/>
          </p:nvSpPr>
          <p:spPr>
            <a:xfrm>
              <a:off x="4419720" y="3055680"/>
              <a:ext cx="396720" cy="566640"/>
            </a:xfrm>
            <a:custGeom>
              <a:avLst/>
              <a:gdLst/>
              <a:ahLst/>
              <a:rect l="l" t="t" r="r" b="b"/>
              <a:pathLst>
                <a:path w="250" h="357">
                  <a:moveTo>
                    <a:pt x="250" y="0"/>
                  </a:moveTo>
                  <a:lnTo>
                    <a:pt x="243" y="6"/>
                  </a:lnTo>
                  <a:lnTo>
                    <a:pt x="225" y="21"/>
                  </a:lnTo>
                  <a:lnTo>
                    <a:pt x="199" y="43"/>
                  </a:lnTo>
                  <a:lnTo>
                    <a:pt x="169" y="72"/>
                  </a:lnTo>
                  <a:lnTo>
                    <a:pt x="139" y="106"/>
                  </a:lnTo>
                  <a:lnTo>
                    <a:pt x="112" y="144"/>
                  </a:lnTo>
                  <a:lnTo>
                    <a:pt x="92" y="182"/>
                  </a:lnTo>
                  <a:lnTo>
                    <a:pt x="82" y="221"/>
                  </a:lnTo>
                  <a:lnTo>
                    <a:pt x="78" y="255"/>
                  </a:lnTo>
                  <a:lnTo>
                    <a:pt x="73" y="284"/>
                  </a:lnTo>
                  <a:lnTo>
                    <a:pt x="65" y="307"/>
                  </a:lnTo>
                  <a:lnTo>
                    <a:pt x="57" y="325"/>
                  </a:lnTo>
                  <a:lnTo>
                    <a:pt x="46" y="338"/>
                  </a:lnTo>
                  <a:lnTo>
                    <a:pt x="33" y="347"/>
                  </a:lnTo>
                  <a:lnTo>
                    <a:pt x="18" y="354"/>
                  </a:lnTo>
                  <a:lnTo>
                    <a:pt x="0" y="357"/>
                  </a:lnTo>
                  <a:lnTo>
                    <a:pt x="4" y="357"/>
                  </a:lnTo>
                  <a:lnTo>
                    <a:pt x="15" y="357"/>
                  </a:lnTo>
                  <a:lnTo>
                    <a:pt x="30" y="355"/>
                  </a:lnTo>
                  <a:lnTo>
                    <a:pt x="49" y="351"/>
                  </a:lnTo>
                  <a:lnTo>
                    <a:pt x="68" y="342"/>
                  </a:lnTo>
                  <a:lnTo>
                    <a:pt x="87" y="328"/>
                  </a:lnTo>
                  <a:lnTo>
                    <a:pt x="102" y="308"/>
                  </a:lnTo>
                  <a:lnTo>
                    <a:pt x="111" y="280"/>
                  </a:lnTo>
                  <a:lnTo>
                    <a:pt x="117" y="250"/>
                  </a:lnTo>
                  <a:lnTo>
                    <a:pt x="121" y="226"/>
                  </a:lnTo>
                  <a:lnTo>
                    <a:pt x="125" y="206"/>
                  </a:lnTo>
                  <a:lnTo>
                    <a:pt x="128" y="189"/>
                  </a:lnTo>
                  <a:lnTo>
                    <a:pt x="134" y="174"/>
                  </a:lnTo>
                  <a:lnTo>
                    <a:pt x="140" y="159"/>
                  </a:lnTo>
                  <a:lnTo>
                    <a:pt x="150" y="143"/>
                  </a:lnTo>
                  <a:lnTo>
                    <a:pt x="162" y="126"/>
                  </a:lnTo>
                  <a:lnTo>
                    <a:pt x="170" y="114"/>
                  </a:lnTo>
                  <a:lnTo>
                    <a:pt x="183" y="96"/>
                  </a:lnTo>
                  <a:lnTo>
                    <a:pt x="197" y="75"/>
                  </a:lnTo>
                  <a:lnTo>
                    <a:pt x="212" y="54"/>
                  </a:lnTo>
                  <a:lnTo>
                    <a:pt x="227" y="33"/>
                  </a:lnTo>
                  <a:lnTo>
                    <a:pt x="239" y="16"/>
                  </a:lnTo>
                  <a:lnTo>
                    <a:pt x="246" y="4"/>
                  </a:lnTo>
                  <a:lnTo>
                    <a:pt x="250" y="0"/>
                  </a:lnTo>
                  <a:close/>
                </a:path>
              </a:pathLst>
            </a:custGeom>
            <a:solidFill>
              <a:srgbClr val="ffc4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83" name=""/>
            <p:cNvSpPr/>
            <p:nvPr/>
          </p:nvSpPr>
          <p:spPr>
            <a:xfrm>
              <a:off x="4640400" y="3046320"/>
              <a:ext cx="765000" cy="949320"/>
            </a:xfrm>
            <a:custGeom>
              <a:avLst/>
              <a:gdLst/>
              <a:ahLst/>
              <a:rect l="l" t="t" r="r" b="b"/>
              <a:pathLst>
                <a:path w="482" h="598">
                  <a:moveTo>
                    <a:pt x="254" y="177"/>
                  </a:moveTo>
                  <a:lnTo>
                    <a:pt x="254" y="167"/>
                  </a:lnTo>
                  <a:lnTo>
                    <a:pt x="253" y="143"/>
                  </a:lnTo>
                  <a:lnTo>
                    <a:pt x="248" y="109"/>
                  </a:lnTo>
                  <a:lnTo>
                    <a:pt x="237" y="73"/>
                  </a:lnTo>
                  <a:lnTo>
                    <a:pt x="219" y="38"/>
                  </a:lnTo>
                  <a:lnTo>
                    <a:pt x="191" y="12"/>
                  </a:lnTo>
                  <a:lnTo>
                    <a:pt x="149" y="0"/>
                  </a:lnTo>
                  <a:lnTo>
                    <a:pt x="95" y="7"/>
                  </a:lnTo>
                  <a:lnTo>
                    <a:pt x="66" y="19"/>
                  </a:lnTo>
                  <a:lnTo>
                    <a:pt x="42" y="34"/>
                  </a:lnTo>
                  <a:lnTo>
                    <a:pt x="25" y="51"/>
                  </a:lnTo>
                  <a:lnTo>
                    <a:pt x="12" y="72"/>
                  </a:lnTo>
                  <a:lnTo>
                    <a:pt x="3" y="93"/>
                  </a:lnTo>
                  <a:lnTo>
                    <a:pt x="0" y="117"/>
                  </a:lnTo>
                  <a:lnTo>
                    <a:pt x="0" y="140"/>
                  </a:lnTo>
                  <a:lnTo>
                    <a:pt x="4" y="164"/>
                  </a:lnTo>
                  <a:lnTo>
                    <a:pt x="12" y="188"/>
                  </a:lnTo>
                  <a:lnTo>
                    <a:pt x="24" y="211"/>
                  </a:lnTo>
                  <a:lnTo>
                    <a:pt x="38" y="232"/>
                  </a:lnTo>
                  <a:lnTo>
                    <a:pt x="54" y="253"/>
                  </a:lnTo>
                  <a:lnTo>
                    <a:pt x="73" y="270"/>
                  </a:lnTo>
                  <a:lnTo>
                    <a:pt x="93" y="284"/>
                  </a:lnTo>
                  <a:lnTo>
                    <a:pt x="117" y="295"/>
                  </a:lnTo>
                  <a:lnTo>
                    <a:pt x="141" y="302"/>
                  </a:lnTo>
                  <a:lnTo>
                    <a:pt x="139" y="303"/>
                  </a:lnTo>
                  <a:lnTo>
                    <a:pt x="134" y="308"/>
                  </a:lnTo>
                  <a:lnTo>
                    <a:pt x="128" y="315"/>
                  </a:lnTo>
                  <a:lnTo>
                    <a:pt x="121" y="323"/>
                  </a:lnTo>
                  <a:lnTo>
                    <a:pt x="115" y="333"/>
                  </a:lnTo>
                  <a:lnTo>
                    <a:pt x="110" y="344"/>
                  </a:lnTo>
                  <a:lnTo>
                    <a:pt x="108" y="355"/>
                  </a:lnTo>
                  <a:lnTo>
                    <a:pt x="111" y="365"/>
                  </a:lnTo>
                  <a:lnTo>
                    <a:pt x="118" y="380"/>
                  </a:lnTo>
                  <a:lnTo>
                    <a:pt x="127" y="392"/>
                  </a:lnTo>
                  <a:lnTo>
                    <a:pt x="135" y="400"/>
                  </a:lnTo>
                  <a:lnTo>
                    <a:pt x="144" y="404"/>
                  </a:lnTo>
                  <a:lnTo>
                    <a:pt x="155" y="406"/>
                  </a:lnTo>
                  <a:lnTo>
                    <a:pt x="165" y="405"/>
                  </a:lnTo>
                  <a:lnTo>
                    <a:pt x="177" y="401"/>
                  </a:lnTo>
                  <a:lnTo>
                    <a:pt x="190" y="395"/>
                  </a:lnTo>
                  <a:lnTo>
                    <a:pt x="190" y="400"/>
                  </a:lnTo>
                  <a:lnTo>
                    <a:pt x="191" y="409"/>
                  </a:lnTo>
                  <a:lnTo>
                    <a:pt x="192" y="425"/>
                  </a:lnTo>
                  <a:lnTo>
                    <a:pt x="195" y="446"/>
                  </a:lnTo>
                  <a:lnTo>
                    <a:pt x="201" y="468"/>
                  </a:lnTo>
                  <a:lnTo>
                    <a:pt x="207" y="493"/>
                  </a:lnTo>
                  <a:lnTo>
                    <a:pt x="217" y="517"/>
                  </a:lnTo>
                  <a:lnTo>
                    <a:pt x="229" y="540"/>
                  </a:lnTo>
                  <a:lnTo>
                    <a:pt x="245" y="561"/>
                  </a:lnTo>
                  <a:lnTo>
                    <a:pt x="264" y="579"/>
                  </a:lnTo>
                  <a:lnTo>
                    <a:pt x="286" y="591"/>
                  </a:lnTo>
                  <a:lnTo>
                    <a:pt x="314" y="598"/>
                  </a:lnTo>
                  <a:lnTo>
                    <a:pt x="347" y="597"/>
                  </a:lnTo>
                  <a:lnTo>
                    <a:pt x="385" y="586"/>
                  </a:lnTo>
                  <a:lnTo>
                    <a:pt x="428" y="567"/>
                  </a:lnTo>
                  <a:lnTo>
                    <a:pt x="477" y="535"/>
                  </a:lnTo>
                  <a:lnTo>
                    <a:pt x="478" y="531"/>
                  </a:lnTo>
                  <a:lnTo>
                    <a:pt x="482" y="525"/>
                  </a:lnTo>
                  <a:lnTo>
                    <a:pt x="481" y="517"/>
                  </a:lnTo>
                  <a:lnTo>
                    <a:pt x="475" y="514"/>
                  </a:lnTo>
                  <a:lnTo>
                    <a:pt x="466" y="514"/>
                  </a:lnTo>
                  <a:lnTo>
                    <a:pt x="448" y="513"/>
                  </a:lnTo>
                  <a:lnTo>
                    <a:pt x="425" y="510"/>
                  </a:lnTo>
                  <a:lnTo>
                    <a:pt x="400" y="504"/>
                  </a:lnTo>
                  <a:lnTo>
                    <a:pt x="375" y="492"/>
                  </a:lnTo>
                  <a:lnTo>
                    <a:pt x="354" y="476"/>
                  </a:lnTo>
                  <a:lnTo>
                    <a:pt x="338" y="453"/>
                  </a:lnTo>
                  <a:lnTo>
                    <a:pt x="331" y="422"/>
                  </a:lnTo>
                  <a:lnTo>
                    <a:pt x="335" y="423"/>
                  </a:lnTo>
                  <a:lnTo>
                    <a:pt x="343" y="424"/>
                  </a:lnTo>
                  <a:lnTo>
                    <a:pt x="356" y="425"/>
                  </a:lnTo>
                  <a:lnTo>
                    <a:pt x="371" y="426"/>
                  </a:lnTo>
                  <a:lnTo>
                    <a:pt x="387" y="426"/>
                  </a:lnTo>
                  <a:lnTo>
                    <a:pt x="402" y="425"/>
                  </a:lnTo>
                  <a:lnTo>
                    <a:pt x="415" y="421"/>
                  </a:lnTo>
                  <a:lnTo>
                    <a:pt x="424" y="414"/>
                  </a:lnTo>
                  <a:lnTo>
                    <a:pt x="420" y="410"/>
                  </a:lnTo>
                  <a:lnTo>
                    <a:pt x="411" y="402"/>
                  </a:lnTo>
                  <a:lnTo>
                    <a:pt x="398" y="389"/>
                  </a:lnTo>
                  <a:lnTo>
                    <a:pt x="383" y="373"/>
                  </a:lnTo>
                  <a:lnTo>
                    <a:pt x="368" y="356"/>
                  </a:lnTo>
                  <a:lnTo>
                    <a:pt x="354" y="337"/>
                  </a:lnTo>
                  <a:lnTo>
                    <a:pt x="344" y="319"/>
                  </a:lnTo>
                  <a:lnTo>
                    <a:pt x="339" y="304"/>
                  </a:lnTo>
                  <a:lnTo>
                    <a:pt x="342" y="302"/>
                  </a:lnTo>
                  <a:lnTo>
                    <a:pt x="350" y="295"/>
                  </a:lnTo>
                  <a:lnTo>
                    <a:pt x="359" y="284"/>
                  </a:lnTo>
                  <a:lnTo>
                    <a:pt x="370" y="269"/>
                  </a:lnTo>
                  <a:lnTo>
                    <a:pt x="379" y="253"/>
                  </a:lnTo>
                  <a:lnTo>
                    <a:pt x="385" y="233"/>
                  </a:lnTo>
                  <a:lnTo>
                    <a:pt x="386" y="213"/>
                  </a:lnTo>
                  <a:lnTo>
                    <a:pt x="380" y="192"/>
                  </a:lnTo>
                  <a:lnTo>
                    <a:pt x="368" y="172"/>
                  </a:lnTo>
                  <a:lnTo>
                    <a:pt x="355" y="158"/>
                  </a:lnTo>
                  <a:lnTo>
                    <a:pt x="339" y="149"/>
                  </a:lnTo>
                  <a:lnTo>
                    <a:pt x="322" y="144"/>
                  </a:lnTo>
                  <a:lnTo>
                    <a:pt x="305" y="144"/>
                  </a:lnTo>
                  <a:lnTo>
                    <a:pt x="288" y="151"/>
                  </a:lnTo>
                  <a:lnTo>
                    <a:pt x="270" y="161"/>
                  </a:lnTo>
                  <a:lnTo>
                    <a:pt x="254" y="177"/>
                  </a:lnTo>
                  <a:close/>
                </a:path>
              </a:pathLst>
            </a:custGeom>
            <a:solidFill>
              <a:srgbClr val="e27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84" name=""/>
            <p:cNvSpPr/>
            <p:nvPr/>
          </p:nvSpPr>
          <p:spPr>
            <a:xfrm>
              <a:off x="4933800" y="3306600"/>
              <a:ext cx="69840" cy="69840"/>
            </a:xfrm>
            <a:custGeom>
              <a:avLst/>
              <a:gdLst/>
              <a:ahLst/>
              <a:rect l="l" t="t" r="r" b="b"/>
              <a:pathLst>
                <a:path w="44" h="44">
                  <a:moveTo>
                    <a:pt x="35" y="40"/>
                  </a:moveTo>
                  <a:lnTo>
                    <a:pt x="26" y="44"/>
                  </a:lnTo>
                  <a:lnTo>
                    <a:pt x="18" y="44"/>
                  </a:lnTo>
                  <a:lnTo>
                    <a:pt x="10" y="40"/>
                  </a:lnTo>
                  <a:lnTo>
                    <a:pt x="4" y="35"/>
                  </a:lnTo>
                  <a:lnTo>
                    <a:pt x="0" y="27"/>
                  </a:lnTo>
                  <a:lnTo>
                    <a:pt x="0" y="18"/>
                  </a:lnTo>
                  <a:lnTo>
                    <a:pt x="3" y="10"/>
                  </a:lnTo>
                  <a:lnTo>
                    <a:pt x="9" y="4"/>
                  </a:lnTo>
                  <a:lnTo>
                    <a:pt x="17" y="0"/>
                  </a:lnTo>
                  <a:lnTo>
                    <a:pt x="25" y="0"/>
                  </a:lnTo>
                  <a:lnTo>
                    <a:pt x="34" y="3"/>
                  </a:lnTo>
                  <a:lnTo>
                    <a:pt x="40" y="9"/>
                  </a:lnTo>
                  <a:lnTo>
                    <a:pt x="44" y="17"/>
                  </a:lnTo>
                  <a:lnTo>
                    <a:pt x="44" y="25"/>
                  </a:lnTo>
                  <a:lnTo>
                    <a:pt x="40" y="34"/>
                  </a:lnTo>
                  <a:lnTo>
                    <a:pt x="35" y="40"/>
                  </a:lnTo>
                  <a:close/>
                </a:path>
              </a:pathLst>
            </a:custGeom>
            <a:solidFill>
              <a:srgbClr val="000000"/>
            </a:solidFill>
            <a:ln w="0">
              <a:noFill/>
            </a:ln>
          </p:spPr>
          <p:style>
            <a:lnRef idx="0"/>
            <a:fillRef idx="0"/>
            <a:effectRef idx="0"/>
            <a:fontRef idx="minor"/>
          </p:style>
          <p:txBody>
            <a:bodyPr lIns="90000" rIns="90000" tIns="23040" bIns="23040" anchor="t">
              <a:noAutofit/>
            </a:bodyPr>
            <a:p>
              <a:endParaRPr b="0" lang="en-US" sz="2400" strike="noStrike" u="none">
                <a:solidFill>
                  <a:srgbClr val="ffffff"/>
                </a:solidFill>
                <a:effectLst/>
                <a:uFillTx/>
                <a:latin typeface="Times New Roman"/>
              </a:endParaRPr>
            </a:p>
          </p:txBody>
        </p:sp>
        <p:sp>
          <p:nvSpPr>
            <p:cNvPr id="1785" name=""/>
            <p:cNvSpPr/>
            <p:nvPr/>
          </p:nvSpPr>
          <p:spPr>
            <a:xfrm>
              <a:off x="4846680" y="3579480"/>
              <a:ext cx="65160" cy="85680"/>
            </a:xfrm>
            <a:custGeom>
              <a:avLst/>
              <a:gdLst/>
              <a:ahLst/>
              <a:rect l="l" t="t" r="r" b="b"/>
              <a:pathLst>
                <a:path w="41" h="54">
                  <a:moveTo>
                    <a:pt x="7" y="0"/>
                  </a:moveTo>
                  <a:lnTo>
                    <a:pt x="6" y="2"/>
                  </a:lnTo>
                  <a:lnTo>
                    <a:pt x="3" y="10"/>
                  </a:lnTo>
                  <a:lnTo>
                    <a:pt x="1" y="19"/>
                  </a:lnTo>
                  <a:lnTo>
                    <a:pt x="0" y="29"/>
                  </a:lnTo>
                  <a:lnTo>
                    <a:pt x="1" y="39"/>
                  </a:lnTo>
                  <a:lnTo>
                    <a:pt x="7" y="47"/>
                  </a:lnTo>
                  <a:lnTo>
                    <a:pt x="20" y="53"/>
                  </a:lnTo>
                  <a:lnTo>
                    <a:pt x="41" y="54"/>
                  </a:lnTo>
                  <a:lnTo>
                    <a:pt x="39" y="54"/>
                  </a:lnTo>
                  <a:lnTo>
                    <a:pt x="33" y="53"/>
                  </a:lnTo>
                  <a:lnTo>
                    <a:pt x="27" y="51"/>
                  </a:lnTo>
                  <a:lnTo>
                    <a:pt x="18" y="47"/>
                  </a:lnTo>
                  <a:lnTo>
                    <a:pt x="12" y="41"/>
                  </a:lnTo>
                  <a:lnTo>
                    <a:pt x="6" y="31"/>
                  </a:lnTo>
                  <a:lnTo>
                    <a:pt x="4" y="19"/>
                  </a:lnTo>
                  <a:lnTo>
                    <a:pt x="7" y="0"/>
                  </a:lnTo>
                  <a:close/>
                </a:path>
              </a:pathLst>
            </a:custGeom>
            <a:solidFill>
              <a:srgbClr val="000000"/>
            </a:solidFill>
            <a:ln w="0">
              <a:noFill/>
            </a:ln>
          </p:spPr>
          <p:style>
            <a:lnRef idx="0"/>
            <a:fillRef idx="0"/>
            <a:effectRef idx="0"/>
            <a:fontRef idx="minor"/>
          </p:style>
          <p:txBody>
            <a:bodyPr lIns="90000" rIns="90000" tIns="38880" bIns="38880" anchor="t">
              <a:noAutofit/>
            </a:bodyPr>
            <a:p>
              <a:endParaRPr b="0" lang="en-US" sz="2400" strike="noStrike" u="none">
                <a:solidFill>
                  <a:srgbClr val="ffffff"/>
                </a:solidFill>
                <a:effectLst/>
                <a:uFillTx/>
                <a:latin typeface="Times New Roman"/>
              </a:endParaRPr>
            </a:p>
          </p:txBody>
        </p:sp>
        <p:sp>
          <p:nvSpPr>
            <p:cNvPr id="1786" name=""/>
            <p:cNvSpPr/>
            <p:nvPr/>
          </p:nvSpPr>
          <p:spPr>
            <a:xfrm>
              <a:off x="4942080" y="3670200"/>
              <a:ext cx="279360" cy="325440"/>
            </a:xfrm>
            <a:custGeom>
              <a:avLst/>
              <a:gdLst/>
              <a:ahLst/>
              <a:rect l="l" t="t" r="r" b="b"/>
              <a:pathLst>
                <a:path w="176" h="205">
                  <a:moveTo>
                    <a:pt x="0" y="10"/>
                  </a:moveTo>
                  <a:lnTo>
                    <a:pt x="1" y="5"/>
                  </a:lnTo>
                  <a:lnTo>
                    <a:pt x="3" y="2"/>
                  </a:lnTo>
                  <a:lnTo>
                    <a:pt x="4" y="1"/>
                  </a:lnTo>
                  <a:lnTo>
                    <a:pt x="4" y="0"/>
                  </a:lnTo>
                  <a:lnTo>
                    <a:pt x="4" y="4"/>
                  </a:lnTo>
                  <a:lnTo>
                    <a:pt x="6" y="15"/>
                  </a:lnTo>
                  <a:lnTo>
                    <a:pt x="10" y="32"/>
                  </a:lnTo>
                  <a:lnTo>
                    <a:pt x="15" y="54"/>
                  </a:lnTo>
                  <a:lnTo>
                    <a:pt x="22" y="77"/>
                  </a:lnTo>
                  <a:lnTo>
                    <a:pt x="34" y="103"/>
                  </a:lnTo>
                  <a:lnTo>
                    <a:pt x="49" y="128"/>
                  </a:lnTo>
                  <a:lnTo>
                    <a:pt x="69" y="151"/>
                  </a:lnTo>
                  <a:lnTo>
                    <a:pt x="90" y="171"/>
                  </a:lnTo>
                  <a:lnTo>
                    <a:pt x="109" y="183"/>
                  </a:lnTo>
                  <a:lnTo>
                    <a:pt x="128" y="192"/>
                  </a:lnTo>
                  <a:lnTo>
                    <a:pt x="144" y="197"/>
                  </a:lnTo>
                  <a:lnTo>
                    <a:pt x="157" y="200"/>
                  </a:lnTo>
                  <a:lnTo>
                    <a:pt x="167" y="201"/>
                  </a:lnTo>
                  <a:lnTo>
                    <a:pt x="174" y="200"/>
                  </a:lnTo>
                  <a:lnTo>
                    <a:pt x="176" y="200"/>
                  </a:lnTo>
                  <a:lnTo>
                    <a:pt x="149" y="205"/>
                  </a:lnTo>
                  <a:lnTo>
                    <a:pt x="124" y="205"/>
                  </a:lnTo>
                  <a:lnTo>
                    <a:pt x="103" y="201"/>
                  </a:lnTo>
                  <a:lnTo>
                    <a:pt x="85" y="193"/>
                  </a:lnTo>
                  <a:lnTo>
                    <a:pt x="69" y="182"/>
                  </a:lnTo>
                  <a:lnTo>
                    <a:pt x="54" y="168"/>
                  </a:lnTo>
                  <a:lnTo>
                    <a:pt x="42" y="152"/>
                  </a:lnTo>
                  <a:lnTo>
                    <a:pt x="32" y="135"/>
                  </a:lnTo>
                  <a:lnTo>
                    <a:pt x="24" y="117"/>
                  </a:lnTo>
                  <a:lnTo>
                    <a:pt x="17" y="99"/>
                  </a:lnTo>
                  <a:lnTo>
                    <a:pt x="12" y="81"/>
                  </a:lnTo>
                  <a:lnTo>
                    <a:pt x="7" y="62"/>
                  </a:lnTo>
                  <a:lnTo>
                    <a:pt x="4" y="46"/>
                  </a:lnTo>
                  <a:lnTo>
                    <a:pt x="2" y="31"/>
                  </a:lnTo>
                  <a:lnTo>
                    <a:pt x="1" y="19"/>
                  </a:lnTo>
                  <a:lnTo>
                    <a:pt x="0" y="10"/>
                  </a:lnTo>
                  <a:close/>
                </a:path>
              </a:pathLst>
            </a:custGeom>
            <a:solidFill>
              <a:srgbClr val="af4f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87" name=""/>
            <p:cNvSpPr/>
            <p:nvPr/>
          </p:nvSpPr>
          <p:spPr>
            <a:xfrm>
              <a:off x="4640400" y="3046320"/>
              <a:ext cx="322200" cy="479160"/>
            </a:xfrm>
            <a:custGeom>
              <a:avLst/>
              <a:gdLst/>
              <a:ahLst/>
              <a:rect l="l" t="t" r="r" b="b"/>
              <a:pathLst>
                <a:path w="203" h="302">
                  <a:moveTo>
                    <a:pt x="141" y="302"/>
                  </a:moveTo>
                  <a:lnTo>
                    <a:pt x="117" y="295"/>
                  </a:lnTo>
                  <a:lnTo>
                    <a:pt x="93" y="284"/>
                  </a:lnTo>
                  <a:lnTo>
                    <a:pt x="73" y="270"/>
                  </a:lnTo>
                  <a:lnTo>
                    <a:pt x="54" y="253"/>
                  </a:lnTo>
                  <a:lnTo>
                    <a:pt x="38" y="232"/>
                  </a:lnTo>
                  <a:lnTo>
                    <a:pt x="24" y="211"/>
                  </a:lnTo>
                  <a:lnTo>
                    <a:pt x="12" y="188"/>
                  </a:lnTo>
                  <a:lnTo>
                    <a:pt x="4" y="164"/>
                  </a:lnTo>
                  <a:lnTo>
                    <a:pt x="0" y="140"/>
                  </a:lnTo>
                  <a:lnTo>
                    <a:pt x="0" y="117"/>
                  </a:lnTo>
                  <a:lnTo>
                    <a:pt x="3" y="93"/>
                  </a:lnTo>
                  <a:lnTo>
                    <a:pt x="12" y="72"/>
                  </a:lnTo>
                  <a:lnTo>
                    <a:pt x="25" y="51"/>
                  </a:lnTo>
                  <a:lnTo>
                    <a:pt x="42" y="34"/>
                  </a:lnTo>
                  <a:lnTo>
                    <a:pt x="66" y="19"/>
                  </a:lnTo>
                  <a:lnTo>
                    <a:pt x="95" y="7"/>
                  </a:lnTo>
                  <a:lnTo>
                    <a:pt x="113" y="3"/>
                  </a:lnTo>
                  <a:lnTo>
                    <a:pt x="129" y="0"/>
                  </a:lnTo>
                  <a:lnTo>
                    <a:pt x="144" y="0"/>
                  </a:lnTo>
                  <a:lnTo>
                    <a:pt x="159" y="1"/>
                  </a:lnTo>
                  <a:lnTo>
                    <a:pt x="172" y="4"/>
                  </a:lnTo>
                  <a:lnTo>
                    <a:pt x="182" y="8"/>
                  </a:lnTo>
                  <a:lnTo>
                    <a:pt x="193" y="14"/>
                  </a:lnTo>
                  <a:lnTo>
                    <a:pt x="203" y="21"/>
                  </a:lnTo>
                  <a:lnTo>
                    <a:pt x="203" y="21"/>
                  </a:lnTo>
                  <a:lnTo>
                    <a:pt x="203" y="21"/>
                  </a:lnTo>
                  <a:lnTo>
                    <a:pt x="202" y="21"/>
                  </a:lnTo>
                  <a:lnTo>
                    <a:pt x="202" y="21"/>
                  </a:lnTo>
                  <a:lnTo>
                    <a:pt x="196" y="20"/>
                  </a:lnTo>
                  <a:lnTo>
                    <a:pt x="182" y="17"/>
                  </a:lnTo>
                  <a:lnTo>
                    <a:pt x="161" y="14"/>
                  </a:lnTo>
                  <a:lnTo>
                    <a:pt x="136" y="15"/>
                  </a:lnTo>
                  <a:lnTo>
                    <a:pt x="108" y="21"/>
                  </a:lnTo>
                  <a:lnTo>
                    <a:pt x="81" y="35"/>
                  </a:lnTo>
                  <a:lnTo>
                    <a:pt x="56" y="59"/>
                  </a:lnTo>
                  <a:lnTo>
                    <a:pt x="36" y="95"/>
                  </a:lnTo>
                  <a:lnTo>
                    <a:pt x="26" y="132"/>
                  </a:lnTo>
                  <a:lnTo>
                    <a:pt x="27" y="166"/>
                  </a:lnTo>
                  <a:lnTo>
                    <a:pt x="36" y="197"/>
                  </a:lnTo>
                  <a:lnTo>
                    <a:pt x="51" y="225"/>
                  </a:lnTo>
                  <a:lnTo>
                    <a:pt x="71" y="250"/>
                  </a:lnTo>
                  <a:lnTo>
                    <a:pt x="93" y="271"/>
                  </a:lnTo>
                  <a:lnTo>
                    <a:pt x="117" y="288"/>
                  </a:lnTo>
                  <a:lnTo>
                    <a:pt x="141" y="302"/>
                  </a:lnTo>
                  <a:close/>
                </a:path>
              </a:pathLst>
            </a:custGeom>
            <a:solidFill>
              <a:srgbClr val="af4f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88" name=""/>
            <p:cNvSpPr/>
            <p:nvPr/>
          </p:nvSpPr>
          <p:spPr>
            <a:xfrm>
              <a:off x="5137200" y="3646080"/>
              <a:ext cx="266760" cy="230400"/>
            </a:xfrm>
            <a:custGeom>
              <a:avLst/>
              <a:gdLst/>
              <a:ahLst/>
              <a:rect l="l" t="t" r="r" b="b"/>
              <a:pathLst>
                <a:path w="168" h="145">
                  <a:moveTo>
                    <a:pt x="0" y="30"/>
                  </a:moveTo>
                  <a:lnTo>
                    <a:pt x="16" y="36"/>
                  </a:lnTo>
                  <a:lnTo>
                    <a:pt x="30" y="37"/>
                  </a:lnTo>
                  <a:lnTo>
                    <a:pt x="42" y="33"/>
                  </a:lnTo>
                  <a:lnTo>
                    <a:pt x="53" y="28"/>
                  </a:lnTo>
                  <a:lnTo>
                    <a:pt x="61" y="20"/>
                  </a:lnTo>
                  <a:lnTo>
                    <a:pt x="68" y="13"/>
                  </a:lnTo>
                  <a:lnTo>
                    <a:pt x="72" y="5"/>
                  </a:lnTo>
                  <a:lnTo>
                    <a:pt x="75" y="0"/>
                  </a:lnTo>
                  <a:lnTo>
                    <a:pt x="82" y="8"/>
                  </a:lnTo>
                  <a:lnTo>
                    <a:pt x="88" y="14"/>
                  </a:lnTo>
                  <a:lnTo>
                    <a:pt x="95" y="20"/>
                  </a:lnTo>
                  <a:lnTo>
                    <a:pt x="100" y="26"/>
                  </a:lnTo>
                  <a:lnTo>
                    <a:pt x="104" y="30"/>
                  </a:lnTo>
                  <a:lnTo>
                    <a:pt x="107" y="33"/>
                  </a:lnTo>
                  <a:lnTo>
                    <a:pt x="110" y="34"/>
                  </a:lnTo>
                  <a:lnTo>
                    <a:pt x="111" y="36"/>
                  </a:lnTo>
                  <a:lnTo>
                    <a:pt x="102" y="43"/>
                  </a:lnTo>
                  <a:lnTo>
                    <a:pt x="89" y="47"/>
                  </a:lnTo>
                  <a:lnTo>
                    <a:pt x="74" y="48"/>
                  </a:lnTo>
                  <a:lnTo>
                    <a:pt x="58" y="48"/>
                  </a:lnTo>
                  <a:lnTo>
                    <a:pt x="43" y="47"/>
                  </a:lnTo>
                  <a:lnTo>
                    <a:pt x="30" y="46"/>
                  </a:lnTo>
                  <a:lnTo>
                    <a:pt x="22" y="45"/>
                  </a:lnTo>
                  <a:lnTo>
                    <a:pt x="18" y="44"/>
                  </a:lnTo>
                  <a:lnTo>
                    <a:pt x="25" y="75"/>
                  </a:lnTo>
                  <a:lnTo>
                    <a:pt x="41" y="98"/>
                  </a:lnTo>
                  <a:lnTo>
                    <a:pt x="62" y="114"/>
                  </a:lnTo>
                  <a:lnTo>
                    <a:pt x="87" y="126"/>
                  </a:lnTo>
                  <a:lnTo>
                    <a:pt x="112" y="132"/>
                  </a:lnTo>
                  <a:lnTo>
                    <a:pt x="135" y="135"/>
                  </a:lnTo>
                  <a:lnTo>
                    <a:pt x="153" y="136"/>
                  </a:lnTo>
                  <a:lnTo>
                    <a:pt x="162" y="136"/>
                  </a:lnTo>
                  <a:lnTo>
                    <a:pt x="164" y="136"/>
                  </a:lnTo>
                  <a:lnTo>
                    <a:pt x="165" y="137"/>
                  </a:lnTo>
                  <a:lnTo>
                    <a:pt x="166" y="138"/>
                  </a:lnTo>
                  <a:lnTo>
                    <a:pt x="168" y="139"/>
                  </a:lnTo>
                  <a:lnTo>
                    <a:pt x="112" y="145"/>
                  </a:lnTo>
                  <a:lnTo>
                    <a:pt x="70" y="136"/>
                  </a:lnTo>
                  <a:lnTo>
                    <a:pt x="40" y="119"/>
                  </a:lnTo>
                  <a:lnTo>
                    <a:pt x="20" y="98"/>
                  </a:lnTo>
                  <a:lnTo>
                    <a:pt x="8" y="73"/>
                  </a:lnTo>
                  <a:lnTo>
                    <a:pt x="2" y="52"/>
                  </a:lnTo>
                  <a:lnTo>
                    <a:pt x="0" y="37"/>
                  </a:lnTo>
                  <a:lnTo>
                    <a:pt x="0" y="30"/>
                  </a:lnTo>
                  <a:close/>
                </a:path>
              </a:pathLst>
            </a:custGeom>
            <a:solidFill>
              <a:srgbClr val="b5005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89" name=""/>
            <p:cNvSpPr/>
            <p:nvPr/>
          </p:nvSpPr>
          <p:spPr>
            <a:xfrm>
              <a:off x="4991040" y="3635280"/>
              <a:ext cx="77760" cy="79200"/>
            </a:xfrm>
            <a:custGeom>
              <a:avLst/>
              <a:gdLst/>
              <a:ahLst/>
              <a:rect l="l" t="t" r="r" b="b"/>
              <a:pathLst>
                <a:path w="49" h="50">
                  <a:moveTo>
                    <a:pt x="32" y="49"/>
                  </a:moveTo>
                  <a:lnTo>
                    <a:pt x="23" y="50"/>
                  </a:lnTo>
                  <a:lnTo>
                    <a:pt x="13" y="47"/>
                  </a:lnTo>
                  <a:lnTo>
                    <a:pt x="5" y="40"/>
                  </a:lnTo>
                  <a:lnTo>
                    <a:pt x="1" y="32"/>
                  </a:lnTo>
                  <a:lnTo>
                    <a:pt x="0" y="22"/>
                  </a:lnTo>
                  <a:lnTo>
                    <a:pt x="3" y="12"/>
                  </a:lnTo>
                  <a:lnTo>
                    <a:pt x="9" y="6"/>
                  </a:lnTo>
                  <a:lnTo>
                    <a:pt x="17" y="1"/>
                  </a:lnTo>
                  <a:lnTo>
                    <a:pt x="27" y="0"/>
                  </a:lnTo>
                  <a:lnTo>
                    <a:pt x="37" y="3"/>
                  </a:lnTo>
                  <a:lnTo>
                    <a:pt x="43" y="9"/>
                  </a:lnTo>
                  <a:lnTo>
                    <a:pt x="48" y="18"/>
                  </a:lnTo>
                  <a:lnTo>
                    <a:pt x="49" y="27"/>
                  </a:lnTo>
                  <a:lnTo>
                    <a:pt x="47" y="36"/>
                  </a:lnTo>
                  <a:lnTo>
                    <a:pt x="41" y="44"/>
                  </a:lnTo>
                  <a:lnTo>
                    <a:pt x="32" y="49"/>
                  </a:lnTo>
                  <a:close/>
                </a:path>
              </a:pathLst>
            </a:custGeom>
            <a:solidFill>
              <a:srgbClr val="b50056"/>
            </a:solidFill>
            <a:ln w="0">
              <a:noFill/>
            </a:ln>
          </p:spPr>
          <p:style>
            <a:lnRef idx="0"/>
            <a:fillRef idx="0"/>
            <a:effectRef idx="0"/>
            <a:fontRef idx="minor"/>
          </p:style>
          <p:txBody>
            <a:bodyPr lIns="90000" rIns="90000" tIns="32400" bIns="32400" anchor="t">
              <a:noAutofit/>
            </a:bodyPr>
            <a:p>
              <a:endParaRPr b="0" lang="en-US" sz="2400" strike="noStrike" u="none">
                <a:solidFill>
                  <a:srgbClr val="ffffff"/>
                </a:solidFill>
                <a:effectLst/>
                <a:uFillTx/>
                <a:latin typeface="Times New Roman"/>
              </a:endParaRPr>
            </a:p>
          </p:txBody>
        </p:sp>
        <p:sp>
          <p:nvSpPr>
            <p:cNvPr id="1790" name=""/>
            <p:cNvSpPr/>
            <p:nvPr/>
          </p:nvSpPr>
          <p:spPr>
            <a:xfrm>
              <a:off x="5003640" y="3647880"/>
              <a:ext cx="54000" cy="52200"/>
            </a:xfrm>
            <a:custGeom>
              <a:avLst/>
              <a:gdLst/>
              <a:ahLst/>
              <a:rect l="l" t="t" r="r" b="b"/>
              <a:pathLst>
                <a:path w="34" h="33">
                  <a:moveTo>
                    <a:pt x="22" y="33"/>
                  </a:moveTo>
                  <a:lnTo>
                    <a:pt x="15" y="33"/>
                  </a:lnTo>
                  <a:lnTo>
                    <a:pt x="8" y="32"/>
                  </a:lnTo>
                  <a:lnTo>
                    <a:pt x="4" y="28"/>
                  </a:lnTo>
                  <a:lnTo>
                    <a:pt x="1" y="22"/>
                  </a:lnTo>
                  <a:lnTo>
                    <a:pt x="0" y="15"/>
                  </a:lnTo>
                  <a:lnTo>
                    <a:pt x="2" y="9"/>
                  </a:lnTo>
                  <a:lnTo>
                    <a:pt x="6" y="3"/>
                  </a:lnTo>
                  <a:lnTo>
                    <a:pt x="11" y="0"/>
                  </a:lnTo>
                  <a:lnTo>
                    <a:pt x="19" y="0"/>
                  </a:lnTo>
                  <a:lnTo>
                    <a:pt x="25" y="1"/>
                  </a:lnTo>
                  <a:lnTo>
                    <a:pt x="30" y="6"/>
                  </a:lnTo>
                  <a:lnTo>
                    <a:pt x="33" y="12"/>
                  </a:lnTo>
                  <a:lnTo>
                    <a:pt x="34" y="18"/>
                  </a:lnTo>
                  <a:lnTo>
                    <a:pt x="32" y="25"/>
                  </a:lnTo>
                  <a:lnTo>
                    <a:pt x="27" y="30"/>
                  </a:lnTo>
                  <a:lnTo>
                    <a:pt x="22" y="33"/>
                  </a:lnTo>
                  <a:close/>
                </a:path>
              </a:pathLst>
            </a:custGeom>
            <a:solidFill>
              <a:srgbClr val="d81e9e"/>
            </a:solidFill>
            <a:ln w="0">
              <a:noFill/>
            </a:ln>
          </p:spPr>
          <p:style>
            <a:lnRef idx="0"/>
            <a:fillRef idx="0"/>
            <a:effectRef idx="0"/>
            <a:fontRef idx="minor"/>
          </p:style>
          <p:txBody>
            <a:bodyPr lIns="90000" rIns="90000" tIns="5400" bIns="5400" anchor="t">
              <a:noAutofit/>
            </a:bodyPr>
            <a:p>
              <a:endParaRPr b="0" lang="en-US" sz="2400" strike="noStrike" u="none">
                <a:solidFill>
                  <a:srgbClr val="ffffff"/>
                </a:solidFill>
                <a:effectLst/>
                <a:uFillTx/>
                <a:latin typeface="Times New Roman"/>
              </a:endParaRPr>
            </a:p>
          </p:txBody>
        </p:sp>
        <p:sp>
          <p:nvSpPr>
            <p:cNvPr id="1791" name=""/>
            <p:cNvSpPr/>
            <p:nvPr/>
          </p:nvSpPr>
          <p:spPr>
            <a:xfrm>
              <a:off x="5011920" y="3657240"/>
              <a:ext cx="34920" cy="34920"/>
            </a:xfrm>
            <a:custGeom>
              <a:avLst/>
              <a:gdLst/>
              <a:ahLst/>
              <a:rect l="l" t="t" r="r" b="b"/>
              <a:pathLst>
                <a:path w="22" h="22">
                  <a:moveTo>
                    <a:pt x="15" y="22"/>
                  </a:moveTo>
                  <a:lnTo>
                    <a:pt x="11" y="22"/>
                  </a:lnTo>
                  <a:lnTo>
                    <a:pt x="6" y="21"/>
                  </a:lnTo>
                  <a:lnTo>
                    <a:pt x="3" y="18"/>
                  </a:lnTo>
                  <a:lnTo>
                    <a:pt x="1" y="15"/>
                  </a:lnTo>
                  <a:lnTo>
                    <a:pt x="0" y="10"/>
                  </a:lnTo>
                  <a:lnTo>
                    <a:pt x="2" y="6"/>
                  </a:lnTo>
                  <a:lnTo>
                    <a:pt x="4" y="3"/>
                  </a:lnTo>
                  <a:lnTo>
                    <a:pt x="9" y="1"/>
                  </a:lnTo>
                  <a:lnTo>
                    <a:pt x="13" y="0"/>
                  </a:lnTo>
                  <a:lnTo>
                    <a:pt x="17" y="1"/>
                  </a:lnTo>
                  <a:lnTo>
                    <a:pt x="20" y="4"/>
                  </a:lnTo>
                  <a:lnTo>
                    <a:pt x="22" y="7"/>
                  </a:lnTo>
                  <a:lnTo>
                    <a:pt x="22" y="11"/>
                  </a:lnTo>
                  <a:lnTo>
                    <a:pt x="21" y="16"/>
                  </a:lnTo>
                  <a:lnTo>
                    <a:pt x="18" y="20"/>
                  </a:lnTo>
                  <a:lnTo>
                    <a:pt x="15" y="22"/>
                  </a:lnTo>
                  <a:close/>
                </a:path>
              </a:pathLst>
            </a:custGeom>
            <a:solidFill>
              <a:srgbClr val="ff3de2"/>
            </a:solidFill>
            <a:ln w="0">
              <a:noFill/>
            </a:ln>
          </p:spPr>
          <p:style>
            <a:lnRef idx="0"/>
            <a:fillRef idx="0"/>
            <a:effectRef idx="0"/>
            <a:fontRef idx="minor"/>
          </p:style>
          <p:txBody>
            <a:bodyPr lIns="90000" rIns="90000" tIns="-11880" bIns="-11880" anchor="t">
              <a:noAutofit/>
            </a:bodyPr>
            <a:p>
              <a:endParaRPr b="0" lang="en-US" sz="2400" strike="noStrike" u="none">
                <a:solidFill>
                  <a:srgbClr val="ffffff"/>
                </a:solidFill>
                <a:effectLst/>
                <a:uFillTx/>
                <a:latin typeface="Times New Roman"/>
              </a:endParaRPr>
            </a:p>
          </p:txBody>
        </p:sp>
        <p:sp>
          <p:nvSpPr>
            <p:cNvPr id="1792" name=""/>
            <p:cNvSpPr/>
            <p:nvPr/>
          </p:nvSpPr>
          <p:spPr>
            <a:xfrm>
              <a:off x="6348600" y="5630760"/>
              <a:ext cx="95040" cy="511200"/>
            </a:xfrm>
            <a:custGeom>
              <a:avLst/>
              <a:gdLst/>
              <a:ahLst/>
              <a:rect l="l" t="t" r="r" b="b"/>
              <a:pathLst>
                <a:path w="60" h="322">
                  <a:moveTo>
                    <a:pt x="15" y="5"/>
                  </a:moveTo>
                  <a:lnTo>
                    <a:pt x="12" y="11"/>
                  </a:lnTo>
                  <a:lnTo>
                    <a:pt x="8" y="28"/>
                  </a:lnTo>
                  <a:lnTo>
                    <a:pt x="3" y="55"/>
                  </a:lnTo>
                  <a:lnTo>
                    <a:pt x="0" y="91"/>
                  </a:lnTo>
                  <a:lnTo>
                    <a:pt x="2" y="137"/>
                  </a:lnTo>
                  <a:lnTo>
                    <a:pt x="9" y="191"/>
                  </a:lnTo>
                  <a:lnTo>
                    <a:pt x="26" y="253"/>
                  </a:lnTo>
                  <a:lnTo>
                    <a:pt x="55" y="322"/>
                  </a:lnTo>
                  <a:lnTo>
                    <a:pt x="60" y="322"/>
                  </a:lnTo>
                  <a:lnTo>
                    <a:pt x="55" y="296"/>
                  </a:lnTo>
                  <a:lnTo>
                    <a:pt x="47" y="227"/>
                  </a:lnTo>
                  <a:lnTo>
                    <a:pt x="39" y="125"/>
                  </a:lnTo>
                  <a:lnTo>
                    <a:pt x="41" y="0"/>
                  </a:lnTo>
                  <a:lnTo>
                    <a:pt x="15" y="5"/>
                  </a:lnTo>
                  <a:close/>
                </a:path>
              </a:pathLst>
            </a:custGeom>
            <a:solidFill>
              <a:srgbClr val="47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93" name=""/>
            <p:cNvSpPr/>
            <p:nvPr/>
          </p:nvSpPr>
          <p:spPr>
            <a:xfrm>
              <a:off x="4756320" y="5441760"/>
              <a:ext cx="560160" cy="512640"/>
            </a:xfrm>
            <a:custGeom>
              <a:avLst/>
              <a:gdLst/>
              <a:ahLst/>
              <a:rect l="l" t="t" r="r" b="b"/>
              <a:pathLst>
                <a:path w="353" h="323">
                  <a:moveTo>
                    <a:pt x="353" y="11"/>
                  </a:moveTo>
                  <a:lnTo>
                    <a:pt x="353" y="8"/>
                  </a:lnTo>
                  <a:lnTo>
                    <a:pt x="334" y="0"/>
                  </a:lnTo>
                  <a:lnTo>
                    <a:pt x="334" y="0"/>
                  </a:lnTo>
                  <a:lnTo>
                    <a:pt x="334" y="0"/>
                  </a:lnTo>
                  <a:lnTo>
                    <a:pt x="334" y="0"/>
                  </a:lnTo>
                  <a:lnTo>
                    <a:pt x="334" y="0"/>
                  </a:lnTo>
                  <a:lnTo>
                    <a:pt x="297" y="18"/>
                  </a:lnTo>
                  <a:lnTo>
                    <a:pt x="264" y="38"/>
                  </a:lnTo>
                  <a:lnTo>
                    <a:pt x="232" y="57"/>
                  </a:lnTo>
                  <a:lnTo>
                    <a:pt x="202" y="76"/>
                  </a:lnTo>
                  <a:lnTo>
                    <a:pt x="175" y="94"/>
                  </a:lnTo>
                  <a:lnTo>
                    <a:pt x="149" y="113"/>
                  </a:lnTo>
                  <a:lnTo>
                    <a:pt x="126" y="131"/>
                  </a:lnTo>
                  <a:lnTo>
                    <a:pt x="105" y="148"/>
                  </a:lnTo>
                  <a:lnTo>
                    <a:pt x="86" y="164"/>
                  </a:lnTo>
                  <a:lnTo>
                    <a:pt x="69" y="180"/>
                  </a:lnTo>
                  <a:lnTo>
                    <a:pt x="54" y="194"/>
                  </a:lnTo>
                  <a:lnTo>
                    <a:pt x="40" y="207"/>
                  </a:lnTo>
                  <a:lnTo>
                    <a:pt x="29" y="219"/>
                  </a:lnTo>
                  <a:lnTo>
                    <a:pt x="20" y="228"/>
                  </a:lnTo>
                  <a:lnTo>
                    <a:pt x="13" y="236"/>
                  </a:lnTo>
                  <a:lnTo>
                    <a:pt x="8" y="242"/>
                  </a:lnTo>
                  <a:lnTo>
                    <a:pt x="8" y="242"/>
                  </a:lnTo>
                  <a:lnTo>
                    <a:pt x="8" y="242"/>
                  </a:lnTo>
                  <a:lnTo>
                    <a:pt x="8" y="242"/>
                  </a:lnTo>
                  <a:lnTo>
                    <a:pt x="8" y="242"/>
                  </a:lnTo>
                  <a:lnTo>
                    <a:pt x="7" y="243"/>
                  </a:lnTo>
                  <a:lnTo>
                    <a:pt x="5" y="245"/>
                  </a:lnTo>
                  <a:lnTo>
                    <a:pt x="4" y="247"/>
                  </a:lnTo>
                  <a:lnTo>
                    <a:pt x="3" y="247"/>
                  </a:lnTo>
                  <a:lnTo>
                    <a:pt x="3" y="248"/>
                  </a:lnTo>
                  <a:lnTo>
                    <a:pt x="3" y="248"/>
                  </a:lnTo>
                  <a:lnTo>
                    <a:pt x="3" y="248"/>
                  </a:lnTo>
                  <a:lnTo>
                    <a:pt x="3" y="248"/>
                  </a:lnTo>
                  <a:lnTo>
                    <a:pt x="2" y="249"/>
                  </a:lnTo>
                  <a:lnTo>
                    <a:pt x="2" y="249"/>
                  </a:lnTo>
                  <a:lnTo>
                    <a:pt x="2" y="249"/>
                  </a:lnTo>
                  <a:lnTo>
                    <a:pt x="2" y="249"/>
                  </a:lnTo>
                  <a:lnTo>
                    <a:pt x="0" y="323"/>
                  </a:lnTo>
                  <a:lnTo>
                    <a:pt x="13" y="288"/>
                  </a:lnTo>
                  <a:lnTo>
                    <a:pt x="31" y="255"/>
                  </a:lnTo>
                  <a:lnTo>
                    <a:pt x="54" y="223"/>
                  </a:lnTo>
                  <a:lnTo>
                    <a:pt x="79" y="194"/>
                  </a:lnTo>
                  <a:lnTo>
                    <a:pt x="107" y="166"/>
                  </a:lnTo>
                  <a:lnTo>
                    <a:pt x="136" y="140"/>
                  </a:lnTo>
                  <a:lnTo>
                    <a:pt x="167" y="117"/>
                  </a:lnTo>
                  <a:lnTo>
                    <a:pt x="197" y="95"/>
                  </a:lnTo>
                  <a:lnTo>
                    <a:pt x="227" y="76"/>
                  </a:lnTo>
                  <a:lnTo>
                    <a:pt x="256" y="59"/>
                  </a:lnTo>
                  <a:lnTo>
                    <a:pt x="282" y="45"/>
                  </a:lnTo>
                  <a:lnTo>
                    <a:pt x="306" y="33"/>
                  </a:lnTo>
                  <a:lnTo>
                    <a:pt x="325" y="24"/>
                  </a:lnTo>
                  <a:lnTo>
                    <a:pt x="340" y="16"/>
                  </a:lnTo>
                  <a:lnTo>
                    <a:pt x="350" y="12"/>
                  </a:lnTo>
                  <a:lnTo>
                    <a:pt x="353" y="11"/>
                  </a:lnTo>
                  <a:close/>
                </a:path>
              </a:pathLst>
            </a:custGeom>
            <a:solidFill>
              <a:srgbClr val="3f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94" name=""/>
            <p:cNvSpPr/>
            <p:nvPr/>
          </p:nvSpPr>
          <p:spPr>
            <a:xfrm>
              <a:off x="6578640" y="5702040"/>
              <a:ext cx="44280" cy="449280"/>
            </a:xfrm>
            <a:custGeom>
              <a:avLst/>
              <a:gdLst/>
              <a:ahLst/>
              <a:rect l="l" t="t" r="r" b="b"/>
              <a:pathLst>
                <a:path w="28" h="283">
                  <a:moveTo>
                    <a:pt x="15" y="9"/>
                  </a:moveTo>
                  <a:lnTo>
                    <a:pt x="6" y="0"/>
                  </a:lnTo>
                  <a:lnTo>
                    <a:pt x="6" y="0"/>
                  </a:lnTo>
                  <a:lnTo>
                    <a:pt x="6" y="0"/>
                  </a:lnTo>
                  <a:lnTo>
                    <a:pt x="6" y="0"/>
                  </a:lnTo>
                  <a:lnTo>
                    <a:pt x="6" y="0"/>
                  </a:lnTo>
                  <a:lnTo>
                    <a:pt x="12" y="108"/>
                  </a:lnTo>
                  <a:lnTo>
                    <a:pt x="10" y="198"/>
                  </a:lnTo>
                  <a:lnTo>
                    <a:pt x="4" y="260"/>
                  </a:lnTo>
                  <a:lnTo>
                    <a:pt x="0" y="283"/>
                  </a:lnTo>
                  <a:lnTo>
                    <a:pt x="5" y="283"/>
                  </a:lnTo>
                  <a:lnTo>
                    <a:pt x="19" y="243"/>
                  </a:lnTo>
                  <a:lnTo>
                    <a:pt x="26" y="199"/>
                  </a:lnTo>
                  <a:lnTo>
                    <a:pt x="28" y="153"/>
                  </a:lnTo>
                  <a:lnTo>
                    <a:pt x="27" y="109"/>
                  </a:lnTo>
                  <a:lnTo>
                    <a:pt x="24" y="70"/>
                  </a:lnTo>
                  <a:lnTo>
                    <a:pt x="20" y="38"/>
                  </a:lnTo>
                  <a:lnTo>
                    <a:pt x="16" y="16"/>
                  </a:lnTo>
                  <a:lnTo>
                    <a:pt x="15" y="9"/>
                  </a:lnTo>
                  <a:close/>
                </a:path>
              </a:pathLst>
            </a:custGeom>
            <a:solidFill>
              <a:srgbClr val="3f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95" name=""/>
            <p:cNvSpPr/>
            <p:nvPr/>
          </p:nvSpPr>
          <p:spPr>
            <a:xfrm>
              <a:off x="4905360" y="3978000"/>
              <a:ext cx="2184480" cy="2040120"/>
            </a:xfrm>
            <a:custGeom>
              <a:avLst/>
              <a:gdLst/>
              <a:ahLst/>
              <a:rect l="l" t="t" r="r" b="b"/>
              <a:pathLst>
                <a:path w="1376" h="1285">
                  <a:moveTo>
                    <a:pt x="752" y="451"/>
                  </a:moveTo>
                  <a:lnTo>
                    <a:pt x="749" y="450"/>
                  </a:lnTo>
                  <a:lnTo>
                    <a:pt x="740" y="445"/>
                  </a:lnTo>
                  <a:lnTo>
                    <a:pt x="725" y="438"/>
                  </a:lnTo>
                  <a:lnTo>
                    <a:pt x="707" y="426"/>
                  </a:lnTo>
                  <a:lnTo>
                    <a:pt x="683" y="411"/>
                  </a:lnTo>
                  <a:lnTo>
                    <a:pt x="657" y="394"/>
                  </a:lnTo>
                  <a:lnTo>
                    <a:pt x="628" y="372"/>
                  </a:lnTo>
                  <a:lnTo>
                    <a:pt x="596" y="346"/>
                  </a:lnTo>
                  <a:lnTo>
                    <a:pt x="562" y="319"/>
                  </a:lnTo>
                  <a:lnTo>
                    <a:pt x="528" y="286"/>
                  </a:lnTo>
                  <a:lnTo>
                    <a:pt x="493" y="251"/>
                  </a:lnTo>
                  <a:lnTo>
                    <a:pt x="458" y="211"/>
                  </a:lnTo>
                  <a:lnTo>
                    <a:pt x="424" y="168"/>
                  </a:lnTo>
                  <a:lnTo>
                    <a:pt x="391" y="122"/>
                  </a:lnTo>
                  <a:lnTo>
                    <a:pt x="360" y="72"/>
                  </a:lnTo>
                  <a:lnTo>
                    <a:pt x="332" y="17"/>
                  </a:lnTo>
                  <a:lnTo>
                    <a:pt x="327" y="13"/>
                  </a:lnTo>
                  <a:lnTo>
                    <a:pt x="321" y="11"/>
                  </a:lnTo>
                  <a:lnTo>
                    <a:pt x="312" y="10"/>
                  </a:lnTo>
                  <a:lnTo>
                    <a:pt x="304" y="9"/>
                  </a:lnTo>
                  <a:lnTo>
                    <a:pt x="294" y="9"/>
                  </a:lnTo>
                  <a:lnTo>
                    <a:pt x="286" y="8"/>
                  </a:lnTo>
                  <a:lnTo>
                    <a:pt x="279" y="4"/>
                  </a:lnTo>
                  <a:lnTo>
                    <a:pt x="276" y="0"/>
                  </a:lnTo>
                  <a:lnTo>
                    <a:pt x="148" y="162"/>
                  </a:lnTo>
                  <a:lnTo>
                    <a:pt x="147" y="163"/>
                  </a:lnTo>
                  <a:lnTo>
                    <a:pt x="143" y="168"/>
                  </a:lnTo>
                  <a:lnTo>
                    <a:pt x="139" y="176"/>
                  </a:lnTo>
                  <a:lnTo>
                    <a:pt x="132" y="188"/>
                  </a:lnTo>
                  <a:lnTo>
                    <a:pt x="127" y="203"/>
                  </a:lnTo>
                  <a:lnTo>
                    <a:pt x="123" y="220"/>
                  </a:lnTo>
                  <a:lnTo>
                    <a:pt x="119" y="241"/>
                  </a:lnTo>
                  <a:lnTo>
                    <a:pt x="119" y="266"/>
                  </a:lnTo>
                  <a:lnTo>
                    <a:pt x="124" y="294"/>
                  </a:lnTo>
                  <a:lnTo>
                    <a:pt x="131" y="325"/>
                  </a:lnTo>
                  <a:lnTo>
                    <a:pt x="144" y="360"/>
                  </a:lnTo>
                  <a:lnTo>
                    <a:pt x="162" y="398"/>
                  </a:lnTo>
                  <a:lnTo>
                    <a:pt x="188" y="440"/>
                  </a:lnTo>
                  <a:lnTo>
                    <a:pt x="220" y="485"/>
                  </a:lnTo>
                  <a:lnTo>
                    <a:pt x="262" y="533"/>
                  </a:lnTo>
                  <a:lnTo>
                    <a:pt x="312" y="585"/>
                  </a:lnTo>
                  <a:lnTo>
                    <a:pt x="312" y="585"/>
                  </a:lnTo>
                  <a:lnTo>
                    <a:pt x="314" y="583"/>
                  </a:lnTo>
                  <a:lnTo>
                    <a:pt x="315" y="582"/>
                  </a:lnTo>
                  <a:lnTo>
                    <a:pt x="317" y="579"/>
                  </a:lnTo>
                  <a:lnTo>
                    <a:pt x="316" y="580"/>
                  </a:lnTo>
                  <a:lnTo>
                    <a:pt x="315" y="582"/>
                  </a:lnTo>
                  <a:lnTo>
                    <a:pt x="314" y="583"/>
                  </a:lnTo>
                  <a:lnTo>
                    <a:pt x="312" y="585"/>
                  </a:lnTo>
                  <a:lnTo>
                    <a:pt x="319" y="591"/>
                  </a:lnTo>
                  <a:lnTo>
                    <a:pt x="336" y="606"/>
                  </a:lnTo>
                  <a:lnTo>
                    <a:pt x="359" y="627"/>
                  </a:lnTo>
                  <a:lnTo>
                    <a:pt x="382" y="654"/>
                  </a:lnTo>
                  <a:lnTo>
                    <a:pt x="401" y="684"/>
                  </a:lnTo>
                  <a:lnTo>
                    <a:pt x="412" y="715"/>
                  </a:lnTo>
                  <a:lnTo>
                    <a:pt x="409" y="744"/>
                  </a:lnTo>
                  <a:lnTo>
                    <a:pt x="388" y="771"/>
                  </a:lnTo>
                  <a:lnTo>
                    <a:pt x="370" y="782"/>
                  </a:lnTo>
                  <a:lnTo>
                    <a:pt x="354" y="790"/>
                  </a:lnTo>
                  <a:lnTo>
                    <a:pt x="337" y="797"/>
                  </a:lnTo>
                  <a:lnTo>
                    <a:pt x="320" y="801"/>
                  </a:lnTo>
                  <a:lnTo>
                    <a:pt x="303" y="804"/>
                  </a:lnTo>
                  <a:lnTo>
                    <a:pt x="285" y="807"/>
                  </a:lnTo>
                  <a:lnTo>
                    <a:pt x="264" y="812"/>
                  </a:lnTo>
                  <a:lnTo>
                    <a:pt x="244" y="816"/>
                  </a:lnTo>
                  <a:lnTo>
                    <a:pt x="221" y="822"/>
                  </a:lnTo>
                  <a:lnTo>
                    <a:pt x="197" y="832"/>
                  </a:lnTo>
                  <a:lnTo>
                    <a:pt x="171" y="844"/>
                  </a:lnTo>
                  <a:lnTo>
                    <a:pt x="142" y="860"/>
                  </a:lnTo>
                  <a:lnTo>
                    <a:pt x="111" y="879"/>
                  </a:lnTo>
                  <a:lnTo>
                    <a:pt x="78" y="905"/>
                  </a:lnTo>
                  <a:lnTo>
                    <a:pt x="40" y="935"/>
                  </a:lnTo>
                  <a:lnTo>
                    <a:pt x="0" y="972"/>
                  </a:lnTo>
                  <a:lnTo>
                    <a:pt x="5" y="971"/>
                  </a:lnTo>
                  <a:lnTo>
                    <a:pt x="17" y="967"/>
                  </a:lnTo>
                  <a:lnTo>
                    <a:pt x="35" y="962"/>
                  </a:lnTo>
                  <a:lnTo>
                    <a:pt x="58" y="955"/>
                  </a:lnTo>
                  <a:lnTo>
                    <a:pt x="87" y="949"/>
                  </a:lnTo>
                  <a:lnTo>
                    <a:pt x="122" y="943"/>
                  </a:lnTo>
                  <a:lnTo>
                    <a:pt x="158" y="938"/>
                  </a:lnTo>
                  <a:lnTo>
                    <a:pt x="197" y="936"/>
                  </a:lnTo>
                  <a:lnTo>
                    <a:pt x="237" y="936"/>
                  </a:lnTo>
                  <a:lnTo>
                    <a:pt x="279" y="940"/>
                  </a:lnTo>
                  <a:lnTo>
                    <a:pt x="321" y="948"/>
                  </a:lnTo>
                  <a:lnTo>
                    <a:pt x="362" y="961"/>
                  </a:lnTo>
                  <a:lnTo>
                    <a:pt x="400" y="979"/>
                  </a:lnTo>
                  <a:lnTo>
                    <a:pt x="437" y="1005"/>
                  </a:lnTo>
                  <a:lnTo>
                    <a:pt x="470" y="1037"/>
                  </a:lnTo>
                  <a:lnTo>
                    <a:pt x="499" y="1076"/>
                  </a:lnTo>
                  <a:lnTo>
                    <a:pt x="502" y="1075"/>
                  </a:lnTo>
                  <a:lnTo>
                    <a:pt x="510" y="1073"/>
                  </a:lnTo>
                  <a:lnTo>
                    <a:pt x="523" y="1069"/>
                  </a:lnTo>
                  <a:lnTo>
                    <a:pt x="540" y="1065"/>
                  </a:lnTo>
                  <a:lnTo>
                    <a:pt x="561" y="1059"/>
                  </a:lnTo>
                  <a:lnTo>
                    <a:pt x="586" y="1054"/>
                  </a:lnTo>
                  <a:lnTo>
                    <a:pt x="615" y="1048"/>
                  </a:lnTo>
                  <a:lnTo>
                    <a:pt x="646" y="1044"/>
                  </a:lnTo>
                  <a:lnTo>
                    <a:pt x="680" y="1040"/>
                  </a:lnTo>
                  <a:lnTo>
                    <a:pt x="717" y="1037"/>
                  </a:lnTo>
                  <a:lnTo>
                    <a:pt x="754" y="1036"/>
                  </a:lnTo>
                  <a:lnTo>
                    <a:pt x="794" y="1036"/>
                  </a:lnTo>
                  <a:lnTo>
                    <a:pt x="835" y="1038"/>
                  </a:lnTo>
                  <a:lnTo>
                    <a:pt x="876" y="1043"/>
                  </a:lnTo>
                  <a:lnTo>
                    <a:pt x="918" y="1051"/>
                  </a:lnTo>
                  <a:lnTo>
                    <a:pt x="960" y="1061"/>
                  </a:lnTo>
                  <a:lnTo>
                    <a:pt x="963" y="1062"/>
                  </a:lnTo>
                  <a:lnTo>
                    <a:pt x="974" y="1066"/>
                  </a:lnTo>
                  <a:lnTo>
                    <a:pt x="991" y="1071"/>
                  </a:lnTo>
                  <a:lnTo>
                    <a:pt x="1013" y="1079"/>
                  </a:lnTo>
                  <a:lnTo>
                    <a:pt x="1038" y="1088"/>
                  </a:lnTo>
                  <a:lnTo>
                    <a:pt x="1068" y="1099"/>
                  </a:lnTo>
                  <a:lnTo>
                    <a:pt x="1100" y="1112"/>
                  </a:lnTo>
                  <a:lnTo>
                    <a:pt x="1135" y="1126"/>
                  </a:lnTo>
                  <a:lnTo>
                    <a:pt x="1170" y="1142"/>
                  </a:lnTo>
                  <a:lnTo>
                    <a:pt x="1206" y="1159"/>
                  </a:lnTo>
                  <a:lnTo>
                    <a:pt x="1240" y="1177"/>
                  </a:lnTo>
                  <a:lnTo>
                    <a:pt x="1273" y="1197"/>
                  </a:lnTo>
                  <a:lnTo>
                    <a:pt x="1304" y="1218"/>
                  </a:lnTo>
                  <a:lnTo>
                    <a:pt x="1332" y="1239"/>
                  </a:lnTo>
                  <a:lnTo>
                    <a:pt x="1357" y="1262"/>
                  </a:lnTo>
                  <a:lnTo>
                    <a:pt x="1376" y="1285"/>
                  </a:lnTo>
                  <a:lnTo>
                    <a:pt x="1374" y="1276"/>
                  </a:lnTo>
                  <a:lnTo>
                    <a:pt x="1366" y="1250"/>
                  </a:lnTo>
                  <a:lnTo>
                    <a:pt x="1356" y="1209"/>
                  </a:lnTo>
                  <a:lnTo>
                    <a:pt x="1340" y="1157"/>
                  </a:lnTo>
                  <a:lnTo>
                    <a:pt x="1318" y="1095"/>
                  </a:lnTo>
                  <a:lnTo>
                    <a:pt x="1292" y="1026"/>
                  </a:lnTo>
                  <a:lnTo>
                    <a:pt x="1261" y="951"/>
                  </a:lnTo>
                  <a:lnTo>
                    <a:pt x="1226" y="874"/>
                  </a:lnTo>
                  <a:lnTo>
                    <a:pt x="1185" y="797"/>
                  </a:lnTo>
                  <a:lnTo>
                    <a:pt x="1139" y="722"/>
                  </a:lnTo>
                  <a:lnTo>
                    <a:pt x="1088" y="652"/>
                  </a:lnTo>
                  <a:lnTo>
                    <a:pt x="1032" y="588"/>
                  </a:lnTo>
                  <a:lnTo>
                    <a:pt x="970" y="534"/>
                  </a:lnTo>
                  <a:lnTo>
                    <a:pt x="902" y="491"/>
                  </a:lnTo>
                  <a:lnTo>
                    <a:pt x="830" y="463"/>
                  </a:lnTo>
                  <a:lnTo>
                    <a:pt x="752" y="451"/>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96" name=""/>
            <p:cNvSpPr/>
            <p:nvPr/>
          </p:nvSpPr>
          <p:spPr>
            <a:xfrm>
              <a:off x="6442200" y="3450960"/>
              <a:ext cx="830160" cy="862200"/>
            </a:xfrm>
            <a:custGeom>
              <a:avLst/>
              <a:gdLst/>
              <a:ahLst/>
              <a:rect l="l" t="t" r="r" b="b"/>
              <a:pathLst>
                <a:path w="523" h="543">
                  <a:moveTo>
                    <a:pt x="500" y="164"/>
                  </a:moveTo>
                  <a:lnTo>
                    <a:pt x="480" y="128"/>
                  </a:lnTo>
                  <a:lnTo>
                    <a:pt x="456" y="96"/>
                  </a:lnTo>
                  <a:lnTo>
                    <a:pt x="428" y="67"/>
                  </a:lnTo>
                  <a:lnTo>
                    <a:pt x="397" y="44"/>
                  </a:lnTo>
                  <a:lnTo>
                    <a:pt x="364" y="25"/>
                  </a:lnTo>
                  <a:lnTo>
                    <a:pt x="329" y="12"/>
                  </a:lnTo>
                  <a:lnTo>
                    <a:pt x="292" y="3"/>
                  </a:lnTo>
                  <a:lnTo>
                    <a:pt x="255" y="0"/>
                  </a:lnTo>
                  <a:lnTo>
                    <a:pt x="218" y="4"/>
                  </a:lnTo>
                  <a:lnTo>
                    <a:pt x="183" y="15"/>
                  </a:lnTo>
                  <a:lnTo>
                    <a:pt x="148" y="33"/>
                  </a:lnTo>
                  <a:lnTo>
                    <a:pt x="115" y="58"/>
                  </a:lnTo>
                  <a:lnTo>
                    <a:pt x="85" y="91"/>
                  </a:lnTo>
                  <a:lnTo>
                    <a:pt x="60" y="133"/>
                  </a:lnTo>
                  <a:lnTo>
                    <a:pt x="37" y="183"/>
                  </a:lnTo>
                  <a:lnTo>
                    <a:pt x="19" y="242"/>
                  </a:lnTo>
                  <a:lnTo>
                    <a:pt x="15" y="254"/>
                  </a:lnTo>
                  <a:lnTo>
                    <a:pt x="9" y="268"/>
                  </a:lnTo>
                  <a:lnTo>
                    <a:pt x="4" y="282"/>
                  </a:lnTo>
                  <a:lnTo>
                    <a:pt x="0" y="292"/>
                  </a:lnTo>
                  <a:lnTo>
                    <a:pt x="7" y="306"/>
                  </a:lnTo>
                  <a:lnTo>
                    <a:pt x="23" y="255"/>
                  </a:lnTo>
                  <a:lnTo>
                    <a:pt x="41" y="208"/>
                  </a:lnTo>
                  <a:lnTo>
                    <a:pt x="64" y="166"/>
                  </a:lnTo>
                  <a:lnTo>
                    <a:pt x="89" y="130"/>
                  </a:lnTo>
                  <a:lnTo>
                    <a:pt x="115" y="100"/>
                  </a:lnTo>
                  <a:lnTo>
                    <a:pt x="144" y="74"/>
                  </a:lnTo>
                  <a:lnTo>
                    <a:pt x="174" y="55"/>
                  </a:lnTo>
                  <a:lnTo>
                    <a:pt x="206" y="41"/>
                  </a:lnTo>
                  <a:lnTo>
                    <a:pt x="239" y="32"/>
                  </a:lnTo>
                  <a:lnTo>
                    <a:pt x="272" y="30"/>
                  </a:lnTo>
                  <a:lnTo>
                    <a:pt x="305" y="33"/>
                  </a:lnTo>
                  <a:lnTo>
                    <a:pt x="337" y="42"/>
                  </a:lnTo>
                  <a:lnTo>
                    <a:pt x="371" y="58"/>
                  </a:lnTo>
                  <a:lnTo>
                    <a:pt x="402" y="79"/>
                  </a:lnTo>
                  <a:lnTo>
                    <a:pt x="432" y="107"/>
                  </a:lnTo>
                  <a:lnTo>
                    <a:pt x="461" y="141"/>
                  </a:lnTo>
                  <a:lnTo>
                    <a:pt x="483" y="178"/>
                  </a:lnTo>
                  <a:lnTo>
                    <a:pt x="498" y="214"/>
                  </a:lnTo>
                  <a:lnTo>
                    <a:pt x="505" y="250"/>
                  </a:lnTo>
                  <a:lnTo>
                    <a:pt x="506" y="284"/>
                  </a:lnTo>
                  <a:lnTo>
                    <a:pt x="500" y="318"/>
                  </a:lnTo>
                  <a:lnTo>
                    <a:pt x="490" y="350"/>
                  </a:lnTo>
                  <a:lnTo>
                    <a:pt x="475" y="380"/>
                  </a:lnTo>
                  <a:lnTo>
                    <a:pt x="457" y="408"/>
                  </a:lnTo>
                  <a:lnTo>
                    <a:pt x="437" y="434"/>
                  </a:lnTo>
                  <a:lnTo>
                    <a:pt x="414" y="457"/>
                  </a:lnTo>
                  <a:lnTo>
                    <a:pt x="391" y="476"/>
                  </a:lnTo>
                  <a:lnTo>
                    <a:pt x="367" y="491"/>
                  </a:lnTo>
                  <a:lnTo>
                    <a:pt x="344" y="503"/>
                  </a:lnTo>
                  <a:lnTo>
                    <a:pt x="321" y="510"/>
                  </a:lnTo>
                  <a:lnTo>
                    <a:pt x="302" y="513"/>
                  </a:lnTo>
                  <a:lnTo>
                    <a:pt x="285" y="511"/>
                  </a:lnTo>
                  <a:lnTo>
                    <a:pt x="286" y="512"/>
                  </a:lnTo>
                  <a:lnTo>
                    <a:pt x="291" y="514"/>
                  </a:lnTo>
                  <a:lnTo>
                    <a:pt x="299" y="518"/>
                  </a:lnTo>
                  <a:lnTo>
                    <a:pt x="308" y="522"/>
                  </a:lnTo>
                  <a:lnTo>
                    <a:pt x="319" y="527"/>
                  </a:lnTo>
                  <a:lnTo>
                    <a:pt x="333" y="533"/>
                  </a:lnTo>
                  <a:lnTo>
                    <a:pt x="347" y="538"/>
                  </a:lnTo>
                  <a:lnTo>
                    <a:pt x="363" y="543"/>
                  </a:lnTo>
                  <a:lnTo>
                    <a:pt x="388" y="532"/>
                  </a:lnTo>
                  <a:lnTo>
                    <a:pt x="411" y="517"/>
                  </a:lnTo>
                  <a:lnTo>
                    <a:pt x="433" y="499"/>
                  </a:lnTo>
                  <a:lnTo>
                    <a:pt x="451" y="479"/>
                  </a:lnTo>
                  <a:lnTo>
                    <a:pt x="468" y="457"/>
                  </a:lnTo>
                  <a:lnTo>
                    <a:pt x="483" y="432"/>
                  </a:lnTo>
                  <a:lnTo>
                    <a:pt x="495" y="406"/>
                  </a:lnTo>
                  <a:lnTo>
                    <a:pt x="506" y="379"/>
                  </a:lnTo>
                  <a:lnTo>
                    <a:pt x="513" y="353"/>
                  </a:lnTo>
                  <a:lnTo>
                    <a:pt x="520" y="324"/>
                  </a:lnTo>
                  <a:lnTo>
                    <a:pt x="522" y="296"/>
                  </a:lnTo>
                  <a:lnTo>
                    <a:pt x="523" y="268"/>
                  </a:lnTo>
                  <a:lnTo>
                    <a:pt x="521" y="240"/>
                  </a:lnTo>
                  <a:lnTo>
                    <a:pt x="516" y="213"/>
                  </a:lnTo>
                  <a:lnTo>
                    <a:pt x="510" y="187"/>
                  </a:lnTo>
                  <a:lnTo>
                    <a:pt x="500" y="16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97" name=""/>
            <p:cNvSpPr/>
            <p:nvPr/>
          </p:nvSpPr>
          <p:spPr>
            <a:xfrm>
              <a:off x="6757920" y="3927240"/>
              <a:ext cx="254160" cy="334800"/>
            </a:xfrm>
            <a:custGeom>
              <a:avLst/>
              <a:gdLst/>
              <a:ahLst/>
              <a:rect l="l" t="t" r="r" b="b"/>
              <a:pathLst>
                <a:path w="160" h="211">
                  <a:moveTo>
                    <a:pt x="81" y="211"/>
                  </a:moveTo>
                  <a:lnTo>
                    <a:pt x="85" y="210"/>
                  </a:lnTo>
                  <a:lnTo>
                    <a:pt x="92" y="208"/>
                  </a:lnTo>
                  <a:lnTo>
                    <a:pt x="103" y="206"/>
                  </a:lnTo>
                  <a:lnTo>
                    <a:pt x="116" y="203"/>
                  </a:lnTo>
                  <a:lnTo>
                    <a:pt x="130" y="200"/>
                  </a:lnTo>
                  <a:lnTo>
                    <a:pt x="143" y="199"/>
                  </a:lnTo>
                  <a:lnTo>
                    <a:pt x="152" y="199"/>
                  </a:lnTo>
                  <a:lnTo>
                    <a:pt x="160" y="203"/>
                  </a:lnTo>
                  <a:lnTo>
                    <a:pt x="158" y="200"/>
                  </a:lnTo>
                  <a:lnTo>
                    <a:pt x="152" y="197"/>
                  </a:lnTo>
                  <a:lnTo>
                    <a:pt x="145" y="191"/>
                  </a:lnTo>
                  <a:lnTo>
                    <a:pt x="135" y="184"/>
                  </a:lnTo>
                  <a:lnTo>
                    <a:pt x="125" y="178"/>
                  </a:lnTo>
                  <a:lnTo>
                    <a:pt x="115" y="172"/>
                  </a:lnTo>
                  <a:lnTo>
                    <a:pt x="105" y="168"/>
                  </a:lnTo>
                  <a:lnTo>
                    <a:pt x="98" y="167"/>
                  </a:lnTo>
                  <a:lnTo>
                    <a:pt x="100" y="165"/>
                  </a:lnTo>
                  <a:lnTo>
                    <a:pt x="105" y="160"/>
                  </a:lnTo>
                  <a:lnTo>
                    <a:pt x="113" y="151"/>
                  </a:lnTo>
                  <a:lnTo>
                    <a:pt x="122" y="143"/>
                  </a:lnTo>
                  <a:lnTo>
                    <a:pt x="133" y="133"/>
                  </a:lnTo>
                  <a:lnTo>
                    <a:pt x="143" y="125"/>
                  </a:lnTo>
                  <a:lnTo>
                    <a:pt x="152" y="120"/>
                  </a:lnTo>
                  <a:lnTo>
                    <a:pt x="160" y="118"/>
                  </a:lnTo>
                  <a:lnTo>
                    <a:pt x="157" y="118"/>
                  </a:lnTo>
                  <a:lnTo>
                    <a:pt x="148" y="119"/>
                  </a:lnTo>
                  <a:lnTo>
                    <a:pt x="135" y="120"/>
                  </a:lnTo>
                  <a:lnTo>
                    <a:pt x="120" y="123"/>
                  </a:lnTo>
                  <a:lnTo>
                    <a:pt x="105" y="126"/>
                  </a:lnTo>
                  <a:lnTo>
                    <a:pt x="90" y="130"/>
                  </a:lnTo>
                  <a:lnTo>
                    <a:pt x="78" y="135"/>
                  </a:lnTo>
                  <a:lnTo>
                    <a:pt x="70" y="141"/>
                  </a:lnTo>
                  <a:lnTo>
                    <a:pt x="72" y="137"/>
                  </a:lnTo>
                  <a:lnTo>
                    <a:pt x="78" y="126"/>
                  </a:lnTo>
                  <a:lnTo>
                    <a:pt x="87" y="113"/>
                  </a:lnTo>
                  <a:lnTo>
                    <a:pt x="99" y="94"/>
                  </a:lnTo>
                  <a:lnTo>
                    <a:pt x="110" y="77"/>
                  </a:lnTo>
                  <a:lnTo>
                    <a:pt x="122" y="62"/>
                  </a:lnTo>
                  <a:lnTo>
                    <a:pt x="133" y="50"/>
                  </a:lnTo>
                  <a:lnTo>
                    <a:pt x="143" y="45"/>
                  </a:lnTo>
                  <a:lnTo>
                    <a:pt x="139" y="46"/>
                  </a:lnTo>
                  <a:lnTo>
                    <a:pt x="130" y="50"/>
                  </a:lnTo>
                  <a:lnTo>
                    <a:pt x="117" y="57"/>
                  </a:lnTo>
                  <a:lnTo>
                    <a:pt x="102" y="64"/>
                  </a:lnTo>
                  <a:lnTo>
                    <a:pt x="86" y="73"/>
                  </a:lnTo>
                  <a:lnTo>
                    <a:pt x="72" y="83"/>
                  </a:lnTo>
                  <a:lnTo>
                    <a:pt x="61" y="91"/>
                  </a:lnTo>
                  <a:lnTo>
                    <a:pt x="55" y="99"/>
                  </a:lnTo>
                  <a:lnTo>
                    <a:pt x="58" y="88"/>
                  </a:lnTo>
                  <a:lnTo>
                    <a:pt x="65" y="64"/>
                  </a:lnTo>
                  <a:lnTo>
                    <a:pt x="75" y="40"/>
                  </a:lnTo>
                  <a:lnTo>
                    <a:pt x="85" y="28"/>
                  </a:lnTo>
                  <a:lnTo>
                    <a:pt x="83" y="29"/>
                  </a:lnTo>
                  <a:lnTo>
                    <a:pt x="77" y="31"/>
                  </a:lnTo>
                  <a:lnTo>
                    <a:pt x="70" y="35"/>
                  </a:lnTo>
                  <a:lnTo>
                    <a:pt x="61" y="41"/>
                  </a:lnTo>
                  <a:lnTo>
                    <a:pt x="51" y="48"/>
                  </a:lnTo>
                  <a:lnTo>
                    <a:pt x="43" y="56"/>
                  </a:lnTo>
                  <a:lnTo>
                    <a:pt x="36" y="64"/>
                  </a:lnTo>
                  <a:lnTo>
                    <a:pt x="33" y="73"/>
                  </a:lnTo>
                  <a:lnTo>
                    <a:pt x="29" y="63"/>
                  </a:lnTo>
                  <a:lnTo>
                    <a:pt x="21" y="41"/>
                  </a:lnTo>
                  <a:lnTo>
                    <a:pt x="15" y="17"/>
                  </a:lnTo>
                  <a:lnTo>
                    <a:pt x="16" y="0"/>
                  </a:lnTo>
                  <a:lnTo>
                    <a:pt x="15" y="2"/>
                  </a:lnTo>
                  <a:lnTo>
                    <a:pt x="12" y="6"/>
                  </a:lnTo>
                  <a:lnTo>
                    <a:pt x="7" y="15"/>
                  </a:lnTo>
                  <a:lnTo>
                    <a:pt x="3" y="27"/>
                  </a:lnTo>
                  <a:lnTo>
                    <a:pt x="0" y="42"/>
                  </a:lnTo>
                  <a:lnTo>
                    <a:pt x="0" y="60"/>
                  </a:lnTo>
                  <a:lnTo>
                    <a:pt x="2" y="80"/>
                  </a:lnTo>
                  <a:lnTo>
                    <a:pt x="10" y="104"/>
                  </a:lnTo>
                  <a:lnTo>
                    <a:pt x="19" y="124"/>
                  </a:lnTo>
                  <a:lnTo>
                    <a:pt x="30" y="144"/>
                  </a:lnTo>
                  <a:lnTo>
                    <a:pt x="42" y="162"/>
                  </a:lnTo>
                  <a:lnTo>
                    <a:pt x="54" y="178"/>
                  </a:lnTo>
                  <a:lnTo>
                    <a:pt x="64" y="192"/>
                  </a:lnTo>
                  <a:lnTo>
                    <a:pt x="73" y="202"/>
                  </a:lnTo>
                  <a:lnTo>
                    <a:pt x="79" y="209"/>
                  </a:lnTo>
                  <a:lnTo>
                    <a:pt x="81" y="211"/>
                  </a:lnTo>
                  <a:close/>
                </a:path>
              </a:pathLst>
            </a:custGeom>
            <a:solidFill>
              <a:srgbClr val="e27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798" name=""/>
            <p:cNvSpPr/>
            <p:nvPr/>
          </p:nvSpPr>
          <p:spPr>
            <a:xfrm>
              <a:off x="6870600" y="4232160"/>
              <a:ext cx="141480" cy="29880"/>
            </a:xfrm>
            <a:custGeom>
              <a:avLst/>
              <a:gdLst/>
              <a:ahLst/>
              <a:rect l="l" t="t" r="r" b="b"/>
              <a:pathLst>
                <a:path w="89" h="19">
                  <a:moveTo>
                    <a:pt x="10" y="19"/>
                  </a:moveTo>
                  <a:lnTo>
                    <a:pt x="10" y="19"/>
                  </a:lnTo>
                  <a:lnTo>
                    <a:pt x="9" y="19"/>
                  </a:lnTo>
                  <a:lnTo>
                    <a:pt x="9" y="19"/>
                  </a:lnTo>
                  <a:lnTo>
                    <a:pt x="8" y="18"/>
                  </a:lnTo>
                  <a:lnTo>
                    <a:pt x="0" y="10"/>
                  </a:lnTo>
                  <a:lnTo>
                    <a:pt x="2" y="8"/>
                  </a:lnTo>
                  <a:lnTo>
                    <a:pt x="8" y="6"/>
                  </a:lnTo>
                  <a:lnTo>
                    <a:pt x="17" y="4"/>
                  </a:lnTo>
                  <a:lnTo>
                    <a:pt x="29" y="2"/>
                  </a:lnTo>
                  <a:lnTo>
                    <a:pt x="42" y="0"/>
                  </a:lnTo>
                  <a:lnTo>
                    <a:pt x="57" y="0"/>
                  </a:lnTo>
                  <a:lnTo>
                    <a:pt x="72" y="2"/>
                  </a:lnTo>
                  <a:lnTo>
                    <a:pt x="86" y="7"/>
                  </a:lnTo>
                  <a:lnTo>
                    <a:pt x="87" y="8"/>
                  </a:lnTo>
                  <a:lnTo>
                    <a:pt x="88" y="10"/>
                  </a:lnTo>
                  <a:lnTo>
                    <a:pt x="89" y="11"/>
                  </a:lnTo>
                  <a:lnTo>
                    <a:pt x="89" y="11"/>
                  </a:lnTo>
                  <a:lnTo>
                    <a:pt x="81" y="7"/>
                  </a:lnTo>
                  <a:lnTo>
                    <a:pt x="72" y="7"/>
                  </a:lnTo>
                  <a:lnTo>
                    <a:pt x="59" y="8"/>
                  </a:lnTo>
                  <a:lnTo>
                    <a:pt x="45" y="11"/>
                  </a:lnTo>
                  <a:lnTo>
                    <a:pt x="32" y="14"/>
                  </a:lnTo>
                  <a:lnTo>
                    <a:pt x="21" y="16"/>
                  </a:lnTo>
                  <a:lnTo>
                    <a:pt x="14" y="18"/>
                  </a:lnTo>
                  <a:lnTo>
                    <a:pt x="10" y="19"/>
                  </a:lnTo>
                  <a:close/>
                </a:path>
              </a:pathLst>
            </a:custGeom>
            <a:solidFill>
              <a:srgbClr val="af4f00"/>
            </a:solidFill>
            <a:ln w="0">
              <a:noFill/>
            </a:ln>
          </p:spPr>
          <p:style>
            <a:lnRef idx="0"/>
            <a:fillRef idx="0"/>
            <a:effectRef idx="0"/>
            <a:fontRef idx="minor"/>
          </p:style>
          <p:txBody>
            <a:bodyPr lIns="90000" rIns="90000" tIns="-16920" bIns="-16920" anchor="t">
              <a:noAutofit/>
            </a:bodyPr>
            <a:p>
              <a:endParaRPr b="0" lang="en-US" sz="2400" strike="noStrike" u="none">
                <a:solidFill>
                  <a:srgbClr val="ffffff"/>
                </a:solidFill>
                <a:effectLst/>
                <a:uFillTx/>
                <a:latin typeface="Times New Roman"/>
              </a:endParaRPr>
            </a:p>
          </p:txBody>
        </p:sp>
        <p:sp>
          <p:nvSpPr>
            <p:cNvPr id="1799" name=""/>
            <p:cNvSpPr/>
            <p:nvPr/>
          </p:nvSpPr>
          <p:spPr>
            <a:xfrm>
              <a:off x="5353200" y="4001760"/>
              <a:ext cx="1374480" cy="300240"/>
            </a:xfrm>
            <a:custGeom>
              <a:avLst/>
              <a:gdLst/>
              <a:ahLst/>
              <a:rect l="l" t="t" r="r" b="b"/>
              <a:pathLst>
                <a:path w="866" h="189">
                  <a:moveTo>
                    <a:pt x="0" y="40"/>
                  </a:moveTo>
                  <a:lnTo>
                    <a:pt x="2" y="46"/>
                  </a:lnTo>
                  <a:lnTo>
                    <a:pt x="20" y="46"/>
                  </a:lnTo>
                  <a:lnTo>
                    <a:pt x="38" y="48"/>
                  </a:lnTo>
                  <a:lnTo>
                    <a:pt x="57" y="52"/>
                  </a:lnTo>
                  <a:lnTo>
                    <a:pt x="77" y="56"/>
                  </a:lnTo>
                  <a:lnTo>
                    <a:pt x="97" y="62"/>
                  </a:lnTo>
                  <a:lnTo>
                    <a:pt x="117" y="69"/>
                  </a:lnTo>
                  <a:lnTo>
                    <a:pt x="139" y="77"/>
                  </a:lnTo>
                  <a:lnTo>
                    <a:pt x="160" y="86"/>
                  </a:lnTo>
                  <a:lnTo>
                    <a:pt x="183" y="94"/>
                  </a:lnTo>
                  <a:lnTo>
                    <a:pt x="205" y="104"/>
                  </a:lnTo>
                  <a:lnTo>
                    <a:pt x="229" y="115"/>
                  </a:lnTo>
                  <a:lnTo>
                    <a:pt x="252" y="125"/>
                  </a:lnTo>
                  <a:lnTo>
                    <a:pt x="277" y="134"/>
                  </a:lnTo>
                  <a:lnTo>
                    <a:pt x="302" y="144"/>
                  </a:lnTo>
                  <a:lnTo>
                    <a:pt x="327" y="152"/>
                  </a:lnTo>
                  <a:lnTo>
                    <a:pt x="353" y="161"/>
                  </a:lnTo>
                  <a:lnTo>
                    <a:pt x="380" y="168"/>
                  </a:lnTo>
                  <a:lnTo>
                    <a:pt x="408" y="175"/>
                  </a:lnTo>
                  <a:lnTo>
                    <a:pt x="436" y="180"/>
                  </a:lnTo>
                  <a:lnTo>
                    <a:pt x="465" y="185"/>
                  </a:lnTo>
                  <a:lnTo>
                    <a:pt x="495" y="188"/>
                  </a:lnTo>
                  <a:lnTo>
                    <a:pt x="525" y="189"/>
                  </a:lnTo>
                  <a:lnTo>
                    <a:pt x="556" y="188"/>
                  </a:lnTo>
                  <a:lnTo>
                    <a:pt x="587" y="185"/>
                  </a:lnTo>
                  <a:lnTo>
                    <a:pt x="619" y="179"/>
                  </a:lnTo>
                  <a:lnTo>
                    <a:pt x="652" y="172"/>
                  </a:lnTo>
                  <a:lnTo>
                    <a:pt x="686" y="162"/>
                  </a:lnTo>
                  <a:lnTo>
                    <a:pt x="720" y="149"/>
                  </a:lnTo>
                  <a:lnTo>
                    <a:pt x="755" y="133"/>
                  </a:lnTo>
                  <a:lnTo>
                    <a:pt x="792" y="115"/>
                  </a:lnTo>
                  <a:lnTo>
                    <a:pt x="828" y="93"/>
                  </a:lnTo>
                  <a:lnTo>
                    <a:pt x="866" y="68"/>
                  </a:lnTo>
                  <a:lnTo>
                    <a:pt x="860" y="60"/>
                  </a:lnTo>
                  <a:lnTo>
                    <a:pt x="856" y="55"/>
                  </a:lnTo>
                  <a:lnTo>
                    <a:pt x="854" y="51"/>
                  </a:lnTo>
                  <a:lnTo>
                    <a:pt x="853" y="49"/>
                  </a:lnTo>
                  <a:lnTo>
                    <a:pt x="822" y="70"/>
                  </a:lnTo>
                  <a:lnTo>
                    <a:pt x="792" y="88"/>
                  </a:lnTo>
                  <a:lnTo>
                    <a:pt x="762" y="104"/>
                  </a:lnTo>
                  <a:lnTo>
                    <a:pt x="733" y="118"/>
                  </a:lnTo>
                  <a:lnTo>
                    <a:pt x="705" y="130"/>
                  </a:lnTo>
                  <a:lnTo>
                    <a:pt x="677" y="140"/>
                  </a:lnTo>
                  <a:lnTo>
                    <a:pt x="649" y="148"/>
                  </a:lnTo>
                  <a:lnTo>
                    <a:pt x="622" y="155"/>
                  </a:lnTo>
                  <a:lnTo>
                    <a:pt x="595" y="159"/>
                  </a:lnTo>
                  <a:lnTo>
                    <a:pt x="569" y="162"/>
                  </a:lnTo>
                  <a:lnTo>
                    <a:pt x="543" y="163"/>
                  </a:lnTo>
                  <a:lnTo>
                    <a:pt x="517" y="164"/>
                  </a:lnTo>
                  <a:lnTo>
                    <a:pt x="493" y="163"/>
                  </a:lnTo>
                  <a:lnTo>
                    <a:pt x="468" y="160"/>
                  </a:lnTo>
                  <a:lnTo>
                    <a:pt x="443" y="157"/>
                  </a:lnTo>
                  <a:lnTo>
                    <a:pt x="419" y="152"/>
                  </a:lnTo>
                  <a:lnTo>
                    <a:pt x="395" y="147"/>
                  </a:lnTo>
                  <a:lnTo>
                    <a:pt x="370" y="141"/>
                  </a:lnTo>
                  <a:lnTo>
                    <a:pt x="347" y="133"/>
                  </a:lnTo>
                  <a:lnTo>
                    <a:pt x="323" y="125"/>
                  </a:lnTo>
                  <a:lnTo>
                    <a:pt x="300" y="116"/>
                  </a:lnTo>
                  <a:lnTo>
                    <a:pt x="276" y="106"/>
                  </a:lnTo>
                  <a:lnTo>
                    <a:pt x="252" y="97"/>
                  </a:lnTo>
                  <a:lnTo>
                    <a:pt x="230" y="87"/>
                  </a:lnTo>
                  <a:lnTo>
                    <a:pt x="206" y="76"/>
                  </a:lnTo>
                  <a:lnTo>
                    <a:pt x="183" y="66"/>
                  </a:lnTo>
                  <a:lnTo>
                    <a:pt x="159" y="55"/>
                  </a:lnTo>
                  <a:lnTo>
                    <a:pt x="136" y="43"/>
                  </a:lnTo>
                  <a:lnTo>
                    <a:pt x="112" y="32"/>
                  </a:lnTo>
                  <a:lnTo>
                    <a:pt x="88" y="22"/>
                  </a:lnTo>
                  <a:lnTo>
                    <a:pt x="64" y="11"/>
                  </a:lnTo>
                  <a:lnTo>
                    <a:pt x="40" y="0"/>
                  </a:lnTo>
                  <a:lnTo>
                    <a:pt x="0" y="4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00" name=""/>
            <p:cNvSpPr/>
            <p:nvPr/>
          </p:nvSpPr>
          <p:spPr>
            <a:xfrm>
              <a:off x="4905360" y="4144680"/>
              <a:ext cx="731880" cy="1376280"/>
            </a:xfrm>
            <a:custGeom>
              <a:avLst/>
              <a:gdLst/>
              <a:ahLst/>
              <a:rect l="l" t="t" r="r" b="b"/>
              <a:pathLst>
                <a:path w="461" h="867">
                  <a:moveTo>
                    <a:pt x="448" y="581"/>
                  </a:moveTo>
                  <a:lnTo>
                    <a:pt x="388" y="519"/>
                  </a:lnTo>
                  <a:lnTo>
                    <a:pt x="336" y="462"/>
                  </a:lnTo>
                  <a:lnTo>
                    <a:pt x="292" y="410"/>
                  </a:lnTo>
                  <a:lnTo>
                    <a:pt x="257" y="363"/>
                  </a:lnTo>
                  <a:lnTo>
                    <a:pt x="227" y="319"/>
                  </a:lnTo>
                  <a:lnTo>
                    <a:pt x="204" y="279"/>
                  </a:lnTo>
                  <a:lnTo>
                    <a:pt x="187" y="242"/>
                  </a:lnTo>
                  <a:lnTo>
                    <a:pt x="174" y="209"/>
                  </a:lnTo>
                  <a:lnTo>
                    <a:pt x="167" y="179"/>
                  </a:lnTo>
                  <a:lnTo>
                    <a:pt x="162" y="152"/>
                  </a:lnTo>
                  <a:lnTo>
                    <a:pt x="161" y="128"/>
                  </a:lnTo>
                  <a:lnTo>
                    <a:pt x="162" y="105"/>
                  </a:lnTo>
                  <a:lnTo>
                    <a:pt x="167" y="85"/>
                  </a:lnTo>
                  <a:lnTo>
                    <a:pt x="172" y="66"/>
                  </a:lnTo>
                  <a:lnTo>
                    <a:pt x="177" y="47"/>
                  </a:lnTo>
                  <a:lnTo>
                    <a:pt x="184" y="31"/>
                  </a:lnTo>
                  <a:lnTo>
                    <a:pt x="191" y="8"/>
                  </a:lnTo>
                  <a:lnTo>
                    <a:pt x="191" y="0"/>
                  </a:lnTo>
                  <a:lnTo>
                    <a:pt x="185" y="4"/>
                  </a:lnTo>
                  <a:lnTo>
                    <a:pt x="175" y="16"/>
                  </a:lnTo>
                  <a:lnTo>
                    <a:pt x="164" y="32"/>
                  </a:lnTo>
                  <a:lnTo>
                    <a:pt x="153" y="50"/>
                  </a:lnTo>
                  <a:lnTo>
                    <a:pt x="145" y="61"/>
                  </a:lnTo>
                  <a:lnTo>
                    <a:pt x="142" y="67"/>
                  </a:lnTo>
                  <a:lnTo>
                    <a:pt x="138" y="74"/>
                  </a:lnTo>
                  <a:lnTo>
                    <a:pt x="132" y="84"/>
                  </a:lnTo>
                  <a:lnTo>
                    <a:pt x="128" y="97"/>
                  </a:lnTo>
                  <a:lnTo>
                    <a:pt x="124" y="112"/>
                  </a:lnTo>
                  <a:lnTo>
                    <a:pt x="121" y="129"/>
                  </a:lnTo>
                  <a:lnTo>
                    <a:pt x="119" y="148"/>
                  </a:lnTo>
                  <a:lnTo>
                    <a:pt x="121" y="170"/>
                  </a:lnTo>
                  <a:lnTo>
                    <a:pt x="125" y="194"/>
                  </a:lnTo>
                  <a:lnTo>
                    <a:pt x="131" y="221"/>
                  </a:lnTo>
                  <a:lnTo>
                    <a:pt x="142" y="251"/>
                  </a:lnTo>
                  <a:lnTo>
                    <a:pt x="157" y="282"/>
                  </a:lnTo>
                  <a:lnTo>
                    <a:pt x="176" y="317"/>
                  </a:lnTo>
                  <a:lnTo>
                    <a:pt x="202" y="354"/>
                  </a:lnTo>
                  <a:lnTo>
                    <a:pt x="232" y="394"/>
                  </a:lnTo>
                  <a:lnTo>
                    <a:pt x="268" y="435"/>
                  </a:lnTo>
                  <a:lnTo>
                    <a:pt x="312" y="480"/>
                  </a:lnTo>
                  <a:lnTo>
                    <a:pt x="312" y="480"/>
                  </a:lnTo>
                  <a:lnTo>
                    <a:pt x="314" y="478"/>
                  </a:lnTo>
                  <a:lnTo>
                    <a:pt x="315" y="477"/>
                  </a:lnTo>
                  <a:lnTo>
                    <a:pt x="317" y="474"/>
                  </a:lnTo>
                  <a:lnTo>
                    <a:pt x="316" y="475"/>
                  </a:lnTo>
                  <a:lnTo>
                    <a:pt x="315" y="477"/>
                  </a:lnTo>
                  <a:lnTo>
                    <a:pt x="314" y="478"/>
                  </a:lnTo>
                  <a:lnTo>
                    <a:pt x="312" y="480"/>
                  </a:lnTo>
                  <a:lnTo>
                    <a:pt x="319" y="486"/>
                  </a:lnTo>
                  <a:lnTo>
                    <a:pt x="336" y="501"/>
                  </a:lnTo>
                  <a:lnTo>
                    <a:pt x="359" y="522"/>
                  </a:lnTo>
                  <a:lnTo>
                    <a:pt x="382" y="549"/>
                  </a:lnTo>
                  <a:lnTo>
                    <a:pt x="401" y="579"/>
                  </a:lnTo>
                  <a:lnTo>
                    <a:pt x="412" y="610"/>
                  </a:lnTo>
                  <a:lnTo>
                    <a:pt x="409" y="639"/>
                  </a:lnTo>
                  <a:lnTo>
                    <a:pt x="388" y="666"/>
                  </a:lnTo>
                  <a:lnTo>
                    <a:pt x="370" y="677"/>
                  </a:lnTo>
                  <a:lnTo>
                    <a:pt x="354" y="685"/>
                  </a:lnTo>
                  <a:lnTo>
                    <a:pt x="337" y="692"/>
                  </a:lnTo>
                  <a:lnTo>
                    <a:pt x="320" y="696"/>
                  </a:lnTo>
                  <a:lnTo>
                    <a:pt x="303" y="699"/>
                  </a:lnTo>
                  <a:lnTo>
                    <a:pt x="285" y="702"/>
                  </a:lnTo>
                  <a:lnTo>
                    <a:pt x="264" y="707"/>
                  </a:lnTo>
                  <a:lnTo>
                    <a:pt x="244" y="711"/>
                  </a:lnTo>
                  <a:lnTo>
                    <a:pt x="221" y="717"/>
                  </a:lnTo>
                  <a:lnTo>
                    <a:pt x="197" y="727"/>
                  </a:lnTo>
                  <a:lnTo>
                    <a:pt x="171" y="739"/>
                  </a:lnTo>
                  <a:lnTo>
                    <a:pt x="142" y="755"/>
                  </a:lnTo>
                  <a:lnTo>
                    <a:pt x="111" y="774"/>
                  </a:lnTo>
                  <a:lnTo>
                    <a:pt x="78" y="800"/>
                  </a:lnTo>
                  <a:lnTo>
                    <a:pt x="40" y="830"/>
                  </a:lnTo>
                  <a:lnTo>
                    <a:pt x="0" y="867"/>
                  </a:lnTo>
                  <a:lnTo>
                    <a:pt x="3" y="866"/>
                  </a:lnTo>
                  <a:lnTo>
                    <a:pt x="10" y="864"/>
                  </a:lnTo>
                  <a:lnTo>
                    <a:pt x="21" y="861"/>
                  </a:lnTo>
                  <a:lnTo>
                    <a:pt x="37" y="856"/>
                  </a:lnTo>
                  <a:lnTo>
                    <a:pt x="55" y="851"/>
                  </a:lnTo>
                  <a:lnTo>
                    <a:pt x="77" y="846"/>
                  </a:lnTo>
                  <a:lnTo>
                    <a:pt x="101" y="842"/>
                  </a:lnTo>
                  <a:lnTo>
                    <a:pt x="128" y="837"/>
                  </a:lnTo>
                  <a:lnTo>
                    <a:pt x="130" y="817"/>
                  </a:lnTo>
                  <a:lnTo>
                    <a:pt x="136" y="799"/>
                  </a:lnTo>
                  <a:lnTo>
                    <a:pt x="145" y="784"/>
                  </a:lnTo>
                  <a:lnTo>
                    <a:pt x="158" y="772"/>
                  </a:lnTo>
                  <a:lnTo>
                    <a:pt x="174" y="761"/>
                  </a:lnTo>
                  <a:lnTo>
                    <a:pt x="191" y="753"/>
                  </a:lnTo>
                  <a:lnTo>
                    <a:pt x="212" y="745"/>
                  </a:lnTo>
                  <a:lnTo>
                    <a:pt x="232" y="740"/>
                  </a:lnTo>
                  <a:lnTo>
                    <a:pt x="255" y="736"/>
                  </a:lnTo>
                  <a:lnTo>
                    <a:pt x="277" y="732"/>
                  </a:lnTo>
                  <a:lnTo>
                    <a:pt x="300" y="729"/>
                  </a:lnTo>
                  <a:lnTo>
                    <a:pt x="321" y="727"/>
                  </a:lnTo>
                  <a:lnTo>
                    <a:pt x="342" y="725"/>
                  </a:lnTo>
                  <a:lnTo>
                    <a:pt x="363" y="722"/>
                  </a:lnTo>
                  <a:lnTo>
                    <a:pt x="380" y="718"/>
                  </a:lnTo>
                  <a:lnTo>
                    <a:pt x="396" y="715"/>
                  </a:lnTo>
                  <a:lnTo>
                    <a:pt x="422" y="703"/>
                  </a:lnTo>
                  <a:lnTo>
                    <a:pt x="440" y="688"/>
                  </a:lnTo>
                  <a:lnTo>
                    <a:pt x="453" y="669"/>
                  </a:lnTo>
                  <a:lnTo>
                    <a:pt x="459" y="648"/>
                  </a:lnTo>
                  <a:lnTo>
                    <a:pt x="461" y="627"/>
                  </a:lnTo>
                  <a:lnTo>
                    <a:pt x="460" y="608"/>
                  </a:lnTo>
                  <a:lnTo>
                    <a:pt x="455" y="593"/>
                  </a:lnTo>
                  <a:lnTo>
                    <a:pt x="448" y="581"/>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01" name=""/>
            <p:cNvSpPr/>
            <p:nvPr/>
          </p:nvSpPr>
          <p:spPr>
            <a:xfrm>
              <a:off x="5140440" y="3935160"/>
              <a:ext cx="291960" cy="299880"/>
            </a:xfrm>
            <a:custGeom>
              <a:avLst/>
              <a:gdLst/>
              <a:ahLst/>
              <a:rect l="l" t="t" r="r" b="b"/>
              <a:pathLst>
                <a:path w="184" h="189">
                  <a:moveTo>
                    <a:pt x="101" y="0"/>
                  </a:moveTo>
                  <a:lnTo>
                    <a:pt x="184" y="42"/>
                  </a:lnTo>
                  <a:lnTo>
                    <a:pt x="0" y="189"/>
                  </a:lnTo>
                  <a:lnTo>
                    <a:pt x="38" y="11"/>
                  </a:lnTo>
                  <a:lnTo>
                    <a:pt x="101" y="0"/>
                  </a:lnTo>
                  <a:close/>
                </a:path>
              </a:pathLst>
            </a:custGeom>
            <a:solidFill>
              <a:srgbClr val="e27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02" name=""/>
            <p:cNvSpPr/>
            <p:nvPr/>
          </p:nvSpPr>
          <p:spPr>
            <a:xfrm>
              <a:off x="6697800" y="4055760"/>
              <a:ext cx="198360" cy="255600"/>
            </a:xfrm>
            <a:custGeom>
              <a:avLst/>
              <a:gdLst/>
              <a:ahLst/>
              <a:rect l="l" t="t" r="r" b="b"/>
              <a:pathLst>
                <a:path w="125" h="161">
                  <a:moveTo>
                    <a:pt x="0" y="25"/>
                  </a:moveTo>
                  <a:lnTo>
                    <a:pt x="33" y="0"/>
                  </a:lnTo>
                  <a:lnTo>
                    <a:pt x="125" y="139"/>
                  </a:lnTo>
                  <a:lnTo>
                    <a:pt x="87" y="161"/>
                  </a:lnTo>
                  <a:lnTo>
                    <a:pt x="0" y="25"/>
                  </a:lnTo>
                  <a:close/>
                </a:path>
              </a:pathLst>
            </a:custGeom>
            <a:solidFill>
              <a:srgbClr val="5b005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03" name=""/>
            <p:cNvSpPr/>
            <p:nvPr/>
          </p:nvSpPr>
          <p:spPr>
            <a:xfrm>
              <a:off x="6916680" y="4114440"/>
              <a:ext cx="95400" cy="73080"/>
            </a:xfrm>
            <a:custGeom>
              <a:avLst/>
              <a:gdLst/>
              <a:ahLst/>
              <a:rect l="l" t="t" r="r" b="b"/>
              <a:pathLst>
                <a:path w="60" h="46">
                  <a:moveTo>
                    <a:pt x="0" y="46"/>
                  </a:moveTo>
                  <a:lnTo>
                    <a:pt x="1" y="42"/>
                  </a:lnTo>
                  <a:lnTo>
                    <a:pt x="4" y="36"/>
                  </a:lnTo>
                  <a:lnTo>
                    <a:pt x="8" y="29"/>
                  </a:lnTo>
                  <a:lnTo>
                    <a:pt x="15" y="21"/>
                  </a:lnTo>
                  <a:lnTo>
                    <a:pt x="22" y="14"/>
                  </a:lnTo>
                  <a:lnTo>
                    <a:pt x="33" y="7"/>
                  </a:lnTo>
                  <a:lnTo>
                    <a:pt x="45" y="2"/>
                  </a:lnTo>
                  <a:lnTo>
                    <a:pt x="60" y="0"/>
                  </a:lnTo>
                  <a:lnTo>
                    <a:pt x="53" y="1"/>
                  </a:lnTo>
                  <a:lnTo>
                    <a:pt x="45" y="5"/>
                  </a:lnTo>
                  <a:lnTo>
                    <a:pt x="36" y="12"/>
                  </a:lnTo>
                  <a:lnTo>
                    <a:pt x="28" y="19"/>
                  </a:lnTo>
                  <a:lnTo>
                    <a:pt x="19" y="27"/>
                  </a:lnTo>
                  <a:lnTo>
                    <a:pt x="10" y="34"/>
                  </a:lnTo>
                  <a:lnTo>
                    <a:pt x="4" y="42"/>
                  </a:lnTo>
                  <a:lnTo>
                    <a:pt x="0" y="46"/>
                  </a:lnTo>
                  <a:close/>
                </a:path>
              </a:pathLst>
            </a:custGeom>
            <a:solidFill>
              <a:srgbClr val="af4f00"/>
            </a:solidFill>
            <a:ln w="0">
              <a:noFill/>
            </a:ln>
          </p:spPr>
          <p:style>
            <a:lnRef idx="0"/>
            <a:fillRef idx="0"/>
            <a:effectRef idx="0"/>
            <a:fontRef idx="minor"/>
          </p:style>
          <p:txBody>
            <a:bodyPr lIns="90000" rIns="90000" tIns="26280" bIns="26280" anchor="t">
              <a:noAutofit/>
            </a:bodyPr>
            <a:p>
              <a:endParaRPr b="0" lang="en-US" sz="2400" strike="noStrike" u="none">
                <a:solidFill>
                  <a:srgbClr val="ffffff"/>
                </a:solidFill>
                <a:effectLst/>
                <a:uFillTx/>
                <a:latin typeface="Times New Roman"/>
              </a:endParaRPr>
            </a:p>
          </p:txBody>
        </p:sp>
        <p:sp>
          <p:nvSpPr>
            <p:cNvPr id="1804" name=""/>
            <p:cNvSpPr/>
            <p:nvPr/>
          </p:nvSpPr>
          <p:spPr>
            <a:xfrm>
              <a:off x="6777000" y="3927240"/>
              <a:ext cx="31680" cy="112680"/>
            </a:xfrm>
            <a:custGeom>
              <a:avLst/>
              <a:gdLst/>
              <a:ahLst/>
              <a:rect l="l" t="t" r="r" b="b"/>
              <a:pathLst>
                <a:path w="20" h="71">
                  <a:moveTo>
                    <a:pt x="20" y="71"/>
                  </a:moveTo>
                  <a:lnTo>
                    <a:pt x="20" y="71"/>
                  </a:lnTo>
                  <a:lnTo>
                    <a:pt x="19" y="70"/>
                  </a:lnTo>
                  <a:lnTo>
                    <a:pt x="16" y="65"/>
                  </a:lnTo>
                  <a:lnTo>
                    <a:pt x="10" y="59"/>
                  </a:lnTo>
                  <a:lnTo>
                    <a:pt x="6" y="51"/>
                  </a:lnTo>
                  <a:lnTo>
                    <a:pt x="2" y="41"/>
                  </a:lnTo>
                  <a:lnTo>
                    <a:pt x="0" y="29"/>
                  </a:lnTo>
                  <a:lnTo>
                    <a:pt x="0" y="15"/>
                  </a:lnTo>
                  <a:lnTo>
                    <a:pt x="4" y="0"/>
                  </a:lnTo>
                  <a:lnTo>
                    <a:pt x="4" y="15"/>
                  </a:lnTo>
                  <a:lnTo>
                    <a:pt x="8" y="35"/>
                  </a:lnTo>
                  <a:lnTo>
                    <a:pt x="15" y="57"/>
                  </a:lnTo>
                  <a:lnTo>
                    <a:pt x="20" y="71"/>
                  </a:lnTo>
                  <a:close/>
                </a:path>
              </a:pathLst>
            </a:custGeom>
            <a:solidFill>
              <a:srgbClr val="af4f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05" name=""/>
            <p:cNvSpPr/>
            <p:nvPr/>
          </p:nvSpPr>
          <p:spPr>
            <a:xfrm>
              <a:off x="8228160" y="4377960"/>
              <a:ext cx="396720" cy="360360"/>
            </a:xfrm>
            <a:custGeom>
              <a:avLst/>
              <a:gdLst/>
              <a:ahLst/>
              <a:rect l="l" t="t" r="r" b="b"/>
              <a:pathLst>
                <a:path w="250" h="227">
                  <a:moveTo>
                    <a:pt x="78" y="4"/>
                  </a:moveTo>
                  <a:lnTo>
                    <a:pt x="70" y="0"/>
                  </a:lnTo>
                  <a:lnTo>
                    <a:pt x="63" y="0"/>
                  </a:lnTo>
                  <a:lnTo>
                    <a:pt x="54" y="2"/>
                  </a:lnTo>
                  <a:lnTo>
                    <a:pt x="47" y="8"/>
                  </a:lnTo>
                  <a:lnTo>
                    <a:pt x="5" y="61"/>
                  </a:lnTo>
                  <a:lnTo>
                    <a:pt x="0" y="69"/>
                  </a:lnTo>
                  <a:lnTo>
                    <a:pt x="0" y="76"/>
                  </a:lnTo>
                  <a:lnTo>
                    <a:pt x="2" y="84"/>
                  </a:lnTo>
                  <a:lnTo>
                    <a:pt x="8" y="90"/>
                  </a:lnTo>
                  <a:lnTo>
                    <a:pt x="15" y="93"/>
                  </a:lnTo>
                  <a:lnTo>
                    <a:pt x="23" y="94"/>
                  </a:lnTo>
                  <a:lnTo>
                    <a:pt x="30" y="91"/>
                  </a:lnTo>
                  <a:lnTo>
                    <a:pt x="37" y="86"/>
                  </a:lnTo>
                  <a:lnTo>
                    <a:pt x="52" y="69"/>
                  </a:lnTo>
                  <a:lnTo>
                    <a:pt x="58" y="63"/>
                  </a:lnTo>
                  <a:lnTo>
                    <a:pt x="67" y="60"/>
                  </a:lnTo>
                  <a:lnTo>
                    <a:pt x="74" y="61"/>
                  </a:lnTo>
                  <a:lnTo>
                    <a:pt x="82" y="65"/>
                  </a:lnTo>
                  <a:lnTo>
                    <a:pt x="188" y="149"/>
                  </a:lnTo>
                  <a:lnTo>
                    <a:pt x="193" y="155"/>
                  </a:lnTo>
                  <a:lnTo>
                    <a:pt x="197" y="163"/>
                  </a:lnTo>
                  <a:lnTo>
                    <a:pt x="195" y="172"/>
                  </a:lnTo>
                  <a:lnTo>
                    <a:pt x="191" y="179"/>
                  </a:lnTo>
                  <a:lnTo>
                    <a:pt x="176" y="197"/>
                  </a:lnTo>
                  <a:lnTo>
                    <a:pt x="172" y="205"/>
                  </a:lnTo>
                  <a:lnTo>
                    <a:pt x="171" y="212"/>
                  </a:lnTo>
                  <a:lnTo>
                    <a:pt x="172" y="220"/>
                  </a:lnTo>
                  <a:lnTo>
                    <a:pt x="176" y="225"/>
                  </a:lnTo>
                  <a:lnTo>
                    <a:pt x="182" y="227"/>
                  </a:lnTo>
                  <a:lnTo>
                    <a:pt x="189" y="227"/>
                  </a:lnTo>
                  <a:lnTo>
                    <a:pt x="197" y="224"/>
                  </a:lnTo>
                  <a:lnTo>
                    <a:pt x="202" y="219"/>
                  </a:lnTo>
                  <a:lnTo>
                    <a:pt x="246" y="165"/>
                  </a:lnTo>
                  <a:lnTo>
                    <a:pt x="249" y="158"/>
                  </a:lnTo>
                  <a:lnTo>
                    <a:pt x="250" y="149"/>
                  </a:lnTo>
                  <a:lnTo>
                    <a:pt x="247" y="142"/>
                  </a:lnTo>
                  <a:lnTo>
                    <a:pt x="242" y="135"/>
                  </a:lnTo>
                  <a:lnTo>
                    <a:pt x="78" y="4"/>
                  </a:lnTo>
                  <a:close/>
                </a:path>
              </a:pathLst>
            </a:custGeom>
            <a:solidFill>
              <a:srgbClr val="66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06" name=""/>
            <p:cNvSpPr/>
            <p:nvPr/>
          </p:nvSpPr>
          <p:spPr>
            <a:xfrm>
              <a:off x="7556400" y="4302000"/>
              <a:ext cx="1251000" cy="1191960"/>
            </a:xfrm>
            <a:custGeom>
              <a:avLst/>
              <a:gdLst/>
              <a:ahLst/>
              <a:rect l="l" t="t" r="r" b="b"/>
              <a:pathLst>
                <a:path w="788" h="751">
                  <a:moveTo>
                    <a:pt x="501" y="747"/>
                  </a:moveTo>
                  <a:lnTo>
                    <a:pt x="508" y="751"/>
                  </a:lnTo>
                  <a:lnTo>
                    <a:pt x="516" y="751"/>
                  </a:lnTo>
                  <a:lnTo>
                    <a:pt x="524" y="749"/>
                  </a:lnTo>
                  <a:lnTo>
                    <a:pt x="531" y="744"/>
                  </a:lnTo>
                  <a:lnTo>
                    <a:pt x="784" y="429"/>
                  </a:lnTo>
                  <a:lnTo>
                    <a:pt x="787" y="421"/>
                  </a:lnTo>
                  <a:lnTo>
                    <a:pt x="788" y="414"/>
                  </a:lnTo>
                  <a:lnTo>
                    <a:pt x="785" y="405"/>
                  </a:lnTo>
                  <a:lnTo>
                    <a:pt x="779" y="399"/>
                  </a:lnTo>
                  <a:lnTo>
                    <a:pt x="286" y="5"/>
                  </a:lnTo>
                  <a:lnTo>
                    <a:pt x="279" y="1"/>
                  </a:lnTo>
                  <a:lnTo>
                    <a:pt x="271" y="0"/>
                  </a:lnTo>
                  <a:lnTo>
                    <a:pt x="262" y="3"/>
                  </a:lnTo>
                  <a:lnTo>
                    <a:pt x="256" y="8"/>
                  </a:lnTo>
                  <a:lnTo>
                    <a:pt x="4" y="322"/>
                  </a:lnTo>
                  <a:lnTo>
                    <a:pt x="0" y="330"/>
                  </a:lnTo>
                  <a:lnTo>
                    <a:pt x="0" y="337"/>
                  </a:lnTo>
                  <a:lnTo>
                    <a:pt x="2" y="346"/>
                  </a:lnTo>
                  <a:lnTo>
                    <a:pt x="7" y="352"/>
                  </a:lnTo>
                  <a:lnTo>
                    <a:pt x="501" y="747"/>
                  </a:lnTo>
                  <a:close/>
                </a:path>
              </a:pathLst>
            </a:custGeom>
            <a:solidFill>
              <a:srgbClr val="66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07" name=""/>
            <p:cNvSpPr/>
            <p:nvPr/>
          </p:nvSpPr>
          <p:spPr>
            <a:xfrm>
              <a:off x="6099120" y="4694040"/>
              <a:ext cx="990720" cy="1320840"/>
            </a:xfrm>
            <a:custGeom>
              <a:avLst/>
              <a:gdLst/>
              <a:ahLst/>
              <a:rect l="l" t="t" r="r" b="b"/>
              <a:pathLst>
                <a:path w="624" h="832">
                  <a:moveTo>
                    <a:pt x="556" y="665"/>
                  </a:moveTo>
                  <a:lnTo>
                    <a:pt x="562" y="700"/>
                  </a:lnTo>
                  <a:lnTo>
                    <a:pt x="564" y="731"/>
                  </a:lnTo>
                  <a:lnTo>
                    <a:pt x="564" y="756"/>
                  </a:lnTo>
                  <a:lnTo>
                    <a:pt x="560" y="771"/>
                  </a:lnTo>
                  <a:lnTo>
                    <a:pt x="566" y="777"/>
                  </a:lnTo>
                  <a:lnTo>
                    <a:pt x="573" y="781"/>
                  </a:lnTo>
                  <a:lnTo>
                    <a:pt x="578" y="786"/>
                  </a:lnTo>
                  <a:lnTo>
                    <a:pt x="584" y="792"/>
                  </a:lnTo>
                  <a:lnTo>
                    <a:pt x="590" y="796"/>
                  </a:lnTo>
                  <a:lnTo>
                    <a:pt x="595" y="801"/>
                  </a:lnTo>
                  <a:lnTo>
                    <a:pt x="600" y="807"/>
                  </a:lnTo>
                  <a:lnTo>
                    <a:pt x="606" y="812"/>
                  </a:lnTo>
                  <a:lnTo>
                    <a:pt x="608" y="814"/>
                  </a:lnTo>
                  <a:lnTo>
                    <a:pt x="610" y="816"/>
                  </a:lnTo>
                  <a:lnTo>
                    <a:pt x="612" y="818"/>
                  </a:lnTo>
                  <a:lnTo>
                    <a:pt x="614" y="822"/>
                  </a:lnTo>
                  <a:lnTo>
                    <a:pt x="617" y="824"/>
                  </a:lnTo>
                  <a:lnTo>
                    <a:pt x="619" y="826"/>
                  </a:lnTo>
                  <a:lnTo>
                    <a:pt x="620" y="828"/>
                  </a:lnTo>
                  <a:lnTo>
                    <a:pt x="622" y="830"/>
                  </a:lnTo>
                  <a:lnTo>
                    <a:pt x="624" y="832"/>
                  </a:lnTo>
                  <a:lnTo>
                    <a:pt x="624" y="832"/>
                  </a:lnTo>
                  <a:lnTo>
                    <a:pt x="624" y="832"/>
                  </a:lnTo>
                  <a:lnTo>
                    <a:pt x="624" y="832"/>
                  </a:lnTo>
                  <a:lnTo>
                    <a:pt x="624" y="832"/>
                  </a:lnTo>
                  <a:lnTo>
                    <a:pt x="624" y="831"/>
                  </a:lnTo>
                  <a:lnTo>
                    <a:pt x="624" y="831"/>
                  </a:lnTo>
                  <a:lnTo>
                    <a:pt x="624" y="831"/>
                  </a:lnTo>
                  <a:lnTo>
                    <a:pt x="624" y="830"/>
                  </a:lnTo>
                  <a:lnTo>
                    <a:pt x="623" y="830"/>
                  </a:lnTo>
                  <a:lnTo>
                    <a:pt x="623" y="830"/>
                  </a:lnTo>
                  <a:lnTo>
                    <a:pt x="623" y="830"/>
                  </a:lnTo>
                  <a:lnTo>
                    <a:pt x="623" y="829"/>
                  </a:lnTo>
                  <a:lnTo>
                    <a:pt x="623" y="829"/>
                  </a:lnTo>
                  <a:lnTo>
                    <a:pt x="623" y="828"/>
                  </a:lnTo>
                  <a:lnTo>
                    <a:pt x="623" y="828"/>
                  </a:lnTo>
                  <a:lnTo>
                    <a:pt x="623" y="828"/>
                  </a:lnTo>
                  <a:lnTo>
                    <a:pt x="623" y="827"/>
                  </a:lnTo>
                  <a:lnTo>
                    <a:pt x="623" y="826"/>
                  </a:lnTo>
                  <a:lnTo>
                    <a:pt x="623" y="826"/>
                  </a:lnTo>
                  <a:lnTo>
                    <a:pt x="622" y="825"/>
                  </a:lnTo>
                  <a:lnTo>
                    <a:pt x="622" y="825"/>
                  </a:lnTo>
                  <a:lnTo>
                    <a:pt x="622" y="825"/>
                  </a:lnTo>
                  <a:lnTo>
                    <a:pt x="622" y="825"/>
                  </a:lnTo>
                  <a:lnTo>
                    <a:pt x="622" y="824"/>
                  </a:lnTo>
                  <a:lnTo>
                    <a:pt x="622" y="823"/>
                  </a:lnTo>
                  <a:lnTo>
                    <a:pt x="622" y="822"/>
                  </a:lnTo>
                  <a:lnTo>
                    <a:pt x="621" y="822"/>
                  </a:lnTo>
                  <a:lnTo>
                    <a:pt x="621" y="820"/>
                  </a:lnTo>
                  <a:lnTo>
                    <a:pt x="621" y="819"/>
                  </a:lnTo>
                  <a:lnTo>
                    <a:pt x="621" y="819"/>
                  </a:lnTo>
                  <a:lnTo>
                    <a:pt x="621" y="819"/>
                  </a:lnTo>
                  <a:lnTo>
                    <a:pt x="621" y="818"/>
                  </a:lnTo>
                  <a:lnTo>
                    <a:pt x="620" y="817"/>
                  </a:lnTo>
                  <a:lnTo>
                    <a:pt x="620" y="816"/>
                  </a:lnTo>
                  <a:lnTo>
                    <a:pt x="620" y="815"/>
                  </a:lnTo>
                  <a:lnTo>
                    <a:pt x="620" y="814"/>
                  </a:lnTo>
                  <a:lnTo>
                    <a:pt x="620" y="814"/>
                  </a:lnTo>
                  <a:lnTo>
                    <a:pt x="620" y="813"/>
                  </a:lnTo>
                  <a:lnTo>
                    <a:pt x="619" y="813"/>
                  </a:lnTo>
                  <a:lnTo>
                    <a:pt x="619" y="813"/>
                  </a:lnTo>
                  <a:lnTo>
                    <a:pt x="619" y="812"/>
                  </a:lnTo>
                  <a:lnTo>
                    <a:pt x="619" y="810"/>
                  </a:lnTo>
                  <a:lnTo>
                    <a:pt x="618" y="809"/>
                  </a:lnTo>
                  <a:lnTo>
                    <a:pt x="618" y="808"/>
                  </a:lnTo>
                  <a:lnTo>
                    <a:pt x="618" y="807"/>
                  </a:lnTo>
                  <a:lnTo>
                    <a:pt x="618" y="807"/>
                  </a:lnTo>
                  <a:lnTo>
                    <a:pt x="618" y="807"/>
                  </a:lnTo>
                  <a:lnTo>
                    <a:pt x="618" y="805"/>
                  </a:lnTo>
                  <a:lnTo>
                    <a:pt x="617" y="803"/>
                  </a:lnTo>
                  <a:lnTo>
                    <a:pt x="617" y="802"/>
                  </a:lnTo>
                  <a:lnTo>
                    <a:pt x="615" y="800"/>
                  </a:lnTo>
                  <a:lnTo>
                    <a:pt x="615" y="799"/>
                  </a:lnTo>
                  <a:lnTo>
                    <a:pt x="615" y="799"/>
                  </a:lnTo>
                  <a:lnTo>
                    <a:pt x="615" y="798"/>
                  </a:lnTo>
                  <a:lnTo>
                    <a:pt x="615" y="798"/>
                  </a:lnTo>
                  <a:lnTo>
                    <a:pt x="615" y="798"/>
                  </a:lnTo>
                  <a:lnTo>
                    <a:pt x="614" y="796"/>
                  </a:lnTo>
                  <a:lnTo>
                    <a:pt x="614" y="794"/>
                  </a:lnTo>
                  <a:lnTo>
                    <a:pt x="613" y="793"/>
                  </a:lnTo>
                  <a:lnTo>
                    <a:pt x="613" y="790"/>
                  </a:lnTo>
                  <a:lnTo>
                    <a:pt x="613" y="790"/>
                  </a:lnTo>
                  <a:lnTo>
                    <a:pt x="613" y="789"/>
                  </a:lnTo>
                  <a:lnTo>
                    <a:pt x="612" y="789"/>
                  </a:lnTo>
                  <a:lnTo>
                    <a:pt x="612" y="789"/>
                  </a:lnTo>
                  <a:lnTo>
                    <a:pt x="612" y="787"/>
                  </a:lnTo>
                  <a:lnTo>
                    <a:pt x="611" y="785"/>
                  </a:lnTo>
                  <a:lnTo>
                    <a:pt x="611" y="783"/>
                  </a:lnTo>
                  <a:lnTo>
                    <a:pt x="610" y="781"/>
                  </a:lnTo>
                  <a:lnTo>
                    <a:pt x="610" y="781"/>
                  </a:lnTo>
                  <a:lnTo>
                    <a:pt x="610" y="780"/>
                  </a:lnTo>
                  <a:lnTo>
                    <a:pt x="610" y="780"/>
                  </a:lnTo>
                  <a:lnTo>
                    <a:pt x="610" y="779"/>
                  </a:lnTo>
                  <a:lnTo>
                    <a:pt x="609" y="777"/>
                  </a:lnTo>
                  <a:lnTo>
                    <a:pt x="609" y="774"/>
                  </a:lnTo>
                  <a:lnTo>
                    <a:pt x="608" y="772"/>
                  </a:lnTo>
                  <a:lnTo>
                    <a:pt x="607" y="770"/>
                  </a:lnTo>
                  <a:lnTo>
                    <a:pt x="607" y="770"/>
                  </a:lnTo>
                  <a:lnTo>
                    <a:pt x="607" y="769"/>
                  </a:lnTo>
                  <a:lnTo>
                    <a:pt x="607" y="769"/>
                  </a:lnTo>
                  <a:lnTo>
                    <a:pt x="607" y="769"/>
                  </a:lnTo>
                  <a:lnTo>
                    <a:pt x="606" y="767"/>
                  </a:lnTo>
                  <a:lnTo>
                    <a:pt x="606" y="764"/>
                  </a:lnTo>
                  <a:lnTo>
                    <a:pt x="605" y="761"/>
                  </a:lnTo>
                  <a:lnTo>
                    <a:pt x="604" y="759"/>
                  </a:lnTo>
                  <a:lnTo>
                    <a:pt x="604" y="758"/>
                  </a:lnTo>
                  <a:lnTo>
                    <a:pt x="604" y="758"/>
                  </a:lnTo>
                  <a:lnTo>
                    <a:pt x="604" y="758"/>
                  </a:lnTo>
                  <a:lnTo>
                    <a:pt x="604" y="757"/>
                  </a:lnTo>
                  <a:lnTo>
                    <a:pt x="603" y="755"/>
                  </a:lnTo>
                  <a:lnTo>
                    <a:pt x="603" y="752"/>
                  </a:lnTo>
                  <a:lnTo>
                    <a:pt x="602" y="750"/>
                  </a:lnTo>
                  <a:lnTo>
                    <a:pt x="600" y="748"/>
                  </a:lnTo>
                  <a:lnTo>
                    <a:pt x="600" y="746"/>
                  </a:lnTo>
                  <a:lnTo>
                    <a:pt x="600" y="746"/>
                  </a:lnTo>
                  <a:lnTo>
                    <a:pt x="600" y="746"/>
                  </a:lnTo>
                  <a:lnTo>
                    <a:pt x="599" y="745"/>
                  </a:lnTo>
                  <a:lnTo>
                    <a:pt x="598" y="743"/>
                  </a:lnTo>
                  <a:lnTo>
                    <a:pt x="598" y="740"/>
                  </a:lnTo>
                  <a:lnTo>
                    <a:pt x="597" y="737"/>
                  </a:lnTo>
                  <a:lnTo>
                    <a:pt x="596" y="735"/>
                  </a:lnTo>
                  <a:lnTo>
                    <a:pt x="596" y="734"/>
                  </a:lnTo>
                  <a:lnTo>
                    <a:pt x="596" y="734"/>
                  </a:lnTo>
                  <a:lnTo>
                    <a:pt x="596" y="734"/>
                  </a:lnTo>
                  <a:lnTo>
                    <a:pt x="596" y="733"/>
                  </a:lnTo>
                  <a:lnTo>
                    <a:pt x="595" y="729"/>
                  </a:lnTo>
                  <a:lnTo>
                    <a:pt x="594" y="726"/>
                  </a:lnTo>
                  <a:lnTo>
                    <a:pt x="593" y="724"/>
                  </a:lnTo>
                  <a:lnTo>
                    <a:pt x="592" y="721"/>
                  </a:lnTo>
                  <a:lnTo>
                    <a:pt x="592" y="721"/>
                  </a:lnTo>
                  <a:lnTo>
                    <a:pt x="592" y="720"/>
                  </a:lnTo>
                  <a:lnTo>
                    <a:pt x="592" y="720"/>
                  </a:lnTo>
                  <a:lnTo>
                    <a:pt x="592" y="720"/>
                  </a:lnTo>
                  <a:lnTo>
                    <a:pt x="591" y="716"/>
                  </a:lnTo>
                  <a:lnTo>
                    <a:pt x="590" y="713"/>
                  </a:lnTo>
                  <a:lnTo>
                    <a:pt x="589" y="710"/>
                  </a:lnTo>
                  <a:lnTo>
                    <a:pt x="588" y="707"/>
                  </a:lnTo>
                  <a:lnTo>
                    <a:pt x="588" y="707"/>
                  </a:lnTo>
                  <a:lnTo>
                    <a:pt x="588" y="706"/>
                  </a:lnTo>
                  <a:lnTo>
                    <a:pt x="588" y="706"/>
                  </a:lnTo>
                  <a:lnTo>
                    <a:pt x="588" y="705"/>
                  </a:lnTo>
                  <a:lnTo>
                    <a:pt x="587" y="701"/>
                  </a:lnTo>
                  <a:lnTo>
                    <a:pt x="585" y="698"/>
                  </a:lnTo>
                  <a:lnTo>
                    <a:pt x="584" y="695"/>
                  </a:lnTo>
                  <a:lnTo>
                    <a:pt x="583" y="692"/>
                  </a:lnTo>
                  <a:lnTo>
                    <a:pt x="582" y="692"/>
                  </a:lnTo>
                  <a:lnTo>
                    <a:pt x="582" y="691"/>
                  </a:lnTo>
                  <a:lnTo>
                    <a:pt x="582" y="691"/>
                  </a:lnTo>
                  <a:lnTo>
                    <a:pt x="582" y="691"/>
                  </a:lnTo>
                  <a:lnTo>
                    <a:pt x="581" y="688"/>
                  </a:lnTo>
                  <a:lnTo>
                    <a:pt x="580" y="683"/>
                  </a:lnTo>
                  <a:lnTo>
                    <a:pt x="579" y="680"/>
                  </a:lnTo>
                  <a:lnTo>
                    <a:pt x="578" y="677"/>
                  </a:lnTo>
                  <a:lnTo>
                    <a:pt x="578" y="677"/>
                  </a:lnTo>
                  <a:lnTo>
                    <a:pt x="578" y="676"/>
                  </a:lnTo>
                  <a:lnTo>
                    <a:pt x="578" y="676"/>
                  </a:lnTo>
                  <a:lnTo>
                    <a:pt x="577" y="675"/>
                  </a:lnTo>
                  <a:lnTo>
                    <a:pt x="576" y="671"/>
                  </a:lnTo>
                  <a:lnTo>
                    <a:pt x="575" y="668"/>
                  </a:lnTo>
                  <a:lnTo>
                    <a:pt x="574" y="665"/>
                  </a:lnTo>
                  <a:lnTo>
                    <a:pt x="573" y="661"/>
                  </a:lnTo>
                  <a:lnTo>
                    <a:pt x="573" y="661"/>
                  </a:lnTo>
                  <a:lnTo>
                    <a:pt x="573" y="660"/>
                  </a:lnTo>
                  <a:lnTo>
                    <a:pt x="573" y="660"/>
                  </a:lnTo>
                  <a:lnTo>
                    <a:pt x="572" y="660"/>
                  </a:lnTo>
                  <a:lnTo>
                    <a:pt x="570" y="655"/>
                  </a:lnTo>
                  <a:lnTo>
                    <a:pt x="569" y="652"/>
                  </a:lnTo>
                  <a:lnTo>
                    <a:pt x="567" y="648"/>
                  </a:lnTo>
                  <a:lnTo>
                    <a:pt x="566" y="645"/>
                  </a:lnTo>
                  <a:lnTo>
                    <a:pt x="566" y="644"/>
                  </a:lnTo>
                  <a:lnTo>
                    <a:pt x="566" y="644"/>
                  </a:lnTo>
                  <a:lnTo>
                    <a:pt x="566" y="644"/>
                  </a:lnTo>
                  <a:lnTo>
                    <a:pt x="566" y="644"/>
                  </a:lnTo>
                  <a:lnTo>
                    <a:pt x="565" y="639"/>
                  </a:lnTo>
                  <a:lnTo>
                    <a:pt x="563" y="635"/>
                  </a:lnTo>
                  <a:lnTo>
                    <a:pt x="562" y="632"/>
                  </a:lnTo>
                  <a:lnTo>
                    <a:pt x="561" y="628"/>
                  </a:lnTo>
                  <a:lnTo>
                    <a:pt x="561" y="628"/>
                  </a:lnTo>
                  <a:lnTo>
                    <a:pt x="561" y="626"/>
                  </a:lnTo>
                  <a:lnTo>
                    <a:pt x="561" y="626"/>
                  </a:lnTo>
                  <a:lnTo>
                    <a:pt x="560" y="626"/>
                  </a:lnTo>
                  <a:lnTo>
                    <a:pt x="550" y="601"/>
                  </a:lnTo>
                  <a:lnTo>
                    <a:pt x="540" y="574"/>
                  </a:lnTo>
                  <a:lnTo>
                    <a:pt x="529" y="546"/>
                  </a:lnTo>
                  <a:lnTo>
                    <a:pt x="518" y="518"/>
                  </a:lnTo>
                  <a:lnTo>
                    <a:pt x="505" y="490"/>
                  </a:lnTo>
                  <a:lnTo>
                    <a:pt x="492" y="461"/>
                  </a:lnTo>
                  <a:lnTo>
                    <a:pt x="479" y="432"/>
                  </a:lnTo>
                  <a:lnTo>
                    <a:pt x="464" y="403"/>
                  </a:lnTo>
                  <a:lnTo>
                    <a:pt x="463" y="403"/>
                  </a:lnTo>
                  <a:lnTo>
                    <a:pt x="463" y="402"/>
                  </a:lnTo>
                  <a:lnTo>
                    <a:pt x="463" y="402"/>
                  </a:lnTo>
                  <a:lnTo>
                    <a:pt x="463" y="401"/>
                  </a:lnTo>
                  <a:lnTo>
                    <a:pt x="461" y="397"/>
                  </a:lnTo>
                  <a:lnTo>
                    <a:pt x="459" y="393"/>
                  </a:lnTo>
                  <a:lnTo>
                    <a:pt x="456" y="388"/>
                  </a:lnTo>
                  <a:lnTo>
                    <a:pt x="454" y="384"/>
                  </a:lnTo>
                  <a:lnTo>
                    <a:pt x="454" y="383"/>
                  </a:lnTo>
                  <a:lnTo>
                    <a:pt x="454" y="382"/>
                  </a:lnTo>
                  <a:lnTo>
                    <a:pt x="452" y="382"/>
                  </a:lnTo>
                  <a:lnTo>
                    <a:pt x="452" y="381"/>
                  </a:lnTo>
                  <a:lnTo>
                    <a:pt x="450" y="377"/>
                  </a:lnTo>
                  <a:lnTo>
                    <a:pt x="448" y="373"/>
                  </a:lnTo>
                  <a:lnTo>
                    <a:pt x="446" y="369"/>
                  </a:lnTo>
                  <a:lnTo>
                    <a:pt x="444" y="366"/>
                  </a:lnTo>
                  <a:lnTo>
                    <a:pt x="443" y="365"/>
                  </a:lnTo>
                  <a:lnTo>
                    <a:pt x="443" y="364"/>
                  </a:lnTo>
                  <a:lnTo>
                    <a:pt x="443" y="363"/>
                  </a:lnTo>
                  <a:lnTo>
                    <a:pt x="442" y="362"/>
                  </a:lnTo>
                  <a:lnTo>
                    <a:pt x="440" y="357"/>
                  </a:lnTo>
                  <a:lnTo>
                    <a:pt x="437" y="354"/>
                  </a:lnTo>
                  <a:lnTo>
                    <a:pt x="435" y="351"/>
                  </a:lnTo>
                  <a:lnTo>
                    <a:pt x="433" y="347"/>
                  </a:lnTo>
                  <a:lnTo>
                    <a:pt x="432" y="346"/>
                  </a:lnTo>
                  <a:lnTo>
                    <a:pt x="432" y="345"/>
                  </a:lnTo>
                  <a:lnTo>
                    <a:pt x="431" y="343"/>
                  </a:lnTo>
                  <a:lnTo>
                    <a:pt x="431" y="342"/>
                  </a:lnTo>
                  <a:lnTo>
                    <a:pt x="429" y="338"/>
                  </a:lnTo>
                  <a:lnTo>
                    <a:pt x="427" y="335"/>
                  </a:lnTo>
                  <a:lnTo>
                    <a:pt x="425" y="332"/>
                  </a:lnTo>
                  <a:lnTo>
                    <a:pt x="422" y="327"/>
                  </a:lnTo>
                  <a:lnTo>
                    <a:pt x="421" y="326"/>
                  </a:lnTo>
                  <a:lnTo>
                    <a:pt x="421" y="325"/>
                  </a:lnTo>
                  <a:lnTo>
                    <a:pt x="420" y="324"/>
                  </a:lnTo>
                  <a:lnTo>
                    <a:pt x="419" y="323"/>
                  </a:lnTo>
                  <a:lnTo>
                    <a:pt x="417" y="319"/>
                  </a:lnTo>
                  <a:lnTo>
                    <a:pt x="416" y="316"/>
                  </a:lnTo>
                  <a:lnTo>
                    <a:pt x="414" y="312"/>
                  </a:lnTo>
                  <a:lnTo>
                    <a:pt x="412" y="309"/>
                  </a:lnTo>
                  <a:lnTo>
                    <a:pt x="411" y="308"/>
                  </a:lnTo>
                  <a:lnTo>
                    <a:pt x="410" y="306"/>
                  </a:lnTo>
                  <a:lnTo>
                    <a:pt x="409" y="305"/>
                  </a:lnTo>
                  <a:lnTo>
                    <a:pt x="407" y="304"/>
                  </a:lnTo>
                  <a:lnTo>
                    <a:pt x="405" y="301"/>
                  </a:lnTo>
                  <a:lnTo>
                    <a:pt x="404" y="297"/>
                  </a:lnTo>
                  <a:lnTo>
                    <a:pt x="402" y="294"/>
                  </a:lnTo>
                  <a:lnTo>
                    <a:pt x="400" y="291"/>
                  </a:lnTo>
                  <a:lnTo>
                    <a:pt x="399" y="289"/>
                  </a:lnTo>
                  <a:lnTo>
                    <a:pt x="398" y="288"/>
                  </a:lnTo>
                  <a:lnTo>
                    <a:pt x="397" y="286"/>
                  </a:lnTo>
                  <a:lnTo>
                    <a:pt x="396" y="284"/>
                  </a:lnTo>
                  <a:lnTo>
                    <a:pt x="394" y="282"/>
                  </a:lnTo>
                  <a:lnTo>
                    <a:pt x="392" y="279"/>
                  </a:lnTo>
                  <a:lnTo>
                    <a:pt x="390" y="276"/>
                  </a:lnTo>
                  <a:lnTo>
                    <a:pt x="388" y="273"/>
                  </a:lnTo>
                  <a:lnTo>
                    <a:pt x="387" y="271"/>
                  </a:lnTo>
                  <a:lnTo>
                    <a:pt x="386" y="269"/>
                  </a:lnTo>
                  <a:lnTo>
                    <a:pt x="385" y="267"/>
                  </a:lnTo>
                  <a:lnTo>
                    <a:pt x="384" y="266"/>
                  </a:lnTo>
                  <a:lnTo>
                    <a:pt x="382" y="264"/>
                  </a:lnTo>
                  <a:lnTo>
                    <a:pt x="381" y="261"/>
                  </a:lnTo>
                  <a:lnTo>
                    <a:pt x="379" y="258"/>
                  </a:lnTo>
                  <a:lnTo>
                    <a:pt x="376" y="254"/>
                  </a:lnTo>
                  <a:lnTo>
                    <a:pt x="375" y="252"/>
                  </a:lnTo>
                  <a:lnTo>
                    <a:pt x="374" y="251"/>
                  </a:lnTo>
                  <a:lnTo>
                    <a:pt x="372" y="249"/>
                  </a:lnTo>
                  <a:lnTo>
                    <a:pt x="371" y="248"/>
                  </a:lnTo>
                  <a:lnTo>
                    <a:pt x="369" y="246"/>
                  </a:lnTo>
                  <a:lnTo>
                    <a:pt x="368" y="243"/>
                  </a:lnTo>
                  <a:lnTo>
                    <a:pt x="366" y="239"/>
                  </a:lnTo>
                  <a:lnTo>
                    <a:pt x="364" y="237"/>
                  </a:lnTo>
                  <a:lnTo>
                    <a:pt x="362" y="235"/>
                  </a:lnTo>
                  <a:lnTo>
                    <a:pt x="361" y="234"/>
                  </a:lnTo>
                  <a:lnTo>
                    <a:pt x="360" y="232"/>
                  </a:lnTo>
                  <a:lnTo>
                    <a:pt x="359" y="231"/>
                  </a:lnTo>
                  <a:lnTo>
                    <a:pt x="357" y="229"/>
                  </a:lnTo>
                  <a:lnTo>
                    <a:pt x="355" y="226"/>
                  </a:lnTo>
                  <a:lnTo>
                    <a:pt x="353" y="222"/>
                  </a:lnTo>
                  <a:lnTo>
                    <a:pt x="351" y="220"/>
                  </a:lnTo>
                  <a:lnTo>
                    <a:pt x="351" y="218"/>
                  </a:lnTo>
                  <a:lnTo>
                    <a:pt x="350" y="217"/>
                  </a:lnTo>
                  <a:lnTo>
                    <a:pt x="348" y="215"/>
                  </a:lnTo>
                  <a:lnTo>
                    <a:pt x="347" y="214"/>
                  </a:lnTo>
                  <a:lnTo>
                    <a:pt x="345" y="212"/>
                  </a:lnTo>
                  <a:lnTo>
                    <a:pt x="343" y="208"/>
                  </a:lnTo>
                  <a:lnTo>
                    <a:pt x="341" y="205"/>
                  </a:lnTo>
                  <a:lnTo>
                    <a:pt x="339" y="203"/>
                  </a:lnTo>
                  <a:lnTo>
                    <a:pt x="338" y="201"/>
                  </a:lnTo>
                  <a:lnTo>
                    <a:pt x="337" y="200"/>
                  </a:lnTo>
                  <a:lnTo>
                    <a:pt x="335" y="198"/>
                  </a:lnTo>
                  <a:lnTo>
                    <a:pt x="333" y="197"/>
                  </a:lnTo>
                  <a:lnTo>
                    <a:pt x="331" y="194"/>
                  </a:lnTo>
                  <a:lnTo>
                    <a:pt x="329" y="191"/>
                  </a:lnTo>
                  <a:lnTo>
                    <a:pt x="327" y="189"/>
                  </a:lnTo>
                  <a:lnTo>
                    <a:pt x="325" y="187"/>
                  </a:lnTo>
                  <a:lnTo>
                    <a:pt x="324" y="185"/>
                  </a:lnTo>
                  <a:lnTo>
                    <a:pt x="323" y="184"/>
                  </a:lnTo>
                  <a:lnTo>
                    <a:pt x="321" y="182"/>
                  </a:lnTo>
                  <a:lnTo>
                    <a:pt x="320" y="181"/>
                  </a:lnTo>
                  <a:lnTo>
                    <a:pt x="317" y="178"/>
                  </a:lnTo>
                  <a:lnTo>
                    <a:pt x="316" y="175"/>
                  </a:lnTo>
                  <a:lnTo>
                    <a:pt x="314" y="173"/>
                  </a:lnTo>
                  <a:lnTo>
                    <a:pt x="312" y="171"/>
                  </a:lnTo>
                  <a:lnTo>
                    <a:pt x="311" y="169"/>
                  </a:lnTo>
                  <a:lnTo>
                    <a:pt x="309" y="168"/>
                  </a:lnTo>
                  <a:lnTo>
                    <a:pt x="308" y="166"/>
                  </a:lnTo>
                  <a:lnTo>
                    <a:pt x="306" y="164"/>
                  </a:lnTo>
                  <a:lnTo>
                    <a:pt x="303" y="162"/>
                  </a:lnTo>
                  <a:lnTo>
                    <a:pt x="302" y="159"/>
                  </a:lnTo>
                  <a:lnTo>
                    <a:pt x="300" y="157"/>
                  </a:lnTo>
                  <a:lnTo>
                    <a:pt x="298" y="155"/>
                  </a:lnTo>
                  <a:lnTo>
                    <a:pt x="297" y="154"/>
                  </a:lnTo>
                  <a:lnTo>
                    <a:pt x="295" y="152"/>
                  </a:lnTo>
                  <a:lnTo>
                    <a:pt x="294" y="151"/>
                  </a:lnTo>
                  <a:lnTo>
                    <a:pt x="292" y="149"/>
                  </a:lnTo>
                  <a:lnTo>
                    <a:pt x="290" y="147"/>
                  </a:lnTo>
                  <a:lnTo>
                    <a:pt x="287" y="144"/>
                  </a:lnTo>
                  <a:lnTo>
                    <a:pt x="285" y="142"/>
                  </a:lnTo>
                  <a:lnTo>
                    <a:pt x="283" y="140"/>
                  </a:lnTo>
                  <a:lnTo>
                    <a:pt x="282" y="139"/>
                  </a:lnTo>
                  <a:lnTo>
                    <a:pt x="280" y="137"/>
                  </a:lnTo>
                  <a:lnTo>
                    <a:pt x="279" y="135"/>
                  </a:lnTo>
                  <a:lnTo>
                    <a:pt x="278" y="134"/>
                  </a:lnTo>
                  <a:lnTo>
                    <a:pt x="276" y="132"/>
                  </a:lnTo>
                  <a:lnTo>
                    <a:pt x="273" y="130"/>
                  </a:lnTo>
                  <a:lnTo>
                    <a:pt x="271" y="128"/>
                  </a:lnTo>
                  <a:lnTo>
                    <a:pt x="269" y="126"/>
                  </a:lnTo>
                  <a:lnTo>
                    <a:pt x="268" y="124"/>
                  </a:lnTo>
                  <a:lnTo>
                    <a:pt x="266" y="123"/>
                  </a:lnTo>
                  <a:lnTo>
                    <a:pt x="265" y="120"/>
                  </a:lnTo>
                  <a:lnTo>
                    <a:pt x="263" y="119"/>
                  </a:lnTo>
                  <a:lnTo>
                    <a:pt x="261" y="117"/>
                  </a:lnTo>
                  <a:lnTo>
                    <a:pt x="258" y="115"/>
                  </a:lnTo>
                  <a:lnTo>
                    <a:pt x="256" y="114"/>
                  </a:lnTo>
                  <a:lnTo>
                    <a:pt x="254" y="112"/>
                  </a:lnTo>
                  <a:lnTo>
                    <a:pt x="252" y="111"/>
                  </a:lnTo>
                  <a:lnTo>
                    <a:pt x="251" y="109"/>
                  </a:lnTo>
                  <a:lnTo>
                    <a:pt x="249" y="108"/>
                  </a:lnTo>
                  <a:lnTo>
                    <a:pt x="247" y="107"/>
                  </a:lnTo>
                  <a:lnTo>
                    <a:pt x="244" y="104"/>
                  </a:lnTo>
                  <a:lnTo>
                    <a:pt x="242" y="102"/>
                  </a:lnTo>
                  <a:lnTo>
                    <a:pt x="240" y="101"/>
                  </a:lnTo>
                  <a:lnTo>
                    <a:pt x="238" y="99"/>
                  </a:lnTo>
                  <a:lnTo>
                    <a:pt x="237" y="98"/>
                  </a:lnTo>
                  <a:lnTo>
                    <a:pt x="235" y="96"/>
                  </a:lnTo>
                  <a:lnTo>
                    <a:pt x="234" y="95"/>
                  </a:lnTo>
                  <a:lnTo>
                    <a:pt x="232" y="94"/>
                  </a:lnTo>
                  <a:lnTo>
                    <a:pt x="229" y="92"/>
                  </a:lnTo>
                  <a:lnTo>
                    <a:pt x="227" y="89"/>
                  </a:lnTo>
                  <a:lnTo>
                    <a:pt x="225" y="88"/>
                  </a:lnTo>
                  <a:lnTo>
                    <a:pt x="223" y="86"/>
                  </a:lnTo>
                  <a:lnTo>
                    <a:pt x="221" y="85"/>
                  </a:lnTo>
                  <a:lnTo>
                    <a:pt x="219" y="83"/>
                  </a:lnTo>
                  <a:lnTo>
                    <a:pt x="218" y="82"/>
                  </a:lnTo>
                  <a:lnTo>
                    <a:pt x="216" y="81"/>
                  </a:lnTo>
                  <a:lnTo>
                    <a:pt x="213" y="79"/>
                  </a:lnTo>
                  <a:lnTo>
                    <a:pt x="211" y="78"/>
                  </a:lnTo>
                  <a:lnTo>
                    <a:pt x="209" y="75"/>
                  </a:lnTo>
                  <a:lnTo>
                    <a:pt x="207" y="74"/>
                  </a:lnTo>
                  <a:lnTo>
                    <a:pt x="205" y="73"/>
                  </a:lnTo>
                  <a:lnTo>
                    <a:pt x="204" y="71"/>
                  </a:lnTo>
                  <a:lnTo>
                    <a:pt x="202" y="70"/>
                  </a:lnTo>
                  <a:lnTo>
                    <a:pt x="199" y="69"/>
                  </a:lnTo>
                  <a:lnTo>
                    <a:pt x="197" y="68"/>
                  </a:lnTo>
                  <a:lnTo>
                    <a:pt x="195" y="66"/>
                  </a:lnTo>
                  <a:lnTo>
                    <a:pt x="193" y="65"/>
                  </a:lnTo>
                  <a:lnTo>
                    <a:pt x="191" y="64"/>
                  </a:lnTo>
                  <a:lnTo>
                    <a:pt x="189" y="63"/>
                  </a:lnTo>
                  <a:lnTo>
                    <a:pt x="187" y="60"/>
                  </a:lnTo>
                  <a:lnTo>
                    <a:pt x="186" y="59"/>
                  </a:lnTo>
                  <a:lnTo>
                    <a:pt x="183" y="58"/>
                  </a:lnTo>
                  <a:lnTo>
                    <a:pt x="181" y="57"/>
                  </a:lnTo>
                  <a:lnTo>
                    <a:pt x="179" y="55"/>
                  </a:lnTo>
                  <a:lnTo>
                    <a:pt x="176" y="54"/>
                  </a:lnTo>
                  <a:lnTo>
                    <a:pt x="174" y="53"/>
                  </a:lnTo>
                  <a:lnTo>
                    <a:pt x="172" y="52"/>
                  </a:lnTo>
                  <a:lnTo>
                    <a:pt x="171" y="51"/>
                  </a:lnTo>
                  <a:lnTo>
                    <a:pt x="168" y="50"/>
                  </a:lnTo>
                  <a:lnTo>
                    <a:pt x="166" y="49"/>
                  </a:lnTo>
                  <a:lnTo>
                    <a:pt x="164" y="48"/>
                  </a:lnTo>
                  <a:lnTo>
                    <a:pt x="162" y="45"/>
                  </a:lnTo>
                  <a:lnTo>
                    <a:pt x="159" y="44"/>
                  </a:lnTo>
                  <a:lnTo>
                    <a:pt x="157" y="43"/>
                  </a:lnTo>
                  <a:lnTo>
                    <a:pt x="154" y="42"/>
                  </a:lnTo>
                  <a:lnTo>
                    <a:pt x="153" y="41"/>
                  </a:lnTo>
                  <a:lnTo>
                    <a:pt x="151" y="40"/>
                  </a:lnTo>
                  <a:lnTo>
                    <a:pt x="149" y="39"/>
                  </a:lnTo>
                  <a:lnTo>
                    <a:pt x="147" y="38"/>
                  </a:lnTo>
                  <a:lnTo>
                    <a:pt x="145" y="37"/>
                  </a:lnTo>
                  <a:lnTo>
                    <a:pt x="142" y="36"/>
                  </a:lnTo>
                  <a:lnTo>
                    <a:pt x="139" y="35"/>
                  </a:lnTo>
                  <a:lnTo>
                    <a:pt x="137" y="34"/>
                  </a:lnTo>
                  <a:lnTo>
                    <a:pt x="136" y="33"/>
                  </a:lnTo>
                  <a:lnTo>
                    <a:pt x="134" y="33"/>
                  </a:lnTo>
                  <a:lnTo>
                    <a:pt x="132" y="32"/>
                  </a:lnTo>
                  <a:lnTo>
                    <a:pt x="130" y="30"/>
                  </a:lnTo>
                  <a:lnTo>
                    <a:pt x="128" y="29"/>
                  </a:lnTo>
                  <a:lnTo>
                    <a:pt x="124" y="28"/>
                  </a:lnTo>
                  <a:lnTo>
                    <a:pt x="122" y="27"/>
                  </a:lnTo>
                  <a:lnTo>
                    <a:pt x="120" y="26"/>
                  </a:lnTo>
                  <a:lnTo>
                    <a:pt x="118" y="25"/>
                  </a:lnTo>
                  <a:lnTo>
                    <a:pt x="116" y="25"/>
                  </a:lnTo>
                  <a:lnTo>
                    <a:pt x="114" y="24"/>
                  </a:lnTo>
                  <a:lnTo>
                    <a:pt x="112" y="23"/>
                  </a:lnTo>
                  <a:lnTo>
                    <a:pt x="109" y="22"/>
                  </a:lnTo>
                  <a:lnTo>
                    <a:pt x="106" y="21"/>
                  </a:lnTo>
                  <a:lnTo>
                    <a:pt x="104" y="20"/>
                  </a:lnTo>
                  <a:lnTo>
                    <a:pt x="102" y="19"/>
                  </a:lnTo>
                  <a:lnTo>
                    <a:pt x="100" y="19"/>
                  </a:lnTo>
                  <a:lnTo>
                    <a:pt x="98" y="19"/>
                  </a:lnTo>
                  <a:lnTo>
                    <a:pt x="95" y="18"/>
                  </a:lnTo>
                  <a:lnTo>
                    <a:pt x="93" y="17"/>
                  </a:lnTo>
                  <a:lnTo>
                    <a:pt x="90" y="15"/>
                  </a:lnTo>
                  <a:lnTo>
                    <a:pt x="88" y="15"/>
                  </a:lnTo>
                  <a:lnTo>
                    <a:pt x="85" y="14"/>
                  </a:lnTo>
                  <a:lnTo>
                    <a:pt x="83" y="13"/>
                  </a:lnTo>
                  <a:lnTo>
                    <a:pt x="82" y="13"/>
                  </a:lnTo>
                  <a:lnTo>
                    <a:pt x="79" y="12"/>
                  </a:lnTo>
                  <a:lnTo>
                    <a:pt x="77" y="12"/>
                  </a:lnTo>
                  <a:lnTo>
                    <a:pt x="75" y="11"/>
                  </a:lnTo>
                  <a:lnTo>
                    <a:pt x="72" y="10"/>
                  </a:lnTo>
                  <a:lnTo>
                    <a:pt x="69" y="10"/>
                  </a:lnTo>
                  <a:lnTo>
                    <a:pt x="67" y="9"/>
                  </a:lnTo>
                  <a:lnTo>
                    <a:pt x="64" y="9"/>
                  </a:lnTo>
                  <a:lnTo>
                    <a:pt x="62" y="8"/>
                  </a:lnTo>
                  <a:lnTo>
                    <a:pt x="60" y="8"/>
                  </a:lnTo>
                  <a:lnTo>
                    <a:pt x="58" y="7"/>
                  </a:lnTo>
                  <a:lnTo>
                    <a:pt x="56" y="7"/>
                  </a:lnTo>
                  <a:lnTo>
                    <a:pt x="53" y="6"/>
                  </a:lnTo>
                  <a:lnTo>
                    <a:pt x="49" y="6"/>
                  </a:lnTo>
                  <a:lnTo>
                    <a:pt x="47" y="5"/>
                  </a:lnTo>
                  <a:lnTo>
                    <a:pt x="45" y="5"/>
                  </a:lnTo>
                  <a:lnTo>
                    <a:pt x="43" y="5"/>
                  </a:lnTo>
                  <a:lnTo>
                    <a:pt x="42" y="5"/>
                  </a:lnTo>
                  <a:lnTo>
                    <a:pt x="40" y="4"/>
                  </a:lnTo>
                  <a:lnTo>
                    <a:pt x="36" y="4"/>
                  </a:lnTo>
                  <a:lnTo>
                    <a:pt x="33" y="3"/>
                  </a:lnTo>
                  <a:lnTo>
                    <a:pt x="30" y="3"/>
                  </a:lnTo>
                  <a:lnTo>
                    <a:pt x="27" y="3"/>
                  </a:lnTo>
                  <a:lnTo>
                    <a:pt x="25" y="2"/>
                  </a:lnTo>
                  <a:lnTo>
                    <a:pt x="24" y="2"/>
                  </a:lnTo>
                  <a:lnTo>
                    <a:pt x="21" y="2"/>
                  </a:lnTo>
                  <a:lnTo>
                    <a:pt x="19" y="2"/>
                  </a:lnTo>
                  <a:lnTo>
                    <a:pt x="15" y="0"/>
                  </a:lnTo>
                  <a:lnTo>
                    <a:pt x="10" y="0"/>
                  </a:lnTo>
                  <a:lnTo>
                    <a:pt x="5" y="0"/>
                  </a:lnTo>
                  <a:lnTo>
                    <a:pt x="0" y="0"/>
                  </a:lnTo>
                  <a:lnTo>
                    <a:pt x="48" y="8"/>
                  </a:lnTo>
                  <a:lnTo>
                    <a:pt x="97" y="25"/>
                  </a:lnTo>
                  <a:lnTo>
                    <a:pt x="144" y="53"/>
                  </a:lnTo>
                  <a:lnTo>
                    <a:pt x="192" y="89"/>
                  </a:lnTo>
                  <a:lnTo>
                    <a:pt x="238" y="132"/>
                  </a:lnTo>
                  <a:lnTo>
                    <a:pt x="283" y="181"/>
                  </a:lnTo>
                  <a:lnTo>
                    <a:pt x="326" y="233"/>
                  </a:lnTo>
                  <a:lnTo>
                    <a:pt x="367" y="288"/>
                  </a:lnTo>
                  <a:lnTo>
                    <a:pt x="404" y="345"/>
                  </a:lnTo>
                  <a:lnTo>
                    <a:pt x="440" y="401"/>
                  </a:lnTo>
                  <a:lnTo>
                    <a:pt x="471" y="457"/>
                  </a:lnTo>
                  <a:lnTo>
                    <a:pt x="498" y="510"/>
                  </a:lnTo>
                  <a:lnTo>
                    <a:pt x="520" y="558"/>
                  </a:lnTo>
                  <a:lnTo>
                    <a:pt x="538" y="601"/>
                  </a:lnTo>
                  <a:lnTo>
                    <a:pt x="550" y="637"/>
                  </a:lnTo>
                  <a:lnTo>
                    <a:pt x="556" y="66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08" name=""/>
            <p:cNvSpPr/>
            <p:nvPr/>
          </p:nvSpPr>
          <p:spPr>
            <a:xfrm>
              <a:off x="7556400" y="4302000"/>
              <a:ext cx="509760" cy="617400"/>
            </a:xfrm>
            <a:custGeom>
              <a:avLst/>
              <a:gdLst/>
              <a:ahLst/>
              <a:rect l="l" t="t" r="r" b="b"/>
              <a:pathLst>
                <a:path w="321" h="389">
                  <a:moveTo>
                    <a:pt x="321" y="33"/>
                  </a:moveTo>
                  <a:lnTo>
                    <a:pt x="286" y="5"/>
                  </a:lnTo>
                  <a:lnTo>
                    <a:pt x="279" y="1"/>
                  </a:lnTo>
                  <a:lnTo>
                    <a:pt x="271" y="0"/>
                  </a:lnTo>
                  <a:lnTo>
                    <a:pt x="262" y="3"/>
                  </a:lnTo>
                  <a:lnTo>
                    <a:pt x="256" y="8"/>
                  </a:lnTo>
                  <a:lnTo>
                    <a:pt x="4" y="322"/>
                  </a:lnTo>
                  <a:lnTo>
                    <a:pt x="0" y="330"/>
                  </a:lnTo>
                  <a:lnTo>
                    <a:pt x="0" y="337"/>
                  </a:lnTo>
                  <a:lnTo>
                    <a:pt x="2" y="346"/>
                  </a:lnTo>
                  <a:lnTo>
                    <a:pt x="7" y="352"/>
                  </a:lnTo>
                  <a:lnTo>
                    <a:pt x="35" y="374"/>
                  </a:lnTo>
                  <a:lnTo>
                    <a:pt x="58" y="389"/>
                  </a:lnTo>
                  <a:lnTo>
                    <a:pt x="56" y="358"/>
                  </a:lnTo>
                  <a:lnTo>
                    <a:pt x="60" y="326"/>
                  </a:lnTo>
                  <a:lnTo>
                    <a:pt x="71" y="295"/>
                  </a:lnTo>
                  <a:lnTo>
                    <a:pt x="86" y="264"/>
                  </a:lnTo>
                  <a:lnTo>
                    <a:pt x="105" y="234"/>
                  </a:lnTo>
                  <a:lnTo>
                    <a:pt x="126" y="205"/>
                  </a:lnTo>
                  <a:lnTo>
                    <a:pt x="151" y="177"/>
                  </a:lnTo>
                  <a:lnTo>
                    <a:pt x="177" y="150"/>
                  </a:lnTo>
                  <a:lnTo>
                    <a:pt x="202" y="125"/>
                  </a:lnTo>
                  <a:lnTo>
                    <a:pt x="228" y="103"/>
                  </a:lnTo>
                  <a:lnTo>
                    <a:pt x="252" y="83"/>
                  </a:lnTo>
                  <a:lnTo>
                    <a:pt x="274" y="66"/>
                  </a:lnTo>
                  <a:lnTo>
                    <a:pt x="293" y="52"/>
                  </a:lnTo>
                  <a:lnTo>
                    <a:pt x="308" y="43"/>
                  </a:lnTo>
                  <a:lnTo>
                    <a:pt x="317" y="36"/>
                  </a:lnTo>
                  <a:lnTo>
                    <a:pt x="321" y="33"/>
                  </a:lnTo>
                  <a:close/>
                </a:path>
              </a:pathLst>
            </a:custGeom>
            <a:solidFill>
              <a:srgbClr val="3f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09" name=""/>
            <p:cNvSpPr/>
            <p:nvPr/>
          </p:nvSpPr>
          <p:spPr>
            <a:xfrm>
              <a:off x="8207280" y="5373360"/>
              <a:ext cx="271440" cy="120600"/>
            </a:xfrm>
            <a:custGeom>
              <a:avLst/>
              <a:gdLst/>
              <a:ahLst/>
              <a:rect l="l" t="t" r="r" b="b"/>
              <a:pathLst>
                <a:path w="171" h="76">
                  <a:moveTo>
                    <a:pt x="0" y="0"/>
                  </a:moveTo>
                  <a:lnTo>
                    <a:pt x="91" y="72"/>
                  </a:lnTo>
                  <a:lnTo>
                    <a:pt x="98" y="76"/>
                  </a:lnTo>
                  <a:lnTo>
                    <a:pt x="106" y="76"/>
                  </a:lnTo>
                  <a:lnTo>
                    <a:pt x="114" y="74"/>
                  </a:lnTo>
                  <a:lnTo>
                    <a:pt x="121" y="69"/>
                  </a:lnTo>
                  <a:lnTo>
                    <a:pt x="171" y="7"/>
                  </a:lnTo>
                  <a:lnTo>
                    <a:pt x="148" y="15"/>
                  </a:lnTo>
                  <a:lnTo>
                    <a:pt x="126" y="19"/>
                  </a:lnTo>
                  <a:lnTo>
                    <a:pt x="103" y="22"/>
                  </a:lnTo>
                  <a:lnTo>
                    <a:pt x="80" y="20"/>
                  </a:lnTo>
                  <a:lnTo>
                    <a:pt x="58" y="17"/>
                  </a:lnTo>
                  <a:lnTo>
                    <a:pt x="37" y="12"/>
                  </a:lnTo>
                  <a:lnTo>
                    <a:pt x="18" y="7"/>
                  </a:lnTo>
                  <a:lnTo>
                    <a:pt x="0" y="0"/>
                  </a:lnTo>
                  <a:close/>
                </a:path>
              </a:pathLst>
            </a:custGeom>
            <a:solidFill>
              <a:srgbClr val="3f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10" name=""/>
            <p:cNvSpPr/>
            <p:nvPr/>
          </p:nvSpPr>
          <p:spPr>
            <a:xfrm>
              <a:off x="7648560" y="5389200"/>
              <a:ext cx="260280" cy="177840"/>
            </a:xfrm>
            <a:custGeom>
              <a:avLst/>
              <a:gdLst/>
              <a:ahLst/>
              <a:rect l="l" t="t" r="r" b="b"/>
              <a:pathLst>
                <a:path w="164" h="112">
                  <a:moveTo>
                    <a:pt x="0" y="112"/>
                  </a:moveTo>
                  <a:lnTo>
                    <a:pt x="5" y="106"/>
                  </a:lnTo>
                  <a:lnTo>
                    <a:pt x="20" y="90"/>
                  </a:lnTo>
                  <a:lnTo>
                    <a:pt x="42" y="67"/>
                  </a:lnTo>
                  <a:lnTo>
                    <a:pt x="67" y="44"/>
                  </a:lnTo>
                  <a:lnTo>
                    <a:pt x="94" y="21"/>
                  </a:lnTo>
                  <a:lnTo>
                    <a:pt x="121" y="5"/>
                  </a:lnTo>
                  <a:lnTo>
                    <a:pt x="146" y="0"/>
                  </a:lnTo>
                  <a:lnTo>
                    <a:pt x="164" y="8"/>
                  </a:lnTo>
                  <a:lnTo>
                    <a:pt x="164" y="37"/>
                  </a:lnTo>
                  <a:lnTo>
                    <a:pt x="159" y="36"/>
                  </a:lnTo>
                  <a:lnTo>
                    <a:pt x="150" y="36"/>
                  </a:lnTo>
                  <a:lnTo>
                    <a:pt x="133" y="36"/>
                  </a:lnTo>
                  <a:lnTo>
                    <a:pt x="111" y="39"/>
                  </a:lnTo>
                  <a:lnTo>
                    <a:pt x="87" y="47"/>
                  </a:lnTo>
                  <a:lnTo>
                    <a:pt x="59" y="61"/>
                  </a:lnTo>
                  <a:lnTo>
                    <a:pt x="30" y="82"/>
                  </a:lnTo>
                  <a:lnTo>
                    <a:pt x="0" y="112"/>
                  </a:lnTo>
                  <a:close/>
                </a:path>
              </a:pathLst>
            </a:custGeom>
            <a:solidFill>
              <a:srgbClr val="af4f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11" name=""/>
            <p:cNvSpPr/>
            <p:nvPr/>
          </p:nvSpPr>
          <p:spPr>
            <a:xfrm>
              <a:off x="7688160" y="5141520"/>
              <a:ext cx="95400" cy="300240"/>
            </a:xfrm>
            <a:custGeom>
              <a:avLst/>
              <a:gdLst/>
              <a:ahLst/>
              <a:rect l="l" t="t" r="r" b="b"/>
              <a:pathLst>
                <a:path w="60" h="189">
                  <a:moveTo>
                    <a:pt x="0" y="189"/>
                  </a:moveTo>
                  <a:lnTo>
                    <a:pt x="5" y="182"/>
                  </a:lnTo>
                  <a:lnTo>
                    <a:pt x="15" y="162"/>
                  </a:lnTo>
                  <a:lnTo>
                    <a:pt x="28" y="135"/>
                  </a:lnTo>
                  <a:lnTo>
                    <a:pt x="43" y="103"/>
                  </a:lnTo>
                  <a:lnTo>
                    <a:pt x="54" y="70"/>
                  </a:lnTo>
                  <a:lnTo>
                    <a:pt x="60" y="39"/>
                  </a:lnTo>
                  <a:lnTo>
                    <a:pt x="58" y="15"/>
                  </a:lnTo>
                  <a:lnTo>
                    <a:pt x="44" y="0"/>
                  </a:lnTo>
                  <a:lnTo>
                    <a:pt x="15" y="10"/>
                  </a:lnTo>
                  <a:lnTo>
                    <a:pt x="18" y="13"/>
                  </a:lnTo>
                  <a:lnTo>
                    <a:pt x="22" y="23"/>
                  </a:lnTo>
                  <a:lnTo>
                    <a:pt x="27" y="39"/>
                  </a:lnTo>
                  <a:lnTo>
                    <a:pt x="32" y="59"/>
                  </a:lnTo>
                  <a:lnTo>
                    <a:pt x="33" y="86"/>
                  </a:lnTo>
                  <a:lnTo>
                    <a:pt x="29" y="116"/>
                  </a:lnTo>
                  <a:lnTo>
                    <a:pt x="19" y="150"/>
                  </a:lnTo>
                  <a:lnTo>
                    <a:pt x="0" y="189"/>
                  </a:lnTo>
                  <a:close/>
                </a:path>
              </a:pathLst>
            </a:custGeom>
            <a:solidFill>
              <a:srgbClr val="3f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12" name=""/>
            <p:cNvSpPr/>
            <p:nvPr/>
          </p:nvSpPr>
          <p:spPr>
            <a:xfrm>
              <a:off x="7812000" y="5483160"/>
              <a:ext cx="271440" cy="98280"/>
            </a:xfrm>
            <a:custGeom>
              <a:avLst/>
              <a:gdLst/>
              <a:ahLst/>
              <a:rect l="l" t="t" r="r" b="b"/>
              <a:pathLst>
                <a:path w="171" h="62">
                  <a:moveTo>
                    <a:pt x="0" y="62"/>
                  </a:moveTo>
                  <a:lnTo>
                    <a:pt x="6" y="58"/>
                  </a:lnTo>
                  <a:lnTo>
                    <a:pt x="21" y="47"/>
                  </a:lnTo>
                  <a:lnTo>
                    <a:pt x="45" y="33"/>
                  </a:lnTo>
                  <a:lnTo>
                    <a:pt x="71" y="18"/>
                  </a:lnTo>
                  <a:lnTo>
                    <a:pt x="100" y="6"/>
                  </a:lnTo>
                  <a:lnTo>
                    <a:pt x="128" y="0"/>
                  </a:lnTo>
                  <a:lnTo>
                    <a:pt x="152" y="3"/>
                  </a:lnTo>
                  <a:lnTo>
                    <a:pt x="168" y="18"/>
                  </a:lnTo>
                  <a:lnTo>
                    <a:pt x="171" y="58"/>
                  </a:lnTo>
                  <a:lnTo>
                    <a:pt x="171" y="57"/>
                  </a:lnTo>
                  <a:lnTo>
                    <a:pt x="170" y="55"/>
                  </a:lnTo>
                  <a:lnTo>
                    <a:pt x="169" y="52"/>
                  </a:lnTo>
                  <a:lnTo>
                    <a:pt x="166" y="49"/>
                  </a:lnTo>
                  <a:lnTo>
                    <a:pt x="163" y="45"/>
                  </a:lnTo>
                  <a:lnTo>
                    <a:pt x="157" y="42"/>
                  </a:lnTo>
                  <a:lnTo>
                    <a:pt x="151" y="38"/>
                  </a:lnTo>
                  <a:lnTo>
                    <a:pt x="143" y="35"/>
                  </a:lnTo>
                  <a:lnTo>
                    <a:pt x="134" y="33"/>
                  </a:lnTo>
                  <a:lnTo>
                    <a:pt x="122" y="31"/>
                  </a:lnTo>
                  <a:lnTo>
                    <a:pt x="108" y="32"/>
                  </a:lnTo>
                  <a:lnTo>
                    <a:pt x="92" y="33"/>
                  </a:lnTo>
                  <a:lnTo>
                    <a:pt x="73" y="37"/>
                  </a:lnTo>
                  <a:lnTo>
                    <a:pt x="51" y="43"/>
                  </a:lnTo>
                  <a:lnTo>
                    <a:pt x="28" y="51"/>
                  </a:lnTo>
                  <a:lnTo>
                    <a:pt x="0" y="62"/>
                  </a:lnTo>
                  <a:close/>
                </a:path>
              </a:pathLst>
            </a:custGeom>
            <a:solidFill>
              <a:srgbClr val="3f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13" name=""/>
            <p:cNvSpPr/>
            <p:nvPr/>
          </p:nvSpPr>
          <p:spPr>
            <a:xfrm>
              <a:off x="6186600" y="4022640"/>
              <a:ext cx="239760" cy="668160"/>
            </a:xfrm>
            <a:custGeom>
              <a:avLst/>
              <a:gdLst/>
              <a:ahLst/>
              <a:rect l="l" t="t" r="r" b="b"/>
              <a:pathLst>
                <a:path w="151" h="421">
                  <a:moveTo>
                    <a:pt x="151" y="0"/>
                  </a:moveTo>
                  <a:lnTo>
                    <a:pt x="0" y="291"/>
                  </a:lnTo>
                  <a:lnTo>
                    <a:pt x="39" y="421"/>
                  </a:lnTo>
                  <a:lnTo>
                    <a:pt x="141" y="314"/>
                  </a:lnTo>
                  <a:lnTo>
                    <a:pt x="151" y="0"/>
                  </a:lnTo>
                  <a:close/>
                </a:path>
              </a:pathLst>
            </a:custGeom>
            <a:solidFill>
              <a:srgbClr val="e8ba3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14" name=""/>
            <p:cNvSpPr/>
            <p:nvPr/>
          </p:nvSpPr>
          <p:spPr>
            <a:xfrm>
              <a:off x="6200640" y="4393800"/>
              <a:ext cx="60480" cy="71640"/>
            </a:xfrm>
            <a:custGeom>
              <a:avLst/>
              <a:gdLst/>
              <a:ahLst/>
              <a:rect l="l" t="t" r="r" b="b"/>
              <a:pathLst>
                <a:path w="38" h="45">
                  <a:moveTo>
                    <a:pt x="15" y="45"/>
                  </a:moveTo>
                  <a:lnTo>
                    <a:pt x="24" y="43"/>
                  </a:lnTo>
                  <a:lnTo>
                    <a:pt x="31" y="38"/>
                  </a:lnTo>
                  <a:lnTo>
                    <a:pt x="36" y="31"/>
                  </a:lnTo>
                  <a:lnTo>
                    <a:pt x="38" y="22"/>
                  </a:lnTo>
                  <a:lnTo>
                    <a:pt x="37" y="15"/>
                  </a:lnTo>
                  <a:lnTo>
                    <a:pt x="33" y="7"/>
                  </a:lnTo>
                  <a:lnTo>
                    <a:pt x="27" y="3"/>
                  </a:lnTo>
                  <a:lnTo>
                    <a:pt x="20" y="0"/>
                  </a:lnTo>
                  <a:lnTo>
                    <a:pt x="0" y="38"/>
                  </a:lnTo>
                  <a:lnTo>
                    <a:pt x="4" y="42"/>
                  </a:lnTo>
                  <a:lnTo>
                    <a:pt x="7" y="43"/>
                  </a:lnTo>
                  <a:lnTo>
                    <a:pt x="11" y="45"/>
                  </a:lnTo>
                  <a:lnTo>
                    <a:pt x="15" y="45"/>
                  </a:lnTo>
                  <a:close/>
                </a:path>
              </a:pathLst>
            </a:custGeom>
            <a:solidFill>
              <a:srgbClr val="5b0056"/>
            </a:solidFill>
            <a:ln w="0">
              <a:noFill/>
            </a:ln>
          </p:spPr>
          <p:style>
            <a:lnRef idx="0"/>
            <a:fillRef idx="0"/>
            <a:effectRef idx="0"/>
            <a:fontRef idx="minor"/>
          </p:style>
          <p:txBody>
            <a:bodyPr lIns="90000" rIns="90000" tIns="24840" bIns="24840" anchor="t">
              <a:noAutofit/>
            </a:bodyPr>
            <a:p>
              <a:endParaRPr b="0" lang="en-US" sz="2400" strike="noStrike" u="none">
                <a:solidFill>
                  <a:srgbClr val="ffffff"/>
                </a:solidFill>
                <a:effectLst/>
                <a:uFillTx/>
                <a:latin typeface="Times New Roman"/>
              </a:endParaRPr>
            </a:p>
          </p:txBody>
        </p:sp>
        <p:sp>
          <p:nvSpPr>
            <p:cNvPr id="1815" name=""/>
            <p:cNvSpPr/>
            <p:nvPr/>
          </p:nvSpPr>
          <p:spPr>
            <a:xfrm>
              <a:off x="6242040" y="4489200"/>
              <a:ext cx="71640" cy="68400"/>
            </a:xfrm>
            <a:custGeom>
              <a:avLst/>
              <a:gdLst/>
              <a:ahLst/>
              <a:rect l="l" t="t" r="r" b="b"/>
              <a:pathLst>
                <a:path w="45" h="43">
                  <a:moveTo>
                    <a:pt x="23" y="43"/>
                  </a:moveTo>
                  <a:lnTo>
                    <a:pt x="14" y="40"/>
                  </a:lnTo>
                  <a:lnTo>
                    <a:pt x="7" y="36"/>
                  </a:lnTo>
                  <a:lnTo>
                    <a:pt x="2" y="29"/>
                  </a:lnTo>
                  <a:lnTo>
                    <a:pt x="0" y="20"/>
                  </a:lnTo>
                  <a:lnTo>
                    <a:pt x="2" y="12"/>
                  </a:lnTo>
                  <a:lnTo>
                    <a:pt x="7" y="5"/>
                  </a:lnTo>
                  <a:lnTo>
                    <a:pt x="14" y="1"/>
                  </a:lnTo>
                  <a:lnTo>
                    <a:pt x="23" y="0"/>
                  </a:lnTo>
                  <a:lnTo>
                    <a:pt x="31" y="1"/>
                  </a:lnTo>
                  <a:lnTo>
                    <a:pt x="39" y="5"/>
                  </a:lnTo>
                  <a:lnTo>
                    <a:pt x="43" y="12"/>
                  </a:lnTo>
                  <a:lnTo>
                    <a:pt x="45" y="20"/>
                  </a:lnTo>
                  <a:lnTo>
                    <a:pt x="43" y="29"/>
                  </a:lnTo>
                  <a:lnTo>
                    <a:pt x="39" y="36"/>
                  </a:lnTo>
                  <a:lnTo>
                    <a:pt x="31" y="40"/>
                  </a:lnTo>
                  <a:lnTo>
                    <a:pt x="23" y="43"/>
                  </a:lnTo>
                  <a:close/>
                </a:path>
              </a:pathLst>
            </a:custGeom>
            <a:solidFill>
              <a:srgbClr val="5b0056"/>
            </a:solidFill>
            <a:ln w="0">
              <a:noFill/>
            </a:ln>
          </p:spPr>
          <p:style>
            <a:lnRef idx="0"/>
            <a:fillRef idx="0"/>
            <a:effectRef idx="0"/>
            <a:fontRef idx="minor"/>
          </p:style>
          <p:txBody>
            <a:bodyPr lIns="90000" rIns="90000" tIns="21600" bIns="21600" anchor="t">
              <a:noAutofit/>
            </a:bodyPr>
            <a:p>
              <a:endParaRPr b="0" lang="en-US" sz="2400" strike="noStrike" u="none">
                <a:solidFill>
                  <a:srgbClr val="ffffff"/>
                </a:solidFill>
                <a:effectLst/>
                <a:uFillTx/>
                <a:latin typeface="Times New Roman"/>
              </a:endParaRPr>
            </a:p>
          </p:txBody>
        </p:sp>
        <p:sp>
          <p:nvSpPr>
            <p:cNvPr id="1816" name=""/>
            <p:cNvSpPr/>
            <p:nvPr/>
          </p:nvSpPr>
          <p:spPr>
            <a:xfrm>
              <a:off x="6242040" y="4593960"/>
              <a:ext cx="69840" cy="71640"/>
            </a:xfrm>
            <a:custGeom>
              <a:avLst/>
              <a:gdLst/>
              <a:ahLst/>
              <a:rect l="l" t="t" r="r" b="b"/>
              <a:pathLst>
                <a:path w="44" h="45">
                  <a:moveTo>
                    <a:pt x="22" y="0"/>
                  </a:moveTo>
                  <a:lnTo>
                    <a:pt x="13" y="2"/>
                  </a:lnTo>
                  <a:lnTo>
                    <a:pt x="7" y="7"/>
                  </a:lnTo>
                  <a:lnTo>
                    <a:pt x="2" y="14"/>
                  </a:lnTo>
                  <a:lnTo>
                    <a:pt x="0" y="23"/>
                  </a:lnTo>
                  <a:lnTo>
                    <a:pt x="1" y="31"/>
                  </a:lnTo>
                  <a:lnTo>
                    <a:pt x="5" y="38"/>
                  </a:lnTo>
                  <a:lnTo>
                    <a:pt x="12" y="43"/>
                  </a:lnTo>
                  <a:lnTo>
                    <a:pt x="20" y="45"/>
                  </a:lnTo>
                  <a:lnTo>
                    <a:pt x="44" y="19"/>
                  </a:lnTo>
                  <a:lnTo>
                    <a:pt x="42" y="12"/>
                  </a:lnTo>
                  <a:lnTo>
                    <a:pt x="37" y="6"/>
                  </a:lnTo>
                  <a:lnTo>
                    <a:pt x="30" y="1"/>
                  </a:lnTo>
                  <a:lnTo>
                    <a:pt x="22" y="0"/>
                  </a:lnTo>
                  <a:close/>
                </a:path>
              </a:pathLst>
            </a:custGeom>
            <a:solidFill>
              <a:srgbClr val="5b0056"/>
            </a:solidFill>
            <a:ln w="0">
              <a:noFill/>
            </a:ln>
          </p:spPr>
          <p:style>
            <a:lnRef idx="0"/>
            <a:fillRef idx="0"/>
            <a:effectRef idx="0"/>
            <a:fontRef idx="minor"/>
          </p:style>
          <p:txBody>
            <a:bodyPr lIns="90000" rIns="90000" tIns="24840" bIns="24840" anchor="t">
              <a:noAutofit/>
            </a:bodyPr>
            <a:p>
              <a:endParaRPr b="0" lang="en-US" sz="2400" strike="noStrike" u="none">
                <a:solidFill>
                  <a:srgbClr val="ffffff"/>
                </a:solidFill>
                <a:effectLst/>
                <a:uFillTx/>
                <a:latin typeface="Times New Roman"/>
              </a:endParaRPr>
            </a:p>
          </p:txBody>
        </p:sp>
        <p:sp>
          <p:nvSpPr>
            <p:cNvPr id="1817" name=""/>
            <p:cNvSpPr/>
            <p:nvPr/>
          </p:nvSpPr>
          <p:spPr>
            <a:xfrm>
              <a:off x="6350040" y="4447800"/>
              <a:ext cx="61920" cy="69840"/>
            </a:xfrm>
            <a:custGeom>
              <a:avLst/>
              <a:gdLst/>
              <a:ahLst/>
              <a:rect l="l" t="t" r="r" b="b"/>
              <a:pathLst>
                <a:path w="39" h="44">
                  <a:moveTo>
                    <a:pt x="39" y="10"/>
                  </a:moveTo>
                  <a:lnTo>
                    <a:pt x="36" y="5"/>
                  </a:lnTo>
                  <a:lnTo>
                    <a:pt x="33" y="2"/>
                  </a:lnTo>
                  <a:lnTo>
                    <a:pt x="28" y="1"/>
                  </a:lnTo>
                  <a:lnTo>
                    <a:pt x="22" y="0"/>
                  </a:lnTo>
                  <a:lnTo>
                    <a:pt x="14" y="2"/>
                  </a:lnTo>
                  <a:lnTo>
                    <a:pt x="6" y="6"/>
                  </a:lnTo>
                  <a:lnTo>
                    <a:pt x="2" y="14"/>
                  </a:lnTo>
                  <a:lnTo>
                    <a:pt x="0" y="23"/>
                  </a:lnTo>
                  <a:lnTo>
                    <a:pt x="2" y="31"/>
                  </a:lnTo>
                  <a:lnTo>
                    <a:pt x="6" y="38"/>
                  </a:lnTo>
                  <a:lnTo>
                    <a:pt x="14" y="42"/>
                  </a:lnTo>
                  <a:lnTo>
                    <a:pt x="22" y="44"/>
                  </a:lnTo>
                  <a:lnTo>
                    <a:pt x="26" y="43"/>
                  </a:lnTo>
                  <a:lnTo>
                    <a:pt x="32" y="42"/>
                  </a:lnTo>
                  <a:lnTo>
                    <a:pt x="36" y="39"/>
                  </a:lnTo>
                  <a:lnTo>
                    <a:pt x="39" y="35"/>
                  </a:lnTo>
                  <a:lnTo>
                    <a:pt x="39" y="10"/>
                  </a:lnTo>
                  <a:close/>
                </a:path>
              </a:pathLst>
            </a:custGeom>
            <a:solidFill>
              <a:srgbClr val="5b0056"/>
            </a:solidFill>
            <a:ln w="0">
              <a:noFill/>
            </a:ln>
          </p:spPr>
          <p:style>
            <a:lnRef idx="0"/>
            <a:fillRef idx="0"/>
            <a:effectRef idx="0"/>
            <a:fontRef idx="minor"/>
          </p:style>
          <p:txBody>
            <a:bodyPr lIns="90000" rIns="90000" tIns="23040" bIns="23040" anchor="t">
              <a:noAutofit/>
            </a:bodyPr>
            <a:p>
              <a:endParaRPr b="0" lang="en-US" sz="2400" strike="noStrike" u="none">
                <a:solidFill>
                  <a:srgbClr val="ffffff"/>
                </a:solidFill>
                <a:effectLst/>
                <a:uFillTx/>
                <a:latin typeface="Times New Roman"/>
              </a:endParaRPr>
            </a:p>
          </p:txBody>
        </p:sp>
        <p:sp>
          <p:nvSpPr>
            <p:cNvPr id="1818" name=""/>
            <p:cNvSpPr/>
            <p:nvPr/>
          </p:nvSpPr>
          <p:spPr>
            <a:xfrm>
              <a:off x="6294600" y="4348080"/>
              <a:ext cx="71280" cy="71280"/>
            </a:xfrm>
            <a:custGeom>
              <a:avLst/>
              <a:gdLst/>
              <a:ahLst/>
              <a:rect l="l" t="t" r="r" b="b"/>
              <a:pathLst>
                <a:path w="45" h="45">
                  <a:moveTo>
                    <a:pt x="23" y="45"/>
                  </a:moveTo>
                  <a:lnTo>
                    <a:pt x="14" y="43"/>
                  </a:lnTo>
                  <a:lnTo>
                    <a:pt x="7" y="38"/>
                  </a:lnTo>
                  <a:lnTo>
                    <a:pt x="2" y="31"/>
                  </a:lnTo>
                  <a:lnTo>
                    <a:pt x="0" y="22"/>
                  </a:lnTo>
                  <a:lnTo>
                    <a:pt x="2" y="14"/>
                  </a:lnTo>
                  <a:lnTo>
                    <a:pt x="7" y="6"/>
                  </a:lnTo>
                  <a:lnTo>
                    <a:pt x="14" y="2"/>
                  </a:lnTo>
                  <a:lnTo>
                    <a:pt x="23" y="0"/>
                  </a:lnTo>
                  <a:lnTo>
                    <a:pt x="31" y="2"/>
                  </a:lnTo>
                  <a:lnTo>
                    <a:pt x="39" y="6"/>
                  </a:lnTo>
                  <a:lnTo>
                    <a:pt x="43" y="14"/>
                  </a:lnTo>
                  <a:lnTo>
                    <a:pt x="45" y="22"/>
                  </a:lnTo>
                  <a:lnTo>
                    <a:pt x="43" y="31"/>
                  </a:lnTo>
                  <a:lnTo>
                    <a:pt x="39" y="38"/>
                  </a:lnTo>
                  <a:lnTo>
                    <a:pt x="31" y="43"/>
                  </a:lnTo>
                  <a:lnTo>
                    <a:pt x="23" y="45"/>
                  </a:lnTo>
                  <a:close/>
                </a:path>
              </a:pathLst>
            </a:custGeom>
            <a:solidFill>
              <a:srgbClr val="5b0056"/>
            </a:solidFill>
            <a:ln w="0">
              <a:noFill/>
            </a:ln>
          </p:spPr>
          <p:style>
            <a:lnRef idx="0"/>
            <a:fillRef idx="0"/>
            <a:effectRef idx="0"/>
            <a:fontRef idx="minor"/>
          </p:style>
          <p:txBody>
            <a:bodyPr lIns="90000" rIns="90000" tIns="24480" bIns="24480" anchor="t">
              <a:noAutofit/>
            </a:bodyPr>
            <a:p>
              <a:endParaRPr b="0" lang="en-US" sz="2400" strike="noStrike" u="none">
                <a:solidFill>
                  <a:srgbClr val="ffffff"/>
                </a:solidFill>
                <a:effectLst/>
                <a:uFillTx/>
                <a:latin typeface="Times New Roman"/>
              </a:endParaRPr>
            </a:p>
          </p:txBody>
        </p:sp>
        <p:sp>
          <p:nvSpPr>
            <p:cNvPr id="1819" name=""/>
            <p:cNvSpPr/>
            <p:nvPr/>
          </p:nvSpPr>
          <p:spPr>
            <a:xfrm>
              <a:off x="6288120" y="4230360"/>
              <a:ext cx="66600" cy="69840"/>
            </a:xfrm>
            <a:custGeom>
              <a:avLst/>
              <a:gdLst/>
              <a:ahLst/>
              <a:rect l="l" t="t" r="r" b="b"/>
              <a:pathLst>
                <a:path w="42" h="44">
                  <a:moveTo>
                    <a:pt x="19" y="44"/>
                  </a:moveTo>
                  <a:lnTo>
                    <a:pt x="28" y="42"/>
                  </a:lnTo>
                  <a:lnTo>
                    <a:pt x="35" y="37"/>
                  </a:lnTo>
                  <a:lnTo>
                    <a:pt x="40" y="31"/>
                  </a:lnTo>
                  <a:lnTo>
                    <a:pt x="42" y="22"/>
                  </a:lnTo>
                  <a:lnTo>
                    <a:pt x="40" y="14"/>
                  </a:lnTo>
                  <a:lnTo>
                    <a:pt x="35" y="6"/>
                  </a:lnTo>
                  <a:lnTo>
                    <a:pt x="28" y="2"/>
                  </a:lnTo>
                  <a:lnTo>
                    <a:pt x="19" y="0"/>
                  </a:lnTo>
                  <a:lnTo>
                    <a:pt x="19" y="0"/>
                  </a:lnTo>
                  <a:lnTo>
                    <a:pt x="19" y="0"/>
                  </a:lnTo>
                  <a:lnTo>
                    <a:pt x="19" y="0"/>
                  </a:lnTo>
                  <a:lnTo>
                    <a:pt x="18" y="0"/>
                  </a:lnTo>
                  <a:lnTo>
                    <a:pt x="0" y="34"/>
                  </a:lnTo>
                  <a:lnTo>
                    <a:pt x="4" y="38"/>
                  </a:lnTo>
                  <a:lnTo>
                    <a:pt x="9" y="42"/>
                  </a:lnTo>
                  <a:lnTo>
                    <a:pt x="14" y="43"/>
                  </a:lnTo>
                  <a:lnTo>
                    <a:pt x="19" y="44"/>
                  </a:lnTo>
                  <a:close/>
                </a:path>
              </a:pathLst>
            </a:custGeom>
            <a:solidFill>
              <a:srgbClr val="5b0056"/>
            </a:solidFill>
            <a:ln w="0">
              <a:noFill/>
            </a:ln>
          </p:spPr>
          <p:style>
            <a:lnRef idx="0"/>
            <a:fillRef idx="0"/>
            <a:effectRef idx="0"/>
            <a:fontRef idx="minor"/>
          </p:style>
          <p:txBody>
            <a:bodyPr lIns="90000" rIns="90000" tIns="23040" bIns="23040" anchor="t">
              <a:noAutofit/>
            </a:bodyPr>
            <a:p>
              <a:endParaRPr b="0" lang="en-US" sz="2400" strike="noStrike" u="none">
                <a:solidFill>
                  <a:srgbClr val="ffffff"/>
                </a:solidFill>
                <a:effectLst/>
                <a:uFillTx/>
                <a:latin typeface="Times New Roman"/>
              </a:endParaRPr>
            </a:p>
          </p:txBody>
        </p:sp>
        <p:sp>
          <p:nvSpPr>
            <p:cNvPr id="1820" name=""/>
            <p:cNvSpPr/>
            <p:nvPr/>
          </p:nvSpPr>
          <p:spPr>
            <a:xfrm>
              <a:off x="6389640" y="4286160"/>
              <a:ext cx="28800" cy="68040"/>
            </a:xfrm>
            <a:custGeom>
              <a:avLst/>
              <a:gdLst/>
              <a:ahLst/>
              <a:rect l="l" t="t" r="r" b="b"/>
              <a:pathLst>
                <a:path w="18" h="43">
                  <a:moveTo>
                    <a:pt x="18" y="0"/>
                  </a:moveTo>
                  <a:lnTo>
                    <a:pt x="11" y="3"/>
                  </a:lnTo>
                  <a:lnTo>
                    <a:pt x="6" y="8"/>
                  </a:lnTo>
                  <a:lnTo>
                    <a:pt x="1" y="15"/>
                  </a:lnTo>
                  <a:lnTo>
                    <a:pt x="0" y="23"/>
                  </a:lnTo>
                  <a:lnTo>
                    <a:pt x="1" y="29"/>
                  </a:lnTo>
                  <a:lnTo>
                    <a:pt x="6" y="36"/>
                  </a:lnTo>
                  <a:lnTo>
                    <a:pt x="10" y="40"/>
                  </a:lnTo>
                  <a:lnTo>
                    <a:pt x="16" y="43"/>
                  </a:lnTo>
                  <a:lnTo>
                    <a:pt x="18" y="0"/>
                  </a:lnTo>
                  <a:close/>
                </a:path>
              </a:pathLst>
            </a:custGeom>
            <a:solidFill>
              <a:srgbClr val="5b0056"/>
            </a:solidFill>
            <a:ln w="0">
              <a:noFill/>
            </a:ln>
          </p:spPr>
          <p:style>
            <a:lnRef idx="0"/>
            <a:fillRef idx="0"/>
            <a:effectRef idx="0"/>
            <a:fontRef idx="minor"/>
          </p:style>
          <p:txBody>
            <a:bodyPr lIns="90000" rIns="90000" tIns="21240" bIns="21240" anchor="t">
              <a:noAutofit/>
            </a:bodyPr>
            <a:p>
              <a:endParaRPr b="0" lang="en-US" sz="2400" strike="noStrike" u="none">
                <a:solidFill>
                  <a:srgbClr val="ffffff"/>
                </a:solidFill>
                <a:effectLst/>
                <a:uFillTx/>
                <a:latin typeface="Times New Roman"/>
              </a:endParaRPr>
            </a:p>
          </p:txBody>
        </p:sp>
        <p:sp>
          <p:nvSpPr>
            <p:cNvPr id="1821" name=""/>
            <p:cNvSpPr/>
            <p:nvPr/>
          </p:nvSpPr>
          <p:spPr>
            <a:xfrm>
              <a:off x="6356520" y="4147920"/>
              <a:ext cx="64800" cy="71280"/>
            </a:xfrm>
            <a:custGeom>
              <a:avLst/>
              <a:gdLst/>
              <a:ahLst/>
              <a:rect l="l" t="t" r="r" b="b"/>
              <a:pathLst>
                <a:path w="41" h="45">
                  <a:moveTo>
                    <a:pt x="22" y="0"/>
                  </a:moveTo>
                  <a:lnTo>
                    <a:pt x="14" y="2"/>
                  </a:lnTo>
                  <a:lnTo>
                    <a:pt x="6" y="7"/>
                  </a:lnTo>
                  <a:lnTo>
                    <a:pt x="2" y="14"/>
                  </a:lnTo>
                  <a:lnTo>
                    <a:pt x="0" y="23"/>
                  </a:lnTo>
                  <a:lnTo>
                    <a:pt x="2" y="31"/>
                  </a:lnTo>
                  <a:lnTo>
                    <a:pt x="6" y="39"/>
                  </a:lnTo>
                  <a:lnTo>
                    <a:pt x="14" y="43"/>
                  </a:lnTo>
                  <a:lnTo>
                    <a:pt x="22" y="45"/>
                  </a:lnTo>
                  <a:lnTo>
                    <a:pt x="28" y="44"/>
                  </a:lnTo>
                  <a:lnTo>
                    <a:pt x="33" y="42"/>
                  </a:lnTo>
                  <a:lnTo>
                    <a:pt x="37" y="40"/>
                  </a:lnTo>
                  <a:lnTo>
                    <a:pt x="41" y="36"/>
                  </a:lnTo>
                  <a:lnTo>
                    <a:pt x="41" y="10"/>
                  </a:lnTo>
                  <a:lnTo>
                    <a:pt x="37" y="6"/>
                  </a:lnTo>
                  <a:lnTo>
                    <a:pt x="33" y="4"/>
                  </a:lnTo>
                  <a:lnTo>
                    <a:pt x="28" y="1"/>
                  </a:lnTo>
                  <a:lnTo>
                    <a:pt x="22" y="0"/>
                  </a:lnTo>
                  <a:close/>
                </a:path>
              </a:pathLst>
            </a:custGeom>
            <a:solidFill>
              <a:srgbClr val="5b0056"/>
            </a:solidFill>
            <a:ln w="0">
              <a:noFill/>
            </a:ln>
          </p:spPr>
          <p:style>
            <a:lnRef idx="0"/>
            <a:fillRef idx="0"/>
            <a:effectRef idx="0"/>
            <a:fontRef idx="minor"/>
          </p:style>
          <p:txBody>
            <a:bodyPr lIns="90000" rIns="90000" tIns="24480" bIns="24480" anchor="t">
              <a:noAutofit/>
            </a:bodyPr>
            <a:p>
              <a:endParaRPr b="0" lang="en-US" sz="2400" strike="noStrike" u="none">
                <a:solidFill>
                  <a:srgbClr val="ffffff"/>
                </a:solidFill>
                <a:effectLst/>
                <a:uFillTx/>
                <a:latin typeface="Times New Roman"/>
              </a:endParaRPr>
            </a:p>
          </p:txBody>
        </p:sp>
        <p:sp>
          <p:nvSpPr>
            <p:cNvPr id="1822" name=""/>
            <p:cNvSpPr/>
            <p:nvPr/>
          </p:nvSpPr>
          <p:spPr>
            <a:xfrm>
              <a:off x="6380280" y="4046400"/>
              <a:ext cx="44280" cy="65160"/>
            </a:xfrm>
            <a:custGeom>
              <a:avLst/>
              <a:gdLst/>
              <a:ahLst/>
              <a:rect l="l" t="t" r="r" b="b"/>
              <a:pathLst>
                <a:path w="28" h="41">
                  <a:moveTo>
                    <a:pt x="20" y="0"/>
                  </a:moveTo>
                  <a:lnTo>
                    <a:pt x="0" y="40"/>
                  </a:lnTo>
                  <a:lnTo>
                    <a:pt x="2" y="41"/>
                  </a:lnTo>
                  <a:lnTo>
                    <a:pt x="4" y="41"/>
                  </a:lnTo>
                  <a:lnTo>
                    <a:pt x="5" y="41"/>
                  </a:lnTo>
                  <a:lnTo>
                    <a:pt x="7" y="41"/>
                  </a:lnTo>
                  <a:lnTo>
                    <a:pt x="14" y="40"/>
                  </a:lnTo>
                  <a:lnTo>
                    <a:pt x="19" y="38"/>
                  </a:lnTo>
                  <a:lnTo>
                    <a:pt x="24" y="34"/>
                  </a:lnTo>
                  <a:lnTo>
                    <a:pt x="28" y="30"/>
                  </a:lnTo>
                  <a:lnTo>
                    <a:pt x="28" y="9"/>
                  </a:lnTo>
                  <a:lnTo>
                    <a:pt x="27" y="6"/>
                  </a:lnTo>
                  <a:lnTo>
                    <a:pt x="25" y="4"/>
                  </a:lnTo>
                  <a:lnTo>
                    <a:pt x="22" y="2"/>
                  </a:lnTo>
                  <a:lnTo>
                    <a:pt x="20" y="0"/>
                  </a:lnTo>
                  <a:close/>
                </a:path>
              </a:pathLst>
            </a:custGeom>
            <a:solidFill>
              <a:srgbClr val="5b0056"/>
            </a:solidFill>
            <a:ln w="0">
              <a:noFill/>
            </a:ln>
          </p:spPr>
          <p:style>
            <a:lnRef idx="0"/>
            <a:fillRef idx="0"/>
            <a:effectRef idx="0"/>
            <a:fontRef idx="minor"/>
          </p:style>
          <p:txBody>
            <a:bodyPr lIns="90000" rIns="90000" tIns="18360" bIns="18360" anchor="t">
              <a:noAutofit/>
            </a:bodyPr>
            <a:p>
              <a:endParaRPr b="0" lang="en-US" sz="2400" strike="noStrike" u="none">
                <a:solidFill>
                  <a:srgbClr val="ffffff"/>
                </a:solidFill>
                <a:effectLst/>
                <a:uFillTx/>
                <a:latin typeface="Times New Roman"/>
              </a:endParaRPr>
            </a:p>
          </p:txBody>
        </p:sp>
        <p:sp>
          <p:nvSpPr>
            <p:cNvPr id="1823" name=""/>
            <p:cNvSpPr/>
            <p:nvPr/>
          </p:nvSpPr>
          <p:spPr>
            <a:xfrm>
              <a:off x="6113520" y="2760480"/>
              <a:ext cx="141120" cy="164880"/>
            </a:xfrm>
            <a:custGeom>
              <a:avLst/>
              <a:gdLst/>
              <a:ahLst/>
              <a:rect l="l" t="t" r="r" b="b"/>
              <a:pathLst>
                <a:path w="89" h="104">
                  <a:moveTo>
                    <a:pt x="36" y="104"/>
                  </a:moveTo>
                  <a:lnTo>
                    <a:pt x="47" y="101"/>
                  </a:lnTo>
                  <a:lnTo>
                    <a:pt x="58" y="96"/>
                  </a:lnTo>
                  <a:lnTo>
                    <a:pt x="67" y="90"/>
                  </a:lnTo>
                  <a:lnTo>
                    <a:pt x="76" y="82"/>
                  </a:lnTo>
                  <a:lnTo>
                    <a:pt x="82" y="74"/>
                  </a:lnTo>
                  <a:lnTo>
                    <a:pt x="86" y="64"/>
                  </a:lnTo>
                  <a:lnTo>
                    <a:pt x="89" y="53"/>
                  </a:lnTo>
                  <a:lnTo>
                    <a:pt x="89" y="43"/>
                  </a:lnTo>
                  <a:lnTo>
                    <a:pt x="86" y="34"/>
                  </a:lnTo>
                  <a:lnTo>
                    <a:pt x="82" y="25"/>
                  </a:lnTo>
                  <a:lnTo>
                    <a:pt x="77" y="18"/>
                  </a:lnTo>
                  <a:lnTo>
                    <a:pt x="69" y="11"/>
                  </a:lnTo>
                  <a:lnTo>
                    <a:pt x="61" y="6"/>
                  </a:lnTo>
                  <a:lnTo>
                    <a:pt x="52" y="2"/>
                  </a:lnTo>
                  <a:lnTo>
                    <a:pt x="43" y="0"/>
                  </a:lnTo>
                  <a:lnTo>
                    <a:pt x="34" y="0"/>
                  </a:lnTo>
                  <a:lnTo>
                    <a:pt x="26" y="2"/>
                  </a:lnTo>
                  <a:lnTo>
                    <a:pt x="20" y="4"/>
                  </a:lnTo>
                  <a:lnTo>
                    <a:pt x="14" y="8"/>
                  </a:lnTo>
                  <a:lnTo>
                    <a:pt x="8" y="14"/>
                  </a:lnTo>
                  <a:lnTo>
                    <a:pt x="4" y="20"/>
                  </a:lnTo>
                  <a:lnTo>
                    <a:pt x="2" y="28"/>
                  </a:lnTo>
                  <a:lnTo>
                    <a:pt x="0" y="36"/>
                  </a:lnTo>
                  <a:lnTo>
                    <a:pt x="1" y="47"/>
                  </a:lnTo>
                  <a:lnTo>
                    <a:pt x="2" y="52"/>
                  </a:lnTo>
                  <a:lnTo>
                    <a:pt x="5" y="58"/>
                  </a:lnTo>
                  <a:lnTo>
                    <a:pt x="8" y="62"/>
                  </a:lnTo>
                  <a:lnTo>
                    <a:pt x="14" y="66"/>
                  </a:lnTo>
                  <a:lnTo>
                    <a:pt x="18" y="69"/>
                  </a:lnTo>
                  <a:lnTo>
                    <a:pt x="23" y="70"/>
                  </a:lnTo>
                  <a:lnTo>
                    <a:pt x="30" y="71"/>
                  </a:lnTo>
                  <a:lnTo>
                    <a:pt x="35" y="71"/>
                  </a:lnTo>
                  <a:lnTo>
                    <a:pt x="44" y="68"/>
                  </a:lnTo>
                  <a:lnTo>
                    <a:pt x="51" y="62"/>
                  </a:lnTo>
                  <a:lnTo>
                    <a:pt x="55" y="53"/>
                  </a:lnTo>
                  <a:lnTo>
                    <a:pt x="55" y="44"/>
                  </a:lnTo>
                  <a:lnTo>
                    <a:pt x="53" y="37"/>
                  </a:lnTo>
                  <a:lnTo>
                    <a:pt x="49" y="32"/>
                  </a:lnTo>
                  <a:lnTo>
                    <a:pt x="43" y="29"/>
                  </a:lnTo>
                  <a:lnTo>
                    <a:pt x="36" y="28"/>
                  </a:lnTo>
                  <a:lnTo>
                    <a:pt x="31" y="30"/>
                  </a:lnTo>
                  <a:lnTo>
                    <a:pt x="26" y="33"/>
                  </a:lnTo>
                  <a:lnTo>
                    <a:pt x="23" y="38"/>
                  </a:lnTo>
                  <a:lnTo>
                    <a:pt x="23" y="44"/>
                  </a:lnTo>
                  <a:lnTo>
                    <a:pt x="25" y="40"/>
                  </a:lnTo>
                  <a:lnTo>
                    <a:pt x="32" y="35"/>
                  </a:lnTo>
                  <a:lnTo>
                    <a:pt x="39" y="33"/>
                  </a:lnTo>
                  <a:lnTo>
                    <a:pt x="47" y="37"/>
                  </a:lnTo>
                  <a:lnTo>
                    <a:pt x="50" y="45"/>
                  </a:lnTo>
                  <a:lnTo>
                    <a:pt x="49" y="52"/>
                  </a:lnTo>
                  <a:lnTo>
                    <a:pt x="44" y="59"/>
                  </a:lnTo>
                  <a:lnTo>
                    <a:pt x="36" y="63"/>
                  </a:lnTo>
                  <a:lnTo>
                    <a:pt x="29" y="64"/>
                  </a:lnTo>
                  <a:lnTo>
                    <a:pt x="21" y="61"/>
                  </a:lnTo>
                  <a:lnTo>
                    <a:pt x="15" y="54"/>
                  </a:lnTo>
                  <a:lnTo>
                    <a:pt x="10" y="47"/>
                  </a:lnTo>
                  <a:lnTo>
                    <a:pt x="8" y="38"/>
                  </a:lnTo>
                  <a:lnTo>
                    <a:pt x="8" y="29"/>
                  </a:lnTo>
                  <a:lnTo>
                    <a:pt x="12" y="21"/>
                  </a:lnTo>
                  <a:lnTo>
                    <a:pt x="21" y="14"/>
                  </a:lnTo>
                  <a:lnTo>
                    <a:pt x="39" y="8"/>
                  </a:lnTo>
                  <a:lnTo>
                    <a:pt x="54" y="13"/>
                  </a:lnTo>
                  <a:lnTo>
                    <a:pt x="66" y="23"/>
                  </a:lnTo>
                  <a:lnTo>
                    <a:pt x="74" y="39"/>
                  </a:lnTo>
                  <a:lnTo>
                    <a:pt x="76" y="56"/>
                  </a:lnTo>
                  <a:lnTo>
                    <a:pt x="70" y="76"/>
                  </a:lnTo>
                  <a:lnTo>
                    <a:pt x="58" y="92"/>
                  </a:lnTo>
                  <a:lnTo>
                    <a:pt x="36" y="10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24" name=""/>
            <p:cNvSpPr/>
            <p:nvPr/>
          </p:nvSpPr>
          <p:spPr>
            <a:xfrm>
              <a:off x="5999040" y="2666880"/>
              <a:ext cx="142920" cy="164880"/>
            </a:xfrm>
            <a:custGeom>
              <a:avLst/>
              <a:gdLst/>
              <a:ahLst/>
              <a:rect l="l" t="t" r="r" b="b"/>
              <a:pathLst>
                <a:path w="90" h="104">
                  <a:moveTo>
                    <a:pt x="36" y="104"/>
                  </a:moveTo>
                  <a:lnTo>
                    <a:pt x="47" y="102"/>
                  </a:lnTo>
                  <a:lnTo>
                    <a:pt x="58" y="96"/>
                  </a:lnTo>
                  <a:lnTo>
                    <a:pt x="67" y="90"/>
                  </a:lnTo>
                  <a:lnTo>
                    <a:pt x="76" y="82"/>
                  </a:lnTo>
                  <a:lnTo>
                    <a:pt x="82" y="74"/>
                  </a:lnTo>
                  <a:lnTo>
                    <a:pt x="87" y="63"/>
                  </a:lnTo>
                  <a:lnTo>
                    <a:pt x="90" y="52"/>
                  </a:lnTo>
                  <a:lnTo>
                    <a:pt x="90" y="42"/>
                  </a:lnTo>
                  <a:lnTo>
                    <a:pt x="88" y="33"/>
                  </a:lnTo>
                  <a:lnTo>
                    <a:pt x="83" y="24"/>
                  </a:lnTo>
                  <a:lnTo>
                    <a:pt x="77" y="17"/>
                  </a:lnTo>
                  <a:lnTo>
                    <a:pt x="71" y="10"/>
                  </a:lnTo>
                  <a:lnTo>
                    <a:pt x="62" y="6"/>
                  </a:lnTo>
                  <a:lnTo>
                    <a:pt x="52" y="2"/>
                  </a:lnTo>
                  <a:lnTo>
                    <a:pt x="44" y="0"/>
                  </a:lnTo>
                  <a:lnTo>
                    <a:pt x="34" y="0"/>
                  </a:lnTo>
                  <a:lnTo>
                    <a:pt x="28" y="1"/>
                  </a:lnTo>
                  <a:lnTo>
                    <a:pt x="20" y="4"/>
                  </a:lnTo>
                  <a:lnTo>
                    <a:pt x="15" y="7"/>
                  </a:lnTo>
                  <a:lnTo>
                    <a:pt x="9" y="13"/>
                  </a:lnTo>
                  <a:lnTo>
                    <a:pt x="5" y="19"/>
                  </a:lnTo>
                  <a:lnTo>
                    <a:pt x="2" y="28"/>
                  </a:lnTo>
                  <a:lnTo>
                    <a:pt x="0" y="36"/>
                  </a:lnTo>
                  <a:lnTo>
                    <a:pt x="1" y="47"/>
                  </a:lnTo>
                  <a:lnTo>
                    <a:pt x="2" y="52"/>
                  </a:lnTo>
                  <a:lnTo>
                    <a:pt x="5" y="58"/>
                  </a:lnTo>
                  <a:lnTo>
                    <a:pt x="8" y="62"/>
                  </a:lnTo>
                  <a:lnTo>
                    <a:pt x="14" y="65"/>
                  </a:lnTo>
                  <a:lnTo>
                    <a:pt x="18" y="68"/>
                  </a:lnTo>
                  <a:lnTo>
                    <a:pt x="23" y="70"/>
                  </a:lnTo>
                  <a:lnTo>
                    <a:pt x="30" y="72"/>
                  </a:lnTo>
                  <a:lnTo>
                    <a:pt x="35" y="72"/>
                  </a:lnTo>
                  <a:lnTo>
                    <a:pt x="44" y="68"/>
                  </a:lnTo>
                  <a:lnTo>
                    <a:pt x="51" y="62"/>
                  </a:lnTo>
                  <a:lnTo>
                    <a:pt x="56" y="53"/>
                  </a:lnTo>
                  <a:lnTo>
                    <a:pt x="56" y="44"/>
                  </a:lnTo>
                  <a:lnTo>
                    <a:pt x="53" y="36"/>
                  </a:lnTo>
                  <a:lnTo>
                    <a:pt x="49" y="31"/>
                  </a:lnTo>
                  <a:lnTo>
                    <a:pt x="43" y="29"/>
                  </a:lnTo>
                  <a:lnTo>
                    <a:pt x="36" y="28"/>
                  </a:lnTo>
                  <a:lnTo>
                    <a:pt x="31" y="30"/>
                  </a:lnTo>
                  <a:lnTo>
                    <a:pt x="27" y="33"/>
                  </a:lnTo>
                  <a:lnTo>
                    <a:pt x="23" y="38"/>
                  </a:lnTo>
                  <a:lnTo>
                    <a:pt x="23" y="44"/>
                  </a:lnTo>
                  <a:lnTo>
                    <a:pt x="26" y="40"/>
                  </a:lnTo>
                  <a:lnTo>
                    <a:pt x="32" y="35"/>
                  </a:lnTo>
                  <a:lnTo>
                    <a:pt x="39" y="32"/>
                  </a:lnTo>
                  <a:lnTo>
                    <a:pt x="47" y="37"/>
                  </a:lnTo>
                  <a:lnTo>
                    <a:pt x="50" y="45"/>
                  </a:lnTo>
                  <a:lnTo>
                    <a:pt x="49" y="52"/>
                  </a:lnTo>
                  <a:lnTo>
                    <a:pt x="44" y="59"/>
                  </a:lnTo>
                  <a:lnTo>
                    <a:pt x="36" y="63"/>
                  </a:lnTo>
                  <a:lnTo>
                    <a:pt x="29" y="63"/>
                  </a:lnTo>
                  <a:lnTo>
                    <a:pt x="21" y="60"/>
                  </a:lnTo>
                  <a:lnTo>
                    <a:pt x="15" y="54"/>
                  </a:lnTo>
                  <a:lnTo>
                    <a:pt x="11" y="47"/>
                  </a:lnTo>
                  <a:lnTo>
                    <a:pt x="8" y="38"/>
                  </a:lnTo>
                  <a:lnTo>
                    <a:pt x="9" y="29"/>
                  </a:lnTo>
                  <a:lnTo>
                    <a:pt x="13" y="21"/>
                  </a:lnTo>
                  <a:lnTo>
                    <a:pt x="21" y="14"/>
                  </a:lnTo>
                  <a:lnTo>
                    <a:pt x="39" y="8"/>
                  </a:lnTo>
                  <a:lnTo>
                    <a:pt x="54" y="13"/>
                  </a:lnTo>
                  <a:lnTo>
                    <a:pt x="66" y="23"/>
                  </a:lnTo>
                  <a:lnTo>
                    <a:pt x="74" y="38"/>
                  </a:lnTo>
                  <a:lnTo>
                    <a:pt x="76" y="57"/>
                  </a:lnTo>
                  <a:lnTo>
                    <a:pt x="71" y="75"/>
                  </a:lnTo>
                  <a:lnTo>
                    <a:pt x="58" y="91"/>
                  </a:lnTo>
                  <a:lnTo>
                    <a:pt x="36" y="10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25" name=""/>
            <p:cNvSpPr/>
            <p:nvPr/>
          </p:nvSpPr>
          <p:spPr>
            <a:xfrm>
              <a:off x="5864400" y="2682720"/>
              <a:ext cx="145800" cy="152280"/>
            </a:xfrm>
            <a:custGeom>
              <a:avLst/>
              <a:gdLst/>
              <a:ahLst/>
              <a:rect l="l" t="t" r="r" b="b"/>
              <a:pathLst>
                <a:path w="92" h="96">
                  <a:moveTo>
                    <a:pt x="92" y="17"/>
                  </a:moveTo>
                  <a:lnTo>
                    <a:pt x="83" y="10"/>
                  </a:lnTo>
                  <a:lnTo>
                    <a:pt x="73" y="5"/>
                  </a:lnTo>
                  <a:lnTo>
                    <a:pt x="62" y="1"/>
                  </a:lnTo>
                  <a:lnTo>
                    <a:pt x="50" y="0"/>
                  </a:lnTo>
                  <a:lnTo>
                    <a:pt x="40" y="1"/>
                  </a:lnTo>
                  <a:lnTo>
                    <a:pt x="29" y="4"/>
                  </a:lnTo>
                  <a:lnTo>
                    <a:pt x="19" y="9"/>
                  </a:lnTo>
                  <a:lnTo>
                    <a:pt x="11" y="15"/>
                  </a:lnTo>
                  <a:lnTo>
                    <a:pt x="2" y="32"/>
                  </a:lnTo>
                  <a:lnTo>
                    <a:pt x="0" y="51"/>
                  </a:lnTo>
                  <a:lnTo>
                    <a:pt x="4" y="69"/>
                  </a:lnTo>
                  <a:lnTo>
                    <a:pt x="15" y="85"/>
                  </a:lnTo>
                  <a:lnTo>
                    <a:pt x="20" y="89"/>
                  </a:lnTo>
                  <a:lnTo>
                    <a:pt x="27" y="93"/>
                  </a:lnTo>
                  <a:lnTo>
                    <a:pt x="33" y="95"/>
                  </a:lnTo>
                  <a:lnTo>
                    <a:pt x="41" y="96"/>
                  </a:lnTo>
                  <a:lnTo>
                    <a:pt x="48" y="95"/>
                  </a:lnTo>
                  <a:lnTo>
                    <a:pt x="57" y="92"/>
                  </a:lnTo>
                  <a:lnTo>
                    <a:pt x="64" y="87"/>
                  </a:lnTo>
                  <a:lnTo>
                    <a:pt x="72" y="80"/>
                  </a:lnTo>
                  <a:lnTo>
                    <a:pt x="77" y="70"/>
                  </a:lnTo>
                  <a:lnTo>
                    <a:pt x="78" y="58"/>
                  </a:lnTo>
                  <a:lnTo>
                    <a:pt x="75" y="47"/>
                  </a:lnTo>
                  <a:lnTo>
                    <a:pt x="69" y="37"/>
                  </a:lnTo>
                  <a:lnTo>
                    <a:pt x="64" y="35"/>
                  </a:lnTo>
                  <a:lnTo>
                    <a:pt x="60" y="33"/>
                  </a:lnTo>
                  <a:lnTo>
                    <a:pt x="56" y="33"/>
                  </a:lnTo>
                  <a:lnTo>
                    <a:pt x="50" y="33"/>
                  </a:lnTo>
                  <a:lnTo>
                    <a:pt x="46" y="34"/>
                  </a:lnTo>
                  <a:lnTo>
                    <a:pt x="41" y="35"/>
                  </a:lnTo>
                  <a:lnTo>
                    <a:pt x="37" y="37"/>
                  </a:lnTo>
                  <a:lnTo>
                    <a:pt x="33" y="40"/>
                  </a:lnTo>
                  <a:lnTo>
                    <a:pt x="30" y="47"/>
                  </a:lnTo>
                  <a:lnTo>
                    <a:pt x="29" y="53"/>
                  </a:lnTo>
                  <a:lnTo>
                    <a:pt x="30" y="59"/>
                  </a:lnTo>
                  <a:lnTo>
                    <a:pt x="34" y="66"/>
                  </a:lnTo>
                  <a:lnTo>
                    <a:pt x="40" y="69"/>
                  </a:lnTo>
                  <a:lnTo>
                    <a:pt x="45" y="69"/>
                  </a:lnTo>
                  <a:lnTo>
                    <a:pt x="50" y="68"/>
                  </a:lnTo>
                  <a:lnTo>
                    <a:pt x="55" y="65"/>
                  </a:lnTo>
                  <a:lnTo>
                    <a:pt x="52" y="65"/>
                  </a:lnTo>
                  <a:lnTo>
                    <a:pt x="43" y="64"/>
                  </a:lnTo>
                  <a:lnTo>
                    <a:pt x="37" y="59"/>
                  </a:lnTo>
                  <a:lnTo>
                    <a:pt x="34" y="51"/>
                  </a:lnTo>
                  <a:lnTo>
                    <a:pt x="39" y="43"/>
                  </a:lnTo>
                  <a:lnTo>
                    <a:pt x="45" y="40"/>
                  </a:lnTo>
                  <a:lnTo>
                    <a:pt x="53" y="39"/>
                  </a:lnTo>
                  <a:lnTo>
                    <a:pt x="61" y="42"/>
                  </a:lnTo>
                  <a:lnTo>
                    <a:pt x="67" y="48"/>
                  </a:lnTo>
                  <a:lnTo>
                    <a:pt x="69" y="55"/>
                  </a:lnTo>
                  <a:lnTo>
                    <a:pt x="69" y="64"/>
                  </a:lnTo>
                  <a:lnTo>
                    <a:pt x="65" y="72"/>
                  </a:lnTo>
                  <a:lnTo>
                    <a:pt x="60" y="80"/>
                  </a:lnTo>
                  <a:lnTo>
                    <a:pt x="54" y="85"/>
                  </a:lnTo>
                  <a:lnTo>
                    <a:pt x="44" y="88"/>
                  </a:lnTo>
                  <a:lnTo>
                    <a:pt x="33" y="86"/>
                  </a:lnTo>
                  <a:lnTo>
                    <a:pt x="18" y="75"/>
                  </a:lnTo>
                  <a:lnTo>
                    <a:pt x="11" y="62"/>
                  </a:lnTo>
                  <a:lnTo>
                    <a:pt x="11" y="45"/>
                  </a:lnTo>
                  <a:lnTo>
                    <a:pt x="18" y="29"/>
                  </a:lnTo>
                  <a:lnTo>
                    <a:pt x="31" y="17"/>
                  </a:lnTo>
                  <a:lnTo>
                    <a:pt x="48" y="8"/>
                  </a:lnTo>
                  <a:lnTo>
                    <a:pt x="69" y="8"/>
                  </a:lnTo>
                  <a:lnTo>
                    <a:pt x="92" y="1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26" name=""/>
            <p:cNvSpPr/>
            <p:nvPr/>
          </p:nvSpPr>
          <p:spPr>
            <a:xfrm>
              <a:off x="5738760" y="2727000"/>
              <a:ext cx="149400" cy="149400"/>
            </a:xfrm>
            <a:custGeom>
              <a:avLst/>
              <a:gdLst/>
              <a:ahLst/>
              <a:rect l="l" t="t" r="r" b="b"/>
              <a:pathLst>
                <a:path w="94" h="94">
                  <a:moveTo>
                    <a:pt x="76" y="94"/>
                  </a:moveTo>
                  <a:lnTo>
                    <a:pt x="89" y="75"/>
                  </a:lnTo>
                  <a:lnTo>
                    <a:pt x="94" y="54"/>
                  </a:lnTo>
                  <a:lnTo>
                    <a:pt x="92" y="31"/>
                  </a:lnTo>
                  <a:lnTo>
                    <a:pt x="81" y="13"/>
                  </a:lnTo>
                  <a:lnTo>
                    <a:pt x="75" y="8"/>
                  </a:lnTo>
                  <a:lnTo>
                    <a:pt x="66" y="4"/>
                  </a:lnTo>
                  <a:lnTo>
                    <a:pt x="57" y="1"/>
                  </a:lnTo>
                  <a:lnTo>
                    <a:pt x="47" y="0"/>
                  </a:lnTo>
                  <a:lnTo>
                    <a:pt x="37" y="1"/>
                  </a:lnTo>
                  <a:lnTo>
                    <a:pt x="29" y="4"/>
                  </a:lnTo>
                  <a:lnTo>
                    <a:pt x="20" y="7"/>
                  </a:lnTo>
                  <a:lnTo>
                    <a:pt x="13" y="12"/>
                  </a:lnTo>
                  <a:lnTo>
                    <a:pt x="4" y="24"/>
                  </a:lnTo>
                  <a:lnTo>
                    <a:pt x="0" y="38"/>
                  </a:lnTo>
                  <a:lnTo>
                    <a:pt x="3" y="54"/>
                  </a:lnTo>
                  <a:lnTo>
                    <a:pt x="14" y="70"/>
                  </a:lnTo>
                  <a:lnTo>
                    <a:pt x="18" y="73"/>
                  </a:lnTo>
                  <a:lnTo>
                    <a:pt x="23" y="75"/>
                  </a:lnTo>
                  <a:lnTo>
                    <a:pt x="29" y="77"/>
                  </a:lnTo>
                  <a:lnTo>
                    <a:pt x="35" y="77"/>
                  </a:lnTo>
                  <a:lnTo>
                    <a:pt x="40" y="76"/>
                  </a:lnTo>
                  <a:lnTo>
                    <a:pt x="46" y="75"/>
                  </a:lnTo>
                  <a:lnTo>
                    <a:pt x="51" y="72"/>
                  </a:lnTo>
                  <a:lnTo>
                    <a:pt x="55" y="69"/>
                  </a:lnTo>
                  <a:lnTo>
                    <a:pt x="61" y="61"/>
                  </a:lnTo>
                  <a:lnTo>
                    <a:pt x="62" y="52"/>
                  </a:lnTo>
                  <a:lnTo>
                    <a:pt x="61" y="42"/>
                  </a:lnTo>
                  <a:lnTo>
                    <a:pt x="55" y="35"/>
                  </a:lnTo>
                  <a:lnTo>
                    <a:pt x="49" y="30"/>
                  </a:lnTo>
                  <a:lnTo>
                    <a:pt x="43" y="29"/>
                  </a:lnTo>
                  <a:lnTo>
                    <a:pt x="36" y="30"/>
                  </a:lnTo>
                  <a:lnTo>
                    <a:pt x="30" y="34"/>
                  </a:lnTo>
                  <a:lnTo>
                    <a:pt x="27" y="38"/>
                  </a:lnTo>
                  <a:lnTo>
                    <a:pt x="25" y="43"/>
                  </a:lnTo>
                  <a:lnTo>
                    <a:pt x="27" y="50"/>
                  </a:lnTo>
                  <a:lnTo>
                    <a:pt x="30" y="54"/>
                  </a:lnTo>
                  <a:lnTo>
                    <a:pt x="30" y="50"/>
                  </a:lnTo>
                  <a:lnTo>
                    <a:pt x="31" y="42"/>
                  </a:lnTo>
                  <a:lnTo>
                    <a:pt x="35" y="36"/>
                  </a:lnTo>
                  <a:lnTo>
                    <a:pt x="45" y="35"/>
                  </a:lnTo>
                  <a:lnTo>
                    <a:pt x="52" y="39"/>
                  </a:lnTo>
                  <a:lnTo>
                    <a:pt x="55" y="45"/>
                  </a:lnTo>
                  <a:lnTo>
                    <a:pt x="55" y="53"/>
                  </a:lnTo>
                  <a:lnTo>
                    <a:pt x="51" y="61"/>
                  </a:lnTo>
                  <a:lnTo>
                    <a:pt x="46" y="67"/>
                  </a:lnTo>
                  <a:lnTo>
                    <a:pt x="38" y="69"/>
                  </a:lnTo>
                  <a:lnTo>
                    <a:pt x="30" y="68"/>
                  </a:lnTo>
                  <a:lnTo>
                    <a:pt x="21" y="64"/>
                  </a:lnTo>
                  <a:lnTo>
                    <a:pt x="14" y="58"/>
                  </a:lnTo>
                  <a:lnTo>
                    <a:pt x="8" y="51"/>
                  </a:lnTo>
                  <a:lnTo>
                    <a:pt x="7" y="41"/>
                  </a:lnTo>
                  <a:lnTo>
                    <a:pt x="9" y="30"/>
                  </a:lnTo>
                  <a:lnTo>
                    <a:pt x="21" y="15"/>
                  </a:lnTo>
                  <a:lnTo>
                    <a:pt x="35" y="10"/>
                  </a:lnTo>
                  <a:lnTo>
                    <a:pt x="52" y="11"/>
                  </a:lnTo>
                  <a:lnTo>
                    <a:pt x="67" y="20"/>
                  </a:lnTo>
                  <a:lnTo>
                    <a:pt x="79" y="32"/>
                  </a:lnTo>
                  <a:lnTo>
                    <a:pt x="87" y="51"/>
                  </a:lnTo>
                  <a:lnTo>
                    <a:pt x="86" y="71"/>
                  </a:lnTo>
                  <a:lnTo>
                    <a:pt x="76" y="9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27" name=""/>
            <p:cNvSpPr/>
            <p:nvPr/>
          </p:nvSpPr>
          <p:spPr>
            <a:xfrm>
              <a:off x="5140440" y="4025520"/>
              <a:ext cx="109440" cy="209520"/>
            </a:xfrm>
            <a:custGeom>
              <a:avLst/>
              <a:gdLst/>
              <a:ahLst/>
              <a:rect l="l" t="t" r="r" b="b"/>
              <a:pathLst>
                <a:path w="69" h="132">
                  <a:moveTo>
                    <a:pt x="28" y="0"/>
                  </a:moveTo>
                  <a:lnTo>
                    <a:pt x="0" y="132"/>
                  </a:lnTo>
                  <a:lnTo>
                    <a:pt x="69" y="77"/>
                  </a:lnTo>
                  <a:lnTo>
                    <a:pt x="55" y="77"/>
                  </a:lnTo>
                  <a:lnTo>
                    <a:pt x="44" y="72"/>
                  </a:lnTo>
                  <a:lnTo>
                    <a:pt x="37" y="63"/>
                  </a:lnTo>
                  <a:lnTo>
                    <a:pt x="33" y="52"/>
                  </a:lnTo>
                  <a:lnTo>
                    <a:pt x="29" y="39"/>
                  </a:lnTo>
                  <a:lnTo>
                    <a:pt x="28" y="25"/>
                  </a:lnTo>
                  <a:lnTo>
                    <a:pt x="27" y="12"/>
                  </a:lnTo>
                  <a:lnTo>
                    <a:pt x="28" y="0"/>
                  </a:lnTo>
                  <a:close/>
                </a:path>
              </a:pathLst>
            </a:custGeom>
            <a:solidFill>
              <a:srgbClr val="af4f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1828" name=""/>
          <p:cNvSpPr/>
          <p:nvPr/>
        </p:nvSpPr>
        <p:spPr>
          <a:xfrm>
            <a:off x="228600" y="3657600"/>
            <a:ext cx="3621240" cy="2849400"/>
          </a:xfrm>
          <a:custGeom>
            <a:avLst/>
            <a:gdLst/>
            <a:ahLst/>
            <a:rect l="l" t="t" r="r" b="b"/>
            <a:pathLst>
              <a:path w="4561" h="3590">
                <a:moveTo>
                  <a:pt x="581" y="2814"/>
                </a:moveTo>
                <a:lnTo>
                  <a:pt x="575" y="2814"/>
                </a:lnTo>
                <a:lnTo>
                  <a:pt x="558" y="2814"/>
                </a:lnTo>
                <a:lnTo>
                  <a:pt x="533" y="2814"/>
                </a:lnTo>
                <a:lnTo>
                  <a:pt x="503" y="2814"/>
                </a:lnTo>
                <a:lnTo>
                  <a:pt x="470" y="2814"/>
                </a:lnTo>
                <a:lnTo>
                  <a:pt x="438" y="2814"/>
                </a:lnTo>
                <a:lnTo>
                  <a:pt x="407" y="2814"/>
                </a:lnTo>
                <a:lnTo>
                  <a:pt x="383" y="2814"/>
                </a:lnTo>
                <a:lnTo>
                  <a:pt x="370" y="2814"/>
                </a:lnTo>
                <a:lnTo>
                  <a:pt x="358" y="2816"/>
                </a:lnTo>
                <a:lnTo>
                  <a:pt x="343" y="2819"/>
                </a:lnTo>
                <a:lnTo>
                  <a:pt x="327" y="2822"/>
                </a:lnTo>
                <a:lnTo>
                  <a:pt x="310" y="2827"/>
                </a:lnTo>
                <a:lnTo>
                  <a:pt x="293" y="2833"/>
                </a:lnTo>
                <a:lnTo>
                  <a:pt x="275" y="2841"/>
                </a:lnTo>
                <a:lnTo>
                  <a:pt x="257" y="2848"/>
                </a:lnTo>
                <a:lnTo>
                  <a:pt x="238" y="2859"/>
                </a:lnTo>
                <a:lnTo>
                  <a:pt x="220" y="2871"/>
                </a:lnTo>
                <a:lnTo>
                  <a:pt x="201" y="2885"/>
                </a:lnTo>
                <a:lnTo>
                  <a:pt x="183" y="2901"/>
                </a:lnTo>
                <a:lnTo>
                  <a:pt x="166" y="2918"/>
                </a:lnTo>
                <a:lnTo>
                  <a:pt x="149" y="2938"/>
                </a:lnTo>
                <a:lnTo>
                  <a:pt x="133" y="2959"/>
                </a:lnTo>
                <a:lnTo>
                  <a:pt x="120" y="2982"/>
                </a:lnTo>
                <a:lnTo>
                  <a:pt x="86" y="3048"/>
                </a:lnTo>
                <a:lnTo>
                  <a:pt x="57" y="3116"/>
                </a:lnTo>
                <a:lnTo>
                  <a:pt x="32" y="3182"/>
                </a:lnTo>
                <a:lnTo>
                  <a:pt x="15" y="3245"/>
                </a:lnTo>
                <a:lnTo>
                  <a:pt x="4" y="3307"/>
                </a:lnTo>
                <a:lnTo>
                  <a:pt x="0" y="3364"/>
                </a:lnTo>
                <a:lnTo>
                  <a:pt x="1" y="3415"/>
                </a:lnTo>
                <a:lnTo>
                  <a:pt x="12" y="3461"/>
                </a:lnTo>
                <a:lnTo>
                  <a:pt x="20" y="3479"/>
                </a:lnTo>
                <a:lnTo>
                  <a:pt x="30" y="3499"/>
                </a:lnTo>
                <a:lnTo>
                  <a:pt x="46" y="3521"/>
                </a:lnTo>
                <a:lnTo>
                  <a:pt x="66" y="3541"/>
                </a:lnTo>
                <a:lnTo>
                  <a:pt x="89" y="3561"/>
                </a:lnTo>
                <a:lnTo>
                  <a:pt x="117" y="3576"/>
                </a:lnTo>
                <a:lnTo>
                  <a:pt x="149" y="3587"/>
                </a:lnTo>
                <a:lnTo>
                  <a:pt x="186" y="3590"/>
                </a:lnTo>
                <a:lnTo>
                  <a:pt x="206" y="3590"/>
                </a:lnTo>
                <a:lnTo>
                  <a:pt x="243" y="3590"/>
                </a:lnTo>
                <a:lnTo>
                  <a:pt x="295" y="3588"/>
                </a:lnTo>
                <a:lnTo>
                  <a:pt x="361" y="3587"/>
                </a:lnTo>
                <a:lnTo>
                  <a:pt x="441" y="3585"/>
                </a:lnTo>
                <a:lnTo>
                  <a:pt x="532" y="3584"/>
                </a:lnTo>
                <a:lnTo>
                  <a:pt x="635" y="3582"/>
                </a:lnTo>
                <a:lnTo>
                  <a:pt x="747" y="3579"/>
                </a:lnTo>
                <a:lnTo>
                  <a:pt x="869" y="3578"/>
                </a:lnTo>
                <a:lnTo>
                  <a:pt x="997" y="3575"/>
                </a:lnTo>
                <a:lnTo>
                  <a:pt x="1132" y="3573"/>
                </a:lnTo>
                <a:lnTo>
                  <a:pt x="1272" y="3570"/>
                </a:lnTo>
                <a:lnTo>
                  <a:pt x="1417" y="3567"/>
                </a:lnTo>
                <a:lnTo>
                  <a:pt x="1564" y="3564"/>
                </a:lnTo>
                <a:lnTo>
                  <a:pt x="1714" y="3561"/>
                </a:lnTo>
                <a:lnTo>
                  <a:pt x="1864" y="3558"/>
                </a:lnTo>
                <a:lnTo>
                  <a:pt x="2015" y="3555"/>
                </a:lnTo>
                <a:lnTo>
                  <a:pt x="2163" y="3552"/>
                </a:lnTo>
                <a:lnTo>
                  <a:pt x="2309" y="3548"/>
                </a:lnTo>
                <a:lnTo>
                  <a:pt x="2451" y="3545"/>
                </a:lnTo>
                <a:lnTo>
                  <a:pt x="2587" y="3542"/>
                </a:lnTo>
                <a:lnTo>
                  <a:pt x="2720" y="3541"/>
                </a:lnTo>
                <a:lnTo>
                  <a:pt x="2843" y="3538"/>
                </a:lnTo>
                <a:lnTo>
                  <a:pt x="2958" y="3536"/>
                </a:lnTo>
                <a:lnTo>
                  <a:pt x="3066" y="3533"/>
                </a:lnTo>
                <a:lnTo>
                  <a:pt x="3161" y="3532"/>
                </a:lnTo>
                <a:lnTo>
                  <a:pt x="3246" y="3530"/>
                </a:lnTo>
                <a:lnTo>
                  <a:pt x="3317" y="3528"/>
                </a:lnTo>
                <a:lnTo>
                  <a:pt x="3374" y="3527"/>
                </a:lnTo>
                <a:lnTo>
                  <a:pt x="3417" y="3525"/>
                </a:lnTo>
                <a:lnTo>
                  <a:pt x="3443" y="3525"/>
                </a:lnTo>
                <a:lnTo>
                  <a:pt x="3452" y="3525"/>
                </a:lnTo>
                <a:lnTo>
                  <a:pt x="3561" y="3499"/>
                </a:lnTo>
                <a:lnTo>
                  <a:pt x="3655" y="3425"/>
                </a:lnTo>
                <a:lnTo>
                  <a:pt x="3735" y="3310"/>
                </a:lnTo>
                <a:lnTo>
                  <a:pt x="3801" y="3159"/>
                </a:lnTo>
                <a:lnTo>
                  <a:pt x="3857" y="2978"/>
                </a:lnTo>
                <a:lnTo>
                  <a:pt x="3903" y="2773"/>
                </a:lnTo>
                <a:lnTo>
                  <a:pt x="3938" y="2550"/>
                </a:lnTo>
                <a:lnTo>
                  <a:pt x="3966" y="2316"/>
                </a:lnTo>
                <a:lnTo>
                  <a:pt x="3984" y="2077"/>
                </a:lnTo>
                <a:lnTo>
                  <a:pt x="3998" y="1839"/>
                </a:lnTo>
                <a:lnTo>
                  <a:pt x="4008" y="1606"/>
                </a:lnTo>
                <a:lnTo>
                  <a:pt x="4012" y="1388"/>
                </a:lnTo>
                <a:lnTo>
                  <a:pt x="4014" y="1188"/>
                </a:lnTo>
                <a:lnTo>
                  <a:pt x="4014" y="1013"/>
                </a:lnTo>
                <a:lnTo>
                  <a:pt x="4012" y="868"/>
                </a:lnTo>
                <a:lnTo>
                  <a:pt x="4012" y="760"/>
                </a:lnTo>
                <a:lnTo>
                  <a:pt x="4018" y="760"/>
                </a:lnTo>
                <a:lnTo>
                  <a:pt x="4035" y="760"/>
                </a:lnTo>
                <a:lnTo>
                  <a:pt x="4060" y="760"/>
                </a:lnTo>
                <a:lnTo>
                  <a:pt x="4091" y="760"/>
                </a:lnTo>
                <a:lnTo>
                  <a:pt x="4121" y="760"/>
                </a:lnTo>
                <a:lnTo>
                  <a:pt x="4154" y="760"/>
                </a:lnTo>
                <a:lnTo>
                  <a:pt x="4180" y="760"/>
                </a:lnTo>
                <a:lnTo>
                  <a:pt x="4201" y="760"/>
                </a:lnTo>
                <a:lnTo>
                  <a:pt x="4220" y="760"/>
                </a:lnTo>
                <a:lnTo>
                  <a:pt x="4245" y="759"/>
                </a:lnTo>
                <a:lnTo>
                  <a:pt x="4272" y="756"/>
                </a:lnTo>
                <a:lnTo>
                  <a:pt x="4303" y="748"/>
                </a:lnTo>
                <a:lnTo>
                  <a:pt x="4335" y="736"/>
                </a:lnTo>
                <a:lnTo>
                  <a:pt x="4371" y="716"/>
                </a:lnTo>
                <a:lnTo>
                  <a:pt x="4406" y="688"/>
                </a:lnTo>
                <a:lnTo>
                  <a:pt x="4441" y="649"/>
                </a:lnTo>
                <a:lnTo>
                  <a:pt x="4478" y="599"/>
                </a:lnTo>
                <a:lnTo>
                  <a:pt x="4508" y="545"/>
                </a:lnTo>
                <a:lnTo>
                  <a:pt x="4529" y="492"/>
                </a:lnTo>
                <a:lnTo>
                  <a:pt x="4546" y="437"/>
                </a:lnTo>
                <a:lnTo>
                  <a:pt x="4555" y="380"/>
                </a:lnTo>
                <a:lnTo>
                  <a:pt x="4561" y="323"/>
                </a:lnTo>
                <a:lnTo>
                  <a:pt x="4561" y="265"/>
                </a:lnTo>
                <a:lnTo>
                  <a:pt x="4558" y="205"/>
                </a:lnTo>
                <a:lnTo>
                  <a:pt x="4555" y="178"/>
                </a:lnTo>
                <a:lnTo>
                  <a:pt x="4549" y="154"/>
                </a:lnTo>
                <a:lnTo>
                  <a:pt x="4543" y="131"/>
                </a:lnTo>
                <a:lnTo>
                  <a:pt x="4534" y="111"/>
                </a:lnTo>
                <a:lnTo>
                  <a:pt x="4523" y="92"/>
                </a:lnTo>
                <a:lnTo>
                  <a:pt x="4509" y="75"/>
                </a:lnTo>
                <a:lnTo>
                  <a:pt x="4492" y="60"/>
                </a:lnTo>
                <a:lnTo>
                  <a:pt x="4474" y="48"/>
                </a:lnTo>
                <a:lnTo>
                  <a:pt x="4452" y="35"/>
                </a:lnTo>
                <a:lnTo>
                  <a:pt x="4428" y="26"/>
                </a:lnTo>
                <a:lnTo>
                  <a:pt x="4401" y="18"/>
                </a:lnTo>
                <a:lnTo>
                  <a:pt x="4371" y="11"/>
                </a:lnTo>
                <a:lnTo>
                  <a:pt x="4337" y="6"/>
                </a:lnTo>
                <a:lnTo>
                  <a:pt x="4300" y="3"/>
                </a:lnTo>
                <a:lnTo>
                  <a:pt x="4260" y="0"/>
                </a:lnTo>
                <a:lnTo>
                  <a:pt x="4215" y="0"/>
                </a:lnTo>
                <a:lnTo>
                  <a:pt x="4200" y="0"/>
                </a:lnTo>
                <a:lnTo>
                  <a:pt x="4169" y="2"/>
                </a:lnTo>
                <a:lnTo>
                  <a:pt x="4125" y="3"/>
                </a:lnTo>
                <a:lnTo>
                  <a:pt x="4066" y="5"/>
                </a:lnTo>
                <a:lnTo>
                  <a:pt x="3997" y="8"/>
                </a:lnTo>
                <a:lnTo>
                  <a:pt x="3915" y="11"/>
                </a:lnTo>
                <a:lnTo>
                  <a:pt x="3824" y="14"/>
                </a:lnTo>
                <a:lnTo>
                  <a:pt x="3724" y="18"/>
                </a:lnTo>
                <a:lnTo>
                  <a:pt x="3617" y="23"/>
                </a:lnTo>
                <a:lnTo>
                  <a:pt x="3503" y="28"/>
                </a:lnTo>
                <a:lnTo>
                  <a:pt x="3381" y="32"/>
                </a:lnTo>
                <a:lnTo>
                  <a:pt x="3255" y="37"/>
                </a:lnTo>
                <a:lnTo>
                  <a:pt x="3126" y="43"/>
                </a:lnTo>
                <a:lnTo>
                  <a:pt x="2994" y="48"/>
                </a:lnTo>
                <a:lnTo>
                  <a:pt x="2858" y="54"/>
                </a:lnTo>
                <a:lnTo>
                  <a:pt x="2723" y="58"/>
                </a:lnTo>
                <a:lnTo>
                  <a:pt x="2586" y="65"/>
                </a:lnTo>
                <a:lnTo>
                  <a:pt x="2451" y="71"/>
                </a:lnTo>
                <a:lnTo>
                  <a:pt x="2318" y="75"/>
                </a:lnTo>
                <a:lnTo>
                  <a:pt x="2187" y="82"/>
                </a:lnTo>
                <a:lnTo>
                  <a:pt x="2061" y="86"/>
                </a:lnTo>
                <a:lnTo>
                  <a:pt x="1940" y="91"/>
                </a:lnTo>
                <a:lnTo>
                  <a:pt x="1823" y="95"/>
                </a:lnTo>
                <a:lnTo>
                  <a:pt x="1715" y="100"/>
                </a:lnTo>
                <a:lnTo>
                  <a:pt x="1614" y="105"/>
                </a:lnTo>
                <a:lnTo>
                  <a:pt x="1521" y="108"/>
                </a:lnTo>
                <a:lnTo>
                  <a:pt x="1440" y="111"/>
                </a:lnTo>
                <a:lnTo>
                  <a:pt x="1367" y="114"/>
                </a:lnTo>
                <a:lnTo>
                  <a:pt x="1309" y="115"/>
                </a:lnTo>
                <a:lnTo>
                  <a:pt x="1261" y="117"/>
                </a:lnTo>
                <a:lnTo>
                  <a:pt x="1229" y="118"/>
                </a:lnTo>
                <a:lnTo>
                  <a:pt x="1210" y="118"/>
                </a:lnTo>
                <a:lnTo>
                  <a:pt x="1101" y="138"/>
                </a:lnTo>
                <a:lnTo>
                  <a:pt x="1009" y="194"/>
                </a:lnTo>
                <a:lnTo>
                  <a:pt x="930" y="282"/>
                </a:lnTo>
                <a:lnTo>
                  <a:pt x="866" y="400"/>
                </a:lnTo>
                <a:lnTo>
                  <a:pt x="812" y="543"/>
                </a:lnTo>
                <a:lnTo>
                  <a:pt x="770" y="709"/>
                </a:lnTo>
                <a:lnTo>
                  <a:pt x="737" y="894"/>
                </a:lnTo>
                <a:lnTo>
                  <a:pt x="710" y="1094"/>
                </a:lnTo>
                <a:lnTo>
                  <a:pt x="689" y="1306"/>
                </a:lnTo>
                <a:lnTo>
                  <a:pt x="674" y="1525"/>
                </a:lnTo>
                <a:lnTo>
                  <a:pt x="660" y="1750"/>
                </a:lnTo>
                <a:lnTo>
                  <a:pt x="647" y="1974"/>
                </a:lnTo>
                <a:lnTo>
                  <a:pt x="635" y="2197"/>
                </a:lnTo>
                <a:lnTo>
                  <a:pt x="621" y="2414"/>
                </a:lnTo>
                <a:lnTo>
                  <a:pt x="603" y="2621"/>
                </a:lnTo>
                <a:lnTo>
                  <a:pt x="581" y="281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29" name=""/>
          <p:cNvSpPr/>
          <p:nvPr/>
        </p:nvSpPr>
        <p:spPr>
          <a:xfrm>
            <a:off x="3429000" y="3733920"/>
            <a:ext cx="379440" cy="461880"/>
          </a:xfrm>
          <a:custGeom>
            <a:avLst/>
            <a:gdLst/>
            <a:ahLst/>
            <a:rect l="l" t="t" r="r" b="b"/>
            <a:pathLst>
              <a:path w="479" h="582">
                <a:moveTo>
                  <a:pt x="313" y="108"/>
                </a:moveTo>
                <a:lnTo>
                  <a:pt x="306" y="100"/>
                </a:lnTo>
                <a:lnTo>
                  <a:pt x="300" y="94"/>
                </a:lnTo>
                <a:lnTo>
                  <a:pt x="293" y="90"/>
                </a:lnTo>
                <a:lnTo>
                  <a:pt x="285" y="87"/>
                </a:lnTo>
                <a:lnTo>
                  <a:pt x="277" y="84"/>
                </a:lnTo>
                <a:lnTo>
                  <a:pt x="270" y="80"/>
                </a:lnTo>
                <a:lnTo>
                  <a:pt x="263" y="80"/>
                </a:lnTo>
                <a:lnTo>
                  <a:pt x="256" y="79"/>
                </a:lnTo>
                <a:lnTo>
                  <a:pt x="237" y="80"/>
                </a:lnTo>
                <a:lnTo>
                  <a:pt x="219" y="87"/>
                </a:lnTo>
                <a:lnTo>
                  <a:pt x="200" y="96"/>
                </a:lnTo>
                <a:lnTo>
                  <a:pt x="182" y="110"/>
                </a:lnTo>
                <a:lnTo>
                  <a:pt x="165" y="128"/>
                </a:lnTo>
                <a:lnTo>
                  <a:pt x="148" y="150"/>
                </a:lnTo>
                <a:lnTo>
                  <a:pt x="133" y="173"/>
                </a:lnTo>
                <a:lnTo>
                  <a:pt x="120" y="200"/>
                </a:lnTo>
                <a:lnTo>
                  <a:pt x="111" y="222"/>
                </a:lnTo>
                <a:lnTo>
                  <a:pt x="102" y="245"/>
                </a:lnTo>
                <a:lnTo>
                  <a:pt x="93" y="268"/>
                </a:lnTo>
                <a:lnTo>
                  <a:pt x="85" y="291"/>
                </a:lnTo>
                <a:lnTo>
                  <a:pt x="76" y="316"/>
                </a:lnTo>
                <a:lnTo>
                  <a:pt x="68" y="339"/>
                </a:lnTo>
                <a:lnTo>
                  <a:pt x="62" y="364"/>
                </a:lnTo>
                <a:lnTo>
                  <a:pt x="54" y="387"/>
                </a:lnTo>
                <a:lnTo>
                  <a:pt x="86" y="387"/>
                </a:lnTo>
                <a:lnTo>
                  <a:pt x="83" y="405"/>
                </a:lnTo>
                <a:lnTo>
                  <a:pt x="80" y="431"/>
                </a:lnTo>
                <a:lnTo>
                  <a:pt x="79" y="454"/>
                </a:lnTo>
                <a:lnTo>
                  <a:pt x="77" y="464"/>
                </a:lnTo>
                <a:lnTo>
                  <a:pt x="33" y="464"/>
                </a:lnTo>
                <a:lnTo>
                  <a:pt x="30" y="474"/>
                </a:lnTo>
                <a:lnTo>
                  <a:pt x="26" y="484"/>
                </a:lnTo>
                <a:lnTo>
                  <a:pt x="25" y="494"/>
                </a:lnTo>
                <a:lnTo>
                  <a:pt x="22" y="504"/>
                </a:lnTo>
                <a:lnTo>
                  <a:pt x="79" y="504"/>
                </a:lnTo>
                <a:lnTo>
                  <a:pt x="86" y="542"/>
                </a:lnTo>
                <a:lnTo>
                  <a:pt x="13" y="544"/>
                </a:lnTo>
                <a:lnTo>
                  <a:pt x="0" y="579"/>
                </a:lnTo>
                <a:lnTo>
                  <a:pt x="139" y="579"/>
                </a:lnTo>
                <a:lnTo>
                  <a:pt x="122" y="551"/>
                </a:lnTo>
                <a:lnTo>
                  <a:pt x="110" y="521"/>
                </a:lnTo>
                <a:lnTo>
                  <a:pt x="103" y="487"/>
                </a:lnTo>
                <a:lnTo>
                  <a:pt x="102" y="450"/>
                </a:lnTo>
                <a:lnTo>
                  <a:pt x="105" y="411"/>
                </a:lnTo>
                <a:lnTo>
                  <a:pt x="113" y="373"/>
                </a:lnTo>
                <a:lnTo>
                  <a:pt x="123" y="334"/>
                </a:lnTo>
                <a:lnTo>
                  <a:pt x="137" y="297"/>
                </a:lnTo>
                <a:lnTo>
                  <a:pt x="153" y="262"/>
                </a:lnTo>
                <a:lnTo>
                  <a:pt x="170" y="228"/>
                </a:lnTo>
                <a:lnTo>
                  <a:pt x="188" y="199"/>
                </a:lnTo>
                <a:lnTo>
                  <a:pt x="206" y="173"/>
                </a:lnTo>
                <a:lnTo>
                  <a:pt x="225" y="153"/>
                </a:lnTo>
                <a:lnTo>
                  <a:pt x="243" y="139"/>
                </a:lnTo>
                <a:lnTo>
                  <a:pt x="262" y="133"/>
                </a:lnTo>
                <a:lnTo>
                  <a:pt x="277" y="133"/>
                </a:lnTo>
                <a:lnTo>
                  <a:pt x="293" y="150"/>
                </a:lnTo>
                <a:lnTo>
                  <a:pt x="303" y="185"/>
                </a:lnTo>
                <a:lnTo>
                  <a:pt x="308" y="234"/>
                </a:lnTo>
                <a:lnTo>
                  <a:pt x="302" y="288"/>
                </a:lnTo>
                <a:lnTo>
                  <a:pt x="286" y="342"/>
                </a:lnTo>
                <a:lnTo>
                  <a:pt x="257" y="390"/>
                </a:lnTo>
                <a:lnTo>
                  <a:pt x="214" y="422"/>
                </a:lnTo>
                <a:lnTo>
                  <a:pt x="154" y="436"/>
                </a:lnTo>
                <a:lnTo>
                  <a:pt x="145" y="474"/>
                </a:lnTo>
                <a:lnTo>
                  <a:pt x="146" y="505"/>
                </a:lnTo>
                <a:lnTo>
                  <a:pt x="153" y="531"/>
                </a:lnTo>
                <a:lnTo>
                  <a:pt x="165" y="550"/>
                </a:lnTo>
                <a:lnTo>
                  <a:pt x="180" y="565"/>
                </a:lnTo>
                <a:lnTo>
                  <a:pt x="196" y="574"/>
                </a:lnTo>
                <a:lnTo>
                  <a:pt x="211" y="581"/>
                </a:lnTo>
                <a:lnTo>
                  <a:pt x="223" y="582"/>
                </a:lnTo>
                <a:lnTo>
                  <a:pt x="260" y="577"/>
                </a:lnTo>
                <a:lnTo>
                  <a:pt x="294" y="562"/>
                </a:lnTo>
                <a:lnTo>
                  <a:pt x="326" y="541"/>
                </a:lnTo>
                <a:lnTo>
                  <a:pt x="357" y="511"/>
                </a:lnTo>
                <a:lnTo>
                  <a:pt x="383" y="476"/>
                </a:lnTo>
                <a:lnTo>
                  <a:pt x="408" y="434"/>
                </a:lnTo>
                <a:lnTo>
                  <a:pt x="430" y="391"/>
                </a:lnTo>
                <a:lnTo>
                  <a:pt x="446" y="344"/>
                </a:lnTo>
                <a:lnTo>
                  <a:pt x="460" y="296"/>
                </a:lnTo>
                <a:lnTo>
                  <a:pt x="471" y="247"/>
                </a:lnTo>
                <a:lnTo>
                  <a:pt x="477" y="197"/>
                </a:lnTo>
                <a:lnTo>
                  <a:pt x="479" y="150"/>
                </a:lnTo>
                <a:lnTo>
                  <a:pt x="476" y="107"/>
                </a:lnTo>
                <a:lnTo>
                  <a:pt x="466" y="65"/>
                </a:lnTo>
                <a:lnTo>
                  <a:pt x="454" y="30"/>
                </a:lnTo>
                <a:lnTo>
                  <a:pt x="436" y="0"/>
                </a:lnTo>
                <a:lnTo>
                  <a:pt x="310" y="11"/>
                </a:lnTo>
                <a:lnTo>
                  <a:pt x="313" y="42"/>
                </a:lnTo>
                <a:lnTo>
                  <a:pt x="420" y="42"/>
                </a:lnTo>
                <a:lnTo>
                  <a:pt x="426" y="57"/>
                </a:lnTo>
                <a:lnTo>
                  <a:pt x="433" y="73"/>
                </a:lnTo>
                <a:lnTo>
                  <a:pt x="437" y="90"/>
                </a:lnTo>
                <a:lnTo>
                  <a:pt x="440" y="107"/>
                </a:lnTo>
                <a:lnTo>
                  <a:pt x="313" y="108"/>
                </a:lnTo>
                <a:lnTo>
                  <a:pt x="328" y="144"/>
                </a:lnTo>
                <a:lnTo>
                  <a:pt x="440" y="144"/>
                </a:lnTo>
                <a:lnTo>
                  <a:pt x="440" y="160"/>
                </a:lnTo>
                <a:lnTo>
                  <a:pt x="440" y="177"/>
                </a:lnTo>
                <a:lnTo>
                  <a:pt x="440" y="194"/>
                </a:lnTo>
                <a:lnTo>
                  <a:pt x="439" y="211"/>
                </a:lnTo>
                <a:lnTo>
                  <a:pt x="340" y="214"/>
                </a:lnTo>
                <a:lnTo>
                  <a:pt x="340" y="248"/>
                </a:lnTo>
                <a:lnTo>
                  <a:pt x="434" y="244"/>
                </a:lnTo>
                <a:lnTo>
                  <a:pt x="431" y="256"/>
                </a:lnTo>
                <a:lnTo>
                  <a:pt x="428" y="268"/>
                </a:lnTo>
                <a:lnTo>
                  <a:pt x="425" y="282"/>
                </a:lnTo>
                <a:lnTo>
                  <a:pt x="422" y="294"/>
                </a:lnTo>
                <a:lnTo>
                  <a:pt x="334" y="294"/>
                </a:lnTo>
                <a:lnTo>
                  <a:pt x="326" y="328"/>
                </a:lnTo>
                <a:lnTo>
                  <a:pt x="410" y="328"/>
                </a:lnTo>
                <a:lnTo>
                  <a:pt x="402" y="348"/>
                </a:lnTo>
                <a:lnTo>
                  <a:pt x="393" y="368"/>
                </a:lnTo>
                <a:lnTo>
                  <a:pt x="383" y="387"/>
                </a:lnTo>
                <a:lnTo>
                  <a:pt x="373" y="404"/>
                </a:lnTo>
                <a:lnTo>
                  <a:pt x="294" y="400"/>
                </a:lnTo>
                <a:lnTo>
                  <a:pt x="271" y="430"/>
                </a:lnTo>
                <a:lnTo>
                  <a:pt x="353" y="430"/>
                </a:lnTo>
                <a:lnTo>
                  <a:pt x="345" y="436"/>
                </a:lnTo>
                <a:lnTo>
                  <a:pt x="339" y="444"/>
                </a:lnTo>
                <a:lnTo>
                  <a:pt x="331" y="450"/>
                </a:lnTo>
                <a:lnTo>
                  <a:pt x="323" y="456"/>
                </a:lnTo>
                <a:lnTo>
                  <a:pt x="237" y="456"/>
                </a:lnTo>
                <a:lnTo>
                  <a:pt x="245" y="450"/>
                </a:lnTo>
                <a:lnTo>
                  <a:pt x="254" y="444"/>
                </a:lnTo>
                <a:lnTo>
                  <a:pt x="263" y="437"/>
                </a:lnTo>
                <a:lnTo>
                  <a:pt x="271" y="430"/>
                </a:lnTo>
                <a:lnTo>
                  <a:pt x="294" y="400"/>
                </a:lnTo>
                <a:lnTo>
                  <a:pt x="305" y="385"/>
                </a:lnTo>
                <a:lnTo>
                  <a:pt x="313" y="367"/>
                </a:lnTo>
                <a:lnTo>
                  <a:pt x="320" y="347"/>
                </a:lnTo>
                <a:lnTo>
                  <a:pt x="326" y="328"/>
                </a:lnTo>
                <a:lnTo>
                  <a:pt x="334" y="294"/>
                </a:lnTo>
                <a:lnTo>
                  <a:pt x="336" y="284"/>
                </a:lnTo>
                <a:lnTo>
                  <a:pt x="337" y="271"/>
                </a:lnTo>
                <a:lnTo>
                  <a:pt x="339" y="260"/>
                </a:lnTo>
                <a:lnTo>
                  <a:pt x="340" y="248"/>
                </a:lnTo>
                <a:lnTo>
                  <a:pt x="340" y="214"/>
                </a:lnTo>
                <a:lnTo>
                  <a:pt x="339" y="196"/>
                </a:lnTo>
                <a:lnTo>
                  <a:pt x="337" y="177"/>
                </a:lnTo>
                <a:lnTo>
                  <a:pt x="334" y="159"/>
                </a:lnTo>
                <a:lnTo>
                  <a:pt x="328" y="144"/>
                </a:lnTo>
                <a:lnTo>
                  <a:pt x="313" y="108"/>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1830" name=""/>
          <p:cNvGrpSpPr/>
          <p:nvPr/>
        </p:nvGrpSpPr>
        <p:grpSpPr>
          <a:xfrm>
            <a:off x="228600" y="3657600"/>
            <a:ext cx="3379320" cy="2746080"/>
            <a:chOff x="228600" y="3657600"/>
            <a:chExt cx="3379320" cy="2746080"/>
          </a:xfrm>
        </p:grpSpPr>
        <p:sp>
          <p:nvSpPr>
            <p:cNvPr id="1831" name=""/>
            <p:cNvSpPr/>
            <p:nvPr/>
          </p:nvSpPr>
          <p:spPr>
            <a:xfrm>
              <a:off x="228600" y="5905440"/>
              <a:ext cx="402840" cy="482400"/>
            </a:xfrm>
            <a:custGeom>
              <a:avLst/>
              <a:gdLst/>
              <a:ahLst/>
              <a:rect l="l" t="t" r="r" b="b"/>
              <a:pathLst>
                <a:path w="508" h="608">
                  <a:moveTo>
                    <a:pt x="143" y="208"/>
                  </a:moveTo>
                  <a:lnTo>
                    <a:pt x="152" y="198"/>
                  </a:lnTo>
                  <a:lnTo>
                    <a:pt x="165" y="189"/>
                  </a:lnTo>
                  <a:lnTo>
                    <a:pt x="175" y="183"/>
                  </a:lnTo>
                  <a:lnTo>
                    <a:pt x="185" y="180"/>
                  </a:lnTo>
                  <a:lnTo>
                    <a:pt x="195" y="185"/>
                  </a:lnTo>
                  <a:lnTo>
                    <a:pt x="203" y="198"/>
                  </a:lnTo>
                  <a:lnTo>
                    <a:pt x="209" y="218"/>
                  </a:lnTo>
                  <a:lnTo>
                    <a:pt x="211" y="243"/>
                  </a:lnTo>
                  <a:lnTo>
                    <a:pt x="208" y="269"/>
                  </a:lnTo>
                  <a:lnTo>
                    <a:pt x="202" y="295"/>
                  </a:lnTo>
                  <a:lnTo>
                    <a:pt x="191" y="320"/>
                  </a:lnTo>
                  <a:lnTo>
                    <a:pt x="174" y="340"/>
                  </a:lnTo>
                  <a:lnTo>
                    <a:pt x="262" y="340"/>
                  </a:lnTo>
                  <a:lnTo>
                    <a:pt x="269" y="306"/>
                  </a:lnTo>
                  <a:lnTo>
                    <a:pt x="225" y="306"/>
                  </a:lnTo>
                  <a:lnTo>
                    <a:pt x="231" y="297"/>
                  </a:lnTo>
                  <a:lnTo>
                    <a:pt x="235" y="286"/>
                  </a:lnTo>
                  <a:lnTo>
                    <a:pt x="238" y="274"/>
                  </a:lnTo>
                  <a:lnTo>
                    <a:pt x="240" y="262"/>
                  </a:lnTo>
                  <a:lnTo>
                    <a:pt x="274" y="262"/>
                  </a:lnTo>
                  <a:lnTo>
                    <a:pt x="278" y="229"/>
                  </a:lnTo>
                  <a:lnTo>
                    <a:pt x="238" y="229"/>
                  </a:lnTo>
                  <a:lnTo>
                    <a:pt x="238" y="217"/>
                  </a:lnTo>
                  <a:lnTo>
                    <a:pt x="238" y="202"/>
                  </a:lnTo>
                  <a:lnTo>
                    <a:pt x="237" y="186"/>
                  </a:lnTo>
                  <a:lnTo>
                    <a:pt x="234" y="171"/>
                  </a:lnTo>
                  <a:lnTo>
                    <a:pt x="274" y="171"/>
                  </a:lnTo>
                  <a:lnTo>
                    <a:pt x="271" y="137"/>
                  </a:lnTo>
                  <a:lnTo>
                    <a:pt x="269" y="137"/>
                  </a:lnTo>
                  <a:lnTo>
                    <a:pt x="265" y="137"/>
                  </a:lnTo>
                  <a:lnTo>
                    <a:pt x="258" y="137"/>
                  </a:lnTo>
                  <a:lnTo>
                    <a:pt x="249" y="137"/>
                  </a:lnTo>
                  <a:lnTo>
                    <a:pt x="238" y="137"/>
                  </a:lnTo>
                  <a:lnTo>
                    <a:pt x="228" y="137"/>
                  </a:lnTo>
                  <a:lnTo>
                    <a:pt x="215" y="137"/>
                  </a:lnTo>
                  <a:lnTo>
                    <a:pt x="203" y="137"/>
                  </a:lnTo>
                  <a:lnTo>
                    <a:pt x="189" y="140"/>
                  </a:lnTo>
                  <a:lnTo>
                    <a:pt x="172" y="148"/>
                  </a:lnTo>
                  <a:lnTo>
                    <a:pt x="154" y="160"/>
                  </a:lnTo>
                  <a:lnTo>
                    <a:pt x="134" y="182"/>
                  </a:lnTo>
                  <a:lnTo>
                    <a:pt x="115" y="209"/>
                  </a:lnTo>
                  <a:lnTo>
                    <a:pt x="97" y="245"/>
                  </a:lnTo>
                  <a:lnTo>
                    <a:pt x="82" y="288"/>
                  </a:lnTo>
                  <a:lnTo>
                    <a:pt x="69" y="342"/>
                  </a:lnTo>
                  <a:lnTo>
                    <a:pt x="62" y="389"/>
                  </a:lnTo>
                  <a:lnTo>
                    <a:pt x="58" y="435"/>
                  </a:lnTo>
                  <a:lnTo>
                    <a:pt x="58" y="477"/>
                  </a:lnTo>
                  <a:lnTo>
                    <a:pt x="62" y="514"/>
                  </a:lnTo>
                  <a:lnTo>
                    <a:pt x="71" y="545"/>
                  </a:lnTo>
                  <a:lnTo>
                    <a:pt x="85" y="569"/>
                  </a:lnTo>
                  <a:lnTo>
                    <a:pt x="103" y="585"/>
                  </a:lnTo>
                  <a:lnTo>
                    <a:pt x="128" y="591"/>
                  </a:lnTo>
                  <a:lnTo>
                    <a:pt x="154" y="591"/>
                  </a:lnTo>
                  <a:lnTo>
                    <a:pt x="178" y="586"/>
                  </a:lnTo>
                  <a:lnTo>
                    <a:pt x="200" y="580"/>
                  </a:lnTo>
                  <a:lnTo>
                    <a:pt x="222" y="569"/>
                  </a:lnTo>
                  <a:lnTo>
                    <a:pt x="240" y="557"/>
                  </a:lnTo>
                  <a:lnTo>
                    <a:pt x="260" y="540"/>
                  </a:lnTo>
                  <a:lnTo>
                    <a:pt x="278" y="522"/>
                  </a:lnTo>
                  <a:lnTo>
                    <a:pt x="297" y="500"/>
                  </a:lnTo>
                  <a:lnTo>
                    <a:pt x="249" y="502"/>
                  </a:lnTo>
                  <a:lnTo>
                    <a:pt x="257" y="491"/>
                  </a:lnTo>
                  <a:lnTo>
                    <a:pt x="266" y="474"/>
                  </a:lnTo>
                  <a:lnTo>
                    <a:pt x="277" y="458"/>
                  </a:lnTo>
                  <a:lnTo>
                    <a:pt x="283" y="448"/>
                  </a:lnTo>
                  <a:lnTo>
                    <a:pt x="349" y="448"/>
                  </a:lnTo>
                  <a:lnTo>
                    <a:pt x="377" y="402"/>
                  </a:lnTo>
                  <a:lnTo>
                    <a:pt x="303" y="403"/>
                  </a:lnTo>
                  <a:lnTo>
                    <a:pt x="309" y="385"/>
                  </a:lnTo>
                  <a:lnTo>
                    <a:pt x="317" y="365"/>
                  </a:lnTo>
                  <a:lnTo>
                    <a:pt x="323" y="345"/>
                  </a:lnTo>
                  <a:lnTo>
                    <a:pt x="328" y="326"/>
                  </a:lnTo>
                  <a:lnTo>
                    <a:pt x="411" y="326"/>
                  </a:lnTo>
                  <a:lnTo>
                    <a:pt x="428" y="282"/>
                  </a:lnTo>
                  <a:lnTo>
                    <a:pt x="337" y="283"/>
                  </a:lnTo>
                  <a:lnTo>
                    <a:pt x="338" y="272"/>
                  </a:lnTo>
                  <a:lnTo>
                    <a:pt x="340" y="260"/>
                  </a:lnTo>
                  <a:lnTo>
                    <a:pt x="342" y="248"/>
                  </a:lnTo>
                  <a:lnTo>
                    <a:pt x="343" y="237"/>
                  </a:lnTo>
                  <a:lnTo>
                    <a:pt x="443" y="237"/>
                  </a:lnTo>
                  <a:lnTo>
                    <a:pt x="457" y="194"/>
                  </a:lnTo>
                  <a:lnTo>
                    <a:pt x="348" y="194"/>
                  </a:lnTo>
                  <a:lnTo>
                    <a:pt x="349" y="178"/>
                  </a:lnTo>
                  <a:lnTo>
                    <a:pt x="349" y="163"/>
                  </a:lnTo>
                  <a:lnTo>
                    <a:pt x="351" y="149"/>
                  </a:lnTo>
                  <a:lnTo>
                    <a:pt x="351" y="135"/>
                  </a:lnTo>
                  <a:lnTo>
                    <a:pt x="474" y="135"/>
                  </a:lnTo>
                  <a:lnTo>
                    <a:pt x="485" y="97"/>
                  </a:lnTo>
                  <a:lnTo>
                    <a:pt x="348" y="97"/>
                  </a:lnTo>
                  <a:lnTo>
                    <a:pt x="346" y="85"/>
                  </a:lnTo>
                  <a:lnTo>
                    <a:pt x="343" y="71"/>
                  </a:lnTo>
                  <a:lnTo>
                    <a:pt x="340" y="57"/>
                  </a:lnTo>
                  <a:lnTo>
                    <a:pt x="334" y="45"/>
                  </a:lnTo>
                  <a:lnTo>
                    <a:pt x="497" y="45"/>
                  </a:lnTo>
                  <a:lnTo>
                    <a:pt x="508" y="0"/>
                  </a:lnTo>
                  <a:lnTo>
                    <a:pt x="474" y="0"/>
                  </a:lnTo>
                  <a:lnTo>
                    <a:pt x="440" y="0"/>
                  </a:lnTo>
                  <a:lnTo>
                    <a:pt x="405" y="0"/>
                  </a:lnTo>
                  <a:lnTo>
                    <a:pt x="371" y="1"/>
                  </a:lnTo>
                  <a:lnTo>
                    <a:pt x="338" y="3"/>
                  </a:lnTo>
                  <a:lnTo>
                    <a:pt x="309" y="5"/>
                  </a:lnTo>
                  <a:lnTo>
                    <a:pt x="285" y="6"/>
                  </a:lnTo>
                  <a:lnTo>
                    <a:pt x="265" y="8"/>
                  </a:lnTo>
                  <a:lnTo>
                    <a:pt x="218" y="20"/>
                  </a:lnTo>
                  <a:lnTo>
                    <a:pt x="175" y="43"/>
                  </a:lnTo>
                  <a:lnTo>
                    <a:pt x="138" y="74"/>
                  </a:lnTo>
                  <a:lnTo>
                    <a:pt x="105" y="114"/>
                  </a:lnTo>
                  <a:lnTo>
                    <a:pt x="75" y="160"/>
                  </a:lnTo>
                  <a:lnTo>
                    <a:pt x="51" y="211"/>
                  </a:lnTo>
                  <a:lnTo>
                    <a:pt x="31" y="263"/>
                  </a:lnTo>
                  <a:lnTo>
                    <a:pt x="15" y="317"/>
                  </a:lnTo>
                  <a:lnTo>
                    <a:pt x="5" y="371"/>
                  </a:lnTo>
                  <a:lnTo>
                    <a:pt x="0" y="423"/>
                  </a:lnTo>
                  <a:lnTo>
                    <a:pt x="0" y="472"/>
                  </a:lnTo>
                  <a:lnTo>
                    <a:pt x="5" y="515"/>
                  </a:lnTo>
                  <a:lnTo>
                    <a:pt x="15" y="552"/>
                  </a:lnTo>
                  <a:lnTo>
                    <a:pt x="31" y="582"/>
                  </a:lnTo>
                  <a:lnTo>
                    <a:pt x="52" y="600"/>
                  </a:lnTo>
                  <a:lnTo>
                    <a:pt x="80" y="608"/>
                  </a:lnTo>
                  <a:lnTo>
                    <a:pt x="55" y="577"/>
                  </a:lnTo>
                  <a:lnTo>
                    <a:pt x="38" y="542"/>
                  </a:lnTo>
                  <a:lnTo>
                    <a:pt x="28" y="500"/>
                  </a:lnTo>
                  <a:lnTo>
                    <a:pt x="23" y="457"/>
                  </a:lnTo>
                  <a:lnTo>
                    <a:pt x="25" y="411"/>
                  </a:lnTo>
                  <a:lnTo>
                    <a:pt x="31" y="363"/>
                  </a:lnTo>
                  <a:lnTo>
                    <a:pt x="42" y="315"/>
                  </a:lnTo>
                  <a:lnTo>
                    <a:pt x="55" y="269"/>
                  </a:lnTo>
                  <a:lnTo>
                    <a:pt x="74" y="225"/>
                  </a:lnTo>
                  <a:lnTo>
                    <a:pt x="94" y="182"/>
                  </a:lnTo>
                  <a:lnTo>
                    <a:pt x="117" y="143"/>
                  </a:lnTo>
                  <a:lnTo>
                    <a:pt x="142" y="111"/>
                  </a:lnTo>
                  <a:lnTo>
                    <a:pt x="168" y="83"/>
                  </a:lnTo>
                  <a:lnTo>
                    <a:pt x="194" y="63"/>
                  </a:lnTo>
                  <a:lnTo>
                    <a:pt x="222" y="51"/>
                  </a:lnTo>
                  <a:lnTo>
                    <a:pt x="248" y="48"/>
                  </a:lnTo>
                  <a:lnTo>
                    <a:pt x="283" y="72"/>
                  </a:lnTo>
                  <a:lnTo>
                    <a:pt x="303" y="131"/>
                  </a:lnTo>
                  <a:lnTo>
                    <a:pt x="306" y="214"/>
                  </a:lnTo>
                  <a:lnTo>
                    <a:pt x="297" y="308"/>
                  </a:lnTo>
                  <a:lnTo>
                    <a:pt x="272" y="402"/>
                  </a:lnTo>
                  <a:lnTo>
                    <a:pt x="237" y="483"/>
                  </a:lnTo>
                  <a:lnTo>
                    <a:pt x="189" y="542"/>
                  </a:lnTo>
                  <a:lnTo>
                    <a:pt x="132" y="563"/>
                  </a:lnTo>
                  <a:lnTo>
                    <a:pt x="117" y="559"/>
                  </a:lnTo>
                  <a:lnTo>
                    <a:pt x="106" y="548"/>
                  </a:lnTo>
                  <a:lnTo>
                    <a:pt x="97" y="531"/>
                  </a:lnTo>
                  <a:lnTo>
                    <a:pt x="91" y="509"/>
                  </a:lnTo>
                  <a:lnTo>
                    <a:pt x="185" y="509"/>
                  </a:lnTo>
                  <a:lnTo>
                    <a:pt x="202" y="485"/>
                  </a:lnTo>
                  <a:lnTo>
                    <a:pt x="86" y="472"/>
                  </a:lnTo>
                  <a:lnTo>
                    <a:pt x="85" y="460"/>
                  </a:lnTo>
                  <a:lnTo>
                    <a:pt x="85" y="446"/>
                  </a:lnTo>
                  <a:lnTo>
                    <a:pt x="85" y="432"/>
                  </a:lnTo>
                  <a:lnTo>
                    <a:pt x="86" y="417"/>
                  </a:lnTo>
                  <a:lnTo>
                    <a:pt x="237" y="417"/>
                  </a:lnTo>
                  <a:lnTo>
                    <a:pt x="234" y="388"/>
                  </a:lnTo>
                  <a:lnTo>
                    <a:pt x="91" y="380"/>
                  </a:lnTo>
                  <a:lnTo>
                    <a:pt x="94" y="365"/>
                  </a:lnTo>
                  <a:lnTo>
                    <a:pt x="97" y="351"/>
                  </a:lnTo>
                  <a:lnTo>
                    <a:pt x="100" y="338"/>
                  </a:lnTo>
                  <a:lnTo>
                    <a:pt x="103" y="323"/>
                  </a:lnTo>
                  <a:lnTo>
                    <a:pt x="172" y="315"/>
                  </a:lnTo>
                  <a:lnTo>
                    <a:pt x="186" y="288"/>
                  </a:lnTo>
                  <a:lnTo>
                    <a:pt x="115" y="278"/>
                  </a:lnTo>
                  <a:lnTo>
                    <a:pt x="120" y="263"/>
                  </a:lnTo>
                  <a:lnTo>
                    <a:pt x="125" y="251"/>
                  </a:lnTo>
                  <a:lnTo>
                    <a:pt x="129" y="238"/>
                  </a:lnTo>
                  <a:lnTo>
                    <a:pt x="134" y="226"/>
                  </a:lnTo>
                  <a:lnTo>
                    <a:pt x="192" y="225"/>
                  </a:lnTo>
                  <a:lnTo>
                    <a:pt x="174" y="208"/>
                  </a:lnTo>
                  <a:lnTo>
                    <a:pt x="143" y="208"/>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32" name=""/>
            <p:cNvSpPr/>
            <p:nvPr/>
          </p:nvSpPr>
          <p:spPr>
            <a:xfrm>
              <a:off x="452160" y="3657600"/>
              <a:ext cx="3155760" cy="2746080"/>
            </a:xfrm>
            <a:custGeom>
              <a:avLst/>
              <a:gdLst/>
              <a:ahLst/>
              <a:rect l="l" t="t" r="r" b="b"/>
              <a:pathLst>
                <a:path w="3975" h="3459">
                  <a:moveTo>
                    <a:pt x="3349" y="3153"/>
                  </a:moveTo>
                  <a:lnTo>
                    <a:pt x="3424" y="2902"/>
                  </a:lnTo>
                  <a:lnTo>
                    <a:pt x="3481" y="2650"/>
                  </a:lnTo>
                  <a:lnTo>
                    <a:pt x="3523" y="2399"/>
                  </a:lnTo>
                  <a:lnTo>
                    <a:pt x="3551" y="2151"/>
                  </a:lnTo>
                  <a:lnTo>
                    <a:pt x="3569" y="1907"/>
                  </a:lnTo>
                  <a:lnTo>
                    <a:pt x="3581" y="1670"/>
                  </a:lnTo>
                  <a:lnTo>
                    <a:pt x="3589" y="1439"/>
                  </a:lnTo>
                  <a:lnTo>
                    <a:pt x="3595" y="1219"/>
                  </a:lnTo>
                  <a:lnTo>
                    <a:pt x="3604" y="1009"/>
                  </a:lnTo>
                  <a:lnTo>
                    <a:pt x="3618" y="812"/>
                  </a:lnTo>
                  <a:lnTo>
                    <a:pt x="3640" y="631"/>
                  </a:lnTo>
                  <a:lnTo>
                    <a:pt x="3672" y="465"/>
                  </a:lnTo>
                  <a:lnTo>
                    <a:pt x="3720" y="317"/>
                  </a:lnTo>
                  <a:lnTo>
                    <a:pt x="3784" y="191"/>
                  </a:lnTo>
                  <a:lnTo>
                    <a:pt x="3868" y="85"/>
                  </a:lnTo>
                  <a:lnTo>
                    <a:pt x="3975" y="2"/>
                  </a:lnTo>
                  <a:lnTo>
                    <a:pt x="3951" y="0"/>
                  </a:lnTo>
                  <a:lnTo>
                    <a:pt x="3926" y="0"/>
                  </a:lnTo>
                  <a:lnTo>
                    <a:pt x="3901" y="0"/>
                  </a:lnTo>
                  <a:lnTo>
                    <a:pt x="3878" y="0"/>
                  </a:lnTo>
                  <a:lnTo>
                    <a:pt x="3855" y="2"/>
                  </a:lnTo>
                  <a:lnTo>
                    <a:pt x="3834" y="3"/>
                  </a:lnTo>
                  <a:lnTo>
                    <a:pt x="3812" y="5"/>
                  </a:lnTo>
                  <a:lnTo>
                    <a:pt x="3792" y="6"/>
                  </a:lnTo>
                  <a:lnTo>
                    <a:pt x="3772" y="9"/>
                  </a:lnTo>
                  <a:lnTo>
                    <a:pt x="3754" y="12"/>
                  </a:lnTo>
                  <a:lnTo>
                    <a:pt x="3735" y="15"/>
                  </a:lnTo>
                  <a:lnTo>
                    <a:pt x="3720" y="20"/>
                  </a:lnTo>
                  <a:lnTo>
                    <a:pt x="3704" y="25"/>
                  </a:lnTo>
                  <a:lnTo>
                    <a:pt x="3691" y="29"/>
                  </a:lnTo>
                  <a:lnTo>
                    <a:pt x="3678" y="35"/>
                  </a:lnTo>
                  <a:lnTo>
                    <a:pt x="3667" y="42"/>
                  </a:lnTo>
                  <a:lnTo>
                    <a:pt x="3654" y="35"/>
                  </a:lnTo>
                  <a:lnTo>
                    <a:pt x="3647" y="25"/>
                  </a:lnTo>
                  <a:lnTo>
                    <a:pt x="3646" y="11"/>
                  </a:lnTo>
                  <a:lnTo>
                    <a:pt x="3649" y="2"/>
                  </a:lnTo>
                  <a:lnTo>
                    <a:pt x="3638" y="3"/>
                  </a:lnTo>
                  <a:lnTo>
                    <a:pt x="3626" y="9"/>
                  </a:lnTo>
                  <a:lnTo>
                    <a:pt x="3615" y="15"/>
                  </a:lnTo>
                  <a:lnTo>
                    <a:pt x="3603" y="23"/>
                  </a:lnTo>
                  <a:lnTo>
                    <a:pt x="3592" y="32"/>
                  </a:lnTo>
                  <a:lnTo>
                    <a:pt x="3583" y="38"/>
                  </a:lnTo>
                  <a:lnTo>
                    <a:pt x="3574" y="45"/>
                  </a:lnTo>
                  <a:lnTo>
                    <a:pt x="3567" y="46"/>
                  </a:lnTo>
                  <a:lnTo>
                    <a:pt x="3554" y="42"/>
                  </a:lnTo>
                  <a:lnTo>
                    <a:pt x="3546" y="29"/>
                  </a:lnTo>
                  <a:lnTo>
                    <a:pt x="3543" y="14"/>
                  </a:lnTo>
                  <a:lnTo>
                    <a:pt x="3543" y="2"/>
                  </a:lnTo>
                  <a:lnTo>
                    <a:pt x="3532" y="3"/>
                  </a:lnTo>
                  <a:lnTo>
                    <a:pt x="3520" y="6"/>
                  </a:lnTo>
                  <a:lnTo>
                    <a:pt x="3507" y="12"/>
                  </a:lnTo>
                  <a:lnTo>
                    <a:pt x="3495" y="20"/>
                  </a:lnTo>
                  <a:lnTo>
                    <a:pt x="3484" y="28"/>
                  </a:lnTo>
                  <a:lnTo>
                    <a:pt x="3472" y="35"/>
                  </a:lnTo>
                  <a:lnTo>
                    <a:pt x="3461" y="42"/>
                  </a:lnTo>
                  <a:lnTo>
                    <a:pt x="3452" y="48"/>
                  </a:lnTo>
                  <a:lnTo>
                    <a:pt x="3438" y="42"/>
                  </a:lnTo>
                  <a:lnTo>
                    <a:pt x="3431" y="29"/>
                  </a:lnTo>
                  <a:lnTo>
                    <a:pt x="3424" y="15"/>
                  </a:lnTo>
                  <a:lnTo>
                    <a:pt x="3417" y="5"/>
                  </a:lnTo>
                  <a:lnTo>
                    <a:pt x="3409" y="6"/>
                  </a:lnTo>
                  <a:lnTo>
                    <a:pt x="3398" y="12"/>
                  </a:lnTo>
                  <a:lnTo>
                    <a:pt x="3384" y="18"/>
                  </a:lnTo>
                  <a:lnTo>
                    <a:pt x="3371" y="28"/>
                  </a:lnTo>
                  <a:lnTo>
                    <a:pt x="3357" y="37"/>
                  </a:lnTo>
                  <a:lnTo>
                    <a:pt x="3344" y="43"/>
                  </a:lnTo>
                  <a:lnTo>
                    <a:pt x="3334" y="49"/>
                  </a:lnTo>
                  <a:lnTo>
                    <a:pt x="3324" y="51"/>
                  </a:lnTo>
                  <a:lnTo>
                    <a:pt x="3314" y="46"/>
                  </a:lnTo>
                  <a:lnTo>
                    <a:pt x="3311" y="32"/>
                  </a:lnTo>
                  <a:lnTo>
                    <a:pt x="3311" y="17"/>
                  </a:lnTo>
                  <a:lnTo>
                    <a:pt x="3315" y="5"/>
                  </a:lnTo>
                  <a:lnTo>
                    <a:pt x="3304" y="5"/>
                  </a:lnTo>
                  <a:lnTo>
                    <a:pt x="3291" y="11"/>
                  </a:lnTo>
                  <a:lnTo>
                    <a:pt x="3277" y="20"/>
                  </a:lnTo>
                  <a:lnTo>
                    <a:pt x="3263" y="31"/>
                  </a:lnTo>
                  <a:lnTo>
                    <a:pt x="3249" y="42"/>
                  </a:lnTo>
                  <a:lnTo>
                    <a:pt x="3237" y="52"/>
                  </a:lnTo>
                  <a:lnTo>
                    <a:pt x="3224" y="58"/>
                  </a:lnTo>
                  <a:lnTo>
                    <a:pt x="3217" y="62"/>
                  </a:lnTo>
                  <a:lnTo>
                    <a:pt x="3206" y="55"/>
                  </a:lnTo>
                  <a:lnTo>
                    <a:pt x="3201" y="40"/>
                  </a:lnTo>
                  <a:lnTo>
                    <a:pt x="3200" y="20"/>
                  </a:lnTo>
                  <a:lnTo>
                    <a:pt x="3203" y="2"/>
                  </a:lnTo>
                  <a:lnTo>
                    <a:pt x="3189" y="5"/>
                  </a:lnTo>
                  <a:lnTo>
                    <a:pt x="3174" y="14"/>
                  </a:lnTo>
                  <a:lnTo>
                    <a:pt x="3158" y="26"/>
                  </a:lnTo>
                  <a:lnTo>
                    <a:pt x="3143" y="40"/>
                  </a:lnTo>
                  <a:lnTo>
                    <a:pt x="3129" y="55"/>
                  </a:lnTo>
                  <a:lnTo>
                    <a:pt x="3115" y="68"/>
                  </a:lnTo>
                  <a:lnTo>
                    <a:pt x="3104" y="77"/>
                  </a:lnTo>
                  <a:lnTo>
                    <a:pt x="3097" y="80"/>
                  </a:lnTo>
                  <a:lnTo>
                    <a:pt x="3089" y="71"/>
                  </a:lnTo>
                  <a:lnTo>
                    <a:pt x="3087" y="51"/>
                  </a:lnTo>
                  <a:lnTo>
                    <a:pt x="3092" y="26"/>
                  </a:lnTo>
                  <a:lnTo>
                    <a:pt x="3101" y="8"/>
                  </a:lnTo>
                  <a:lnTo>
                    <a:pt x="3084" y="11"/>
                  </a:lnTo>
                  <a:lnTo>
                    <a:pt x="3067" y="20"/>
                  </a:lnTo>
                  <a:lnTo>
                    <a:pt x="3051" y="34"/>
                  </a:lnTo>
                  <a:lnTo>
                    <a:pt x="3034" y="49"/>
                  </a:lnTo>
                  <a:lnTo>
                    <a:pt x="3018" y="65"/>
                  </a:lnTo>
                  <a:lnTo>
                    <a:pt x="3006" y="78"/>
                  </a:lnTo>
                  <a:lnTo>
                    <a:pt x="2994" y="88"/>
                  </a:lnTo>
                  <a:lnTo>
                    <a:pt x="2983" y="91"/>
                  </a:lnTo>
                  <a:lnTo>
                    <a:pt x="2971" y="82"/>
                  </a:lnTo>
                  <a:lnTo>
                    <a:pt x="2969" y="62"/>
                  </a:lnTo>
                  <a:lnTo>
                    <a:pt x="2977" y="37"/>
                  </a:lnTo>
                  <a:lnTo>
                    <a:pt x="2989" y="15"/>
                  </a:lnTo>
                  <a:lnTo>
                    <a:pt x="2977" y="22"/>
                  </a:lnTo>
                  <a:lnTo>
                    <a:pt x="2960" y="32"/>
                  </a:lnTo>
                  <a:lnTo>
                    <a:pt x="2943" y="46"/>
                  </a:lnTo>
                  <a:lnTo>
                    <a:pt x="2924" y="62"/>
                  </a:lnTo>
                  <a:lnTo>
                    <a:pt x="2907" y="77"/>
                  </a:lnTo>
                  <a:lnTo>
                    <a:pt x="2894" y="91"/>
                  </a:lnTo>
                  <a:lnTo>
                    <a:pt x="2883" y="100"/>
                  </a:lnTo>
                  <a:lnTo>
                    <a:pt x="2880" y="103"/>
                  </a:lnTo>
                  <a:lnTo>
                    <a:pt x="2869" y="95"/>
                  </a:lnTo>
                  <a:lnTo>
                    <a:pt x="2867" y="78"/>
                  </a:lnTo>
                  <a:lnTo>
                    <a:pt x="2875" y="57"/>
                  </a:lnTo>
                  <a:lnTo>
                    <a:pt x="2889" y="38"/>
                  </a:lnTo>
                  <a:lnTo>
                    <a:pt x="2874" y="42"/>
                  </a:lnTo>
                  <a:lnTo>
                    <a:pt x="2857" y="49"/>
                  </a:lnTo>
                  <a:lnTo>
                    <a:pt x="2840" y="60"/>
                  </a:lnTo>
                  <a:lnTo>
                    <a:pt x="2823" y="72"/>
                  </a:lnTo>
                  <a:lnTo>
                    <a:pt x="2806" y="85"/>
                  </a:lnTo>
                  <a:lnTo>
                    <a:pt x="2792" y="95"/>
                  </a:lnTo>
                  <a:lnTo>
                    <a:pt x="2781" y="103"/>
                  </a:lnTo>
                  <a:lnTo>
                    <a:pt x="2774" y="106"/>
                  </a:lnTo>
                  <a:lnTo>
                    <a:pt x="2767" y="98"/>
                  </a:lnTo>
                  <a:lnTo>
                    <a:pt x="2767" y="82"/>
                  </a:lnTo>
                  <a:lnTo>
                    <a:pt x="2771" y="60"/>
                  </a:lnTo>
                  <a:lnTo>
                    <a:pt x="2778" y="38"/>
                  </a:lnTo>
                  <a:lnTo>
                    <a:pt x="2767" y="43"/>
                  </a:lnTo>
                  <a:lnTo>
                    <a:pt x="2754" y="52"/>
                  </a:lnTo>
                  <a:lnTo>
                    <a:pt x="2738" y="65"/>
                  </a:lnTo>
                  <a:lnTo>
                    <a:pt x="2721" y="77"/>
                  </a:lnTo>
                  <a:lnTo>
                    <a:pt x="2707" y="91"/>
                  </a:lnTo>
                  <a:lnTo>
                    <a:pt x="2694" y="102"/>
                  </a:lnTo>
                  <a:lnTo>
                    <a:pt x="2684" y="111"/>
                  </a:lnTo>
                  <a:lnTo>
                    <a:pt x="2678" y="114"/>
                  </a:lnTo>
                  <a:lnTo>
                    <a:pt x="2678" y="103"/>
                  </a:lnTo>
                  <a:lnTo>
                    <a:pt x="2681" y="77"/>
                  </a:lnTo>
                  <a:lnTo>
                    <a:pt x="2686" y="48"/>
                  </a:lnTo>
                  <a:lnTo>
                    <a:pt x="2694" y="25"/>
                  </a:lnTo>
                  <a:lnTo>
                    <a:pt x="2681" y="31"/>
                  </a:lnTo>
                  <a:lnTo>
                    <a:pt x="2666" y="43"/>
                  </a:lnTo>
                  <a:lnTo>
                    <a:pt x="2649" y="57"/>
                  </a:lnTo>
                  <a:lnTo>
                    <a:pt x="2632" y="74"/>
                  </a:lnTo>
                  <a:lnTo>
                    <a:pt x="2615" y="91"/>
                  </a:lnTo>
                  <a:lnTo>
                    <a:pt x="2601" y="105"/>
                  </a:lnTo>
                  <a:lnTo>
                    <a:pt x="2589" y="114"/>
                  </a:lnTo>
                  <a:lnTo>
                    <a:pt x="2581" y="117"/>
                  </a:lnTo>
                  <a:lnTo>
                    <a:pt x="2575" y="105"/>
                  </a:lnTo>
                  <a:lnTo>
                    <a:pt x="2575" y="75"/>
                  </a:lnTo>
                  <a:lnTo>
                    <a:pt x="2578" y="42"/>
                  </a:lnTo>
                  <a:lnTo>
                    <a:pt x="2584" y="12"/>
                  </a:lnTo>
                  <a:lnTo>
                    <a:pt x="2572" y="18"/>
                  </a:lnTo>
                  <a:lnTo>
                    <a:pt x="2555" y="35"/>
                  </a:lnTo>
                  <a:lnTo>
                    <a:pt x="2537" y="57"/>
                  </a:lnTo>
                  <a:lnTo>
                    <a:pt x="2518" y="80"/>
                  </a:lnTo>
                  <a:lnTo>
                    <a:pt x="2500" y="105"/>
                  </a:lnTo>
                  <a:lnTo>
                    <a:pt x="2484" y="126"/>
                  </a:lnTo>
                  <a:lnTo>
                    <a:pt x="2470" y="140"/>
                  </a:lnTo>
                  <a:lnTo>
                    <a:pt x="2463" y="145"/>
                  </a:lnTo>
                  <a:lnTo>
                    <a:pt x="2457" y="140"/>
                  </a:lnTo>
                  <a:lnTo>
                    <a:pt x="2455" y="128"/>
                  </a:lnTo>
                  <a:lnTo>
                    <a:pt x="2458" y="112"/>
                  </a:lnTo>
                  <a:lnTo>
                    <a:pt x="2463" y="94"/>
                  </a:lnTo>
                  <a:lnTo>
                    <a:pt x="2469" y="72"/>
                  </a:lnTo>
                  <a:lnTo>
                    <a:pt x="2475" y="52"/>
                  </a:lnTo>
                  <a:lnTo>
                    <a:pt x="2483" y="32"/>
                  </a:lnTo>
                  <a:lnTo>
                    <a:pt x="2487" y="15"/>
                  </a:lnTo>
                  <a:lnTo>
                    <a:pt x="2469" y="25"/>
                  </a:lnTo>
                  <a:lnTo>
                    <a:pt x="2449" y="43"/>
                  </a:lnTo>
                  <a:lnTo>
                    <a:pt x="2426" y="69"/>
                  </a:lnTo>
                  <a:lnTo>
                    <a:pt x="2404" y="97"/>
                  </a:lnTo>
                  <a:lnTo>
                    <a:pt x="2384" y="126"/>
                  </a:lnTo>
                  <a:lnTo>
                    <a:pt x="2369" y="149"/>
                  </a:lnTo>
                  <a:lnTo>
                    <a:pt x="2355" y="168"/>
                  </a:lnTo>
                  <a:lnTo>
                    <a:pt x="2349" y="174"/>
                  </a:lnTo>
                  <a:lnTo>
                    <a:pt x="2346" y="157"/>
                  </a:lnTo>
                  <a:lnTo>
                    <a:pt x="2349" y="117"/>
                  </a:lnTo>
                  <a:lnTo>
                    <a:pt x="2355" y="69"/>
                  </a:lnTo>
                  <a:lnTo>
                    <a:pt x="2363" y="29"/>
                  </a:lnTo>
                  <a:lnTo>
                    <a:pt x="2347" y="38"/>
                  </a:lnTo>
                  <a:lnTo>
                    <a:pt x="2330" y="57"/>
                  </a:lnTo>
                  <a:lnTo>
                    <a:pt x="2314" y="83"/>
                  </a:lnTo>
                  <a:lnTo>
                    <a:pt x="2297" y="112"/>
                  </a:lnTo>
                  <a:lnTo>
                    <a:pt x="2281" y="142"/>
                  </a:lnTo>
                  <a:lnTo>
                    <a:pt x="2267" y="166"/>
                  </a:lnTo>
                  <a:lnTo>
                    <a:pt x="2257" y="183"/>
                  </a:lnTo>
                  <a:lnTo>
                    <a:pt x="2250" y="189"/>
                  </a:lnTo>
                  <a:lnTo>
                    <a:pt x="2243" y="172"/>
                  </a:lnTo>
                  <a:lnTo>
                    <a:pt x="2240" y="131"/>
                  </a:lnTo>
                  <a:lnTo>
                    <a:pt x="2243" y="78"/>
                  </a:lnTo>
                  <a:lnTo>
                    <a:pt x="2252" y="29"/>
                  </a:lnTo>
                  <a:lnTo>
                    <a:pt x="2241" y="38"/>
                  </a:lnTo>
                  <a:lnTo>
                    <a:pt x="2224" y="58"/>
                  </a:lnTo>
                  <a:lnTo>
                    <a:pt x="2203" y="85"/>
                  </a:lnTo>
                  <a:lnTo>
                    <a:pt x="2181" y="114"/>
                  </a:lnTo>
                  <a:lnTo>
                    <a:pt x="2158" y="143"/>
                  </a:lnTo>
                  <a:lnTo>
                    <a:pt x="2140" y="168"/>
                  </a:lnTo>
                  <a:lnTo>
                    <a:pt x="2124" y="185"/>
                  </a:lnTo>
                  <a:lnTo>
                    <a:pt x="2117" y="192"/>
                  </a:lnTo>
                  <a:lnTo>
                    <a:pt x="2114" y="175"/>
                  </a:lnTo>
                  <a:lnTo>
                    <a:pt x="2118" y="132"/>
                  </a:lnTo>
                  <a:lnTo>
                    <a:pt x="2129" y="80"/>
                  </a:lnTo>
                  <a:lnTo>
                    <a:pt x="2143" y="35"/>
                  </a:lnTo>
                  <a:lnTo>
                    <a:pt x="2130" y="43"/>
                  </a:lnTo>
                  <a:lnTo>
                    <a:pt x="2112" y="63"/>
                  </a:lnTo>
                  <a:lnTo>
                    <a:pt x="2090" y="91"/>
                  </a:lnTo>
                  <a:lnTo>
                    <a:pt x="2067" y="122"/>
                  </a:lnTo>
                  <a:lnTo>
                    <a:pt x="2044" y="154"/>
                  </a:lnTo>
                  <a:lnTo>
                    <a:pt x="2023" y="182"/>
                  </a:lnTo>
                  <a:lnTo>
                    <a:pt x="2007" y="202"/>
                  </a:lnTo>
                  <a:lnTo>
                    <a:pt x="1998" y="209"/>
                  </a:lnTo>
                  <a:lnTo>
                    <a:pt x="1998" y="192"/>
                  </a:lnTo>
                  <a:lnTo>
                    <a:pt x="2004" y="149"/>
                  </a:lnTo>
                  <a:lnTo>
                    <a:pt x="2014" y="95"/>
                  </a:lnTo>
                  <a:lnTo>
                    <a:pt x="2023" y="46"/>
                  </a:lnTo>
                  <a:lnTo>
                    <a:pt x="2010" y="58"/>
                  </a:lnTo>
                  <a:lnTo>
                    <a:pt x="1995" y="80"/>
                  </a:lnTo>
                  <a:lnTo>
                    <a:pt x="1977" y="111"/>
                  </a:lnTo>
                  <a:lnTo>
                    <a:pt x="1957" y="145"/>
                  </a:lnTo>
                  <a:lnTo>
                    <a:pt x="1937" y="179"/>
                  </a:lnTo>
                  <a:lnTo>
                    <a:pt x="1920" y="206"/>
                  </a:lnTo>
                  <a:lnTo>
                    <a:pt x="1906" y="228"/>
                  </a:lnTo>
                  <a:lnTo>
                    <a:pt x="1897" y="235"/>
                  </a:lnTo>
                  <a:lnTo>
                    <a:pt x="1890" y="219"/>
                  </a:lnTo>
                  <a:lnTo>
                    <a:pt x="1892" y="174"/>
                  </a:lnTo>
                  <a:lnTo>
                    <a:pt x="1903" y="114"/>
                  </a:lnTo>
                  <a:lnTo>
                    <a:pt x="1920" y="52"/>
                  </a:lnTo>
                  <a:lnTo>
                    <a:pt x="1910" y="62"/>
                  </a:lnTo>
                  <a:lnTo>
                    <a:pt x="1895" y="83"/>
                  </a:lnTo>
                  <a:lnTo>
                    <a:pt x="1877" y="112"/>
                  </a:lnTo>
                  <a:lnTo>
                    <a:pt x="1855" y="143"/>
                  </a:lnTo>
                  <a:lnTo>
                    <a:pt x="1832" y="175"/>
                  </a:lnTo>
                  <a:lnTo>
                    <a:pt x="1814" y="203"/>
                  </a:lnTo>
                  <a:lnTo>
                    <a:pt x="1798" y="222"/>
                  </a:lnTo>
                  <a:lnTo>
                    <a:pt x="1789" y="229"/>
                  </a:lnTo>
                  <a:lnTo>
                    <a:pt x="1783" y="212"/>
                  </a:lnTo>
                  <a:lnTo>
                    <a:pt x="1789" y="171"/>
                  </a:lnTo>
                  <a:lnTo>
                    <a:pt x="1801" y="117"/>
                  </a:lnTo>
                  <a:lnTo>
                    <a:pt x="1815" y="66"/>
                  </a:lnTo>
                  <a:lnTo>
                    <a:pt x="1800" y="75"/>
                  </a:lnTo>
                  <a:lnTo>
                    <a:pt x="1783" y="95"/>
                  </a:lnTo>
                  <a:lnTo>
                    <a:pt x="1764" y="123"/>
                  </a:lnTo>
                  <a:lnTo>
                    <a:pt x="1746" y="154"/>
                  </a:lnTo>
                  <a:lnTo>
                    <a:pt x="1729" y="186"/>
                  </a:lnTo>
                  <a:lnTo>
                    <a:pt x="1714" y="212"/>
                  </a:lnTo>
                  <a:lnTo>
                    <a:pt x="1701" y="231"/>
                  </a:lnTo>
                  <a:lnTo>
                    <a:pt x="1694" y="239"/>
                  </a:lnTo>
                  <a:lnTo>
                    <a:pt x="1686" y="222"/>
                  </a:lnTo>
                  <a:lnTo>
                    <a:pt x="1686" y="179"/>
                  </a:lnTo>
                  <a:lnTo>
                    <a:pt x="1694" y="125"/>
                  </a:lnTo>
                  <a:lnTo>
                    <a:pt x="1707" y="72"/>
                  </a:lnTo>
                  <a:lnTo>
                    <a:pt x="1698" y="83"/>
                  </a:lnTo>
                  <a:lnTo>
                    <a:pt x="1686" y="105"/>
                  </a:lnTo>
                  <a:lnTo>
                    <a:pt x="1669" y="134"/>
                  </a:lnTo>
                  <a:lnTo>
                    <a:pt x="1652" y="165"/>
                  </a:lnTo>
                  <a:lnTo>
                    <a:pt x="1634" y="197"/>
                  </a:lnTo>
                  <a:lnTo>
                    <a:pt x="1618" y="225"/>
                  </a:lnTo>
                  <a:lnTo>
                    <a:pt x="1604" y="245"/>
                  </a:lnTo>
                  <a:lnTo>
                    <a:pt x="1595" y="252"/>
                  </a:lnTo>
                  <a:lnTo>
                    <a:pt x="1587" y="235"/>
                  </a:lnTo>
                  <a:lnTo>
                    <a:pt x="1586" y="194"/>
                  </a:lnTo>
                  <a:lnTo>
                    <a:pt x="1592" y="142"/>
                  </a:lnTo>
                  <a:lnTo>
                    <a:pt x="1606" y="91"/>
                  </a:lnTo>
                  <a:lnTo>
                    <a:pt x="1594" y="105"/>
                  </a:lnTo>
                  <a:lnTo>
                    <a:pt x="1578" y="128"/>
                  </a:lnTo>
                  <a:lnTo>
                    <a:pt x="1560" y="157"/>
                  </a:lnTo>
                  <a:lnTo>
                    <a:pt x="1541" y="189"/>
                  </a:lnTo>
                  <a:lnTo>
                    <a:pt x="1521" y="219"/>
                  </a:lnTo>
                  <a:lnTo>
                    <a:pt x="1504" y="245"/>
                  </a:lnTo>
                  <a:lnTo>
                    <a:pt x="1490" y="263"/>
                  </a:lnTo>
                  <a:lnTo>
                    <a:pt x="1480" y="269"/>
                  </a:lnTo>
                  <a:lnTo>
                    <a:pt x="1472" y="252"/>
                  </a:lnTo>
                  <a:lnTo>
                    <a:pt x="1474" y="211"/>
                  </a:lnTo>
                  <a:lnTo>
                    <a:pt x="1483" y="157"/>
                  </a:lnTo>
                  <a:lnTo>
                    <a:pt x="1492" y="103"/>
                  </a:lnTo>
                  <a:lnTo>
                    <a:pt x="1481" y="115"/>
                  </a:lnTo>
                  <a:lnTo>
                    <a:pt x="1466" y="140"/>
                  </a:lnTo>
                  <a:lnTo>
                    <a:pt x="1446" y="171"/>
                  </a:lnTo>
                  <a:lnTo>
                    <a:pt x="1426" y="205"/>
                  </a:lnTo>
                  <a:lnTo>
                    <a:pt x="1406" y="239"/>
                  </a:lnTo>
                  <a:lnTo>
                    <a:pt x="1389" y="266"/>
                  </a:lnTo>
                  <a:lnTo>
                    <a:pt x="1378" y="286"/>
                  </a:lnTo>
                  <a:lnTo>
                    <a:pt x="1374" y="294"/>
                  </a:lnTo>
                  <a:lnTo>
                    <a:pt x="1369" y="274"/>
                  </a:lnTo>
                  <a:lnTo>
                    <a:pt x="1372" y="223"/>
                  </a:lnTo>
                  <a:lnTo>
                    <a:pt x="1381" y="162"/>
                  </a:lnTo>
                  <a:lnTo>
                    <a:pt x="1395" y="108"/>
                  </a:lnTo>
                  <a:lnTo>
                    <a:pt x="1381" y="125"/>
                  </a:lnTo>
                  <a:lnTo>
                    <a:pt x="1364" y="151"/>
                  </a:lnTo>
                  <a:lnTo>
                    <a:pt x="1344" y="182"/>
                  </a:lnTo>
                  <a:lnTo>
                    <a:pt x="1326" y="214"/>
                  </a:lnTo>
                  <a:lnTo>
                    <a:pt x="1309" y="246"/>
                  </a:lnTo>
                  <a:lnTo>
                    <a:pt x="1293" y="272"/>
                  </a:lnTo>
                  <a:lnTo>
                    <a:pt x="1281" y="291"/>
                  </a:lnTo>
                  <a:lnTo>
                    <a:pt x="1275" y="297"/>
                  </a:lnTo>
                  <a:lnTo>
                    <a:pt x="1270" y="279"/>
                  </a:lnTo>
                  <a:lnTo>
                    <a:pt x="1270" y="234"/>
                  </a:lnTo>
                  <a:lnTo>
                    <a:pt x="1277" y="179"/>
                  </a:lnTo>
                  <a:lnTo>
                    <a:pt x="1287" y="131"/>
                  </a:lnTo>
                  <a:lnTo>
                    <a:pt x="1277" y="146"/>
                  </a:lnTo>
                  <a:lnTo>
                    <a:pt x="1260" y="169"/>
                  </a:lnTo>
                  <a:lnTo>
                    <a:pt x="1241" y="200"/>
                  </a:lnTo>
                  <a:lnTo>
                    <a:pt x="1221" y="232"/>
                  </a:lnTo>
                  <a:lnTo>
                    <a:pt x="1201" y="265"/>
                  </a:lnTo>
                  <a:lnTo>
                    <a:pt x="1184" y="291"/>
                  </a:lnTo>
                  <a:lnTo>
                    <a:pt x="1172" y="309"/>
                  </a:lnTo>
                  <a:lnTo>
                    <a:pt x="1164" y="317"/>
                  </a:lnTo>
                  <a:lnTo>
                    <a:pt x="1158" y="299"/>
                  </a:lnTo>
                  <a:lnTo>
                    <a:pt x="1158" y="255"/>
                  </a:lnTo>
                  <a:lnTo>
                    <a:pt x="1164" y="202"/>
                  </a:lnTo>
                  <a:lnTo>
                    <a:pt x="1173" y="148"/>
                  </a:lnTo>
                  <a:lnTo>
                    <a:pt x="1161" y="163"/>
                  </a:lnTo>
                  <a:lnTo>
                    <a:pt x="1146" y="188"/>
                  </a:lnTo>
                  <a:lnTo>
                    <a:pt x="1127" y="219"/>
                  </a:lnTo>
                  <a:lnTo>
                    <a:pt x="1106" y="252"/>
                  </a:lnTo>
                  <a:lnTo>
                    <a:pt x="1086" y="286"/>
                  </a:lnTo>
                  <a:lnTo>
                    <a:pt x="1069" y="314"/>
                  </a:lnTo>
                  <a:lnTo>
                    <a:pt x="1055" y="332"/>
                  </a:lnTo>
                  <a:lnTo>
                    <a:pt x="1046" y="339"/>
                  </a:lnTo>
                  <a:lnTo>
                    <a:pt x="1041" y="320"/>
                  </a:lnTo>
                  <a:lnTo>
                    <a:pt x="1044" y="277"/>
                  </a:lnTo>
                  <a:lnTo>
                    <a:pt x="1053" y="223"/>
                  </a:lnTo>
                  <a:lnTo>
                    <a:pt x="1061" y="175"/>
                  </a:lnTo>
                  <a:lnTo>
                    <a:pt x="1050" y="191"/>
                  </a:lnTo>
                  <a:lnTo>
                    <a:pt x="1033" y="217"/>
                  </a:lnTo>
                  <a:lnTo>
                    <a:pt x="1017" y="249"/>
                  </a:lnTo>
                  <a:lnTo>
                    <a:pt x="997" y="285"/>
                  </a:lnTo>
                  <a:lnTo>
                    <a:pt x="978" y="317"/>
                  </a:lnTo>
                  <a:lnTo>
                    <a:pt x="961" y="346"/>
                  </a:lnTo>
                  <a:lnTo>
                    <a:pt x="947" y="365"/>
                  </a:lnTo>
                  <a:lnTo>
                    <a:pt x="940" y="372"/>
                  </a:lnTo>
                  <a:lnTo>
                    <a:pt x="935" y="352"/>
                  </a:lnTo>
                  <a:lnTo>
                    <a:pt x="940" y="306"/>
                  </a:lnTo>
                  <a:lnTo>
                    <a:pt x="950" y="248"/>
                  </a:lnTo>
                  <a:lnTo>
                    <a:pt x="970" y="189"/>
                  </a:lnTo>
                  <a:lnTo>
                    <a:pt x="957" y="206"/>
                  </a:lnTo>
                  <a:lnTo>
                    <a:pt x="940" y="232"/>
                  </a:lnTo>
                  <a:lnTo>
                    <a:pt x="918" y="266"/>
                  </a:lnTo>
                  <a:lnTo>
                    <a:pt x="895" y="302"/>
                  </a:lnTo>
                  <a:lnTo>
                    <a:pt x="873" y="337"/>
                  </a:lnTo>
                  <a:lnTo>
                    <a:pt x="853" y="366"/>
                  </a:lnTo>
                  <a:lnTo>
                    <a:pt x="840" y="388"/>
                  </a:lnTo>
                  <a:lnTo>
                    <a:pt x="832" y="395"/>
                  </a:lnTo>
                  <a:lnTo>
                    <a:pt x="826" y="377"/>
                  </a:lnTo>
                  <a:lnTo>
                    <a:pt x="827" y="331"/>
                  </a:lnTo>
                  <a:lnTo>
                    <a:pt x="835" y="271"/>
                  </a:lnTo>
                  <a:lnTo>
                    <a:pt x="853" y="212"/>
                  </a:lnTo>
                  <a:lnTo>
                    <a:pt x="840" y="228"/>
                  </a:lnTo>
                  <a:lnTo>
                    <a:pt x="821" y="252"/>
                  </a:lnTo>
                  <a:lnTo>
                    <a:pt x="801" y="283"/>
                  </a:lnTo>
                  <a:lnTo>
                    <a:pt x="780" y="315"/>
                  </a:lnTo>
                  <a:lnTo>
                    <a:pt x="760" y="348"/>
                  </a:lnTo>
                  <a:lnTo>
                    <a:pt x="743" y="375"/>
                  </a:lnTo>
                  <a:lnTo>
                    <a:pt x="730" y="395"/>
                  </a:lnTo>
                  <a:lnTo>
                    <a:pt x="723" y="403"/>
                  </a:lnTo>
                  <a:lnTo>
                    <a:pt x="717" y="400"/>
                  </a:lnTo>
                  <a:lnTo>
                    <a:pt x="715" y="389"/>
                  </a:lnTo>
                  <a:lnTo>
                    <a:pt x="715" y="372"/>
                  </a:lnTo>
                  <a:lnTo>
                    <a:pt x="718" y="351"/>
                  </a:lnTo>
                  <a:lnTo>
                    <a:pt x="724" y="328"/>
                  </a:lnTo>
                  <a:lnTo>
                    <a:pt x="730" y="303"/>
                  </a:lnTo>
                  <a:lnTo>
                    <a:pt x="740" y="279"/>
                  </a:lnTo>
                  <a:lnTo>
                    <a:pt x="750" y="257"/>
                  </a:lnTo>
                  <a:lnTo>
                    <a:pt x="737" y="269"/>
                  </a:lnTo>
                  <a:lnTo>
                    <a:pt x="717" y="292"/>
                  </a:lnTo>
                  <a:lnTo>
                    <a:pt x="695" y="320"/>
                  </a:lnTo>
                  <a:lnTo>
                    <a:pt x="670" y="349"/>
                  </a:lnTo>
                  <a:lnTo>
                    <a:pt x="647" y="379"/>
                  </a:lnTo>
                  <a:lnTo>
                    <a:pt x="627" y="402"/>
                  </a:lnTo>
                  <a:lnTo>
                    <a:pt x="610" y="419"/>
                  </a:lnTo>
                  <a:lnTo>
                    <a:pt x="601" y="423"/>
                  </a:lnTo>
                  <a:lnTo>
                    <a:pt x="593" y="412"/>
                  </a:lnTo>
                  <a:lnTo>
                    <a:pt x="595" y="389"/>
                  </a:lnTo>
                  <a:lnTo>
                    <a:pt x="603" y="362"/>
                  </a:lnTo>
                  <a:lnTo>
                    <a:pt x="613" y="337"/>
                  </a:lnTo>
                  <a:lnTo>
                    <a:pt x="563" y="417"/>
                  </a:lnTo>
                  <a:lnTo>
                    <a:pt x="524" y="543"/>
                  </a:lnTo>
                  <a:lnTo>
                    <a:pt x="495" y="708"/>
                  </a:lnTo>
                  <a:lnTo>
                    <a:pt x="472" y="906"/>
                  </a:lnTo>
                  <a:lnTo>
                    <a:pt x="453" y="1131"/>
                  </a:lnTo>
                  <a:lnTo>
                    <a:pt x="438" y="1374"/>
                  </a:lnTo>
                  <a:lnTo>
                    <a:pt x="424" y="1630"/>
                  </a:lnTo>
                  <a:lnTo>
                    <a:pt x="409" y="1893"/>
                  </a:lnTo>
                  <a:lnTo>
                    <a:pt x="390" y="2154"/>
                  </a:lnTo>
                  <a:lnTo>
                    <a:pt x="367" y="2408"/>
                  </a:lnTo>
                  <a:lnTo>
                    <a:pt x="337" y="2650"/>
                  </a:lnTo>
                  <a:lnTo>
                    <a:pt x="295" y="2870"/>
                  </a:lnTo>
                  <a:lnTo>
                    <a:pt x="244" y="3062"/>
                  </a:lnTo>
                  <a:lnTo>
                    <a:pt x="178" y="3222"/>
                  </a:lnTo>
                  <a:lnTo>
                    <a:pt x="98" y="3341"/>
                  </a:lnTo>
                  <a:lnTo>
                    <a:pt x="0" y="3413"/>
                  </a:lnTo>
                  <a:lnTo>
                    <a:pt x="10" y="3410"/>
                  </a:lnTo>
                  <a:lnTo>
                    <a:pt x="24" y="3405"/>
                  </a:lnTo>
                  <a:lnTo>
                    <a:pt x="38" y="3401"/>
                  </a:lnTo>
                  <a:lnTo>
                    <a:pt x="53" y="3396"/>
                  </a:lnTo>
                  <a:lnTo>
                    <a:pt x="67" y="3392"/>
                  </a:lnTo>
                  <a:lnTo>
                    <a:pt x="80" y="3387"/>
                  </a:lnTo>
                  <a:lnTo>
                    <a:pt x="90" y="3385"/>
                  </a:lnTo>
                  <a:lnTo>
                    <a:pt x="98" y="3385"/>
                  </a:lnTo>
                  <a:lnTo>
                    <a:pt x="101" y="3390"/>
                  </a:lnTo>
                  <a:lnTo>
                    <a:pt x="98" y="3396"/>
                  </a:lnTo>
                  <a:lnTo>
                    <a:pt x="92" y="3405"/>
                  </a:lnTo>
                  <a:lnTo>
                    <a:pt x="83" y="3415"/>
                  </a:lnTo>
                  <a:lnTo>
                    <a:pt x="75" y="3425"/>
                  </a:lnTo>
                  <a:lnTo>
                    <a:pt x="70" y="3433"/>
                  </a:lnTo>
                  <a:lnTo>
                    <a:pt x="70" y="3439"/>
                  </a:lnTo>
                  <a:lnTo>
                    <a:pt x="76" y="3441"/>
                  </a:lnTo>
                  <a:lnTo>
                    <a:pt x="93" y="3438"/>
                  </a:lnTo>
                  <a:lnTo>
                    <a:pt x="113" y="3430"/>
                  </a:lnTo>
                  <a:lnTo>
                    <a:pt x="133" y="3421"/>
                  </a:lnTo>
                  <a:lnTo>
                    <a:pt x="155" y="3412"/>
                  </a:lnTo>
                  <a:lnTo>
                    <a:pt x="173" y="3402"/>
                  </a:lnTo>
                  <a:lnTo>
                    <a:pt x="192" y="3393"/>
                  </a:lnTo>
                  <a:lnTo>
                    <a:pt x="206" y="3387"/>
                  </a:lnTo>
                  <a:lnTo>
                    <a:pt x="215" y="3385"/>
                  </a:lnTo>
                  <a:lnTo>
                    <a:pt x="218" y="3388"/>
                  </a:lnTo>
                  <a:lnTo>
                    <a:pt x="215" y="3396"/>
                  </a:lnTo>
                  <a:lnTo>
                    <a:pt x="209" y="3405"/>
                  </a:lnTo>
                  <a:lnTo>
                    <a:pt x="201" y="3416"/>
                  </a:lnTo>
                  <a:lnTo>
                    <a:pt x="195" y="3427"/>
                  </a:lnTo>
                  <a:lnTo>
                    <a:pt x="192" y="3436"/>
                  </a:lnTo>
                  <a:lnTo>
                    <a:pt x="193" y="3442"/>
                  </a:lnTo>
                  <a:lnTo>
                    <a:pt x="203" y="3444"/>
                  </a:lnTo>
                  <a:lnTo>
                    <a:pt x="218" y="3442"/>
                  </a:lnTo>
                  <a:lnTo>
                    <a:pt x="233" y="3435"/>
                  </a:lnTo>
                  <a:lnTo>
                    <a:pt x="252" y="3425"/>
                  </a:lnTo>
                  <a:lnTo>
                    <a:pt x="270" y="3413"/>
                  </a:lnTo>
                  <a:lnTo>
                    <a:pt x="287" y="3401"/>
                  </a:lnTo>
                  <a:lnTo>
                    <a:pt x="301" y="3392"/>
                  </a:lnTo>
                  <a:lnTo>
                    <a:pt x="313" y="3384"/>
                  </a:lnTo>
                  <a:lnTo>
                    <a:pt x="323" y="3382"/>
                  </a:lnTo>
                  <a:lnTo>
                    <a:pt x="327" y="3392"/>
                  </a:lnTo>
                  <a:lnTo>
                    <a:pt x="327" y="3408"/>
                  </a:lnTo>
                  <a:lnTo>
                    <a:pt x="323" y="3428"/>
                  </a:lnTo>
                  <a:lnTo>
                    <a:pt x="312" y="3444"/>
                  </a:lnTo>
                  <a:lnTo>
                    <a:pt x="326" y="3436"/>
                  </a:lnTo>
                  <a:lnTo>
                    <a:pt x="343" y="3427"/>
                  </a:lnTo>
                  <a:lnTo>
                    <a:pt x="360" y="3415"/>
                  </a:lnTo>
                  <a:lnTo>
                    <a:pt x="378" y="3402"/>
                  </a:lnTo>
                  <a:lnTo>
                    <a:pt x="393" y="3390"/>
                  </a:lnTo>
                  <a:lnTo>
                    <a:pt x="407" y="3381"/>
                  </a:lnTo>
                  <a:lnTo>
                    <a:pt x="418" y="3373"/>
                  </a:lnTo>
                  <a:lnTo>
                    <a:pt x="426" y="3372"/>
                  </a:lnTo>
                  <a:lnTo>
                    <a:pt x="435" y="3379"/>
                  </a:lnTo>
                  <a:lnTo>
                    <a:pt x="438" y="3399"/>
                  </a:lnTo>
                  <a:lnTo>
                    <a:pt x="432" y="3427"/>
                  </a:lnTo>
                  <a:lnTo>
                    <a:pt x="413" y="3458"/>
                  </a:lnTo>
                  <a:lnTo>
                    <a:pt x="432" y="3447"/>
                  </a:lnTo>
                  <a:lnTo>
                    <a:pt x="452" y="3433"/>
                  </a:lnTo>
                  <a:lnTo>
                    <a:pt x="473" y="3418"/>
                  </a:lnTo>
                  <a:lnTo>
                    <a:pt x="495" y="3402"/>
                  </a:lnTo>
                  <a:lnTo>
                    <a:pt x="513" y="3387"/>
                  </a:lnTo>
                  <a:lnTo>
                    <a:pt x="530" y="3375"/>
                  </a:lnTo>
                  <a:lnTo>
                    <a:pt x="544" y="3367"/>
                  </a:lnTo>
                  <a:lnTo>
                    <a:pt x="552" y="3364"/>
                  </a:lnTo>
                  <a:lnTo>
                    <a:pt x="557" y="3367"/>
                  </a:lnTo>
                  <a:lnTo>
                    <a:pt x="557" y="3375"/>
                  </a:lnTo>
                  <a:lnTo>
                    <a:pt x="553" y="3387"/>
                  </a:lnTo>
                  <a:lnTo>
                    <a:pt x="549" y="3402"/>
                  </a:lnTo>
                  <a:lnTo>
                    <a:pt x="541" y="3418"/>
                  </a:lnTo>
                  <a:lnTo>
                    <a:pt x="533" y="3433"/>
                  </a:lnTo>
                  <a:lnTo>
                    <a:pt x="524" y="3447"/>
                  </a:lnTo>
                  <a:lnTo>
                    <a:pt x="515" y="3459"/>
                  </a:lnTo>
                  <a:lnTo>
                    <a:pt x="535" y="3447"/>
                  </a:lnTo>
                  <a:lnTo>
                    <a:pt x="557" y="3432"/>
                  </a:lnTo>
                  <a:lnTo>
                    <a:pt x="581" y="3413"/>
                  </a:lnTo>
                  <a:lnTo>
                    <a:pt x="606" y="3395"/>
                  </a:lnTo>
                  <a:lnTo>
                    <a:pt x="629" y="3378"/>
                  </a:lnTo>
                  <a:lnTo>
                    <a:pt x="647" y="3364"/>
                  </a:lnTo>
                  <a:lnTo>
                    <a:pt x="663" y="3355"/>
                  </a:lnTo>
                  <a:lnTo>
                    <a:pt x="672" y="3352"/>
                  </a:lnTo>
                  <a:lnTo>
                    <a:pt x="677" y="3355"/>
                  </a:lnTo>
                  <a:lnTo>
                    <a:pt x="678" y="3362"/>
                  </a:lnTo>
                  <a:lnTo>
                    <a:pt x="678" y="3373"/>
                  </a:lnTo>
                  <a:lnTo>
                    <a:pt x="677" y="3385"/>
                  </a:lnTo>
                  <a:lnTo>
                    <a:pt x="670" y="3401"/>
                  </a:lnTo>
                  <a:lnTo>
                    <a:pt x="664" y="3416"/>
                  </a:lnTo>
                  <a:lnTo>
                    <a:pt x="653" y="3432"/>
                  </a:lnTo>
                  <a:lnTo>
                    <a:pt x="640" y="3447"/>
                  </a:lnTo>
                  <a:lnTo>
                    <a:pt x="660" y="3435"/>
                  </a:lnTo>
                  <a:lnTo>
                    <a:pt x="681" y="3418"/>
                  </a:lnTo>
                  <a:lnTo>
                    <a:pt x="706" y="3401"/>
                  </a:lnTo>
                  <a:lnTo>
                    <a:pt x="729" y="3384"/>
                  </a:lnTo>
                  <a:lnTo>
                    <a:pt x="752" y="3368"/>
                  </a:lnTo>
                  <a:lnTo>
                    <a:pt x="770" y="3355"/>
                  </a:lnTo>
                  <a:lnTo>
                    <a:pt x="784" y="3345"/>
                  </a:lnTo>
                  <a:lnTo>
                    <a:pt x="793" y="3342"/>
                  </a:lnTo>
                  <a:lnTo>
                    <a:pt x="797" y="3345"/>
                  </a:lnTo>
                  <a:lnTo>
                    <a:pt x="797" y="3352"/>
                  </a:lnTo>
                  <a:lnTo>
                    <a:pt x="795" y="3364"/>
                  </a:lnTo>
                  <a:lnTo>
                    <a:pt x="792" y="3378"/>
                  </a:lnTo>
                  <a:lnTo>
                    <a:pt x="786" y="3395"/>
                  </a:lnTo>
                  <a:lnTo>
                    <a:pt x="778" y="3413"/>
                  </a:lnTo>
                  <a:lnTo>
                    <a:pt x="767" y="3430"/>
                  </a:lnTo>
                  <a:lnTo>
                    <a:pt x="755" y="3447"/>
                  </a:lnTo>
                  <a:lnTo>
                    <a:pt x="773" y="3433"/>
                  </a:lnTo>
                  <a:lnTo>
                    <a:pt x="793" y="3416"/>
                  </a:lnTo>
                  <a:lnTo>
                    <a:pt x="817" y="3398"/>
                  </a:lnTo>
                  <a:lnTo>
                    <a:pt x="838" y="3378"/>
                  </a:lnTo>
                  <a:lnTo>
                    <a:pt x="858" y="3359"/>
                  </a:lnTo>
                  <a:lnTo>
                    <a:pt x="875" y="3344"/>
                  </a:lnTo>
                  <a:lnTo>
                    <a:pt x="889" y="3333"/>
                  </a:lnTo>
                  <a:lnTo>
                    <a:pt x="898" y="3328"/>
                  </a:lnTo>
                  <a:lnTo>
                    <a:pt x="901" y="3330"/>
                  </a:lnTo>
                  <a:lnTo>
                    <a:pt x="904" y="3339"/>
                  </a:lnTo>
                  <a:lnTo>
                    <a:pt x="904" y="3352"/>
                  </a:lnTo>
                  <a:lnTo>
                    <a:pt x="901" y="3367"/>
                  </a:lnTo>
                  <a:lnTo>
                    <a:pt x="895" y="3384"/>
                  </a:lnTo>
                  <a:lnTo>
                    <a:pt x="887" y="3402"/>
                  </a:lnTo>
                  <a:lnTo>
                    <a:pt x="877" y="3419"/>
                  </a:lnTo>
                  <a:lnTo>
                    <a:pt x="861" y="3435"/>
                  </a:lnTo>
                  <a:lnTo>
                    <a:pt x="883" y="3422"/>
                  </a:lnTo>
                  <a:lnTo>
                    <a:pt x="906" y="3405"/>
                  </a:lnTo>
                  <a:lnTo>
                    <a:pt x="929" y="3385"/>
                  </a:lnTo>
                  <a:lnTo>
                    <a:pt x="952" y="3365"/>
                  </a:lnTo>
                  <a:lnTo>
                    <a:pt x="970" y="3347"/>
                  </a:lnTo>
                  <a:lnTo>
                    <a:pt x="987" y="3331"/>
                  </a:lnTo>
                  <a:lnTo>
                    <a:pt x="1001" y="3321"/>
                  </a:lnTo>
                  <a:lnTo>
                    <a:pt x="1009" y="3318"/>
                  </a:lnTo>
                  <a:lnTo>
                    <a:pt x="1013" y="3322"/>
                  </a:lnTo>
                  <a:lnTo>
                    <a:pt x="1017" y="3330"/>
                  </a:lnTo>
                  <a:lnTo>
                    <a:pt x="1020" y="3342"/>
                  </a:lnTo>
                  <a:lnTo>
                    <a:pt x="1020" y="3359"/>
                  </a:lnTo>
                  <a:lnTo>
                    <a:pt x="1017" y="3376"/>
                  </a:lnTo>
                  <a:lnTo>
                    <a:pt x="1010" y="3396"/>
                  </a:lnTo>
                  <a:lnTo>
                    <a:pt x="1000" y="3416"/>
                  </a:lnTo>
                  <a:lnTo>
                    <a:pt x="984" y="3435"/>
                  </a:lnTo>
                  <a:lnTo>
                    <a:pt x="1006" y="3422"/>
                  </a:lnTo>
                  <a:lnTo>
                    <a:pt x="1027" y="3404"/>
                  </a:lnTo>
                  <a:lnTo>
                    <a:pt x="1047" y="3384"/>
                  </a:lnTo>
                  <a:lnTo>
                    <a:pt x="1066" y="3361"/>
                  </a:lnTo>
                  <a:lnTo>
                    <a:pt x="1083" y="3341"/>
                  </a:lnTo>
                  <a:lnTo>
                    <a:pt x="1098" y="3324"/>
                  </a:lnTo>
                  <a:lnTo>
                    <a:pt x="1110" y="3311"/>
                  </a:lnTo>
                  <a:lnTo>
                    <a:pt x="1120" y="3307"/>
                  </a:lnTo>
                  <a:lnTo>
                    <a:pt x="1124" y="3310"/>
                  </a:lnTo>
                  <a:lnTo>
                    <a:pt x="1127" y="3316"/>
                  </a:lnTo>
                  <a:lnTo>
                    <a:pt x="1127" y="3328"/>
                  </a:lnTo>
                  <a:lnTo>
                    <a:pt x="1126" y="3345"/>
                  </a:lnTo>
                  <a:lnTo>
                    <a:pt x="1120" y="3364"/>
                  </a:lnTo>
                  <a:lnTo>
                    <a:pt x="1112" y="3384"/>
                  </a:lnTo>
                  <a:lnTo>
                    <a:pt x="1098" y="3407"/>
                  </a:lnTo>
                  <a:lnTo>
                    <a:pt x="1081" y="3430"/>
                  </a:lnTo>
                  <a:lnTo>
                    <a:pt x="1101" y="3419"/>
                  </a:lnTo>
                  <a:lnTo>
                    <a:pt x="1121" y="3402"/>
                  </a:lnTo>
                  <a:lnTo>
                    <a:pt x="1141" y="3382"/>
                  </a:lnTo>
                  <a:lnTo>
                    <a:pt x="1161" y="3361"/>
                  </a:lnTo>
                  <a:lnTo>
                    <a:pt x="1178" y="3341"/>
                  </a:lnTo>
                  <a:lnTo>
                    <a:pt x="1193" y="3324"/>
                  </a:lnTo>
                  <a:lnTo>
                    <a:pt x="1207" y="3311"/>
                  </a:lnTo>
                  <a:lnTo>
                    <a:pt x="1217" y="3307"/>
                  </a:lnTo>
                  <a:lnTo>
                    <a:pt x="1221" y="3322"/>
                  </a:lnTo>
                  <a:lnTo>
                    <a:pt x="1217" y="3358"/>
                  </a:lnTo>
                  <a:lnTo>
                    <a:pt x="1204" y="3398"/>
                  </a:lnTo>
                  <a:lnTo>
                    <a:pt x="1189" y="3425"/>
                  </a:lnTo>
                  <a:lnTo>
                    <a:pt x="1209" y="3410"/>
                  </a:lnTo>
                  <a:lnTo>
                    <a:pt x="1229" y="3392"/>
                  </a:lnTo>
                  <a:lnTo>
                    <a:pt x="1246" y="3370"/>
                  </a:lnTo>
                  <a:lnTo>
                    <a:pt x="1261" y="3350"/>
                  </a:lnTo>
                  <a:lnTo>
                    <a:pt x="1277" y="3330"/>
                  </a:lnTo>
                  <a:lnTo>
                    <a:pt x="1289" y="3315"/>
                  </a:lnTo>
                  <a:lnTo>
                    <a:pt x="1298" y="3302"/>
                  </a:lnTo>
                  <a:lnTo>
                    <a:pt x="1306" y="3298"/>
                  </a:lnTo>
                  <a:lnTo>
                    <a:pt x="1315" y="3308"/>
                  </a:lnTo>
                  <a:lnTo>
                    <a:pt x="1315" y="3342"/>
                  </a:lnTo>
                  <a:lnTo>
                    <a:pt x="1306" y="3384"/>
                  </a:lnTo>
                  <a:lnTo>
                    <a:pt x="1283" y="3422"/>
                  </a:lnTo>
                  <a:lnTo>
                    <a:pt x="1303" y="3412"/>
                  </a:lnTo>
                  <a:lnTo>
                    <a:pt x="1323" y="3393"/>
                  </a:lnTo>
                  <a:lnTo>
                    <a:pt x="1343" y="3373"/>
                  </a:lnTo>
                  <a:lnTo>
                    <a:pt x="1360" y="3350"/>
                  </a:lnTo>
                  <a:lnTo>
                    <a:pt x="1375" y="3328"/>
                  </a:lnTo>
                  <a:lnTo>
                    <a:pt x="1389" y="3310"/>
                  </a:lnTo>
                  <a:lnTo>
                    <a:pt x="1398" y="3299"/>
                  </a:lnTo>
                  <a:lnTo>
                    <a:pt x="1404" y="3298"/>
                  </a:lnTo>
                  <a:lnTo>
                    <a:pt x="1417" y="3318"/>
                  </a:lnTo>
                  <a:lnTo>
                    <a:pt x="1417" y="3348"/>
                  </a:lnTo>
                  <a:lnTo>
                    <a:pt x="1410" y="3387"/>
                  </a:lnTo>
                  <a:lnTo>
                    <a:pt x="1400" y="3422"/>
                  </a:lnTo>
                  <a:lnTo>
                    <a:pt x="1414" y="3402"/>
                  </a:lnTo>
                  <a:lnTo>
                    <a:pt x="1429" y="3382"/>
                  </a:lnTo>
                  <a:lnTo>
                    <a:pt x="1444" y="3361"/>
                  </a:lnTo>
                  <a:lnTo>
                    <a:pt x="1458" y="3342"/>
                  </a:lnTo>
                  <a:lnTo>
                    <a:pt x="1472" y="3325"/>
                  </a:lnTo>
                  <a:lnTo>
                    <a:pt x="1486" y="3310"/>
                  </a:lnTo>
                  <a:lnTo>
                    <a:pt x="1497" y="3301"/>
                  </a:lnTo>
                  <a:lnTo>
                    <a:pt x="1506" y="3296"/>
                  </a:lnTo>
                  <a:lnTo>
                    <a:pt x="1517" y="3307"/>
                  </a:lnTo>
                  <a:lnTo>
                    <a:pt x="1515" y="3341"/>
                  </a:lnTo>
                  <a:lnTo>
                    <a:pt x="1506" y="3382"/>
                  </a:lnTo>
                  <a:lnTo>
                    <a:pt x="1490" y="3416"/>
                  </a:lnTo>
                  <a:lnTo>
                    <a:pt x="1509" y="3399"/>
                  </a:lnTo>
                  <a:lnTo>
                    <a:pt x="1527" y="3379"/>
                  </a:lnTo>
                  <a:lnTo>
                    <a:pt x="1547" y="3359"/>
                  </a:lnTo>
                  <a:lnTo>
                    <a:pt x="1567" y="3338"/>
                  </a:lnTo>
                  <a:lnTo>
                    <a:pt x="1586" y="3318"/>
                  </a:lnTo>
                  <a:lnTo>
                    <a:pt x="1603" y="3301"/>
                  </a:lnTo>
                  <a:lnTo>
                    <a:pt x="1617" y="3290"/>
                  </a:lnTo>
                  <a:lnTo>
                    <a:pt x="1627" y="3284"/>
                  </a:lnTo>
                  <a:lnTo>
                    <a:pt x="1632" y="3287"/>
                  </a:lnTo>
                  <a:lnTo>
                    <a:pt x="1634" y="3298"/>
                  </a:lnTo>
                  <a:lnTo>
                    <a:pt x="1634" y="3313"/>
                  </a:lnTo>
                  <a:lnTo>
                    <a:pt x="1630" y="3333"/>
                  </a:lnTo>
                  <a:lnTo>
                    <a:pt x="1626" y="3355"/>
                  </a:lnTo>
                  <a:lnTo>
                    <a:pt x="1618" y="3376"/>
                  </a:lnTo>
                  <a:lnTo>
                    <a:pt x="1609" y="3396"/>
                  </a:lnTo>
                  <a:lnTo>
                    <a:pt x="1597" y="3415"/>
                  </a:lnTo>
                  <a:lnTo>
                    <a:pt x="1618" y="3395"/>
                  </a:lnTo>
                  <a:lnTo>
                    <a:pt x="1640" y="3373"/>
                  </a:lnTo>
                  <a:lnTo>
                    <a:pt x="1661" y="3352"/>
                  </a:lnTo>
                  <a:lnTo>
                    <a:pt x="1680" y="3331"/>
                  </a:lnTo>
                  <a:lnTo>
                    <a:pt x="1698" y="3315"/>
                  </a:lnTo>
                  <a:lnTo>
                    <a:pt x="1714" y="3299"/>
                  </a:lnTo>
                  <a:lnTo>
                    <a:pt x="1726" y="3290"/>
                  </a:lnTo>
                  <a:lnTo>
                    <a:pt x="1734" y="3287"/>
                  </a:lnTo>
                  <a:lnTo>
                    <a:pt x="1741" y="3301"/>
                  </a:lnTo>
                  <a:lnTo>
                    <a:pt x="1738" y="3333"/>
                  </a:lnTo>
                  <a:lnTo>
                    <a:pt x="1727" y="3373"/>
                  </a:lnTo>
                  <a:lnTo>
                    <a:pt x="1712" y="3410"/>
                  </a:lnTo>
                  <a:lnTo>
                    <a:pt x="1732" y="3393"/>
                  </a:lnTo>
                  <a:lnTo>
                    <a:pt x="1750" y="3375"/>
                  </a:lnTo>
                  <a:lnTo>
                    <a:pt x="1769" y="3353"/>
                  </a:lnTo>
                  <a:lnTo>
                    <a:pt x="1786" y="3333"/>
                  </a:lnTo>
                  <a:lnTo>
                    <a:pt x="1800" y="3313"/>
                  </a:lnTo>
                  <a:lnTo>
                    <a:pt x="1810" y="3298"/>
                  </a:lnTo>
                  <a:lnTo>
                    <a:pt x="1820" y="3287"/>
                  </a:lnTo>
                  <a:lnTo>
                    <a:pt x="1826" y="3284"/>
                  </a:lnTo>
                  <a:lnTo>
                    <a:pt x="1834" y="3296"/>
                  </a:lnTo>
                  <a:lnTo>
                    <a:pt x="1835" y="3327"/>
                  </a:lnTo>
                  <a:lnTo>
                    <a:pt x="1826" y="3368"/>
                  </a:lnTo>
                  <a:lnTo>
                    <a:pt x="1803" y="3413"/>
                  </a:lnTo>
                  <a:lnTo>
                    <a:pt x="1823" y="3393"/>
                  </a:lnTo>
                  <a:lnTo>
                    <a:pt x="1843" y="3372"/>
                  </a:lnTo>
                  <a:lnTo>
                    <a:pt x="1861" y="3347"/>
                  </a:lnTo>
                  <a:lnTo>
                    <a:pt x="1878" y="3324"/>
                  </a:lnTo>
                  <a:lnTo>
                    <a:pt x="1894" y="3302"/>
                  </a:lnTo>
                  <a:lnTo>
                    <a:pt x="1907" y="3285"/>
                  </a:lnTo>
                  <a:lnTo>
                    <a:pt x="1917" y="3275"/>
                  </a:lnTo>
                  <a:lnTo>
                    <a:pt x="1924" y="3271"/>
                  </a:lnTo>
                  <a:lnTo>
                    <a:pt x="1932" y="3282"/>
                  </a:lnTo>
                  <a:lnTo>
                    <a:pt x="1938" y="3311"/>
                  </a:lnTo>
                  <a:lnTo>
                    <a:pt x="1943" y="3353"/>
                  </a:lnTo>
                  <a:lnTo>
                    <a:pt x="1941" y="3404"/>
                  </a:lnTo>
                  <a:lnTo>
                    <a:pt x="1955" y="3382"/>
                  </a:lnTo>
                  <a:lnTo>
                    <a:pt x="1972" y="3358"/>
                  </a:lnTo>
                  <a:lnTo>
                    <a:pt x="1989" y="3333"/>
                  </a:lnTo>
                  <a:lnTo>
                    <a:pt x="2006" y="3308"/>
                  </a:lnTo>
                  <a:lnTo>
                    <a:pt x="2023" y="3285"/>
                  </a:lnTo>
                  <a:lnTo>
                    <a:pt x="2035" y="3267"/>
                  </a:lnTo>
                  <a:lnTo>
                    <a:pt x="2046" y="3255"/>
                  </a:lnTo>
                  <a:lnTo>
                    <a:pt x="2050" y="3250"/>
                  </a:lnTo>
                  <a:lnTo>
                    <a:pt x="2060" y="3265"/>
                  </a:lnTo>
                  <a:lnTo>
                    <a:pt x="2060" y="3304"/>
                  </a:lnTo>
                  <a:lnTo>
                    <a:pt x="2050" y="3353"/>
                  </a:lnTo>
                  <a:lnTo>
                    <a:pt x="2030" y="3398"/>
                  </a:lnTo>
                  <a:lnTo>
                    <a:pt x="2049" y="3379"/>
                  </a:lnTo>
                  <a:lnTo>
                    <a:pt x="2067" y="3358"/>
                  </a:lnTo>
                  <a:lnTo>
                    <a:pt x="2083" y="3333"/>
                  </a:lnTo>
                  <a:lnTo>
                    <a:pt x="2097" y="3308"/>
                  </a:lnTo>
                  <a:lnTo>
                    <a:pt x="2110" y="3285"/>
                  </a:lnTo>
                  <a:lnTo>
                    <a:pt x="2121" y="3267"/>
                  </a:lnTo>
                  <a:lnTo>
                    <a:pt x="2132" y="3255"/>
                  </a:lnTo>
                  <a:lnTo>
                    <a:pt x="2143" y="3250"/>
                  </a:lnTo>
                  <a:lnTo>
                    <a:pt x="2150" y="3270"/>
                  </a:lnTo>
                  <a:lnTo>
                    <a:pt x="2155" y="3316"/>
                  </a:lnTo>
                  <a:lnTo>
                    <a:pt x="2150" y="3367"/>
                  </a:lnTo>
                  <a:lnTo>
                    <a:pt x="2138" y="3401"/>
                  </a:lnTo>
                  <a:lnTo>
                    <a:pt x="2155" y="3384"/>
                  </a:lnTo>
                  <a:lnTo>
                    <a:pt x="2170" y="3361"/>
                  </a:lnTo>
                  <a:lnTo>
                    <a:pt x="2184" y="3335"/>
                  </a:lnTo>
                  <a:lnTo>
                    <a:pt x="2198" y="3308"/>
                  </a:lnTo>
                  <a:lnTo>
                    <a:pt x="2212" y="3284"/>
                  </a:lnTo>
                  <a:lnTo>
                    <a:pt x="2223" y="3264"/>
                  </a:lnTo>
                  <a:lnTo>
                    <a:pt x="2234" y="3248"/>
                  </a:lnTo>
                  <a:lnTo>
                    <a:pt x="2243" y="3244"/>
                  </a:lnTo>
                  <a:lnTo>
                    <a:pt x="2255" y="3259"/>
                  </a:lnTo>
                  <a:lnTo>
                    <a:pt x="2258" y="3299"/>
                  </a:lnTo>
                  <a:lnTo>
                    <a:pt x="2255" y="3345"/>
                  </a:lnTo>
                  <a:lnTo>
                    <a:pt x="2246" y="3387"/>
                  </a:lnTo>
                  <a:lnTo>
                    <a:pt x="2261" y="3370"/>
                  </a:lnTo>
                  <a:lnTo>
                    <a:pt x="2274" y="3348"/>
                  </a:lnTo>
                  <a:lnTo>
                    <a:pt x="2286" y="3324"/>
                  </a:lnTo>
                  <a:lnTo>
                    <a:pt x="2295" y="3298"/>
                  </a:lnTo>
                  <a:lnTo>
                    <a:pt x="2306" y="3273"/>
                  </a:lnTo>
                  <a:lnTo>
                    <a:pt x="2314" y="3253"/>
                  </a:lnTo>
                  <a:lnTo>
                    <a:pt x="2323" y="3239"/>
                  </a:lnTo>
                  <a:lnTo>
                    <a:pt x="2330" y="3233"/>
                  </a:lnTo>
                  <a:lnTo>
                    <a:pt x="2344" y="3244"/>
                  </a:lnTo>
                  <a:lnTo>
                    <a:pt x="2352" y="3278"/>
                  </a:lnTo>
                  <a:lnTo>
                    <a:pt x="2352" y="3330"/>
                  </a:lnTo>
                  <a:lnTo>
                    <a:pt x="2341" y="3393"/>
                  </a:lnTo>
                  <a:lnTo>
                    <a:pt x="2355" y="3370"/>
                  </a:lnTo>
                  <a:lnTo>
                    <a:pt x="2370" y="3344"/>
                  </a:lnTo>
                  <a:lnTo>
                    <a:pt x="2386" y="3313"/>
                  </a:lnTo>
                  <a:lnTo>
                    <a:pt x="2401" y="3282"/>
                  </a:lnTo>
                  <a:lnTo>
                    <a:pt x="2414" y="3255"/>
                  </a:lnTo>
                  <a:lnTo>
                    <a:pt x="2426" y="3231"/>
                  </a:lnTo>
                  <a:lnTo>
                    <a:pt x="2437" y="3216"/>
                  </a:lnTo>
                  <a:lnTo>
                    <a:pt x="2443" y="3210"/>
                  </a:lnTo>
                  <a:lnTo>
                    <a:pt x="2454" y="3227"/>
                  </a:lnTo>
                  <a:lnTo>
                    <a:pt x="2461" y="3270"/>
                  </a:lnTo>
                  <a:lnTo>
                    <a:pt x="2464" y="3322"/>
                  </a:lnTo>
                  <a:lnTo>
                    <a:pt x="2460" y="3370"/>
                  </a:lnTo>
                  <a:lnTo>
                    <a:pt x="2475" y="3345"/>
                  </a:lnTo>
                  <a:lnTo>
                    <a:pt x="2489" y="3316"/>
                  </a:lnTo>
                  <a:lnTo>
                    <a:pt x="2503" y="3287"/>
                  </a:lnTo>
                  <a:lnTo>
                    <a:pt x="2515" y="3258"/>
                  </a:lnTo>
                  <a:lnTo>
                    <a:pt x="2526" y="3231"/>
                  </a:lnTo>
                  <a:lnTo>
                    <a:pt x="2537" y="3211"/>
                  </a:lnTo>
                  <a:lnTo>
                    <a:pt x="2544" y="3198"/>
                  </a:lnTo>
                  <a:lnTo>
                    <a:pt x="2552" y="3193"/>
                  </a:lnTo>
                  <a:lnTo>
                    <a:pt x="2560" y="3198"/>
                  </a:lnTo>
                  <a:lnTo>
                    <a:pt x="2569" y="3210"/>
                  </a:lnTo>
                  <a:lnTo>
                    <a:pt x="2577" y="3230"/>
                  </a:lnTo>
                  <a:lnTo>
                    <a:pt x="2583" y="3256"/>
                  </a:lnTo>
                  <a:lnTo>
                    <a:pt x="2586" y="3284"/>
                  </a:lnTo>
                  <a:lnTo>
                    <a:pt x="2586" y="3316"/>
                  </a:lnTo>
                  <a:lnTo>
                    <a:pt x="2583" y="3348"/>
                  </a:lnTo>
                  <a:lnTo>
                    <a:pt x="2574" y="3379"/>
                  </a:lnTo>
                  <a:lnTo>
                    <a:pt x="2589" y="3352"/>
                  </a:lnTo>
                  <a:lnTo>
                    <a:pt x="2601" y="3322"/>
                  </a:lnTo>
                  <a:lnTo>
                    <a:pt x="2611" y="3291"/>
                  </a:lnTo>
                  <a:lnTo>
                    <a:pt x="2618" y="3261"/>
                  </a:lnTo>
                  <a:lnTo>
                    <a:pt x="2623" y="3233"/>
                  </a:lnTo>
                  <a:lnTo>
                    <a:pt x="2627" y="3210"/>
                  </a:lnTo>
                  <a:lnTo>
                    <a:pt x="2632" y="3195"/>
                  </a:lnTo>
                  <a:lnTo>
                    <a:pt x="2637" y="3187"/>
                  </a:lnTo>
                  <a:lnTo>
                    <a:pt x="2643" y="3190"/>
                  </a:lnTo>
                  <a:lnTo>
                    <a:pt x="2652" y="3201"/>
                  </a:lnTo>
                  <a:lnTo>
                    <a:pt x="2660" y="3219"/>
                  </a:lnTo>
                  <a:lnTo>
                    <a:pt x="2669" y="3244"/>
                  </a:lnTo>
                  <a:lnTo>
                    <a:pt x="2674" y="3271"/>
                  </a:lnTo>
                  <a:lnTo>
                    <a:pt x="2677" y="3302"/>
                  </a:lnTo>
                  <a:lnTo>
                    <a:pt x="2675" y="3335"/>
                  </a:lnTo>
                  <a:lnTo>
                    <a:pt x="2667" y="3367"/>
                  </a:lnTo>
                  <a:lnTo>
                    <a:pt x="2683" y="3344"/>
                  </a:lnTo>
                  <a:lnTo>
                    <a:pt x="2694" y="3319"/>
                  </a:lnTo>
                  <a:lnTo>
                    <a:pt x="2703" y="3291"/>
                  </a:lnTo>
                  <a:lnTo>
                    <a:pt x="2709" y="3265"/>
                  </a:lnTo>
                  <a:lnTo>
                    <a:pt x="2714" y="3241"/>
                  </a:lnTo>
                  <a:lnTo>
                    <a:pt x="2720" y="3221"/>
                  </a:lnTo>
                  <a:lnTo>
                    <a:pt x="2724" y="3207"/>
                  </a:lnTo>
                  <a:lnTo>
                    <a:pt x="2731" y="3201"/>
                  </a:lnTo>
                  <a:lnTo>
                    <a:pt x="2738" y="3204"/>
                  </a:lnTo>
                  <a:lnTo>
                    <a:pt x="2747" y="3213"/>
                  </a:lnTo>
                  <a:lnTo>
                    <a:pt x="2755" y="3230"/>
                  </a:lnTo>
                  <a:lnTo>
                    <a:pt x="2763" y="3250"/>
                  </a:lnTo>
                  <a:lnTo>
                    <a:pt x="2769" y="3276"/>
                  </a:lnTo>
                  <a:lnTo>
                    <a:pt x="2772" y="3304"/>
                  </a:lnTo>
                  <a:lnTo>
                    <a:pt x="2772" y="3336"/>
                  </a:lnTo>
                  <a:lnTo>
                    <a:pt x="2767" y="3370"/>
                  </a:lnTo>
                  <a:lnTo>
                    <a:pt x="2783" y="3347"/>
                  </a:lnTo>
                  <a:lnTo>
                    <a:pt x="2795" y="3318"/>
                  </a:lnTo>
                  <a:lnTo>
                    <a:pt x="2804" y="3288"/>
                  </a:lnTo>
                  <a:lnTo>
                    <a:pt x="2811" y="3258"/>
                  </a:lnTo>
                  <a:lnTo>
                    <a:pt x="2817" y="3231"/>
                  </a:lnTo>
                  <a:lnTo>
                    <a:pt x="2821" y="3208"/>
                  </a:lnTo>
                  <a:lnTo>
                    <a:pt x="2826" y="3191"/>
                  </a:lnTo>
                  <a:lnTo>
                    <a:pt x="2832" y="3184"/>
                  </a:lnTo>
                  <a:lnTo>
                    <a:pt x="2840" y="3187"/>
                  </a:lnTo>
                  <a:lnTo>
                    <a:pt x="2851" y="3199"/>
                  </a:lnTo>
                  <a:lnTo>
                    <a:pt x="2860" y="3219"/>
                  </a:lnTo>
                  <a:lnTo>
                    <a:pt x="2869" y="3245"/>
                  </a:lnTo>
                  <a:lnTo>
                    <a:pt x="2875" y="3275"/>
                  </a:lnTo>
                  <a:lnTo>
                    <a:pt x="2878" y="3307"/>
                  </a:lnTo>
                  <a:lnTo>
                    <a:pt x="2875" y="3341"/>
                  </a:lnTo>
                  <a:lnTo>
                    <a:pt x="2866" y="3373"/>
                  </a:lnTo>
                  <a:lnTo>
                    <a:pt x="2883" y="3350"/>
                  </a:lnTo>
                  <a:lnTo>
                    <a:pt x="2895" y="3321"/>
                  </a:lnTo>
                  <a:lnTo>
                    <a:pt x="2904" y="3290"/>
                  </a:lnTo>
                  <a:lnTo>
                    <a:pt x="2912" y="3259"/>
                  </a:lnTo>
                  <a:lnTo>
                    <a:pt x="2917" y="3230"/>
                  </a:lnTo>
                  <a:lnTo>
                    <a:pt x="2921" y="3205"/>
                  </a:lnTo>
                  <a:lnTo>
                    <a:pt x="2926" y="3190"/>
                  </a:lnTo>
                  <a:lnTo>
                    <a:pt x="2931" y="3184"/>
                  </a:lnTo>
                  <a:lnTo>
                    <a:pt x="2937" y="3185"/>
                  </a:lnTo>
                  <a:lnTo>
                    <a:pt x="2944" y="3193"/>
                  </a:lnTo>
                  <a:lnTo>
                    <a:pt x="2952" y="3205"/>
                  </a:lnTo>
                  <a:lnTo>
                    <a:pt x="2960" y="3224"/>
                  </a:lnTo>
                  <a:lnTo>
                    <a:pt x="2966" y="3248"/>
                  </a:lnTo>
                  <a:lnTo>
                    <a:pt x="2969" y="3279"/>
                  </a:lnTo>
                  <a:lnTo>
                    <a:pt x="2971" y="3316"/>
                  </a:lnTo>
                  <a:lnTo>
                    <a:pt x="2969" y="3362"/>
                  </a:lnTo>
                  <a:lnTo>
                    <a:pt x="2980" y="3341"/>
                  </a:lnTo>
                  <a:lnTo>
                    <a:pt x="2989" y="3315"/>
                  </a:lnTo>
                  <a:lnTo>
                    <a:pt x="2998" y="3285"/>
                  </a:lnTo>
                  <a:lnTo>
                    <a:pt x="3007" y="3256"/>
                  </a:lnTo>
                  <a:lnTo>
                    <a:pt x="3015" y="3230"/>
                  </a:lnTo>
                  <a:lnTo>
                    <a:pt x="3023" y="3207"/>
                  </a:lnTo>
                  <a:lnTo>
                    <a:pt x="3029" y="3191"/>
                  </a:lnTo>
                  <a:lnTo>
                    <a:pt x="3035" y="3184"/>
                  </a:lnTo>
                  <a:lnTo>
                    <a:pt x="3041" y="3187"/>
                  </a:lnTo>
                  <a:lnTo>
                    <a:pt x="3051" y="3198"/>
                  </a:lnTo>
                  <a:lnTo>
                    <a:pt x="3058" y="3215"/>
                  </a:lnTo>
                  <a:lnTo>
                    <a:pt x="3067" y="3236"/>
                  </a:lnTo>
                  <a:lnTo>
                    <a:pt x="3074" y="3262"/>
                  </a:lnTo>
                  <a:lnTo>
                    <a:pt x="3078" y="3290"/>
                  </a:lnTo>
                  <a:lnTo>
                    <a:pt x="3081" y="3318"/>
                  </a:lnTo>
                  <a:lnTo>
                    <a:pt x="3078" y="3345"/>
                  </a:lnTo>
                  <a:lnTo>
                    <a:pt x="3095" y="3293"/>
                  </a:lnTo>
                  <a:lnTo>
                    <a:pt x="3101" y="3235"/>
                  </a:lnTo>
                  <a:lnTo>
                    <a:pt x="3106" y="3188"/>
                  </a:lnTo>
                  <a:lnTo>
                    <a:pt x="3115" y="3165"/>
                  </a:lnTo>
                  <a:lnTo>
                    <a:pt x="3123" y="3165"/>
                  </a:lnTo>
                  <a:lnTo>
                    <a:pt x="3132" y="3171"/>
                  </a:lnTo>
                  <a:lnTo>
                    <a:pt x="3140" y="3184"/>
                  </a:lnTo>
                  <a:lnTo>
                    <a:pt x="3146" y="3201"/>
                  </a:lnTo>
                  <a:lnTo>
                    <a:pt x="3152" y="3222"/>
                  </a:lnTo>
                  <a:lnTo>
                    <a:pt x="3155" y="3248"/>
                  </a:lnTo>
                  <a:lnTo>
                    <a:pt x="3155" y="3279"/>
                  </a:lnTo>
                  <a:lnTo>
                    <a:pt x="3152" y="3311"/>
                  </a:lnTo>
                  <a:lnTo>
                    <a:pt x="3169" y="3287"/>
                  </a:lnTo>
                  <a:lnTo>
                    <a:pt x="3180" y="3259"/>
                  </a:lnTo>
                  <a:lnTo>
                    <a:pt x="3184" y="3231"/>
                  </a:lnTo>
                  <a:lnTo>
                    <a:pt x="3184" y="3205"/>
                  </a:lnTo>
                  <a:lnTo>
                    <a:pt x="3183" y="3182"/>
                  </a:lnTo>
                  <a:lnTo>
                    <a:pt x="3183" y="3162"/>
                  </a:lnTo>
                  <a:lnTo>
                    <a:pt x="3183" y="3147"/>
                  </a:lnTo>
                  <a:lnTo>
                    <a:pt x="3186" y="3139"/>
                  </a:lnTo>
                  <a:lnTo>
                    <a:pt x="3194" y="3138"/>
                  </a:lnTo>
                  <a:lnTo>
                    <a:pt x="3203" y="3139"/>
                  </a:lnTo>
                  <a:lnTo>
                    <a:pt x="3215" y="3147"/>
                  </a:lnTo>
                  <a:lnTo>
                    <a:pt x="3226" y="3158"/>
                  </a:lnTo>
                  <a:lnTo>
                    <a:pt x="3238" y="3175"/>
                  </a:lnTo>
                  <a:lnTo>
                    <a:pt x="3247" y="3195"/>
                  </a:lnTo>
                  <a:lnTo>
                    <a:pt x="3255" y="3219"/>
                  </a:lnTo>
                  <a:lnTo>
                    <a:pt x="3260" y="3248"/>
                  </a:lnTo>
                  <a:lnTo>
                    <a:pt x="3271" y="3224"/>
                  </a:lnTo>
                  <a:lnTo>
                    <a:pt x="3278" y="3199"/>
                  </a:lnTo>
                  <a:lnTo>
                    <a:pt x="3286" y="3175"/>
                  </a:lnTo>
                  <a:lnTo>
                    <a:pt x="3292" y="3151"/>
                  </a:lnTo>
                  <a:lnTo>
                    <a:pt x="3297" y="3131"/>
                  </a:lnTo>
                  <a:lnTo>
                    <a:pt x="3301" y="3116"/>
                  </a:lnTo>
                  <a:lnTo>
                    <a:pt x="3306" y="3105"/>
                  </a:lnTo>
                  <a:lnTo>
                    <a:pt x="3311" y="3101"/>
                  </a:lnTo>
                  <a:lnTo>
                    <a:pt x="3321" y="3101"/>
                  </a:lnTo>
                  <a:lnTo>
                    <a:pt x="3335" y="3110"/>
                  </a:lnTo>
                  <a:lnTo>
                    <a:pt x="3346" y="3127"/>
                  </a:lnTo>
                  <a:lnTo>
                    <a:pt x="3349" y="3153"/>
                  </a:lnTo>
                  <a:close/>
                </a:path>
              </a:pathLst>
            </a:custGeom>
            <a:solidFill>
              <a:srgbClr val="f8f2be"/>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33" name=""/>
            <p:cNvSpPr/>
            <p:nvPr/>
          </p:nvSpPr>
          <p:spPr>
            <a:xfrm>
              <a:off x="1306800" y="3838320"/>
              <a:ext cx="1641600" cy="759240"/>
            </a:xfrm>
            <a:prstGeom prst="rect">
              <a:avLst/>
            </a:prstGeom>
            <a:noFill/>
            <a:ln w="0">
              <a:noFill/>
            </a:ln>
          </p:spPr>
          <p:style>
            <a:lnRef idx="0"/>
            <a:fillRef idx="0"/>
            <a:effectRef idx="0"/>
            <a:fontRef idx="minor"/>
          </p:style>
          <p:txBody>
            <a:bodyPr wrap="none" lIns="90360" rIns="90360" tIns="44280" bIns="4428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400" strike="noStrike" u="none">
                  <a:solidFill>
                    <a:srgbClr val="f95ab7"/>
                  </a:solidFill>
                  <a:effectLst/>
                  <a:uFillTx/>
                  <a:latin typeface="Times New Roman"/>
                </a:rPr>
                <a:t>Policy</a:t>
              </a:r>
              <a:endParaRPr b="0" lang="en-US" sz="4400" strike="noStrike" u="none">
                <a:solidFill>
                  <a:srgbClr val="ffffff"/>
                </a:solidFill>
                <a:effectLst/>
                <a:uFillTx/>
                <a:latin typeface="Times New Roman"/>
              </a:endParaRPr>
            </a:p>
          </p:txBody>
        </p:sp>
        <p:pic>
          <p:nvPicPr>
            <p:cNvPr id="1834" name="" descr=""/>
            <p:cNvPicPr/>
            <p:nvPr/>
          </p:nvPicPr>
          <p:blipFill>
            <a:blip r:embed="rId1"/>
            <a:stretch/>
          </p:blipFill>
          <p:spPr>
            <a:xfrm>
              <a:off x="1307880" y="4676760"/>
              <a:ext cx="1488600" cy="1484280"/>
            </a:xfrm>
            <a:prstGeom prst="rect">
              <a:avLst/>
            </a:prstGeom>
            <a:noFill/>
            <a:ln w="0">
              <a:noFill/>
            </a:ln>
          </p:spPr>
        </p:pic>
      </p:grpSp>
      <p:sp>
        <p:nvSpPr>
          <p:cNvPr id="1835" name=""/>
          <p:cNvSpPr/>
          <p:nvPr/>
        </p:nvSpPr>
        <p:spPr>
          <a:xfrm>
            <a:off x="976320" y="4268880"/>
            <a:ext cx="181080" cy="758880"/>
          </a:xfrm>
          <a:prstGeom prst="rect">
            <a:avLst/>
          </a:prstGeom>
          <a:noFill/>
          <a:ln w="0">
            <a:noFill/>
          </a:ln>
        </p:spPr>
        <p:style>
          <a:lnRef idx="0"/>
          <a:fillRef idx="0"/>
          <a:effectRef idx="0"/>
          <a:fontRef idx="minor"/>
        </p:style>
        <p:txBody>
          <a:bodyPr wrap="none" lIns="90360" rIns="90360" tIns="44280" bIns="4428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1836" name=""/>
          <p:cNvSpPr txBox="1"/>
          <p:nvPr/>
        </p:nvSpPr>
        <p:spPr>
          <a:xfrm>
            <a:off x="1447920" y="5029200"/>
            <a:ext cx="1114200" cy="708120"/>
          </a:xfrm>
          <a:prstGeom prst="rect">
            <a:avLst/>
          </a:prstGeom>
        </p:spPr>
        <p:txBody>
          <a:bodyPr wrap="none" lIns="90360" rIns="90360" tIns="44280" bIns="44280" anchor="ctr" anchorCtr="1">
            <a:prstTxWarp prst="textWave1">
              <a:avLst>
                <a:gd name="adj1" fmla="val 6481"/>
                <a:gd name="adj2" fmla="val 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9360">
                  <a:solidFill>
                    <a:srgbClr val="ffffff"/>
                  </a:solidFill>
                  <a:miter/>
                </a:ln>
                <a:gradFill rotWithShape="0">
                  <a:gsLst>
                    <a:gs pos="0">
                      <a:srgbClr val="9999ff"/>
                    </a:gs>
                    <a:gs pos="100000">
                      <a:srgbClr val="009999"/>
                    </a:gs>
                  </a:gsLst>
                  <a:lin ang="5400000"/>
                </a:gradFill>
                <a:effectLst>
                  <a:outerShdw dist="53966" dir="2700000" blurRad="0" rotWithShape="0">
                    <a:srgbClr val="c0c0c0"/>
                  </a:outerShdw>
                </a:effectLst>
                <a:uFillTx/>
                <a:latin typeface="Times New Roman"/>
              </a:rPr>
              <a:t>Crude</a:t>
            </a:r>
            <a:endParaRPr b="0" lang="en-US" sz="2400" spc="3" strike="noStrike" u="none">
              <a:ln w="9360">
                <a:solidFill>
                  <a:srgbClr val="ffffff"/>
                </a:solidFill>
                <a:miter/>
              </a:ln>
              <a:gradFill rotWithShape="0">
                <a:gsLst>
                  <a:gs pos="0">
                    <a:srgbClr val="9999ff"/>
                  </a:gs>
                  <a:gs pos="100000">
                    <a:srgbClr val="009999"/>
                  </a:gs>
                </a:gsLst>
                <a:lin ang="5400000"/>
              </a:gradFill>
              <a:effectLst>
                <a:outerShdw dist="53966" dir="2700000" blurRad="0" rotWithShape="0">
                  <a:srgbClr val="c0c0c0"/>
                </a:outerShdw>
              </a:effectLst>
              <a:uFillTx/>
              <a:latin typeface="Times New Roman"/>
              <a:ea typeface="Times New Roman"/>
            </a:endParaRPr>
          </a:p>
        </p:txBody>
      </p:sp>
    </p:spTree>
  </p:cSld>
  <p:transition>
    <p:dissolve/>
  </p:transition>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da4b5"/>
        </a:solidFill>
      </p:bgPr>
    </p:bg>
    <p:spTree>
      <p:nvGrpSpPr>
        <p:cNvPr id="1" name=""/>
        <p:cNvGrpSpPr/>
        <p:nvPr/>
      </p:nvGrpSpPr>
      <p:grpSpPr>
        <a:xfrm>
          <a:off x="0" y="0"/>
          <a:ext cx="0" cy="0"/>
          <a:chOff x="0" y="0"/>
          <a:chExt cx="0" cy="0"/>
        </a:xfrm>
      </p:grpSpPr>
      <p:graphicFrame>
        <p:nvGraphicFramePr>
          <p:cNvPr id="1837" name=""/>
          <p:cNvGraphicFramePr/>
          <p:nvPr/>
        </p:nvGraphicFramePr>
        <p:xfrm>
          <a:off x="0" y="1797120"/>
          <a:ext cx="4800600" cy="4622760"/>
        </p:xfrm>
        <a:graphic>
          <a:graphicData uri="http://schemas.openxmlformats.org/presentationml/2006/ole">
            <p:oleObj r:id="rId1" spid="">
              <p:embed/>
              <p:pic>
                <p:nvPicPr>
                  <p:cNvPr id="1838" name="" descr=""/>
                  <p:cNvPicPr/>
                  <p:nvPr/>
                </p:nvPicPr>
                <p:blipFill>
                  <a:blip r:embed="rId2"/>
                  <a:stretch/>
                </p:blipFill>
                <p:spPr>
                  <a:xfrm>
                    <a:off x="0" y="1797120"/>
                    <a:ext cx="4800600" cy="4622760"/>
                  </a:xfrm>
                  <a:prstGeom prst="rect">
                    <a:avLst/>
                  </a:prstGeom>
                  <a:noFill/>
                  <a:ln w="0">
                    <a:noFill/>
                  </a:ln>
                </p:spPr>
              </p:pic>
            </p:oleObj>
          </a:graphicData>
        </a:graphic>
      </p:graphicFrame>
      <p:sp>
        <p:nvSpPr>
          <p:cNvPr id="1839" name=""/>
          <p:cNvSpPr/>
          <p:nvPr/>
        </p:nvSpPr>
        <p:spPr>
          <a:xfrm>
            <a:off x="4479480" y="352440"/>
            <a:ext cx="3482280" cy="155232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Times New Roman"/>
              </a:rPr>
              <a:t>95% Claims Based</a:t>
            </a:r>
            <a:endParaRPr b="0" lang="en-US" sz="32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Times New Roman"/>
              </a:rPr>
              <a:t>On Men Harassing</a:t>
            </a:r>
            <a:endParaRPr b="0" lang="en-US" sz="32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Times New Roman"/>
              </a:rPr>
              <a:t>Women</a:t>
            </a:r>
            <a:endParaRPr b="0" lang="en-US" sz="3200" strike="noStrike" u="none">
              <a:solidFill>
                <a:srgbClr val="ffffff"/>
              </a:solidFill>
              <a:effectLst/>
              <a:uFillTx/>
              <a:latin typeface="Times New Roman"/>
            </a:endParaRPr>
          </a:p>
        </p:txBody>
      </p:sp>
      <p:pic>
        <p:nvPicPr>
          <p:cNvPr id="1840" name="" descr=""/>
          <p:cNvPicPr/>
          <p:nvPr/>
        </p:nvPicPr>
        <p:blipFill>
          <a:blip r:embed="rId3"/>
          <a:stretch/>
        </p:blipFill>
        <p:spPr>
          <a:xfrm>
            <a:off x="5035680" y="1378080"/>
            <a:ext cx="3803400" cy="4763880"/>
          </a:xfrm>
          <a:prstGeom prst="rect">
            <a:avLst/>
          </a:prstGeom>
          <a:noFill/>
          <a:ln w="0">
            <a:noFill/>
          </a:ln>
        </p:spPr>
      </p:pic>
    </p:spTree>
  </p:cSld>
  <p:transition>
    <p:zoom dir="in"/>
  </p:transition>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0c7e73"/>
        </a:solidFill>
      </p:bgPr>
    </p:bg>
    <p:spTree>
      <p:nvGrpSpPr>
        <p:cNvPr id="1" name=""/>
        <p:cNvGrpSpPr/>
        <p:nvPr/>
      </p:nvGrpSpPr>
      <p:grpSpPr>
        <a:xfrm>
          <a:off x="0" y="0"/>
          <a:ext cx="0" cy="0"/>
          <a:chOff x="0" y="0"/>
          <a:chExt cx="0" cy="0"/>
        </a:xfrm>
      </p:grpSpPr>
      <p:sp>
        <p:nvSpPr>
          <p:cNvPr id="1841" name=""/>
          <p:cNvSpPr/>
          <p:nvPr/>
        </p:nvSpPr>
        <p:spPr>
          <a:xfrm>
            <a:off x="0" y="1371600"/>
            <a:ext cx="4495680" cy="2283480"/>
          </a:xfrm>
          <a:prstGeom prst="rect">
            <a:avLst/>
          </a:prstGeom>
          <a:noFill/>
          <a:ln w="0">
            <a:noFill/>
          </a:ln>
        </p:spPr>
        <p:style>
          <a:lnRef idx="0"/>
          <a:fillRef idx="0"/>
          <a:effectRef idx="0"/>
          <a:fontRef idx="minor"/>
        </p:style>
        <p:txBody>
          <a:bodyPr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fe9b03"/>
                </a:solidFill>
                <a:effectLst/>
                <a:uFillTx/>
                <a:latin typeface="Times New Roman"/>
              </a:rPr>
              <a:t>FEW CLAIMS BASED ON </a:t>
            </a:r>
            <a:endParaRPr b="0" lang="en-US" sz="36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fe9b03"/>
                </a:solidFill>
                <a:effectLst/>
                <a:uFillTx/>
                <a:latin typeface="Times New Roman"/>
              </a:rPr>
              <a:t>WOMEN HARASSING MEN</a:t>
            </a:r>
            <a:r>
              <a:rPr b="1" lang="en-US" sz="3200" strike="noStrike" u="none">
                <a:solidFill>
                  <a:srgbClr val="fe9b03"/>
                </a:solidFill>
                <a:effectLst/>
                <a:uFillTx/>
                <a:latin typeface="Times New Roman"/>
              </a:rPr>
              <a:t> </a:t>
            </a:r>
            <a:endParaRPr b="0" lang="en-US" sz="3200" strike="noStrike" u="none">
              <a:solidFill>
                <a:srgbClr val="ffffff"/>
              </a:solidFill>
              <a:effectLst/>
              <a:uFillTx/>
              <a:latin typeface="Times New Roman"/>
            </a:endParaRPr>
          </a:p>
        </p:txBody>
      </p:sp>
      <p:pic>
        <p:nvPicPr>
          <p:cNvPr id="1842" name="manlegs" descr=""/>
          <p:cNvPicPr/>
          <p:nvPr/>
        </p:nvPicPr>
        <p:blipFill>
          <a:blip r:embed="rId1"/>
          <a:stretch/>
        </p:blipFill>
        <p:spPr>
          <a:xfrm>
            <a:off x="4267080" y="457200"/>
            <a:ext cx="4521240" cy="5705640"/>
          </a:xfrm>
          <a:prstGeom prst="rect">
            <a:avLst/>
          </a:prstGeom>
          <a:noFill/>
          <a:ln w="0">
            <a:noFill/>
          </a:ln>
        </p:spPr>
      </p:pic>
    </p:spTree>
  </p:cSld>
  <p:transition>
    <p:zoom dir="out"/>
  </p:transition>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c1ceff"/>
        </a:solidFill>
      </p:bgPr>
    </p:bg>
    <p:spTree>
      <p:nvGrpSpPr>
        <p:cNvPr id="1" name=""/>
        <p:cNvGrpSpPr/>
        <p:nvPr/>
      </p:nvGrpSpPr>
      <p:grpSpPr>
        <a:xfrm>
          <a:off x="0" y="0"/>
          <a:ext cx="0" cy="0"/>
          <a:chOff x="0" y="0"/>
          <a:chExt cx="0" cy="0"/>
        </a:xfrm>
      </p:grpSpPr>
      <p:sp>
        <p:nvSpPr>
          <p:cNvPr id="1843" name=""/>
          <p:cNvSpPr/>
          <p:nvPr/>
        </p:nvSpPr>
        <p:spPr>
          <a:xfrm>
            <a:off x="77760" y="534960"/>
            <a:ext cx="8988480" cy="1369800"/>
          </a:xfrm>
          <a:prstGeom prst="rect">
            <a:avLst/>
          </a:prstGeom>
          <a:noFill/>
          <a:ln w="0">
            <a:noFill/>
          </a:ln>
        </p:spPr>
        <p:style>
          <a:lnRef idx="0"/>
          <a:fillRef idx="0"/>
          <a:effectRef idx="0"/>
          <a:fontRef idx="minor"/>
        </p:style>
        <p:txBody>
          <a:bodyPr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imes New Roman"/>
              </a:rPr>
              <a:t>  Oncale v. Sundowner Offshore Services </a:t>
            </a:r>
            <a:r>
              <a:rPr b="0" lang="en-US" sz="2800" strike="noStrike" u="none">
                <a:solidFill>
                  <a:srgbClr val="000000"/>
                </a:solidFill>
                <a:effectLst/>
                <a:uFillTx/>
                <a:latin typeface="Times New Roman"/>
              </a:rPr>
              <a:t>--March 1998</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	</a:t>
            </a:r>
            <a:r>
              <a:rPr b="1" lang="en-US" sz="2800" strike="noStrike" u="none">
                <a:solidFill>
                  <a:srgbClr val="000000"/>
                </a:solidFill>
                <a:effectLst/>
                <a:uFillTx/>
                <a:latin typeface="Times New Roman"/>
              </a:rPr>
              <a:t>          (recognized same sex harassment)</a:t>
            </a:r>
            <a:endParaRPr b="0" lang="en-US" sz="2800" strike="noStrike" u="none">
              <a:solidFill>
                <a:srgbClr val="ffffff"/>
              </a:solidFill>
              <a:effectLst/>
              <a:uFillTx/>
              <a:latin typeface="Times New Roman"/>
            </a:endParaRPr>
          </a:p>
        </p:txBody>
      </p:sp>
      <p:graphicFrame>
        <p:nvGraphicFramePr>
          <p:cNvPr id="1844" name=""/>
          <p:cNvGraphicFramePr/>
          <p:nvPr/>
        </p:nvGraphicFramePr>
        <p:xfrm>
          <a:off x="3114720" y="2633760"/>
          <a:ext cx="3363840" cy="3570120"/>
        </p:xfrm>
        <a:graphic>
          <a:graphicData uri="http://schemas.openxmlformats.org/presentationml/2006/ole">
            <p:oleObj r:id="rId1" spid="">
              <p:embed/>
              <p:pic>
                <p:nvPicPr>
                  <p:cNvPr id="1845" name="" descr=""/>
                  <p:cNvPicPr/>
                  <p:nvPr/>
                </p:nvPicPr>
                <p:blipFill>
                  <a:blip r:embed="rId2"/>
                  <a:stretch/>
                </p:blipFill>
                <p:spPr>
                  <a:xfrm>
                    <a:off x="3114720" y="2633760"/>
                    <a:ext cx="3363840" cy="3570120"/>
                  </a:xfrm>
                  <a:prstGeom prst="rect">
                    <a:avLst/>
                  </a:prstGeom>
                  <a:noFill/>
                  <a:ln w="0">
                    <a:noFill/>
                  </a:ln>
                </p:spPr>
              </p:pic>
            </p:oleObj>
          </a:graphicData>
        </a:graphic>
      </p:graphicFrame>
    </p:spTree>
  </p:cSld>
  <p:transition>
    <p:blinds dir="horz"/>
  </p:transition>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7a05d"/>
        </a:solidFill>
      </p:bgPr>
    </p:bg>
    <p:spTree>
      <p:nvGrpSpPr>
        <p:cNvPr id="1" name=""/>
        <p:cNvGrpSpPr/>
        <p:nvPr/>
      </p:nvGrpSpPr>
      <p:grpSpPr>
        <a:xfrm>
          <a:off x="0" y="0"/>
          <a:ext cx="0" cy="0"/>
          <a:chOff x="0" y="0"/>
          <a:chExt cx="0" cy="0"/>
        </a:xfrm>
      </p:grpSpPr>
      <p:graphicFrame>
        <p:nvGraphicFramePr>
          <p:cNvPr id="1846" name=""/>
          <p:cNvGraphicFramePr/>
          <p:nvPr/>
        </p:nvGraphicFramePr>
        <p:xfrm>
          <a:off x="5791320" y="0"/>
          <a:ext cx="2855880" cy="5094360"/>
        </p:xfrm>
        <a:graphic>
          <a:graphicData uri="http://schemas.openxmlformats.org/presentationml/2006/ole">
            <p:oleObj r:id="rId1" spid="">
              <p:embed/>
              <p:pic>
                <p:nvPicPr>
                  <p:cNvPr id="1847" name="" descr=""/>
                  <p:cNvPicPr/>
                  <p:nvPr/>
                </p:nvPicPr>
                <p:blipFill>
                  <a:blip r:embed="rId2"/>
                  <a:stretch/>
                </p:blipFill>
                <p:spPr>
                  <a:xfrm>
                    <a:off x="5791320" y="0"/>
                    <a:ext cx="2855880" cy="5094360"/>
                  </a:xfrm>
                  <a:prstGeom prst="rect">
                    <a:avLst/>
                  </a:prstGeom>
                  <a:noFill/>
                  <a:ln w="0">
                    <a:noFill/>
                  </a:ln>
                </p:spPr>
              </p:pic>
            </p:oleObj>
          </a:graphicData>
        </a:graphic>
      </p:graphicFrame>
      <p:sp>
        <p:nvSpPr>
          <p:cNvPr id="1848" name=""/>
          <p:cNvSpPr/>
          <p:nvPr/>
        </p:nvSpPr>
        <p:spPr>
          <a:xfrm>
            <a:off x="58680" y="41400"/>
            <a:ext cx="4555800" cy="106452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Times New Roman"/>
              </a:rPr>
              <a:t>Few Claims By Men</a:t>
            </a:r>
            <a:endParaRPr b="0" lang="en-US" sz="32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Times New Roman"/>
              </a:rPr>
              <a:t>    Against Women, BUT:</a:t>
            </a:r>
            <a:endParaRPr b="0" lang="en-US" sz="3200" strike="noStrike" u="none">
              <a:solidFill>
                <a:srgbClr val="ffffff"/>
              </a:solidFill>
              <a:effectLst/>
              <a:uFillTx/>
              <a:latin typeface="Times New Roman"/>
            </a:endParaRPr>
          </a:p>
        </p:txBody>
      </p:sp>
      <p:sp>
        <p:nvSpPr>
          <p:cNvPr id="1849" name=""/>
          <p:cNvSpPr/>
          <p:nvPr/>
        </p:nvSpPr>
        <p:spPr>
          <a:xfrm>
            <a:off x="137880" y="1152360"/>
            <a:ext cx="8934840" cy="691740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imes New Roman"/>
              </a:rPr>
              <a:t>Dominos Pizza Case</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imes New Roman"/>
              </a:rPr>
              <a:t>	</a:t>
            </a:r>
            <a:r>
              <a:rPr b="1" i="1" lang="en-US" sz="2800" strike="noStrike" u="none">
                <a:solidFill>
                  <a:srgbClr val="000000"/>
                </a:solidFill>
                <a:effectLst/>
                <a:uFillTx/>
                <a:latin typeface="Times New Roman"/>
              </a:rPr>
              <a:t>Cost to Company:  approx:  $500,000</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Male employee sued, claiming his female boss</a:t>
            </a:r>
            <a:endParaRPr b="0" lang="en-US" sz="24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sexually harassed him by:</a:t>
            </a:r>
            <a:endParaRPr b="0" lang="en-US" sz="2400" strike="noStrike" u="none">
              <a:solidFill>
                <a:srgbClr val="ffffff"/>
              </a:solidFill>
              <a:effectLst/>
              <a:uFillTx/>
              <a:latin typeface="Times New Roman"/>
            </a:endParaRPr>
          </a:p>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Rubbing his back and neck</a:t>
            </a:r>
            <a:endParaRPr b="0" lang="en-US" sz="2400" strike="noStrike" u="none">
              <a:solidFill>
                <a:srgbClr val="ffffff"/>
              </a:solidFill>
              <a:effectLst/>
              <a:uFillTx/>
              <a:latin typeface="Times New Roman"/>
            </a:endParaRPr>
          </a:p>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Placing her arms around his waist</a:t>
            </a:r>
            <a:endParaRPr b="0" lang="en-US" sz="2400" strike="noStrike" u="none">
              <a:solidFill>
                <a:srgbClr val="ffffff"/>
              </a:solidFill>
              <a:effectLst/>
              <a:uFillTx/>
              <a:latin typeface="Times New Roman"/>
            </a:endParaRPr>
          </a:p>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Squeezing his body</a:t>
            </a:r>
            <a:endParaRPr b="0" lang="en-US" sz="2400" strike="noStrike" u="none">
              <a:solidFill>
                <a:srgbClr val="ffffff"/>
              </a:solidFill>
              <a:effectLst/>
              <a:uFillTx/>
              <a:latin typeface="Times New Roman"/>
            </a:endParaRPr>
          </a:p>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Complimenting his body</a:t>
            </a:r>
            <a:endParaRPr b="0" lang="en-US" sz="2400" strike="noStrike" u="none">
              <a:solidFill>
                <a:srgbClr val="ffffff"/>
              </a:solidFill>
              <a:effectLst/>
              <a:uFillTx/>
              <a:latin typeface="Times New Roman"/>
            </a:endParaRPr>
          </a:p>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Stating that he “turned her on”</a:t>
            </a:r>
            <a:endParaRPr b="0" lang="en-US" sz="2400" strike="noStrike" u="none">
              <a:solidFill>
                <a:srgbClr val="ffffff"/>
              </a:solidFill>
              <a:effectLst/>
              <a:uFillTx/>
              <a:latin typeface="Times New Roman"/>
            </a:endParaRPr>
          </a:p>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Stating that she wanted to have a relationship </a:t>
            </a:r>
            <a:endParaRPr b="0" lang="en-US" sz="2400" strike="noStrike" u="none">
              <a:solidFill>
                <a:srgbClr val="ffffff"/>
              </a:solidFill>
              <a:effectLst/>
              <a:uFillTx/>
              <a:latin typeface="Times New Roman"/>
            </a:endParaRPr>
          </a:p>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Expressing her love for him</a:t>
            </a:r>
            <a:endParaRPr b="0" lang="en-US" sz="2400" strike="noStrike" u="none">
              <a:solidFill>
                <a:srgbClr val="ffffff"/>
              </a:solidFill>
              <a:effectLst/>
              <a:uFillTx/>
              <a:latin typeface="Times New Roman"/>
            </a:endParaRPr>
          </a:p>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Offering to care for him and his son</a:t>
            </a:r>
            <a:endParaRPr b="0" lang="en-US" sz="2400" strike="noStrike" u="none">
              <a:solidFill>
                <a:srgbClr val="ffffff"/>
              </a:solidFill>
              <a:effectLst/>
              <a:uFillTx/>
              <a:latin typeface="Times New Roman"/>
            </a:endParaRPr>
          </a:p>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Inviting him to move in with her</a:t>
            </a:r>
            <a:endParaRPr b="0" lang="en-US" sz="2400" strike="noStrike" u="none">
              <a:solidFill>
                <a:srgbClr val="ffffff"/>
              </a:solidFill>
              <a:effectLst/>
              <a:uFillTx/>
              <a:latin typeface="Times New Roman"/>
            </a:endParaRPr>
          </a:p>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Informing him of her underwear slipping and inquiring whether this</a:t>
            </a:r>
            <a:endParaRPr b="0" lang="en-US" sz="24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Times New Roman"/>
              </a:rPr>
              <a:t>	</a:t>
            </a:r>
            <a:r>
              <a:rPr b="1" i="1" lang="en-US" sz="2400" strike="noStrike" u="none">
                <a:solidFill>
                  <a:srgbClr val="000000"/>
                </a:solidFill>
                <a:effectLst/>
                <a:uFillTx/>
                <a:latin typeface="Times New Roman"/>
              </a:rPr>
              <a:t>revelation “turned him on.”</a:t>
            </a:r>
            <a:endParaRPr b="0" lang="en-US" sz="24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 </a:t>
            </a:r>
            <a:endParaRPr b="0" lang="en-US" sz="2800" strike="noStrike" u="none">
              <a:solidFill>
                <a:srgbClr val="ffffff"/>
              </a:solidFill>
              <a:effectLst/>
              <a:uFillTx/>
              <a:latin typeface="Times New Roman"/>
            </a:endParaRPr>
          </a:p>
        </p:txBody>
      </p:sp>
    </p:spTree>
  </p:cSld>
  <p:transition>
    <p:blinds dir="vert"/>
  </p:transition>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c0128"/>
        </a:solidFill>
      </p:bgPr>
    </p:bg>
    <p:spTree>
      <p:nvGrpSpPr>
        <p:cNvPr id="1" name=""/>
        <p:cNvGrpSpPr/>
        <p:nvPr/>
      </p:nvGrpSpPr>
      <p:grpSpPr>
        <a:xfrm>
          <a:off x="0" y="0"/>
          <a:ext cx="0" cy="0"/>
          <a:chOff x="0" y="0"/>
          <a:chExt cx="0" cy="0"/>
        </a:xfrm>
      </p:grpSpPr>
      <p:grpSp>
        <p:nvGrpSpPr>
          <p:cNvPr id="1850" name=""/>
          <p:cNvGrpSpPr/>
          <p:nvPr/>
        </p:nvGrpSpPr>
        <p:grpSpPr>
          <a:xfrm>
            <a:off x="2325600" y="1752480"/>
            <a:ext cx="4461120" cy="4391640"/>
            <a:chOff x="2325600" y="1752480"/>
            <a:chExt cx="4461120" cy="4391640"/>
          </a:xfrm>
        </p:grpSpPr>
        <p:grpSp>
          <p:nvGrpSpPr>
            <p:cNvPr id="1851" name=""/>
            <p:cNvGrpSpPr/>
            <p:nvPr/>
          </p:nvGrpSpPr>
          <p:grpSpPr>
            <a:xfrm>
              <a:off x="4521240" y="1774800"/>
              <a:ext cx="1882800" cy="2116080"/>
              <a:chOff x="4521240" y="1774800"/>
              <a:chExt cx="1882800" cy="2116080"/>
            </a:xfrm>
          </p:grpSpPr>
          <p:grpSp>
            <p:nvGrpSpPr>
              <p:cNvPr id="1852" name=""/>
              <p:cNvGrpSpPr/>
              <p:nvPr/>
            </p:nvGrpSpPr>
            <p:grpSpPr>
              <a:xfrm>
                <a:off x="4521240" y="1774800"/>
                <a:ext cx="1882800" cy="2116080"/>
                <a:chOff x="4521240" y="1774800"/>
                <a:chExt cx="1882800" cy="2116080"/>
              </a:xfrm>
            </p:grpSpPr>
            <p:grpSp>
              <p:nvGrpSpPr>
                <p:cNvPr id="1853" name=""/>
                <p:cNvGrpSpPr/>
                <p:nvPr/>
              </p:nvGrpSpPr>
              <p:grpSpPr>
                <a:xfrm>
                  <a:off x="4521240" y="1774800"/>
                  <a:ext cx="1854000" cy="2116080"/>
                  <a:chOff x="4521240" y="1774800"/>
                  <a:chExt cx="1854000" cy="2116080"/>
                </a:xfrm>
              </p:grpSpPr>
              <p:grpSp>
                <p:nvGrpSpPr>
                  <p:cNvPr id="1854" name=""/>
                  <p:cNvGrpSpPr/>
                  <p:nvPr/>
                </p:nvGrpSpPr>
                <p:grpSpPr>
                  <a:xfrm>
                    <a:off x="4521240" y="1774800"/>
                    <a:ext cx="1854000" cy="2116080"/>
                    <a:chOff x="4521240" y="1774800"/>
                    <a:chExt cx="1854000" cy="2116080"/>
                  </a:xfrm>
                </p:grpSpPr>
                <p:sp>
                  <p:nvSpPr>
                    <p:cNvPr id="1855" name=""/>
                    <p:cNvSpPr/>
                    <p:nvPr/>
                  </p:nvSpPr>
                  <p:spPr>
                    <a:xfrm>
                      <a:off x="4521240" y="1774800"/>
                      <a:ext cx="1854000" cy="2116080"/>
                    </a:xfrm>
                    <a:custGeom>
                      <a:avLst/>
                      <a:gdLst/>
                      <a:ahLst/>
                      <a:rect l="l" t="t" r="r" b="b"/>
                      <a:pathLst>
                        <a:path w="2337" h="2665">
                          <a:moveTo>
                            <a:pt x="0" y="2227"/>
                          </a:moveTo>
                          <a:lnTo>
                            <a:pt x="227" y="1937"/>
                          </a:lnTo>
                          <a:lnTo>
                            <a:pt x="385" y="1764"/>
                          </a:lnTo>
                          <a:lnTo>
                            <a:pt x="487" y="1638"/>
                          </a:lnTo>
                          <a:lnTo>
                            <a:pt x="495" y="1487"/>
                          </a:lnTo>
                          <a:lnTo>
                            <a:pt x="447" y="1361"/>
                          </a:lnTo>
                          <a:lnTo>
                            <a:pt x="377" y="1252"/>
                          </a:lnTo>
                          <a:lnTo>
                            <a:pt x="345" y="1150"/>
                          </a:lnTo>
                          <a:lnTo>
                            <a:pt x="309" y="1074"/>
                          </a:lnTo>
                          <a:lnTo>
                            <a:pt x="275" y="897"/>
                          </a:lnTo>
                          <a:lnTo>
                            <a:pt x="279" y="785"/>
                          </a:lnTo>
                          <a:lnTo>
                            <a:pt x="295" y="628"/>
                          </a:lnTo>
                          <a:lnTo>
                            <a:pt x="341" y="492"/>
                          </a:lnTo>
                          <a:lnTo>
                            <a:pt x="417" y="351"/>
                          </a:lnTo>
                          <a:lnTo>
                            <a:pt x="495" y="267"/>
                          </a:lnTo>
                          <a:lnTo>
                            <a:pt x="614" y="157"/>
                          </a:lnTo>
                          <a:lnTo>
                            <a:pt x="784" y="78"/>
                          </a:lnTo>
                          <a:lnTo>
                            <a:pt x="935" y="36"/>
                          </a:lnTo>
                          <a:lnTo>
                            <a:pt x="1117" y="2"/>
                          </a:lnTo>
                          <a:lnTo>
                            <a:pt x="1298" y="0"/>
                          </a:lnTo>
                          <a:lnTo>
                            <a:pt x="1444" y="14"/>
                          </a:lnTo>
                          <a:lnTo>
                            <a:pt x="1625" y="56"/>
                          </a:lnTo>
                          <a:lnTo>
                            <a:pt x="1795" y="116"/>
                          </a:lnTo>
                          <a:lnTo>
                            <a:pt x="1916" y="181"/>
                          </a:lnTo>
                          <a:lnTo>
                            <a:pt x="2060" y="295"/>
                          </a:lnTo>
                          <a:lnTo>
                            <a:pt x="2178" y="442"/>
                          </a:lnTo>
                          <a:lnTo>
                            <a:pt x="2257" y="594"/>
                          </a:lnTo>
                          <a:lnTo>
                            <a:pt x="2309" y="702"/>
                          </a:lnTo>
                          <a:lnTo>
                            <a:pt x="2337" y="893"/>
                          </a:lnTo>
                          <a:lnTo>
                            <a:pt x="2329" y="1092"/>
                          </a:lnTo>
                          <a:lnTo>
                            <a:pt x="2311" y="1244"/>
                          </a:lnTo>
                          <a:lnTo>
                            <a:pt x="2257" y="1443"/>
                          </a:lnTo>
                          <a:lnTo>
                            <a:pt x="2188" y="1644"/>
                          </a:lnTo>
                          <a:lnTo>
                            <a:pt x="2102" y="1796"/>
                          </a:lnTo>
                          <a:lnTo>
                            <a:pt x="1986" y="1959"/>
                          </a:lnTo>
                          <a:lnTo>
                            <a:pt x="1849" y="2061"/>
                          </a:lnTo>
                          <a:lnTo>
                            <a:pt x="1711" y="2113"/>
                          </a:lnTo>
                          <a:lnTo>
                            <a:pt x="1560" y="2145"/>
                          </a:lnTo>
                          <a:lnTo>
                            <a:pt x="1424" y="2143"/>
                          </a:lnTo>
                          <a:lnTo>
                            <a:pt x="1314" y="2103"/>
                          </a:lnTo>
                          <a:lnTo>
                            <a:pt x="1219" y="2049"/>
                          </a:lnTo>
                          <a:lnTo>
                            <a:pt x="1173" y="2031"/>
                          </a:lnTo>
                          <a:lnTo>
                            <a:pt x="1213" y="2137"/>
                          </a:lnTo>
                          <a:lnTo>
                            <a:pt x="1282" y="2236"/>
                          </a:lnTo>
                          <a:lnTo>
                            <a:pt x="1314" y="2380"/>
                          </a:lnTo>
                          <a:lnTo>
                            <a:pt x="1314" y="2665"/>
                          </a:lnTo>
                          <a:lnTo>
                            <a:pt x="1013" y="2641"/>
                          </a:lnTo>
                          <a:lnTo>
                            <a:pt x="714" y="2522"/>
                          </a:lnTo>
                          <a:lnTo>
                            <a:pt x="495" y="2388"/>
                          </a:lnTo>
                          <a:lnTo>
                            <a:pt x="0" y="2227"/>
                          </a:lnTo>
                          <a:close/>
                        </a:path>
                      </a:pathLst>
                    </a:custGeom>
                    <a:solidFill>
                      <a:srgbClr val="e0a08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56" name=""/>
                    <p:cNvSpPr/>
                    <p:nvPr/>
                  </p:nvSpPr>
                  <p:spPr>
                    <a:xfrm>
                      <a:off x="5548320" y="2558880"/>
                      <a:ext cx="109440" cy="357480"/>
                    </a:xfrm>
                    <a:custGeom>
                      <a:avLst/>
                      <a:gdLst/>
                      <a:ahLst/>
                      <a:rect l="l" t="t" r="r" b="b"/>
                      <a:pathLst>
                        <a:path w="140" h="448">
                          <a:moveTo>
                            <a:pt x="140" y="448"/>
                          </a:moveTo>
                          <a:lnTo>
                            <a:pt x="76" y="428"/>
                          </a:lnTo>
                          <a:lnTo>
                            <a:pt x="40" y="390"/>
                          </a:lnTo>
                          <a:lnTo>
                            <a:pt x="12" y="327"/>
                          </a:lnTo>
                          <a:lnTo>
                            <a:pt x="0" y="247"/>
                          </a:lnTo>
                          <a:lnTo>
                            <a:pt x="6" y="155"/>
                          </a:lnTo>
                          <a:lnTo>
                            <a:pt x="26" y="97"/>
                          </a:lnTo>
                          <a:lnTo>
                            <a:pt x="64" y="38"/>
                          </a:lnTo>
                          <a:lnTo>
                            <a:pt x="106"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857" name=""/>
                  <p:cNvGrpSpPr/>
                  <p:nvPr/>
                </p:nvGrpSpPr>
                <p:grpSpPr>
                  <a:xfrm>
                    <a:off x="4584600" y="1779480"/>
                    <a:ext cx="1621080" cy="1352520"/>
                    <a:chOff x="4584600" y="1779480"/>
                    <a:chExt cx="1621080" cy="1352520"/>
                  </a:xfrm>
                </p:grpSpPr>
                <p:grpSp>
                  <p:nvGrpSpPr>
                    <p:cNvPr id="1858" name=""/>
                    <p:cNvGrpSpPr/>
                    <p:nvPr/>
                  </p:nvGrpSpPr>
                  <p:grpSpPr>
                    <a:xfrm>
                      <a:off x="4984920" y="1779480"/>
                      <a:ext cx="1063440" cy="390600"/>
                      <a:chOff x="4984920" y="1779480"/>
                      <a:chExt cx="1063440" cy="390600"/>
                    </a:xfrm>
                  </p:grpSpPr>
                  <p:sp>
                    <p:nvSpPr>
                      <p:cNvPr id="1859" name=""/>
                      <p:cNvSpPr/>
                      <p:nvPr/>
                    </p:nvSpPr>
                    <p:spPr>
                      <a:xfrm>
                        <a:off x="5060880" y="1836720"/>
                        <a:ext cx="987480" cy="333360"/>
                      </a:xfrm>
                      <a:custGeom>
                        <a:avLst/>
                        <a:gdLst/>
                        <a:ahLst/>
                        <a:rect l="l" t="t" r="r" b="b"/>
                        <a:pathLst>
                          <a:path w="1244" h="420">
                            <a:moveTo>
                              <a:pt x="0" y="420"/>
                            </a:moveTo>
                            <a:lnTo>
                              <a:pt x="104" y="285"/>
                            </a:lnTo>
                            <a:lnTo>
                              <a:pt x="227" y="187"/>
                            </a:lnTo>
                            <a:lnTo>
                              <a:pt x="371" y="103"/>
                            </a:lnTo>
                            <a:lnTo>
                              <a:pt x="521" y="48"/>
                            </a:lnTo>
                            <a:lnTo>
                              <a:pt x="692" y="18"/>
                            </a:lnTo>
                            <a:lnTo>
                              <a:pt x="901" y="0"/>
                            </a:lnTo>
                            <a:lnTo>
                              <a:pt x="1053" y="26"/>
                            </a:lnTo>
                            <a:lnTo>
                              <a:pt x="1244" y="91"/>
                            </a:lnTo>
                          </a:path>
                        </a:pathLst>
                      </a:custGeom>
                      <a:noFill/>
                      <a:ln w="11160">
                        <a:solidFill>
                          <a:srgbClr val="804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60" name=""/>
                      <p:cNvSpPr/>
                      <p:nvPr/>
                    </p:nvSpPr>
                    <p:spPr>
                      <a:xfrm>
                        <a:off x="4984920" y="1779480"/>
                        <a:ext cx="998280" cy="365400"/>
                      </a:xfrm>
                      <a:custGeom>
                        <a:avLst/>
                        <a:gdLst/>
                        <a:ahLst/>
                        <a:rect l="l" t="t" r="r" b="b"/>
                        <a:pathLst>
                          <a:path w="1259" h="460">
                            <a:moveTo>
                              <a:pt x="0" y="460"/>
                            </a:moveTo>
                            <a:lnTo>
                              <a:pt x="66" y="331"/>
                            </a:lnTo>
                            <a:lnTo>
                              <a:pt x="144" y="227"/>
                            </a:lnTo>
                            <a:lnTo>
                              <a:pt x="240" y="135"/>
                            </a:lnTo>
                            <a:lnTo>
                              <a:pt x="369" y="56"/>
                            </a:lnTo>
                            <a:lnTo>
                              <a:pt x="553" y="8"/>
                            </a:lnTo>
                            <a:lnTo>
                              <a:pt x="730" y="0"/>
                            </a:lnTo>
                            <a:lnTo>
                              <a:pt x="922" y="22"/>
                            </a:lnTo>
                            <a:lnTo>
                              <a:pt x="1083" y="62"/>
                            </a:lnTo>
                            <a:lnTo>
                              <a:pt x="1177" y="100"/>
                            </a:lnTo>
                            <a:lnTo>
                              <a:pt x="1259" y="139"/>
                            </a:lnTo>
                          </a:path>
                        </a:pathLst>
                      </a:custGeom>
                      <a:noFill/>
                      <a:ln w="11160">
                        <a:solidFill>
                          <a:srgbClr val="804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861" name=""/>
                    <p:cNvGrpSpPr/>
                    <p:nvPr/>
                  </p:nvGrpSpPr>
                  <p:grpSpPr>
                    <a:xfrm>
                      <a:off x="4584600" y="2021040"/>
                      <a:ext cx="1621080" cy="1110960"/>
                      <a:chOff x="4584600" y="2021040"/>
                      <a:chExt cx="1621080" cy="1110960"/>
                    </a:xfrm>
                  </p:grpSpPr>
                  <p:grpSp>
                    <p:nvGrpSpPr>
                      <p:cNvPr id="1862" name=""/>
                      <p:cNvGrpSpPr/>
                      <p:nvPr/>
                    </p:nvGrpSpPr>
                    <p:grpSpPr>
                      <a:xfrm>
                        <a:off x="4584600" y="2021040"/>
                        <a:ext cx="577800" cy="641160"/>
                        <a:chOff x="4584600" y="2021040"/>
                        <a:chExt cx="577800" cy="641160"/>
                      </a:xfrm>
                    </p:grpSpPr>
                    <p:sp>
                      <p:nvSpPr>
                        <p:cNvPr id="1863" name=""/>
                        <p:cNvSpPr/>
                        <p:nvPr/>
                      </p:nvSpPr>
                      <p:spPr>
                        <a:xfrm>
                          <a:off x="4584600" y="2021040"/>
                          <a:ext cx="577800" cy="641160"/>
                        </a:xfrm>
                        <a:custGeom>
                          <a:avLst/>
                          <a:gdLst/>
                          <a:ahLst/>
                          <a:rect l="l" t="t" r="r" b="b"/>
                          <a:pathLst>
                            <a:path w="728" h="807">
                              <a:moveTo>
                                <a:pt x="136" y="765"/>
                              </a:moveTo>
                              <a:lnTo>
                                <a:pt x="40" y="662"/>
                              </a:lnTo>
                              <a:lnTo>
                                <a:pt x="0" y="524"/>
                              </a:lnTo>
                              <a:lnTo>
                                <a:pt x="26" y="349"/>
                              </a:lnTo>
                              <a:lnTo>
                                <a:pt x="80" y="217"/>
                              </a:lnTo>
                              <a:lnTo>
                                <a:pt x="122" y="151"/>
                              </a:lnTo>
                              <a:lnTo>
                                <a:pt x="169" y="66"/>
                              </a:lnTo>
                              <a:lnTo>
                                <a:pt x="193" y="38"/>
                              </a:lnTo>
                              <a:lnTo>
                                <a:pt x="227" y="2"/>
                              </a:lnTo>
                              <a:lnTo>
                                <a:pt x="263" y="0"/>
                              </a:lnTo>
                              <a:lnTo>
                                <a:pt x="283" y="32"/>
                              </a:lnTo>
                              <a:lnTo>
                                <a:pt x="301" y="72"/>
                              </a:lnTo>
                              <a:lnTo>
                                <a:pt x="317" y="46"/>
                              </a:lnTo>
                              <a:lnTo>
                                <a:pt x="357" y="42"/>
                              </a:lnTo>
                              <a:lnTo>
                                <a:pt x="381" y="72"/>
                              </a:lnTo>
                              <a:lnTo>
                                <a:pt x="393" y="114"/>
                              </a:lnTo>
                              <a:lnTo>
                                <a:pt x="403" y="179"/>
                              </a:lnTo>
                              <a:lnTo>
                                <a:pt x="431" y="161"/>
                              </a:lnTo>
                              <a:lnTo>
                                <a:pt x="465" y="183"/>
                              </a:lnTo>
                              <a:lnTo>
                                <a:pt x="473" y="205"/>
                              </a:lnTo>
                              <a:lnTo>
                                <a:pt x="471" y="241"/>
                              </a:lnTo>
                              <a:lnTo>
                                <a:pt x="465" y="273"/>
                              </a:lnTo>
                              <a:lnTo>
                                <a:pt x="486" y="247"/>
                              </a:lnTo>
                              <a:lnTo>
                                <a:pt x="518" y="231"/>
                              </a:lnTo>
                              <a:lnTo>
                                <a:pt x="564" y="241"/>
                              </a:lnTo>
                              <a:lnTo>
                                <a:pt x="570" y="269"/>
                              </a:lnTo>
                              <a:lnTo>
                                <a:pt x="574" y="293"/>
                              </a:lnTo>
                              <a:lnTo>
                                <a:pt x="574" y="325"/>
                              </a:lnTo>
                              <a:lnTo>
                                <a:pt x="602" y="315"/>
                              </a:lnTo>
                              <a:lnTo>
                                <a:pt x="634" y="333"/>
                              </a:lnTo>
                              <a:lnTo>
                                <a:pt x="648" y="357"/>
                              </a:lnTo>
                              <a:lnTo>
                                <a:pt x="656" y="397"/>
                              </a:lnTo>
                              <a:lnTo>
                                <a:pt x="686" y="411"/>
                              </a:lnTo>
                              <a:lnTo>
                                <a:pt x="702" y="458"/>
                              </a:lnTo>
                              <a:lnTo>
                                <a:pt x="696" y="506"/>
                              </a:lnTo>
                              <a:lnTo>
                                <a:pt x="686" y="594"/>
                              </a:lnTo>
                              <a:lnTo>
                                <a:pt x="692" y="646"/>
                              </a:lnTo>
                              <a:lnTo>
                                <a:pt x="710" y="684"/>
                              </a:lnTo>
                              <a:lnTo>
                                <a:pt x="728" y="721"/>
                              </a:lnTo>
                              <a:lnTo>
                                <a:pt x="724" y="763"/>
                              </a:lnTo>
                              <a:lnTo>
                                <a:pt x="702" y="795"/>
                              </a:lnTo>
                              <a:lnTo>
                                <a:pt x="676" y="807"/>
                              </a:lnTo>
                              <a:lnTo>
                                <a:pt x="646" y="807"/>
                              </a:lnTo>
                              <a:lnTo>
                                <a:pt x="618" y="797"/>
                              </a:lnTo>
                              <a:lnTo>
                                <a:pt x="584" y="765"/>
                              </a:lnTo>
                              <a:lnTo>
                                <a:pt x="570" y="737"/>
                              </a:lnTo>
                              <a:lnTo>
                                <a:pt x="564" y="721"/>
                              </a:lnTo>
                              <a:lnTo>
                                <a:pt x="532" y="729"/>
                              </a:lnTo>
                              <a:lnTo>
                                <a:pt x="496" y="727"/>
                              </a:lnTo>
                              <a:lnTo>
                                <a:pt x="471" y="714"/>
                              </a:lnTo>
                              <a:lnTo>
                                <a:pt x="461" y="702"/>
                              </a:lnTo>
                              <a:lnTo>
                                <a:pt x="431" y="702"/>
                              </a:lnTo>
                              <a:lnTo>
                                <a:pt x="413" y="694"/>
                              </a:lnTo>
                              <a:lnTo>
                                <a:pt x="403" y="686"/>
                              </a:lnTo>
                              <a:lnTo>
                                <a:pt x="379" y="686"/>
                              </a:lnTo>
                              <a:lnTo>
                                <a:pt x="357" y="676"/>
                              </a:lnTo>
                              <a:lnTo>
                                <a:pt x="341" y="646"/>
                              </a:lnTo>
                              <a:lnTo>
                                <a:pt x="325" y="624"/>
                              </a:lnTo>
                              <a:lnTo>
                                <a:pt x="317" y="646"/>
                              </a:lnTo>
                              <a:lnTo>
                                <a:pt x="303" y="678"/>
                              </a:lnTo>
                              <a:lnTo>
                                <a:pt x="279" y="694"/>
                              </a:lnTo>
                              <a:lnTo>
                                <a:pt x="257" y="696"/>
                              </a:lnTo>
                              <a:lnTo>
                                <a:pt x="241" y="696"/>
                              </a:lnTo>
                              <a:lnTo>
                                <a:pt x="233" y="714"/>
                              </a:lnTo>
                              <a:lnTo>
                                <a:pt x="217" y="737"/>
                              </a:lnTo>
                              <a:lnTo>
                                <a:pt x="193" y="765"/>
                              </a:lnTo>
                              <a:lnTo>
                                <a:pt x="136" y="765"/>
                              </a:lnTo>
                              <a:close/>
                            </a:path>
                          </a:pathLst>
                        </a:custGeom>
                        <a:solidFill>
                          <a:srgbClr val="c0804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1864" name=""/>
                        <p:cNvGrpSpPr/>
                        <p:nvPr/>
                      </p:nvGrpSpPr>
                      <p:grpSpPr>
                        <a:xfrm>
                          <a:off x="4614840" y="2055960"/>
                          <a:ext cx="434880" cy="556920"/>
                          <a:chOff x="4614840" y="2055960"/>
                          <a:chExt cx="434880" cy="556920"/>
                        </a:xfrm>
                      </p:grpSpPr>
                      <p:sp>
                        <p:nvSpPr>
                          <p:cNvPr id="1865" name=""/>
                          <p:cNvSpPr/>
                          <p:nvPr/>
                        </p:nvSpPr>
                        <p:spPr>
                          <a:xfrm>
                            <a:off x="4964040" y="2424240"/>
                            <a:ext cx="85680" cy="117360"/>
                          </a:xfrm>
                          <a:custGeom>
                            <a:avLst/>
                            <a:gdLst/>
                            <a:ahLst/>
                            <a:rect l="l" t="t" r="r" b="b"/>
                            <a:pathLst>
                              <a:path w="107" h="150">
                                <a:moveTo>
                                  <a:pt x="31" y="150"/>
                                </a:moveTo>
                                <a:lnTo>
                                  <a:pt x="23" y="76"/>
                                </a:lnTo>
                                <a:lnTo>
                                  <a:pt x="47" y="32"/>
                                </a:lnTo>
                                <a:lnTo>
                                  <a:pt x="107" y="0"/>
                                </a:lnTo>
                                <a:lnTo>
                                  <a:pt x="69" y="6"/>
                                </a:lnTo>
                                <a:lnTo>
                                  <a:pt x="19" y="22"/>
                                </a:lnTo>
                                <a:lnTo>
                                  <a:pt x="0" y="62"/>
                                </a:lnTo>
                                <a:lnTo>
                                  <a:pt x="31" y="150"/>
                                </a:lnTo>
                                <a:close/>
                              </a:path>
                            </a:pathLst>
                          </a:custGeom>
                          <a:solidFill>
                            <a:srgbClr val="804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66" name=""/>
                          <p:cNvSpPr/>
                          <p:nvPr/>
                        </p:nvSpPr>
                        <p:spPr>
                          <a:xfrm>
                            <a:off x="4800600" y="2238480"/>
                            <a:ext cx="139680" cy="277560"/>
                          </a:xfrm>
                          <a:custGeom>
                            <a:avLst/>
                            <a:gdLst/>
                            <a:ahLst/>
                            <a:rect l="l" t="t" r="r" b="b"/>
                            <a:pathLst>
                              <a:path w="176" h="351">
                                <a:moveTo>
                                  <a:pt x="70" y="351"/>
                                </a:moveTo>
                                <a:lnTo>
                                  <a:pt x="36" y="277"/>
                                </a:lnTo>
                                <a:lnTo>
                                  <a:pt x="42" y="167"/>
                                </a:lnTo>
                                <a:lnTo>
                                  <a:pt x="98" y="84"/>
                                </a:lnTo>
                                <a:lnTo>
                                  <a:pt x="176" y="0"/>
                                </a:lnTo>
                                <a:lnTo>
                                  <a:pt x="132" y="48"/>
                                </a:lnTo>
                                <a:lnTo>
                                  <a:pt x="52" y="106"/>
                                </a:lnTo>
                                <a:lnTo>
                                  <a:pt x="0" y="157"/>
                                </a:lnTo>
                                <a:lnTo>
                                  <a:pt x="8" y="195"/>
                                </a:lnTo>
                                <a:lnTo>
                                  <a:pt x="6" y="249"/>
                                </a:lnTo>
                                <a:lnTo>
                                  <a:pt x="6" y="301"/>
                                </a:lnTo>
                                <a:lnTo>
                                  <a:pt x="70" y="351"/>
                                </a:lnTo>
                                <a:close/>
                              </a:path>
                            </a:pathLst>
                          </a:custGeom>
                          <a:solidFill>
                            <a:srgbClr val="804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67" name=""/>
                          <p:cNvSpPr/>
                          <p:nvPr/>
                        </p:nvSpPr>
                        <p:spPr>
                          <a:xfrm>
                            <a:off x="4614840" y="2390760"/>
                            <a:ext cx="95400" cy="222120"/>
                          </a:xfrm>
                          <a:custGeom>
                            <a:avLst/>
                            <a:gdLst/>
                            <a:ahLst/>
                            <a:rect l="l" t="t" r="r" b="b"/>
                            <a:pathLst>
                              <a:path w="119" h="281">
                                <a:moveTo>
                                  <a:pt x="54" y="234"/>
                                </a:moveTo>
                                <a:lnTo>
                                  <a:pt x="0" y="146"/>
                                </a:lnTo>
                                <a:lnTo>
                                  <a:pt x="20" y="86"/>
                                </a:lnTo>
                                <a:lnTo>
                                  <a:pt x="68" y="0"/>
                                </a:lnTo>
                                <a:lnTo>
                                  <a:pt x="28" y="148"/>
                                </a:lnTo>
                                <a:lnTo>
                                  <a:pt x="58" y="214"/>
                                </a:lnTo>
                                <a:lnTo>
                                  <a:pt x="119" y="281"/>
                                </a:lnTo>
                                <a:lnTo>
                                  <a:pt x="54" y="234"/>
                                </a:lnTo>
                                <a:close/>
                              </a:path>
                            </a:pathLst>
                          </a:custGeom>
                          <a:solidFill>
                            <a:srgbClr val="804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68" name=""/>
                          <p:cNvSpPr/>
                          <p:nvPr/>
                        </p:nvSpPr>
                        <p:spPr>
                          <a:xfrm>
                            <a:off x="4692600" y="2055960"/>
                            <a:ext cx="127080" cy="220680"/>
                          </a:xfrm>
                          <a:custGeom>
                            <a:avLst/>
                            <a:gdLst/>
                            <a:ahLst/>
                            <a:rect l="l" t="t" r="r" b="b"/>
                            <a:pathLst>
                              <a:path w="159" h="277">
                                <a:moveTo>
                                  <a:pt x="159" y="0"/>
                                </a:moveTo>
                                <a:lnTo>
                                  <a:pt x="83" y="68"/>
                                </a:lnTo>
                                <a:lnTo>
                                  <a:pt x="21" y="135"/>
                                </a:lnTo>
                                <a:lnTo>
                                  <a:pt x="9" y="197"/>
                                </a:lnTo>
                                <a:lnTo>
                                  <a:pt x="0" y="277"/>
                                </a:lnTo>
                                <a:lnTo>
                                  <a:pt x="25" y="211"/>
                                </a:lnTo>
                                <a:lnTo>
                                  <a:pt x="49" y="141"/>
                                </a:lnTo>
                                <a:lnTo>
                                  <a:pt x="115" y="60"/>
                                </a:lnTo>
                                <a:lnTo>
                                  <a:pt x="159" y="0"/>
                                </a:lnTo>
                                <a:close/>
                              </a:path>
                            </a:pathLst>
                          </a:custGeom>
                          <a:solidFill>
                            <a:srgbClr val="804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69" name=""/>
                          <p:cNvSpPr/>
                          <p:nvPr/>
                        </p:nvSpPr>
                        <p:spPr>
                          <a:xfrm>
                            <a:off x="4676760" y="2470320"/>
                            <a:ext cx="73080" cy="142560"/>
                          </a:xfrm>
                          <a:custGeom>
                            <a:avLst/>
                            <a:gdLst/>
                            <a:ahLst/>
                            <a:rect l="l" t="t" r="r" b="b"/>
                            <a:pathLst>
                              <a:path w="91" h="181">
                                <a:moveTo>
                                  <a:pt x="33" y="181"/>
                                </a:moveTo>
                                <a:lnTo>
                                  <a:pt x="12" y="126"/>
                                </a:lnTo>
                                <a:lnTo>
                                  <a:pt x="0" y="86"/>
                                </a:lnTo>
                                <a:lnTo>
                                  <a:pt x="26" y="38"/>
                                </a:lnTo>
                                <a:lnTo>
                                  <a:pt x="81" y="0"/>
                                </a:lnTo>
                                <a:lnTo>
                                  <a:pt x="49" y="52"/>
                                </a:lnTo>
                                <a:lnTo>
                                  <a:pt x="29" y="104"/>
                                </a:lnTo>
                                <a:lnTo>
                                  <a:pt x="57" y="126"/>
                                </a:lnTo>
                                <a:lnTo>
                                  <a:pt x="91" y="76"/>
                                </a:lnTo>
                                <a:lnTo>
                                  <a:pt x="75" y="116"/>
                                </a:lnTo>
                                <a:lnTo>
                                  <a:pt x="33" y="181"/>
                                </a:lnTo>
                                <a:close/>
                              </a:path>
                            </a:pathLst>
                          </a:custGeom>
                          <a:solidFill>
                            <a:srgbClr val="804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grpSp>
                    <p:nvGrpSpPr>
                      <p:cNvPr id="1870" name=""/>
                      <p:cNvGrpSpPr/>
                      <p:nvPr/>
                    </p:nvGrpSpPr>
                    <p:grpSpPr>
                      <a:xfrm>
                        <a:off x="5589720" y="2800440"/>
                        <a:ext cx="615960" cy="331560"/>
                        <a:chOff x="5589720" y="2800440"/>
                        <a:chExt cx="615960" cy="331560"/>
                      </a:xfrm>
                    </p:grpSpPr>
                    <p:sp>
                      <p:nvSpPr>
                        <p:cNvPr id="1871" name=""/>
                        <p:cNvSpPr/>
                        <p:nvPr/>
                      </p:nvSpPr>
                      <p:spPr>
                        <a:xfrm>
                          <a:off x="5589720" y="2800440"/>
                          <a:ext cx="615960" cy="331560"/>
                        </a:xfrm>
                        <a:custGeom>
                          <a:avLst/>
                          <a:gdLst/>
                          <a:ahLst/>
                          <a:rect l="l" t="t" r="r" b="b"/>
                          <a:pathLst>
                            <a:path w="778" h="418">
                              <a:moveTo>
                                <a:pt x="50" y="101"/>
                              </a:moveTo>
                              <a:lnTo>
                                <a:pt x="190" y="107"/>
                              </a:lnTo>
                              <a:lnTo>
                                <a:pt x="285" y="105"/>
                              </a:lnTo>
                              <a:lnTo>
                                <a:pt x="405" y="49"/>
                              </a:lnTo>
                              <a:lnTo>
                                <a:pt x="501" y="6"/>
                              </a:lnTo>
                              <a:lnTo>
                                <a:pt x="588" y="0"/>
                              </a:lnTo>
                              <a:lnTo>
                                <a:pt x="628" y="39"/>
                              </a:lnTo>
                              <a:lnTo>
                                <a:pt x="690" y="69"/>
                              </a:lnTo>
                              <a:lnTo>
                                <a:pt x="760" y="73"/>
                              </a:lnTo>
                              <a:lnTo>
                                <a:pt x="778" y="107"/>
                              </a:lnTo>
                              <a:lnTo>
                                <a:pt x="768" y="189"/>
                              </a:lnTo>
                              <a:lnTo>
                                <a:pt x="754" y="241"/>
                              </a:lnTo>
                              <a:lnTo>
                                <a:pt x="720" y="283"/>
                              </a:lnTo>
                              <a:lnTo>
                                <a:pt x="670" y="335"/>
                              </a:lnTo>
                              <a:lnTo>
                                <a:pt x="644" y="384"/>
                              </a:lnTo>
                              <a:lnTo>
                                <a:pt x="608" y="414"/>
                              </a:lnTo>
                              <a:lnTo>
                                <a:pt x="578" y="418"/>
                              </a:lnTo>
                              <a:lnTo>
                                <a:pt x="535" y="376"/>
                              </a:lnTo>
                              <a:lnTo>
                                <a:pt x="505" y="392"/>
                              </a:lnTo>
                              <a:lnTo>
                                <a:pt x="461" y="394"/>
                              </a:lnTo>
                              <a:lnTo>
                                <a:pt x="429" y="333"/>
                              </a:lnTo>
                              <a:lnTo>
                                <a:pt x="409" y="342"/>
                              </a:lnTo>
                              <a:lnTo>
                                <a:pt x="377" y="342"/>
                              </a:lnTo>
                              <a:lnTo>
                                <a:pt x="363" y="309"/>
                              </a:lnTo>
                              <a:lnTo>
                                <a:pt x="327" y="333"/>
                              </a:lnTo>
                              <a:lnTo>
                                <a:pt x="293" y="352"/>
                              </a:lnTo>
                              <a:lnTo>
                                <a:pt x="257" y="333"/>
                              </a:lnTo>
                              <a:lnTo>
                                <a:pt x="245" y="301"/>
                              </a:lnTo>
                              <a:lnTo>
                                <a:pt x="241" y="263"/>
                              </a:lnTo>
                              <a:lnTo>
                                <a:pt x="180" y="271"/>
                              </a:lnTo>
                              <a:lnTo>
                                <a:pt x="132" y="283"/>
                              </a:lnTo>
                              <a:lnTo>
                                <a:pt x="120" y="257"/>
                              </a:lnTo>
                              <a:lnTo>
                                <a:pt x="82" y="257"/>
                              </a:lnTo>
                              <a:lnTo>
                                <a:pt x="24" y="217"/>
                              </a:lnTo>
                              <a:lnTo>
                                <a:pt x="0" y="167"/>
                              </a:lnTo>
                              <a:lnTo>
                                <a:pt x="12" y="147"/>
                              </a:lnTo>
                              <a:lnTo>
                                <a:pt x="4" y="105"/>
                              </a:lnTo>
                              <a:lnTo>
                                <a:pt x="50" y="101"/>
                              </a:lnTo>
                              <a:close/>
                            </a:path>
                          </a:pathLst>
                        </a:custGeom>
                        <a:solidFill>
                          <a:srgbClr val="c0804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1872" name=""/>
                        <p:cNvGrpSpPr/>
                        <p:nvPr/>
                      </p:nvGrpSpPr>
                      <p:grpSpPr>
                        <a:xfrm>
                          <a:off x="5680080" y="2855880"/>
                          <a:ext cx="465120" cy="250920"/>
                          <a:chOff x="5680080" y="2855880"/>
                          <a:chExt cx="465120" cy="250920"/>
                        </a:xfrm>
                      </p:grpSpPr>
                      <p:sp>
                        <p:nvSpPr>
                          <p:cNvPr id="1873" name=""/>
                          <p:cNvSpPr/>
                          <p:nvPr/>
                        </p:nvSpPr>
                        <p:spPr>
                          <a:xfrm>
                            <a:off x="5680080" y="2933640"/>
                            <a:ext cx="141120" cy="69840"/>
                          </a:xfrm>
                          <a:custGeom>
                            <a:avLst/>
                            <a:gdLst/>
                            <a:ahLst/>
                            <a:rect l="l" t="t" r="r" b="b"/>
                            <a:pathLst>
                              <a:path w="177" h="90">
                                <a:moveTo>
                                  <a:pt x="0" y="90"/>
                                </a:moveTo>
                                <a:lnTo>
                                  <a:pt x="94" y="66"/>
                                </a:lnTo>
                                <a:lnTo>
                                  <a:pt x="177" y="0"/>
                                </a:lnTo>
                                <a:lnTo>
                                  <a:pt x="145" y="50"/>
                                </a:lnTo>
                                <a:lnTo>
                                  <a:pt x="107" y="82"/>
                                </a:lnTo>
                                <a:lnTo>
                                  <a:pt x="0" y="90"/>
                                </a:lnTo>
                                <a:close/>
                              </a:path>
                            </a:pathLst>
                          </a:custGeom>
                          <a:solidFill>
                            <a:srgbClr val="804000"/>
                          </a:solidFill>
                          <a:ln w="1116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ffffff"/>
                              </a:solidFill>
                              <a:effectLst/>
                              <a:uFillTx/>
                              <a:latin typeface="Times New Roman"/>
                            </a:endParaRPr>
                          </a:p>
                        </p:txBody>
                      </p:sp>
                      <p:sp>
                        <p:nvSpPr>
                          <p:cNvPr id="1874" name=""/>
                          <p:cNvSpPr/>
                          <p:nvPr/>
                        </p:nvSpPr>
                        <p:spPr>
                          <a:xfrm>
                            <a:off x="5870520" y="2855880"/>
                            <a:ext cx="114480" cy="200160"/>
                          </a:xfrm>
                          <a:custGeom>
                            <a:avLst/>
                            <a:gdLst/>
                            <a:ahLst/>
                            <a:rect l="l" t="t" r="r" b="b"/>
                            <a:pathLst>
                              <a:path w="144" h="254">
                                <a:moveTo>
                                  <a:pt x="0" y="254"/>
                                </a:moveTo>
                                <a:lnTo>
                                  <a:pt x="50" y="166"/>
                                </a:lnTo>
                                <a:lnTo>
                                  <a:pt x="144" y="0"/>
                                </a:lnTo>
                                <a:lnTo>
                                  <a:pt x="116" y="92"/>
                                </a:lnTo>
                                <a:lnTo>
                                  <a:pt x="96" y="172"/>
                                </a:lnTo>
                                <a:lnTo>
                                  <a:pt x="0" y="254"/>
                                </a:lnTo>
                                <a:close/>
                              </a:path>
                            </a:pathLst>
                          </a:custGeom>
                          <a:solidFill>
                            <a:srgbClr val="804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75" name=""/>
                          <p:cNvSpPr/>
                          <p:nvPr/>
                        </p:nvSpPr>
                        <p:spPr>
                          <a:xfrm>
                            <a:off x="6004080" y="2860560"/>
                            <a:ext cx="83880" cy="246240"/>
                          </a:xfrm>
                          <a:custGeom>
                            <a:avLst/>
                            <a:gdLst/>
                            <a:ahLst/>
                            <a:rect l="l" t="t" r="r" b="b"/>
                            <a:pathLst>
                              <a:path w="105" h="311">
                                <a:moveTo>
                                  <a:pt x="0" y="311"/>
                                </a:moveTo>
                                <a:lnTo>
                                  <a:pt x="77" y="244"/>
                                </a:lnTo>
                                <a:lnTo>
                                  <a:pt x="73" y="96"/>
                                </a:lnTo>
                                <a:lnTo>
                                  <a:pt x="24" y="0"/>
                                </a:lnTo>
                                <a:lnTo>
                                  <a:pt x="85" y="92"/>
                                </a:lnTo>
                                <a:lnTo>
                                  <a:pt x="105" y="188"/>
                                </a:lnTo>
                                <a:lnTo>
                                  <a:pt x="101" y="269"/>
                                </a:lnTo>
                                <a:lnTo>
                                  <a:pt x="0" y="311"/>
                                </a:lnTo>
                                <a:close/>
                              </a:path>
                            </a:pathLst>
                          </a:custGeom>
                          <a:solidFill>
                            <a:srgbClr val="804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76" name=""/>
                          <p:cNvSpPr/>
                          <p:nvPr/>
                        </p:nvSpPr>
                        <p:spPr>
                          <a:xfrm>
                            <a:off x="6121440" y="2936880"/>
                            <a:ext cx="23760" cy="93600"/>
                          </a:xfrm>
                          <a:custGeom>
                            <a:avLst/>
                            <a:gdLst/>
                            <a:ahLst/>
                            <a:rect l="l" t="t" r="r" b="b"/>
                            <a:pathLst>
                              <a:path w="30" h="120">
                                <a:moveTo>
                                  <a:pt x="0" y="0"/>
                                </a:moveTo>
                                <a:lnTo>
                                  <a:pt x="30" y="82"/>
                                </a:lnTo>
                                <a:lnTo>
                                  <a:pt x="20" y="12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grpSp>
              </p:grpSp>
            </p:grpSp>
            <p:grpSp>
              <p:nvGrpSpPr>
                <p:cNvPr id="1877" name=""/>
                <p:cNvGrpSpPr/>
                <p:nvPr/>
              </p:nvGrpSpPr>
              <p:grpSpPr>
                <a:xfrm>
                  <a:off x="6022800" y="2181240"/>
                  <a:ext cx="381240" cy="552600"/>
                  <a:chOff x="6022800" y="2181240"/>
                  <a:chExt cx="381240" cy="552600"/>
                </a:xfrm>
              </p:grpSpPr>
              <p:sp>
                <p:nvSpPr>
                  <p:cNvPr id="1878" name=""/>
                  <p:cNvSpPr/>
                  <p:nvPr/>
                </p:nvSpPr>
                <p:spPr>
                  <a:xfrm>
                    <a:off x="6022800" y="2306520"/>
                    <a:ext cx="338400" cy="427320"/>
                  </a:xfrm>
                  <a:custGeom>
                    <a:avLst/>
                    <a:gdLst/>
                    <a:ahLst/>
                    <a:rect l="l" t="t" r="r" b="b"/>
                    <a:pathLst>
                      <a:path w="426" h="538">
                        <a:moveTo>
                          <a:pt x="23" y="227"/>
                        </a:moveTo>
                        <a:lnTo>
                          <a:pt x="69" y="123"/>
                        </a:lnTo>
                        <a:lnTo>
                          <a:pt x="103" y="85"/>
                        </a:lnTo>
                        <a:lnTo>
                          <a:pt x="149" y="28"/>
                        </a:lnTo>
                        <a:lnTo>
                          <a:pt x="225" y="0"/>
                        </a:lnTo>
                        <a:lnTo>
                          <a:pt x="291" y="10"/>
                        </a:lnTo>
                        <a:lnTo>
                          <a:pt x="342" y="42"/>
                        </a:lnTo>
                        <a:lnTo>
                          <a:pt x="390" y="101"/>
                        </a:lnTo>
                        <a:lnTo>
                          <a:pt x="424" y="199"/>
                        </a:lnTo>
                        <a:lnTo>
                          <a:pt x="426" y="273"/>
                        </a:lnTo>
                        <a:lnTo>
                          <a:pt x="402" y="347"/>
                        </a:lnTo>
                        <a:lnTo>
                          <a:pt x="358" y="414"/>
                        </a:lnTo>
                        <a:lnTo>
                          <a:pt x="317" y="466"/>
                        </a:lnTo>
                        <a:lnTo>
                          <a:pt x="241" y="524"/>
                        </a:lnTo>
                        <a:lnTo>
                          <a:pt x="155" y="538"/>
                        </a:lnTo>
                        <a:lnTo>
                          <a:pt x="75" y="518"/>
                        </a:lnTo>
                        <a:lnTo>
                          <a:pt x="11" y="454"/>
                        </a:lnTo>
                        <a:lnTo>
                          <a:pt x="0" y="368"/>
                        </a:lnTo>
                        <a:lnTo>
                          <a:pt x="23" y="227"/>
                        </a:lnTo>
                        <a:close/>
                      </a:path>
                    </a:pathLst>
                  </a:custGeom>
                  <a:solidFill>
                    <a:srgbClr val="f0f0f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79" name=""/>
                  <p:cNvSpPr/>
                  <p:nvPr/>
                </p:nvSpPr>
                <p:spPr>
                  <a:xfrm>
                    <a:off x="6172200" y="2430360"/>
                    <a:ext cx="98280" cy="104760"/>
                  </a:xfrm>
                  <a:prstGeom prst="ellipse">
                    <a:avLst/>
                  </a:prstGeom>
                  <a:solidFill>
                    <a:srgbClr val="000080"/>
                  </a:solidFill>
                  <a:ln w="11160">
                    <a:solidFill>
                      <a:srgbClr val="000000"/>
                    </a:solidFill>
                    <a:miter/>
                  </a:ln>
                </p:spPr>
                <p:style>
                  <a:lnRef idx="0"/>
                  <a:fillRef idx="0"/>
                  <a:effectRef idx="0"/>
                  <a:fontRef idx="minor"/>
                </p:style>
                <p:txBody>
                  <a:bodyPr lIns="90000" rIns="90000" tIns="27720" bIns="27720" anchor="t">
                    <a:noAutofit/>
                  </a:bodyPr>
                  <a:p>
                    <a:endParaRPr b="0" lang="en-US" sz="2400" strike="noStrike" u="none">
                      <a:solidFill>
                        <a:srgbClr val="ffffff"/>
                      </a:solidFill>
                      <a:effectLst/>
                      <a:uFillTx/>
                      <a:latin typeface="Times New Roman"/>
                    </a:endParaRPr>
                  </a:p>
                </p:txBody>
              </p:sp>
              <p:sp>
                <p:nvSpPr>
                  <p:cNvPr id="1880" name=""/>
                  <p:cNvSpPr/>
                  <p:nvPr/>
                </p:nvSpPr>
                <p:spPr>
                  <a:xfrm>
                    <a:off x="6072120" y="2181240"/>
                    <a:ext cx="331920" cy="271440"/>
                  </a:xfrm>
                  <a:custGeom>
                    <a:avLst/>
                    <a:gdLst/>
                    <a:ahLst/>
                    <a:rect l="l" t="t" r="r" b="b"/>
                    <a:pathLst>
                      <a:path w="419" h="341">
                        <a:moveTo>
                          <a:pt x="415" y="233"/>
                        </a:moveTo>
                        <a:lnTo>
                          <a:pt x="405" y="206"/>
                        </a:lnTo>
                        <a:lnTo>
                          <a:pt x="106" y="2"/>
                        </a:lnTo>
                        <a:lnTo>
                          <a:pt x="78" y="0"/>
                        </a:lnTo>
                        <a:lnTo>
                          <a:pt x="48" y="12"/>
                        </a:lnTo>
                        <a:lnTo>
                          <a:pt x="20" y="34"/>
                        </a:lnTo>
                        <a:lnTo>
                          <a:pt x="0" y="72"/>
                        </a:lnTo>
                        <a:lnTo>
                          <a:pt x="4" y="104"/>
                        </a:lnTo>
                        <a:lnTo>
                          <a:pt x="14" y="138"/>
                        </a:lnTo>
                        <a:lnTo>
                          <a:pt x="32" y="158"/>
                        </a:lnTo>
                        <a:lnTo>
                          <a:pt x="60" y="174"/>
                        </a:lnTo>
                        <a:lnTo>
                          <a:pt x="283" y="327"/>
                        </a:lnTo>
                        <a:lnTo>
                          <a:pt x="303" y="337"/>
                        </a:lnTo>
                        <a:lnTo>
                          <a:pt x="329" y="341"/>
                        </a:lnTo>
                        <a:lnTo>
                          <a:pt x="361" y="337"/>
                        </a:lnTo>
                        <a:lnTo>
                          <a:pt x="389" y="317"/>
                        </a:lnTo>
                        <a:lnTo>
                          <a:pt x="411" y="289"/>
                        </a:lnTo>
                        <a:lnTo>
                          <a:pt x="419" y="257"/>
                        </a:lnTo>
                        <a:lnTo>
                          <a:pt x="415" y="233"/>
                        </a:lnTo>
                        <a:close/>
                      </a:path>
                    </a:pathLst>
                  </a:custGeom>
                  <a:solidFill>
                    <a:srgbClr val="c0804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grpSp>
            <p:nvGrpSpPr>
              <p:cNvPr id="1881" name=""/>
              <p:cNvGrpSpPr/>
              <p:nvPr/>
            </p:nvGrpSpPr>
            <p:grpSpPr>
              <a:xfrm>
                <a:off x="5614920" y="2182680"/>
                <a:ext cx="774720" cy="703440"/>
                <a:chOff x="5614920" y="2182680"/>
                <a:chExt cx="774720" cy="703440"/>
              </a:xfrm>
            </p:grpSpPr>
            <p:sp>
              <p:nvSpPr>
                <p:cNvPr id="1882" name=""/>
                <p:cNvSpPr/>
                <p:nvPr/>
              </p:nvSpPr>
              <p:spPr>
                <a:xfrm>
                  <a:off x="5870520" y="2330280"/>
                  <a:ext cx="519120" cy="555840"/>
                </a:xfrm>
                <a:custGeom>
                  <a:avLst/>
                  <a:gdLst/>
                  <a:ahLst/>
                  <a:rect l="l" t="t" r="r" b="b"/>
                  <a:pathLst>
                    <a:path w="654" h="699">
                      <a:moveTo>
                        <a:pt x="237" y="0"/>
                      </a:moveTo>
                      <a:lnTo>
                        <a:pt x="349" y="79"/>
                      </a:lnTo>
                      <a:lnTo>
                        <a:pt x="491" y="229"/>
                      </a:lnTo>
                      <a:lnTo>
                        <a:pt x="558" y="315"/>
                      </a:lnTo>
                      <a:lnTo>
                        <a:pt x="604" y="380"/>
                      </a:lnTo>
                      <a:lnTo>
                        <a:pt x="642" y="448"/>
                      </a:lnTo>
                      <a:lnTo>
                        <a:pt x="654" y="524"/>
                      </a:lnTo>
                      <a:lnTo>
                        <a:pt x="654" y="592"/>
                      </a:lnTo>
                      <a:lnTo>
                        <a:pt x="622" y="651"/>
                      </a:lnTo>
                      <a:lnTo>
                        <a:pt x="578" y="687"/>
                      </a:lnTo>
                      <a:lnTo>
                        <a:pt x="477" y="699"/>
                      </a:lnTo>
                      <a:lnTo>
                        <a:pt x="347" y="663"/>
                      </a:lnTo>
                      <a:lnTo>
                        <a:pt x="229" y="626"/>
                      </a:lnTo>
                      <a:lnTo>
                        <a:pt x="168" y="582"/>
                      </a:lnTo>
                      <a:lnTo>
                        <a:pt x="74" y="514"/>
                      </a:lnTo>
                      <a:lnTo>
                        <a:pt x="0" y="392"/>
                      </a:lnTo>
                      <a:lnTo>
                        <a:pt x="56" y="372"/>
                      </a:lnTo>
                      <a:lnTo>
                        <a:pt x="118" y="155"/>
                      </a:lnTo>
                      <a:lnTo>
                        <a:pt x="237" y="0"/>
                      </a:lnTo>
                      <a:close/>
                    </a:path>
                  </a:pathLst>
                </a:custGeom>
                <a:solidFill>
                  <a:srgbClr val="e0a08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1883" name=""/>
                <p:cNvGrpSpPr/>
                <p:nvPr/>
              </p:nvGrpSpPr>
              <p:grpSpPr>
                <a:xfrm>
                  <a:off x="5614920" y="2182680"/>
                  <a:ext cx="479520" cy="498600"/>
                  <a:chOff x="5614920" y="2182680"/>
                  <a:chExt cx="479520" cy="498600"/>
                </a:xfrm>
              </p:grpSpPr>
              <p:sp>
                <p:nvSpPr>
                  <p:cNvPr id="1884" name=""/>
                  <p:cNvSpPr/>
                  <p:nvPr/>
                </p:nvSpPr>
                <p:spPr>
                  <a:xfrm>
                    <a:off x="5676840" y="2286000"/>
                    <a:ext cx="341280" cy="395280"/>
                  </a:xfrm>
                  <a:custGeom>
                    <a:avLst/>
                    <a:gdLst/>
                    <a:ahLst/>
                    <a:rect l="l" t="t" r="r" b="b"/>
                    <a:pathLst>
                      <a:path w="429" h="498">
                        <a:moveTo>
                          <a:pt x="30" y="191"/>
                        </a:moveTo>
                        <a:lnTo>
                          <a:pt x="68" y="107"/>
                        </a:lnTo>
                        <a:lnTo>
                          <a:pt x="109" y="60"/>
                        </a:lnTo>
                        <a:lnTo>
                          <a:pt x="167" y="22"/>
                        </a:lnTo>
                        <a:lnTo>
                          <a:pt x="253" y="0"/>
                        </a:lnTo>
                        <a:lnTo>
                          <a:pt x="331" y="6"/>
                        </a:lnTo>
                        <a:lnTo>
                          <a:pt x="379" y="24"/>
                        </a:lnTo>
                        <a:lnTo>
                          <a:pt x="405" y="68"/>
                        </a:lnTo>
                        <a:lnTo>
                          <a:pt x="429" y="133"/>
                        </a:lnTo>
                        <a:lnTo>
                          <a:pt x="423" y="225"/>
                        </a:lnTo>
                        <a:lnTo>
                          <a:pt x="405" y="307"/>
                        </a:lnTo>
                        <a:lnTo>
                          <a:pt x="371" y="381"/>
                        </a:lnTo>
                        <a:lnTo>
                          <a:pt x="317" y="450"/>
                        </a:lnTo>
                        <a:lnTo>
                          <a:pt x="227" y="498"/>
                        </a:lnTo>
                        <a:lnTo>
                          <a:pt x="121" y="488"/>
                        </a:lnTo>
                        <a:lnTo>
                          <a:pt x="52" y="456"/>
                        </a:lnTo>
                        <a:lnTo>
                          <a:pt x="0" y="381"/>
                        </a:lnTo>
                        <a:lnTo>
                          <a:pt x="4" y="283"/>
                        </a:lnTo>
                        <a:lnTo>
                          <a:pt x="30" y="191"/>
                        </a:lnTo>
                        <a:close/>
                      </a:path>
                    </a:pathLst>
                  </a:custGeom>
                  <a:solidFill>
                    <a:srgbClr val="f0f0f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85" name=""/>
                  <p:cNvSpPr/>
                  <p:nvPr/>
                </p:nvSpPr>
                <p:spPr>
                  <a:xfrm>
                    <a:off x="5742000" y="2506680"/>
                    <a:ext cx="96840" cy="109440"/>
                  </a:xfrm>
                  <a:prstGeom prst="ellipse">
                    <a:avLst/>
                  </a:prstGeom>
                  <a:solidFill>
                    <a:srgbClr val="000080"/>
                  </a:solidFill>
                  <a:ln w="1116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ffffff"/>
                      </a:solidFill>
                      <a:effectLst/>
                      <a:uFillTx/>
                      <a:latin typeface="Times New Roman"/>
                    </a:endParaRPr>
                  </a:p>
                </p:txBody>
              </p:sp>
              <p:sp>
                <p:nvSpPr>
                  <p:cNvPr id="1886" name=""/>
                  <p:cNvSpPr/>
                  <p:nvPr/>
                </p:nvSpPr>
                <p:spPr>
                  <a:xfrm>
                    <a:off x="5614920" y="2182680"/>
                    <a:ext cx="479520" cy="268560"/>
                  </a:xfrm>
                  <a:custGeom>
                    <a:avLst/>
                    <a:gdLst/>
                    <a:ahLst/>
                    <a:rect l="l" t="t" r="r" b="b"/>
                    <a:pathLst>
                      <a:path w="604" h="337">
                        <a:moveTo>
                          <a:pt x="18" y="198"/>
                        </a:moveTo>
                        <a:lnTo>
                          <a:pt x="48" y="178"/>
                        </a:lnTo>
                        <a:lnTo>
                          <a:pt x="497" y="2"/>
                        </a:lnTo>
                        <a:lnTo>
                          <a:pt x="526" y="0"/>
                        </a:lnTo>
                        <a:lnTo>
                          <a:pt x="554" y="12"/>
                        </a:lnTo>
                        <a:lnTo>
                          <a:pt x="584" y="34"/>
                        </a:lnTo>
                        <a:lnTo>
                          <a:pt x="604" y="72"/>
                        </a:lnTo>
                        <a:lnTo>
                          <a:pt x="600" y="104"/>
                        </a:lnTo>
                        <a:lnTo>
                          <a:pt x="590" y="138"/>
                        </a:lnTo>
                        <a:lnTo>
                          <a:pt x="572" y="158"/>
                        </a:lnTo>
                        <a:lnTo>
                          <a:pt x="544" y="174"/>
                        </a:lnTo>
                        <a:lnTo>
                          <a:pt x="114" y="335"/>
                        </a:lnTo>
                        <a:lnTo>
                          <a:pt x="88" y="337"/>
                        </a:lnTo>
                        <a:lnTo>
                          <a:pt x="60" y="329"/>
                        </a:lnTo>
                        <a:lnTo>
                          <a:pt x="36" y="315"/>
                        </a:lnTo>
                        <a:lnTo>
                          <a:pt x="12" y="295"/>
                        </a:lnTo>
                        <a:lnTo>
                          <a:pt x="0" y="265"/>
                        </a:lnTo>
                        <a:lnTo>
                          <a:pt x="4" y="227"/>
                        </a:lnTo>
                        <a:lnTo>
                          <a:pt x="18" y="198"/>
                        </a:lnTo>
                        <a:close/>
                      </a:path>
                    </a:pathLst>
                  </a:custGeom>
                  <a:solidFill>
                    <a:srgbClr val="c0804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grpSp>
        <p:grpSp>
          <p:nvGrpSpPr>
            <p:cNvPr id="1887" name=""/>
            <p:cNvGrpSpPr/>
            <p:nvPr/>
          </p:nvGrpSpPr>
          <p:grpSpPr>
            <a:xfrm>
              <a:off x="3011400" y="3281400"/>
              <a:ext cx="2089080" cy="1479600"/>
              <a:chOff x="3011400" y="3281400"/>
              <a:chExt cx="2089080" cy="1479600"/>
            </a:xfrm>
          </p:grpSpPr>
          <p:sp>
            <p:nvSpPr>
              <p:cNvPr id="1888" name=""/>
              <p:cNvSpPr/>
              <p:nvPr/>
            </p:nvSpPr>
            <p:spPr>
              <a:xfrm>
                <a:off x="3011400" y="3281400"/>
                <a:ext cx="2089080" cy="1116000"/>
              </a:xfrm>
              <a:custGeom>
                <a:avLst/>
                <a:gdLst/>
                <a:ahLst/>
                <a:rect l="l" t="t" r="r" b="b"/>
                <a:pathLst>
                  <a:path w="2632" h="1407">
                    <a:moveTo>
                      <a:pt x="0" y="624"/>
                    </a:moveTo>
                    <a:lnTo>
                      <a:pt x="207" y="624"/>
                    </a:lnTo>
                    <a:lnTo>
                      <a:pt x="325" y="717"/>
                    </a:lnTo>
                    <a:lnTo>
                      <a:pt x="403" y="807"/>
                    </a:lnTo>
                    <a:lnTo>
                      <a:pt x="568" y="859"/>
                    </a:lnTo>
                    <a:lnTo>
                      <a:pt x="686" y="1012"/>
                    </a:lnTo>
                    <a:lnTo>
                      <a:pt x="871" y="1090"/>
                    </a:lnTo>
                    <a:lnTo>
                      <a:pt x="1103" y="1247"/>
                    </a:lnTo>
                    <a:lnTo>
                      <a:pt x="1386" y="1327"/>
                    </a:lnTo>
                    <a:lnTo>
                      <a:pt x="1763" y="1393"/>
                    </a:lnTo>
                    <a:lnTo>
                      <a:pt x="2131" y="1407"/>
                    </a:lnTo>
                    <a:lnTo>
                      <a:pt x="2460" y="1249"/>
                    </a:lnTo>
                    <a:lnTo>
                      <a:pt x="2632" y="1012"/>
                    </a:lnTo>
                    <a:lnTo>
                      <a:pt x="2257" y="0"/>
                    </a:lnTo>
                    <a:lnTo>
                      <a:pt x="2102" y="0"/>
                    </a:lnTo>
                    <a:lnTo>
                      <a:pt x="1892" y="115"/>
                    </a:lnTo>
                    <a:lnTo>
                      <a:pt x="1477" y="522"/>
                    </a:lnTo>
                    <a:lnTo>
                      <a:pt x="1296" y="482"/>
                    </a:lnTo>
                    <a:lnTo>
                      <a:pt x="947" y="404"/>
                    </a:lnTo>
                    <a:lnTo>
                      <a:pt x="738" y="313"/>
                    </a:lnTo>
                    <a:lnTo>
                      <a:pt x="425" y="129"/>
                    </a:lnTo>
                    <a:lnTo>
                      <a:pt x="337" y="129"/>
                    </a:lnTo>
                    <a:lnTo>
                      <a:pt x="116" y="197"/>
                    </a:lnTo>
                    <a:lnTo>
                      <a:pt x="0" y="624"/>
                    </a:lnTo>
                    <a:close/>
                  </a:path>
                </a:pathLst>
              </a:custGeom>
              <a:solidFill>
                <a:srgbClr val="00ffff"/>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89" name=""/>
              <p:cNvSpPr/>
              <p:nvPr/>
            </p:nvSpPr>
            <p:spPr>
              <a:xfrm>
                <a:off x="4213080" y="4395960"/>
                <a:ext cx="284400" cy="365040"/>
              </a:xfrm>
              <a:custGeom>
                <a:avLst/>
                <a:gdLst/>
                <a:ahLst/>
                <a:rect l="l" t="t" r="r" b="b"/>
                <a:pathLst>
                  <a:path w="357" h="458">
                    <a:moveTo>
                      <a:pt x="357" y="0"/>
                    </a:moveTo>
                    <a:lnTo>
                      <a:pt x="299" y="118"/>
                    </a:lnTo>
                    <a:lnTo>
                      <a:pt x="262" y="189"/>
                    </a:lnTo>
                    <a:lnTo>
                      <a:pt x="176" y="263"/>
                    </a:lnTo>
                    <a:lnTo>
                      <a:pt x="112" y="349"/>
                    </a:lnTo>
                    <a:lnTo>
                      <a:pt x="40" y="421"/>
                    </a:lnTo>
                    <a:lnTo>
                      <a:pt x="0" y="458"/>
                    </a:lnTo>
                    <a:lnTo>
                      <a:pt x="52" y="452"/>
                    </a:lnTo>
                    <a:lnTo>
                      <a:pt x="106" y="421"/>
                    </a:lnTo>
                    <a:lnTo>
                      <a:pt x="170" y="389"/>
                    </a:lnTo>
                    <a:lnTo>
                      <a:pt x="202" y="369"/>
                    </a:lnTo>
                    <a:lnTo>
                      <a:pt x="216" y="323"/>
                    </a:lnTo>
                    <a:lnTo>
                      <a:pt x="242" y="283"/>
                    </a:lnTo>
                    <a:lnTo>
                      <a:pt x="276" y="233"/>
                    </a:lnTo>
                    <a:lnTo>
                      <a:pt x="311" y="189"/>
                    </a:lnTo>
                    <a:lnTo>
                      <a:pt x="337" y="124"/>
                    </a:lnTo>
                    <a:lnTo>
                      <a:pt x="357" y="0"/>
                    </a:lnTo>
                    <a:close/>
                  </a:path>
                </a:pathLst>
              </a:custGeom>
              <a:solidFill>
                <a:srgbClr val="00c0e0"/>
              </a:solidFill>
              <a:ln w="11160">
                <a:solidFill>
                  <a:srgbClr val="00c0e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890" name=""/>
            <p:cNvGrpSpPr/>
            <p:nvPr/>
          </p:nvGrpSpPr>
          <p:grpSpPr>
            <a:xfrm>
              <a:off x="2325600" y="1752480"/>
              <a:ext cx="2246040" cy="2377800"/>
              <a:chOff x="2325600" y="1752480"/>
              <a:chExt cx="2246040" cy="2377800"/>
            </a:xfrm>
          </p:grpSpPr>
          <p:grpSp>
            <p:nvGrpSpPr>
              <p:cNvPr id="1891" name=""/>
              <p:cNvGrpSpPr/>
              <p:nvPr/>
            </p:nvGrpSpPr>
            <p:grpSpPr>
              <a:xfrm>
                <a:off x="2325600" y="1843200"/>
                <a:ext cx="1329840" cy="2287080"/>
                <a:chOff x="2325600" y="1843200"/>
                <a:chExt cx="1329840" cy="2287080"/>
              </a:xfrm>
            </p:grpSpPr>
            <p:sp>
              <p:nvSpPr>
                <p:cNvPr id="1892" name=""/>
                <p:cNvSpPr/>
                <p:nvPr/>
              </p:nvSpPr>
              <p:spPr>
                <a:xfrm>
                  <a:off x="2755440" y="1927080"/>
                  <a:ext cx="844200" cy="1164960"/>
                </a:xfrm>
                <a:custGeom>
                  <a:avLst/>
                  <a:gdLst/>
                  <a:ahLst/>
                  <a:rect l="l" t="t" r="r" b="b"/>
                  <a:pathLst>
                    <a:path w="1063" h="1467">
                      <a:moveTo>
                        <a:pt x="533" y="1467"/>
                      </a:moveTo>
                      <a:lnTo>
                        <a:pt x="557" y="1260"/>
                      </a:lnTo>
                      <a:lnTo>
                        <a:pt x="569" y="1103"/>
                      </a:lnTo>
                      <a:lnTo>
                        <a:pt x="519" y="933"/>
                      </a:lnTo>
                      <a:lnTo>
                        <a:pt x="427" y="804"/>
                      </a:lnTo>
                      <a:lnTo>
                        <a:pt x="311" y="674"/>
                      </a:lnTo>
                      <a:lnTo>
                        <a:pt x="184" y="584"/>
                      </a:lnTo>
                      <a:lnTo>
                        <a:pt x="0" y="519"/>
                      </a:lnTo>
                      <a:lnTo>
                        <a:pt x="196" y="323"/>
                      </a:lnTo>
                      <a:lnTo>
                        <a:pt x="283" y="0"/>
                      </a:lnTo>
                      <a:lnTo>
                        <a:pt x="519" y="132"/>
                      </a:lnTo>
                      <a:lnTo>
                        <a:pt x="726" y="261"/>
                      </a:lnTo>
                      <a:lnTo>
                        <a:pt x="832" y="401"/>
                      </a:lnTo>
                      <a:lnTo>
                        <a:pt x="997" y="740"/>
                      </a:lnTo>
                      <a:lnTo>
                        <a:pt x="1037" y="1067"/>
                      </a:lnTo>
                      <a:lnTo>
                        <a:pt x="1063" y="1272"/>
                      </a:lnTo>
                      <a:lnTo>
                        <a:pt x="832" y="1312"/>
                      </a:lnTo>
                      <a:lnTo>
                        <a:pt x="533" y="1467"/>
                      </a:lnTo>
                      <a:close/>
                    </a:path>
                  </a:pathLst>
                </a:custGeom>
                <a:solidFill>
                  <a:srgbClr val="00ff00"/>
                </a:solidFill>
                <a:ln w="11160">
                  <a:solidFill>
                    <a:srgbClr val="008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93" name=""/>
                <p:cNvSpPr/>
                <p:nvPr/>
              </p:nvSpPr>
              <p:spPr>
                <a:xfrm>
                  <a:off x="2427120" y="2276280"/>
                  <a:ext cx="844200" cy="1163520"/>
                </a:xfrm>
                <a:custGeom>
                  <a:avLst/>
                  <a:gdLst/>
                  <a:ahLst/>
                  <a:rect l="l" t="t" r="r" b="b"/>
                  <a:pathLst>
                    <a:path w="1064" h="1465">
                      <a:moveTo>
                        <a:pt x="532" y="0"/>
                      </a:moveTo>
                      <a:lnTo>
                        <a:pt x="504" y="207"/>
                      </a:lnTo>
                      <a:lnTo>
                        <a:pt x="492" y="363"/>
                      </a:lnTo>
                      <a:lnTo>
                        <a:pt x="544" y="532"/>
                      </a:lnTo>
                      <a:lnTo>
                        <a:pt x="636" y="662"/>
                      </a:lnTo>
                      <a:lnTo>
                        <a:pt x="751" y="791"/>
                      </a:lnTo>
                      <a:lnTo>
                        <a:pt x="881" y="885"/>
                      </a:lnTo>
                      <a:lnTo>
                        <a:pt x="1064" y="949"/>
                      </a:lnTo>
                      <a:lnTo>
                        <a:pt x="867" y="1144"/>
                      </a:lnTo>
                      <a:lnTo>
                        <a:pt x="777" y="1465"/>
                      </a:lnTo>
                      <a:lnTo>
                        <a:pt x="544" y="1337"/>
                      </a:lnTo>
                      <a:lnTo>
                        <a:pt x="337" y="1210"/>
                      </a:lnTo>
                      <a:lnTo>
                        <a:pt x="233" y="1066"/>
                      </a:lnTo>
                      <a:lnTo>
                        <a:pt x="63" y="729"/>
                      </a:lnTo>
                      <a:lnTo>
                        <a:pt x="25" y="402"/>
                      </a:lnTo>
                      <a:lnTo>
                        <a:pt x="0" y="193"/>
                      </a:lnTo>
                      <a:lnTo>
                        <a:pt x="233" y="155"/>
                      </a:lnTo>
                      <a:lnTo>
                        <a:pt x="532" y="0"/>
                      </a:lnTo>
                      <a:close/>
                    </a:path>
                  </a:pathLst>
                </a:custGeom>
                <a:solidFill>
                  <a:srgbClr val="00ff00"/>
                </a:solidFill>
                <a:ln w="11160">
                  <a:solidFill>
                    <a:srgbClr val="008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94" name=""/>
                <p:cNvSpPr/>
                <p:nvPr/>
              </p:nvSpPr>
              <p:spPr>
                <a:xfrm>
                  <a:off x="2520720" y="1843200"/>
                  <a:ext cx="842400" cy="1166760"/>
                </a:xfrm>
                <a:custGeom>
                  <a:avLst/>
                  <a:gdLst/>
                  <a:ahLst/>
                  <a:rect l="l" t="t" r="r" b="b"/>
                  <a:pathLst>
                    <a:path w="1063" h="1469">
                      <a:moveTo>
                        <a:pt x="529" y="1469"/>
                      </a:moveTo>
                      <a:lnTo>
                        <a:pt x="555" y="1261"/>
                      </a:lnTo>
                      <a:lnTo>
                        <a:pt x="569" y="1106"/>
                      </a:lnTo>
                      <a:lnTo>
                        <a:pt x="519" y="935"/>
                      </a:lnTo>
                      <a:lnTo>
                        <a:pt x="427" y="805"/>
                      </a:lnTo>
                      <a:lnTo>
                        <a:pt x="311" y="675"/>
                      </a:lnTo>
                      <a:lnTo>
                        <a:pt x="182" y="584"/>
                      </a:lnTo>
                      <a:lnTo>
                        <a:pt x="0" y="520"/>
                      </a:lnTo>
                      <a:lnTo>
                        <a:pt x="196" y="327"/>
                      </a:lnTo>
                      <a:lnTo>
                        <a:pt x="285" y="0"/>
                      </a:lnTo>
                      <a:lnTo>
                        <a:pt x="519" y="131"/>
                      </a:lnTo>
                      <a:lnTo>
                        <a:pt x="724" y="261"/>
                      </a:lnTo>
                      <a:lnTo>
                        <a:pt x="830" y="404"/>
                      </a:lnTo>
                      <a:lnTo>
                        <a:pt x="997" y="739"/>
                      </a:lnTo>
                      <a:lnTo>
                        <a:pt x="1037" y="1064"/>
                      </a:lnTo>
                      <a:lnTo>
                        <a:pt x="1063" y="1275"/>
                      </a:lnTo>
                      <a:lnTo>
                        <a:pt x="830" y="1313"/>
                      </a:lnTo>
                      <a:lnTo>
                        <a:pt x="529" y="1469"/>
                      </a:lnTo>
                      <a:close/>
                    </a:path>
                  </a:pathLst>
                </a:custGeom>
                <a:solidFill>
                  <a:srgbClr val="00ff00"/>
                </a:solidFill>
                <a:ln w="11160">
                  <a:solidFill>
                    <a:srgbClr val="008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95" name=""/>
                <p:cNvSpPr/>
                <p:nvPr/>
              </p:nvSpPr>
              <p:spPr>
                <a:xfrm>
                  <a:off x="2590560" y="2709720"/>
                  <a:ext cx="844200" cy="1164960"/>
                </a:xfrm>
                <a:custGeom>
                  <a:avLst/>
                  <a:gdLst/>
                  <a:ahLst/>
                  <a:rect l="l" t="t" r="r" b="b"/>
                  <a:pathLst>
                    <a:path w="1063" h="1469">
                      <a:moveTo>
                        <a:pt x="530" y="0"/>
                      </a:moveTo>
                      <a:lnTo>
                        <a:pt x="504" y="211"/>
                      </a:lnTo>
                      <a:lnTo>
                        <a:pt x="490" y="367"/>
                      </a:lnTo>
                      <a:lnTo>
                        <a:pt x="544" y="536"/>
                      </a:lnTo>
                      <a:lnTo>
                        <a:pt x="634" y="666"/>
                      </a:lnTo>
                      <a:lnTo>
                        <a:pt x="750" y="793"/>
                      </a:lnTo>
                      <a:lnTo>
                        <a:pt x="883" y="883"/>
                      </a:lnTo>
                      <a:lnTo>
                        <a:pt x="1063" y="949"/>
                      </a:lnTo>
                      <a:lnTo>
                        <a:pt x="871" y="1146"/>
                      </a:lnTo>
                      <a:lnTo>
                        <a:pt x="776" y="1469"/>
                      </a:lnTo>
                      <a:lnTo>
                        <a:pt x="544" y="1340"/>
                      </a:lnTo>
                      <a:lnTo>
                        <a:pt x="337" y="1210"/>
                      </a:lnTo>
                      <a:lnTo>
                        <a:pt x="235" y="1066"/>
                      </a:lnTo>
                      <a:lnTo>
                        <a:pt x="66" y="728"/>
                      </a:lnTo>
                      <a:lnTo>
                        <a:pt x="26" y="405"/>
                      </a:lnTo>
                      <a:lnTo>
                        <a:pt x="0" y="197"/>
                      </a:lnTo>
                      <a:lnTo>
                        <a:pt x="235" y="157"/>
                      </a:lnTo>
                      <a:lnTo>
                        <a:pt x="530" y="0"/>
                      </a:lnTo>
                      <a:close/>
                    </a:path>
                  </a:pathLst>
                </a:custGeom>
                <a:solidFill>
                  <a:srgbClr val="00ff00"/>
                </a:solidFill>
                <a:ln w="11160">
                  <a:solidFill>
                    <a:srgbClr val="008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96" name=""/>
                <p:cNvSpPr/>
                <p:nvPr/>
              </p:nvSpPr>
              <p:spPr>
                <a:xfrm>
                  <a:off x="2703240" y="2368440"/>
                  <a:ext cx="844200" cy="1164960"/>
                </a:xfrm>
                <a:custGeom>
                  <a:avLst/>
                  <a:gdLst/>
                  <a:ahLst/>
                  <a:rect l="l" t="t" r="r" b="b"/>
                  <a:pathLst>
                    <a:path w="1062" h="1468">
                      <a:moveTo>
                        <a:pt x="532" y="0"/>
                      </a:moveTo>
                      <a:lnTo>
                        <a:pt x="504" y="208"/>
                      </a:lnTo>
                      <a:lnTo>
                        <a:pt x="492" y="363"/>
                      </a:lnTo>
                      <a:lnTo>
                        <a:pt x="544" y="535"/>
                      </a:lnTo>
                      <a:lnTo>
                        <a:pt x="634" y="666"/>
                      </a:lnTo>
                      <a:lnTo>
                        <a:pt x="753" y="796"/>
                      </a:lnTo>
                      <a:lnTo>
                        <a:pt x="885" y="885"/>
                      </a:lnTo>
                      <a:lnTo>
                        <a:pt x="1062" y="951"/>
                      </a:lnTo>
                      <a:lnTo>
                        <a:pt x="871" y="1143"/>
                      </a:lnTo>
                      <a:lnTo>
                        <a:pt x="779" y="1468"/>
                      </a:lnTo>
                      <a:lnTo>
                        <a:pt x="544" y="1338"/>
                      </a:lnTo>
                      <a:lnTo>
                        <a:pt x="337" y="1208"/>
                      </a:lnTo>
                      <a:lnTo>
                        <a:pt x="235" y="1067"/>
                      </a:lnTo>
                      <a:lnTo>
                        <a:pt x="65" y="730"/>
                      </a:lnTo>
                      <a:lnTo>
                        <a:pt x="27" y="403"/>
                      </a:lnTo>
                      <a:lnTo>
                        <a:pt x="0" y="196"/>
                      </a:lnTo>
                      <a:lnTo>
                        <a:pt x="235" y="158"/>
                      </a:lnTo>
                      <a:lnTo>
                        <a:pt x="532" y="0"/>
                      </a:lnTo>
                      <a:close/>
                    </a:path>
                  </a:pathLst>
                </a:custGeom>
                <a:solidFill>
                  <a:srgbClr val="00ff00"/>
                </a:solidFill>
                <a:ln w="11160">
                  <a:solidFill>
                    <a:srgbClr val="008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97" name=""/>
                <p:cNvSpPr/>
                <p:nvPr/>
              </p:nvSpPr>
              <p:spPr>
                <a:xfrm>
                  <a:off x="2493720" y="2446200"/>
                  <a:ext cx="1161720" cy="844200"/>
                </a:xfrm>
                <a:custGeom>
                  <a:avLst/>
                  <a:gdLst/>
                  <a:ahLst/>
                  <a:rect l="l" t="t" r="r" b="b"/>
                  <a:pathLst>
                    <a:path w="1466" h="1065">
                      <a:moveTo>
                        <a:pt x="0" y="534"/>
                      </a:moveTo>
                      <a:lnTo>
                        <a:pt x="210" y="562"/>
                      </a:lnTo>
                      <a:lnTo>
                        <a:pt x="365" y="574"/>
                      </a:lnTo>
                      <a:lnTo>
                        <a:pt x="535" y="522"/>
                      </a:lnTo>
                      <a:lnTo>
                        <a:pt x="660" y="431"/>
                      </a:lnTo>
                      <a:lnTo>
                        <a:pt x="790" y="311"/>
                      </a:lnTo>
                      <a:lnTo>
                        <a:pt x="880" y="182"/>
                      </a:lnTo>
                      <a:lnTo>
                        <a:pt x="947" y="0"/>
                      </a:lnTo>
                      <a:lnTo>
                        <a:pt x="1143" y="195"/>
                      </a:lnTo>
                      <a:lnTo>
                        <a:pt x="1466" y="285"/>
                      </a:lnTo>
                      <a:lnTo>
                        <a:pt x="1334" y="522"/>
                      </a:lnTo>
                      <a:lnTo>
                        <a:pt x="1207" y="730"/>
                      </a:lnTo>
                      <a:lnTo>
                        <a:pt x="1065" y="833"/>
                      </a:lnTo>
                      <a:lnTo>
                        <a:pt x="724" y="1003"/>
                      </a:lnTo>
                      <a:lnTo>
                        <a:pt x="403" y="1041"/>
                      </a:lnTo>
                      <a:lnTo>
                        <a:pt x="196" y="1065"/>
                      </a:lnTo>
                      <a:lnTo>
                        <a:pt x="156" y="833"/>
                      </a:lnTo>
                      <a:lnTo>
                        <a:pt x="0" y="534"/>
                      </a:lnTo>
                      <a:close/>
                    </a:path>
                  </a:pathLst>
                </a:custGeom>
                <a:solidFill>
                  <a:srgbClr val="00ff00"/>
                </a:solidFill>
                <a:ln w="11160">
                  <a:solidFill>
                    <a:srgbClr val="008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98" name=""/>
                <p:cNvSpPr/>
                <p:nvPr/>
              </p:nvSpPr>
              <p:spPr>
                <a:xfrm>
                  <a:off x="2325600" y="2617560"/>
                  <a:ext cx="840960" cy="1163520"/>
                </a:xfrm>
                <a:custGeom>
                  <a:avLst/>
                  <a:gdLst/>
                  <a:ahLst/>
                  <a:rect l="l" t="t" r="r" b="b"/>
                  <a:pathLst>
                    <a:path w="1061" h="1468">
                      <a:moveTo>
                        <a:pt x="530" y="1468"/>
                      </a:moveTo>
                      <a:lnTo>
                        <a:pt x="556" y="1262"/>
                      </a:lnTo>
                      <a:lnTo>
                        <a:pt x="570" y="1103"/>
                      </a:lnTo>
                      <a:lnTo>
                        <a:pt x="516" y="935"/>
                      </a:lnTo>
                      <a:lnTo>
                        <a:pt x="427" y="808"/>
                      </a:lnTo>
                      <a:lnTo>
                        <a:pt x="309" y="676"/>
                      </a:lnTo>
                      <a:lnTo>
                        <a:pt x="179" y="586"/>
                      </a:lnTo>
                      <a:lnTo>
                        <a:pt x="0" y="521"/>
                      </a:lnTo>
                      <a:lnTo>
                        <a:pt x="191" y="327"/>
                      </a:lnTo>
                      <a:lnTo>
                        <a:pt x="285" y="0"/>
                      </a:lnTo>
                      <a:lnTo>
                        <a:pt x="516" y="132"/>
                      </a:lnTo>
                      <a:lnTo>
                        <a:pt x="726" y="262"/>
                      </a:lnTo>
                      <a:lnTo>
                        <a:pt x="825" y="403"/>
                      </a:lnTo>
                      <a:lnTo>
                        <a:pt x="995" y="742"/>
                      </a:lnTo>
                      <a:lnTo>
                        <a:pt x="1035" y="1065"/>
                      </a:lnTo>
                      <a:lnTo>
                        <a:pt x="1061" y="1274"/>
                      </a:lnTo>
                      <a:lnTo>
                        <a:pt x="825" y="1312"/>
                      </a:lnTo>
                      <a:lnTo>
                        <a:pt x="530" y="1468"/>
                      </a:lnTo>
                      <a:close/>
                    </a:path>
                  </a:pathLst>
                </a:custGeom>
                <a:solidFill>
                  <a:srgbClr val="00ff00"/>
                </a:solidFill>
                <a:ln w="11160">
                  <a:solidFill>
                    <a:srgbClr val="008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899" name=""/>
                <p:cNvSpPr/>
                <p:nvPr/>
              </p:nvSpPr>
              <p:spPr>
                <a:xfrm>
                  <a:off x="2325600" y="2968560"/>
                  <a:ext cx="840960" cy="1161720"/>
                </a:xfrm>
                <a:custGeom>
                  <a:avLst/>
                  <a:gdLst/>
                  <a:ahLst/>
                  <a:rect l="l" t="t" r="r" b="b"/>
                  <a:pathLst>
                    <a:path w="1061" h="1463">
                      <a:moveTo>
                        <a:pt x="530" y="1463"/>
                      </a:moveTo>
                      <a:lnTo>
                        <a:pt x="556" y="1258"/>
                      </a:lnTo>
                      <a:lnTo>
                        <a:pt x="570" y="1102"/>
                      </a:lnTo>
                      <a:lnTo>
                        <a:pt x="516" y="935"/>
                      </a:lnTo>
                      <a:lnTo>
                        <a:pt x="427" y="805"/>
                      </a:lnTo>
                      <a:lnTo>
                        <a:pt x="309" y="674"/>
                      </a:lnTo>
                      <a:lnTo>
                        <a:pt x="179" y="582"/>
                      </a:lnTo>
                      <a:lnTo>
                        <a:pt x="0" y="518"/>
                      </a:lnTo>
                      <a:lnTo>
                        <a:pt x="191" y="325"/>
                      </a:lnTo>
                      <a:lnTo>
                        <a:pt x="285" y="0"/>
                      </a:lnTo>
                      <a:lnTo>
                        <a:pt x="516" y="129"/>
                      </a:lnTo>
                      <a:lnTo>
                        <a:pt x="726" y="259"/>
                      </a:lnTo>
                      <a:lnTo>
                        <a:pt x="825" y="401"/>
                      </a:lnTo>
                      <a:lnTo>
                        <a:pt x="995" y="739"/>
                      </a:lnTo>
                      <a:lnTo>
                        <a:pt x="1035" y="1064"/>
                      </a:lnTo>
                      <a:lnTo>
                        <a:pt x="1061" y="1272"/>
                      </a:lnTo>
                      <a:lnTo>
                        <a:pt x="825" y="1308"/>
                      </a:lnTo>
                      <a:lnTo>
                        <a:pt x="530" y="1463"/>
                      </a:lnTo>
                      <a:close/>
                    </a:path>
                  </a:pathLst>
                </a:custGeom>
                <a:solidFill>
                  <a:srgbClr val="00ff00"/>
                </a:solidFill>
                <a:ln w="11160">
                  <a:solidFill>
                    <a:srgbClr val="008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900" name=""/>
              <p:cNvGrpSpPr/>
              <p:nvPr/>
            </p:nvGrpSpPr>
            <p:grpSpPr>
              <a:xfrm>
                <a:off x="3240000" y="1752480"/>
                <a:ext cx="1331640" cy="2286000"/>
                <a:chOff x="3240000" y="1752480"/>
                <a:chExt cx="1331640" cy="2286000"/>
              </a:xfrm>
            </p:grpSpPr>
            <p:sp>
              <p:nvSpPr>
                <p:cNvPr id="1901" name=""/>
                <p:cNvSpPr/>
                <p:nvPr/>
              </p:nvSpPr>
              <p:spPr>
                <a:xfrm>
                  <a:off x="3295440" y="1832040"/>
                  <a:ext cx="842760" cy="1168200"/>
                </a:xfrm>
                <a:custGeom>
                  <a:avLst/>
                  <a:gdLst/>
                  <a:ahLst/>
                  <a:rect l="l" t="t" r="r" b="b"/>
                  <a:pathLst>
                    <a:path w="1061" h="1471">
                      <a:moveTo>
                        <a:pt x="531" y="1471"/>
                      </a:moveTo>
                      <a:lnTo>
                        <a:pt x="505" y="1261"/>
                      </a:lnTo>
                      <a:lnTo>
                        <a:pt x="491" y="1104"/>
                      </a:lnTo>
                      <a:lnTo>
                        <a:pt x="545" y="935"/>
                      </a:lnTo>
                      <a:lnTo>
                        <a:pt x="635" y="805"/>
                      </a:lnTo>
                      <a:lnTo>
                        <a:pt x="752" y="675"/>
                      </a:lnTo>
                      <a:lnTo>
                        <a:pt x="884" y="584"/>
                      </a:lnTo>
                      <a:lnTo>
                        <a:pt x="1061" y="520"/>
                      </a:lnTo>
                      <a:lnTo>
                        <a:pt x="870" y="327"/>
                      </a:lnTo>
                      <a:lnTo>
                        <a:pt x="778" y="0"/>
                      </a:lnTo>
                      <a:lnTo>
                        <a:pt x="545" y="131"/>
                      </a:lnTo>
                      <a:lnTo>
                        <a:pt x="335" y="263"/>
                      </a:lnTo>
                      <a:lnTo>
                        <a:pt x="234" y="406"/>
                      </a:lnTo>
                      <a:lnTo>
                        <a:pt x="66" y="739"/>
                      </a:lnTo>
                      <a:lnTo>
                        <a:pt x="26" y="1064"/>
                      </a:lnTo>
                      <a:lnTo>
                        <a:pt x="0" y="1275"/>
                      </a:lnTo>
                      <a:lnTo>
                        <a:pt x="234" y="1315"/>
                      </a:lnTo>
                      <a:lnTo>
                        <a:pt x="531" y="1471"/>
                      </a:lnTo>
                      <a:close/>
                    </a:path>
                  </a:pathLst>
                </a:custGeom>
                <a:solidFill>
                  <a:srgbClr val="00ff00"/>
                </a:solidFill>
                <a:ln w="11160">
                  <a:solidFill>
                    <a:srgbClr val="008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02" name=""/>
                <p:cNvSpPr/>
                <p:nvPr/>
              </p:nvSpPr>
              <p:spPr>
                <a:xfrm>
                  <a:off x="3625560" y="2184480"/>
                  <a:ext cx="843120" cy="1163520"/>
                </a:xfrm>
                <a:custGeom>
                  <a:avLst/>
                  <a:gdLst/>
                  <a:ahLst/>
                  <a:rect l="l" t="t" r="r" b="b"/>
                  <a:pathLst>
                    <a:path w="1063" h="1467">
                      <a:moveTo>
                        <a:pt x="533" y="0"/>
                      </a:moveTo>
                      <a:lnTo>
                        <a:pt x="559" y="208"/>
                      </a:lnTo>
                      <a:lnTo>
                        <a:pt x="573" y="363"/>
                      </a:lnTo>
                      <a:lnTo>
                        <a:pt x="519" y="532"/>
                      </a:lnTo>
                      <a:lnTo>
                        <a:pt x="429" y="662"/>
                      </a:lnTo>
                      <a:lnTo>
                        <a:pt x="313" y="794"/>
                      </a:lnTo>
                      <a:lnTo>
                        <a:pt x="180" y="885"/>
                      </a:lnTo>
                      <a:lnTo>
                        <a:pt x="0" y="949"/>
                      </a:lnTo>
                      <a:lnTo>
                        <a:pt x="194" y="1144"/>
                      </a:lnTo>
                      <a:lnTo>
                        <a:pt x="287" y="1467"/>
                      </a:lnTo>
                      <a:lnTo>
                        <a:pt x="519" y="1340"/>
                      </a:lnTo>
                      <a:lnTo>
                        <a:pt x="726" y="1210"/>
                      </a:lnTo>
                      <a:lnTo>
                        <a:pt x="830" y="1067"/>
                      </a:lnTo>
                      <a:lnTo>
                        <a:pt x="997" y="730"/>
                      </a:lnTo>
                      <a:lnTo>
                        <a:pt x="1037" y="403"/>
                      </a:lnTo>
                      <a:lnTo>
                        <a:pt x="1063" y="196"/>
                      </a:lnTo>
                      <a:lnTo>
                        <a:pt x="830" y="156"/>
                      </a:lnTo>
                      <a:lnTo>
                        <a:pt x="533" y="0"/>
                      </a:lnTo>
                      <a:close/>
                    </a:path>
                  </a:pathLst>
                </a:custGeom>
                <a:solidFill>
                  <a:srgbClr val="00ff00"/>
                </a:solidFill>
                <a:ln w="11160">
                  <a:solidFill>
                    <a:srgbClr val="008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03" name=""/>
                <p:cNvSpPr/>
                <p:nvPr/>
              </p:nvSpPr>
              <p:spPr>
                <a:xfrm>
                  <a:off x="3530520" y="1752480"/>
                  <a:ext cx="844200" cy="1163520"/>
                </a:xfrm>
                <a:custGeom>
                  <a:avLst/>
                  <a:gdLst/>
                  <a:ahLst/>
                  <a:rect l="l" t="t" r="r" b="b"/>
                  <a:pathLst>
                    <a:path w="1064" h="1467">
                      <a:moveTo>
                        <a:pt x="536" y="1467"/>
                      </a:moveTo>
                      <a:lnTo>
                        <a:pt x="508" y="1262"/>
                      </a:lnTo>
                      <a:lnTo>
                        <a:pt x="496" y="1102"/>
                      </a:lnTo>
                      <a:lnTo>
                        <a:pt x="548" y="935"/>
                      </a:lnTo>
                      <a:lnTo>
                        <a:pt x="638" y="805"/>
                      </a:lnTo>
                      <a:lnTo>
                        <a:pt x="757" y="676"/>
                      </a:lnTo>
                      <a:lnTo>
                        <a:pt x="885" y="584"/>
                      </a:lnTo>
                      <a:lnTo>
                        <a:pt x="1064" y="520"/>
                      </a:lnTo>
                      <a:lnTo>
                        <a:pt x="871" y="327"/>
                      </a:lnTo>
                      <a:lnTo>
                        <a:pt x="779" y="0"/>
                      </a:lnTo>
                      <a:lnTo>
                        <a:pt x="548" y="130"/>
                      </a:lnTo>
                      <a:lnTo>
                        <a:pt x="339" y="261"/>
                      </a:lnTo>
                      <a:lnTo>
                        <a:pt x="235" y="403"/>
                      </a:lnTo>
                      <a:lnTo>
                        <a:pt x="65" y="740"/>
                      </a:lnTo>
                      <a:lnTo>
                        <a:pt x="28" y="1064"/>
                      </a:lnTo>
                      <a:lnTo>
                        <a:pt x="0" y="1274"/>
                      </a:lnTo>
                      <a:lnTo>
                        <a:pt x="235" y="1312"/>
                      </a:lnTo>
                      <a:lnTo>
                        <a:pt x="536" y="1467"/>
                      </a:lnTo>
                      <a:close/>
                    </a:path>
                  </a:pathLst>
                </a:custGeom>
                <a:solidFill>
                  <a:srgbClr val="00ff00"/>
                </a:solidFill>
                <a:ln w="11160">
                  <a:solidFill>
                    <a:srgbClr val="008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04" name=""/>
                <p:cNvSpPr/>
                <p:nvPr/>
              </p:nvSpPr>
              <p:spPr>
                <a:xfrm>
                  <a:off x="3460320" y="2617560"/>
                  <a:ext cx="843120" cy="1163880"/>
                </a:xfrm>
                <a:custGeom>
                  <a:avLst/>
                  <a:gdLst/>
                  <a:ahLst/>
                  <a:rect l="l" t="t" r="r" b="b"/>
                  <a:pathLst>
                    <a:path w="1063" h="1468">
                      <a:moveTo>
                        <a:pt x="534" y="0"/>
                      </a:moveTo>
                      <a:lnTo>
                        <a:pt x="558" y="208"/>
                      </a:lnTo>
                      <a:lnTo>
                        <a:pt x="570" y="363"/>
                      </a:lnTo>
                      <a:lnTo>
                        <a:pt x="520" y="533"/>
                      </a:lnTo>
                      <a:lnTo>
                        <a:pt x="427" y="664"/>
                      </a:lnTo>
                      <a:lnTo>
                        <a:pt x="309" y="794"/>
                      </a:lnTo>
                      <a:lnTo>
                        <a:pt x="181" y="881"/>
                      </a:lnTo>
                      <a:lnTo>
                        <a:pt x="0" y="947"/>
                      </a:lnTo>
                      <a:lnTo>
                        <a:pt x="193" y="1141"/>
                      </a:lnTo>
                      <a:lnTo>
                        <a:pt x="283" y="1468"/>
                      </a:lnTo>
                      <a:lnTo>
                        <a:pt x="520" y="1338"/>
                      </a:lnTo>
                      <a:lnTo>
                        <a:pt x="726" y="1208"/>
                      </a:lnTo>
                      <a:lnTo>
                        <a:pt x="831" y="1065"/>
                      </a:lnTo>
                      <a:lnTo>
                        <a:pt x="997" y="728"/>
                      </a:lnTo>
                      <a:lnTo>
                        <a:pt x="1037" y="403"/>
                      </a:lnTo>
                      <a:lnTo>
                        <a:pt x="1063" y="198"/>
                      </a:lnTo>
                      <a:lnTo>
                        <a:pt x="831" y="158"/>
                      </a:lnTo>
                      <a:lnTo>
                        <a:pt x="534" y="0"/>
                      </a:lnTo>
                      <a:close/>
                    </a:path>
                  </a:pathLst>
                </a:custGeom>
                <a:solidFill>
                  <a:srgbClr val="00ff00"/>
                </a:solidFill>
                <a:ln w="11160">
                  <a:solidFill>
                    <a:srgbClr val="008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05" name=""/>
                <p:cNvSpPr/>
                <p:nvPr/>
              </p:nvSpPr>
              <p:spPr>
                <a:xfrm>
                  <a:off x="3347640" y="2276280"/>
                  <a:ext cx="843120" cy="1163880"/>
                </a:xfrm>
                <a:custGeom>
                  <a:avLst/>
                  <a:gdLst/>
                  <a:ahLst/>
                  <a:rect l="l" t="t" r="r" b="b"/>
                  <a:pathLst>
                    <a:path w="1061" h="1465">
                      <a:moveTo>
                        <a:pt x="529" y="0"/>
                      </a:moveTo>
                      <a:lnTo>
                        <a:pt x="555" y="207"/>
                      </a:lnTo>
                      <a:lnTo>
                        <a:pt x="569" y="363"/>
                      </a:lnTo>
                      <a:lnTo>
                        <a:pt x="517" y="532"/>
                      </a:lnTo>
                      <a:lnTo>
                        <a:pt x="425" y="662"/>
                      </a:lnTo>
                      <a:lnTo>
                        <a:pt x="309" y="791"/>
                      </a:lnTo>
                      <a:lnTo>
                        <a:pt x="182" y="885"/>
                      </a:lnTo>
                      <a:lnTo>
                        <a:pt x="0" y="949"/>
                      </a:lnTo>
                      <a:lnTo>
                        <a:pt x="196" y="1144"/>
                      </a:lnTo>
                      <a:lnTo>
                        <a:pt x="283" y="1465"/>
                      </a:lnTo>
                      <a:lnTo>
                        <a:pt x="517" y="1337"/>
                      </a:lnTo>
                      <a:lnTo>
                        <a:pt x="726" y="1210"/>
                      </a:lnTo>
                      <a:lnTo>
                        <a:pt x="832" y="1066"/>
                      </a:lnTo>
                      <a:lnTo>
                        <a:pt x="995" y="729"/>
                      </a:lnTo>
                      <a:lnTo>
                        <a:pt x="1035" y="402"/>
                      </a:lnTo>
                      <a:lnTo>
                        <a:pt x="1061" y="193"/>
                      </a:lnTo>
                      <a:lnTo>
                        <a:pt x="832" y="155"/>
                      </a:lnTo>
                      <a:lnTo>
                        <a:pt x="529" y="0"/>
                      </a:lnTo>
                      <a:close/>
                    </a:path>
                  </a:pathLst>
                </a:custGeom>
                <a:solidFill>
                  <a:srgbClr val="00ff00"/>
                </a:solidFill>
                <a:ln w="11160">
                  <a:solidFill>
                    <a:srgbClr val="008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06" name=""/>
                <p:cNvSpPr/>
                <p:nvPr/>
              </p:nvSpPr>
              <p:spPr>
                <a:xfrm>
                  <a:off x="3240000" y="2354040"/>
                  <a:ext cx="1160280" cy="844560"/>
                </a:xfrm>
                <a:custGeom>
                  <a:avLst/>
                  <a:gdLst/>
                  <a:ahLst/>
                  <a:rect l="l" t="t" r="r" b="b"/>
                  <a:pathLst>
                    <a:path w="1461" h="1065">
                      <a:moveTo>
                        <a:pt x="1461" y="535"/>
                      </a:moveTo>
                      <a:lnTo>
                        <a:pt x="1256" y="559"/>
                      </a:lnTo>
                      <a:lnTo>
                        <a:pt x="1102" y="573"/>
                      </a:lnTo>
                      <a:lnTo>
                        <a:pt x="933" y="521"/>
                      </a:lnTo>
                      <a:lnTo>
                        <a:pt x="803" y="427"/>
                      </a:lnTo>
                      <a:lnTo>
                        <a:pt x="670" y="311"/>
                      </a:lnTo>
                      <a:lnTo>
                        <a:pt x="580" y="182"/>
                      </a:lnTo>
                      <a:lnTo>
                        <a:pt x="514" y="0"/>
                      </a:lnTo>
                      <a:lnTo>
                        <a:pt x="323" y="196"/>
                      </a:lnTo>
                      <a:lnTo>
                        <a:pt x="0" y="286"/>
                      </a:lnTo>
                      <a:lnTo>
                        <a:pt x="127" y="521"/>
                      </a:lnTo>
                      <a:lnTo>
                        <a:pt x="257" y="728"/>
                      </a:lnTo>
                      <a:lnTo>
                        <a:pt x="399" y="834"/>
                      </a:lnTo>
                      <a:lnTo>
                        <a:pt x="737" y="999"/>
                      </a:lnTo>
                      <a:lnTo>
                        <a:pt x="1063" y="1039"/>
                      </a:lnTo>
                      <a:lnTo>
                        <a:pt x="1270" y="1065"/>
                      </a:lnTo>
                      <a:lnTo>
                        <a:pt x="1306" y="834"/>
                      </a:lnTo>
                      <a:lnTo>
                        <a:pt x="1461" y="535"/>
                      </a:lnTo>
                      <a:close/>
                    </a:path>
                  </a:pathLst>
                </a:custGeom>
                <a:solidFill>
                  <a:srgbClr val="00ff00"/>
                </a:solidFill>
                <a:ln w="11160">
                  <a:solidFill>
                    <a:srgbClr val="008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07" name=""/>
                <p:cNvSpPr/>
                <p:nvPr/>
              </p:nvSpPr>
              <p:spPr>
                <a:xfrm>
                  <a:off x="3727080" y="2523960"/>
                  <a:ext cx="844560" cy="1165320"/>
                </a:xfrm>
                <a:custGeom>
                  <a:avLst/>
                  <a:gdLst/>
                  <a:ahLst/>
                  <a:rect l="l" t="t" r="r" b="b"/>
                  <a:pathLst>
                    <a:path w="1063" h="1469">
                      <a:moveTo>
                        <a:pt x="530" y="1469"/>
                      </a:moveTo>
                      <a:lnTo>
                        <a:pt x="508" y="1258"/>
                      </a:lnTo>
                      <a:lnTo>
                        <a:pt x="494" y="1102"/>
                      </a:lnTo>
                      <a:lnTo>
                        <a:pt x="542" y="937"/>
                      </a:lnTo>
                      <a:lnTo>
                        <a:pt x="636" y="805"/>
                      </a:lnTo>
                      <a:lnTo>
                        <a:pt x="752" y="676"/>
                      </a:lnTo>
                      <a:lnTo>
                        <a:pt x="881" y="586"/>
                      </a:lnTo>
                      <a:lnTo>
                        <a:pt x="1063" y="520"/>
                      </a:lnTo>
                      <a:lnTo>
                        <a:pt x="867" y="325"/>
                      </a:lnTo>
                      <a:lnTo>
                        <a:pt x="778" y="0"/>
                      </a:lnTo>
                      <a:lnTo>
                        <a:pt x="542" y="129"/>
                      </a:lnTo>
                      <a:lnTo>
                        <a:pt x="339" y="261"/>
                      </a:lnTo>
                      <a:lnTo>
                        <a:pt x="233" y="404"/>
                      </a:lnTo>
                      <a:lnTo>
                        <a:pt x="64" y="741"/>
                      </a:lnTo>
                      <a:lnTo>
                        <a:pt x="26" y="1064"/>
                      </a:lnTo>
                      <a:lnTo>
                        <a:pt x="0" y="1272"/>
                      </a:lnTo>
                      <a:lnTo>
                        <a:pt x="233" y="1313"/>
                      </a:lnTo>
                      <a:lnTo>
                        <a:pt x="530" y="1469"/>
                      </a:lnTo>
                      <a:close/>
                    </a:path>
                  </a:pathLst>
                </a:custGeom>
                <a:solidFill>
                  <a:srgbClr val="00ff00"/>
                </a:solidFill>
                <a:ln w="11160">
                  <a:solidFill>
                    <a:srgbClr val="008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08" name=""/>
                <p:cNvSpPr/>
                <p:nvPr/>
              </p:nvSpPr>
              <p:spPr>
                <a:xfrm>
                  <a:off x="3727080" y="2876400"/>
                  <a:ext cx="844560" cy="1162080"/>
                </a:xfrm>
                <a:custGeom>
                  <a:avLst/>
                  <a:gdLst/>
                  <a:ahLst/>
                  <a:rect l="l" t="t" r="r" b="b"/>
                  <a:pathLst>
                    <a:path w="1063" h="1463">
                      <a:moveTo>
                        <a:pt x="530" y="1463"/>
                      </a:moveTo>
                      <a:lnTo>
                        <a:pt x="508" y="1258"/>
                      </a:lnTo>
                      <a:lnTo>
                        <a:pt x="494" y="1103"/>
                      </a:lnTo>
                      <a:lnTo>
                        <a:pt x="542" y="935"/>
                      </a:lnTo>
                      <a:lnTo>
                        <a:pt x="636" y="804"/>
                      </a:lnTo>
                      <a:lnTo>
                        <a:pt x="752" y="672"/>
                      </a:lnTo>
                      <a:lnTo>
                        <a:pt x="881" y="582"/>
                      </a:lnTo>
                      <a:lnTo>
                        <a:pt x="1063" y="517"/>
                      </a:lnTo>
                      <a:lnTo>
                        <a:pt x="867" y="325"/>
                      </a:lnTo>
                      <a:lnTo>
                        <a:pt x="778" y="0"/>
                      </a:lnTo>
                      <a:lnTo>
                        <a:pt x="542" y="130"/>
                      </a:lnTo>
                      <a:lnTo>
                        <a:pt x="339" y="259"/>
                      </a:lnTo>
                      <a:lnTo>
                        <a:pt x="233" y="401"/>
                      </a:lnTo>
                      <a:lnTo>
                        <a:pt x="64" y="738"/>
                      </a:lnTo>
                      <a:lnTo>
                        <a:pt x="26" y="1065"/>
                      </a:lnTo>
                      <a:lnTo>
                        <a:pt x="0" y="1268"/>
                      </a:lnTo>
                      <a:lnTo>
                        <a:pt x="233" y="1308"/>
                      </a:lnTo>
                      <a:lnTo>
                        <a:pt x="530" y="1463"/>
                      </a:lnTo>
                      <a:close/>
                    </a:path>
                  </a:pathLst>
                </a:custGeom>
                <a:solidFill>
                  <a:srgbClr val="00ff00"/>
                </a:solidFill>
                <a:ln w="11160">
                  <a:solidFill>
                    <a:srgbClr val="008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grpSp>
          <p:nvGrpSpPr>
            <p:cNvPr id="1909" name=""/>
            <p:cNvGrpSpPr/>
            <p:nvPr/>
          </p:nvGrpSpPr>
          <p:grpSpPr>
            <a:xfrm>
              <a:off x="2754360" y="3255840"/>
              <a:ext cx="604800" cy="758880"/>
              <a:chOff x="2754360" y="3255840"/>
              <a:chExt cx="604800" cy="758880"/>
            </a:xfrm>
          </p:grpSpPr>
          <p:sp>
            <p:nvSpPr>
              <p:cNvPr id="1910" name=""/>
              <p:cNvSpPr/>
              <p:nvPr/>
            </p:nvSpPr>
            <p:spPr>
              <a:xfrm>
                <a:off x="2754360" y="3255840"/>
                <a:ext cx="604800" cy="758880"/>
              </a:xfrm>
              <a:custGeom>
                <a:avLst/>
                <a:gdLst/>
                <a:ahLst/>
                <a:rect l="l" t="t" r="r" b="b"/>
                <a:pathLst>
                  <a:path w="762" h="957">
                    <a:moveTo>
                      <a:pt x="484" y="54"/>
                    </a:moveTo>
                    <a:lnTo>
                      <a:pt x="618" y="0"/>
                    </a:lnTo>
                    <a:lnTo>
                      <a:pt x="670" y="6"/>
                    </a:lnTo>
                    <a:lnTo>
                      <a:pt x="706" y="60"/>
                    </a:lnTo>
                    <a:lnTo>
                      <a:pt x="688" y="123"/>
                    </a:lnTo>
                    <a:lnTo>
                      <a:pt x="636" y="167"/>
                    </a:lnTo>
                    <a:lnTo>
                      <a:pt x="568" y="203"/>
                    </a:lnTo>
                    <a:lnTo>
                      <a:pt x="478" y="239"/>
                    </a:lnTo>
                    <a:lnTo>
                      <a:pt x="397" y="251"/>
                    </a:lnTo>
                    <a:lnTo>
                      <a:pt x="331" y="259"/>
                    </a:lnTo>
                    <a:lnTo>
                      <a:pt x="391" y="275"/>
                    </a:lnTo>
                    <a:lnTo>
                      <a:pt x="462" y="279"/>
                    </a:lnTo>
                    <a:lnTo>
                      <a:pt x="576" y="241"/>
                    </a:lnTo>
                    <a:lnTo>
                      <a:pt x="698" y="189"/>
                    </a:lnTo>
                    <a:lnTo>
                      <a:pt x="734" y="203"/>
                    </a:lnTo>
                    <a:lnTo>
                      <a:pt x="746" y="243"/>
                    </a:lnTo>
                    <a:lnTo>
                      <a:pt x="736" y="313"/>
                    </a:lnTo>
                    <a:lnTo>
                      <a:pt x="692" y="361"/>
                    </a:lnTo>
                    <a:lnTo>
                      <a:pt x="604" y="412"/>
                    </a:lnTo>
                    <a:lnTo>
                      <a:pt x="365" y="482"/>
                    </a:lnTo>
                    <a:lnTo>
                      <a:pt x="504" y="472"/>
                    </a:lnTo>
                    <a:lnTo>
                      <a:pt x="614" y="456"/>
                    </a:lnTo>
                    <a:lnTo>
                      <a:pt x="722" y="430"/>
                    </a:lnTo>
                    <a:lnTo>
                      <a:pt x="762" y="464"/>
                    </a:lnTo>
                    <a:lnTo>
                      <a:pt x="750" y="518"/>
                    </a:lnTo>
                    <a:lnTo>
                      <a:pt x="720" y="566"/>
                    </a:lnTo>
                    <a:lnTo>
                      <a:pt x="640" y="608"/>
                    </a:lnTo>
                    <a:lnTo>
                      <a:pt x="530" y="642"/>
                    </a:lnTo>
                    <a:lnTo>
                      <a:pt x="379" y="668"/>
                    </a:lnTo>
                    <a:lnTo>
                      <a:pt x="313" y="753"/>
                    </a:lnTo>
                    <a:lnTo>
                      <a:pt x="285" y="865"/>
                    </a:lnTo>
                    <a:lnTo>
                      <a:pt x="209" y="927"/>
                    </a:lnTo>
                    <a:lnTo>
                      <a:pt x="145" y="957"/>
                    </a:lnTo>
                    <a:lnTo>
                      <a:pt x="80" y="953"/>
                    </a:lnTo>
                    <a:lnTo>
                      <a:pt x="40" y="917"/>
                    </a:lnTo>
                    <a:lnTo>
                      <a:pt x="26" y="839"/>
                    </a:lnTo>
                    <a:lnTo>
                      <a:pt x="38" y="761"/>
                    </a:lnTo>
                    <a:lnTo>
                      <a:pt x="74" y="681"/>
                    </a:lnTo>
                    <a:lnTo>
                      <a:pt x="137" y="634"/>
                    </a:lnTo>
                    <a:lnTo>
                      <a:pt x="86" y="614"/>
                    </a:lnTo>
                    <a:lnTo>
                      <a:pt x="48" y="586"/>
                    </a:lnTo>
                    <a:lnTo>
                      <a:pt x="38" y="536"/>
                    </a:lnTo>
                    <a:lnTo>
                      <a:pt x="52" y="474"/>
                    </a:lnTo>
                    <a:lnTo>
                      <a:pt x="78" y="442"/>
                    </a:lnTo>
                    <a:lnTo>
                      <a:pt x="38" y="422"/>
                    </a:lnTo>
                    <a:lnTo>
                      <a:pt x="4" y="382"/>
                    </a:lnTo>
                    <a:lnTo>
                      <a:pt x="0" y="323"/>
                    </a:lnTo>
                    <a:lnTo>
                      <a:pt x="24" y="277"/>
                    </a:lnTo>
                    <a:lnTo>
                      <a:pt x="60" y="249"/>
                    </a:lnTo>
                    <a:lnTo>
                      <a:pt x="22" y="197"/>
                    </a:lnTo>
                    <a:lnTo>
                      <a:pt x="26" y="143"/>
                    </a:lnTo>
                    <a:lnTo>
                      <a:pt x="50" y="95"/>
                    </a:lnTo>
                    <a:lnTo>
                      <a:pt x="94" y="52"/>
                    </a:lnTo>
                    <a:lnTo>
                      <a:pt x="161" y="38"/>
                    </a:lnTo>
                    <a:lnTo>
                      <a:pt x="239" y="58"/>
                    </a:lnTo>
                    <a:lnTo>
                      <a:pt x="355" y="73"/>
                    </a:lnTo>
                    <a:lnTo>
                      <a:pt x="484" y="54"/>
                    </a:lnTo>
                    <a:close/>
                  </a:path>
                </a:pathLst>
              </a:custGeom>
              <a:solidFill>
                <a:srgbClr val="e0a08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11" name=""/>
              <p:cNvSpPr/>
              <p:nvPr/>
            </p:nvSpPr>
            <p:spPr>
              <a:xfrm>
                <a:off x="2859120" y="3463920"/>
                <a:ext cx="200160" cy="23760"/>
              </a:xfrm>
              <a:custGeom>
                <a:avLst/>
                <a:gdLst/>
                <a:ahLst/>
                <a:rect l="l" t="t" r="r" b="b"/>
                <a:pathLst>
                  <a:path w="254" h="30">
                    <a:moveTo>
                      <a:pt x="0" y="0"/>
                    </a:moveTo>
                    <a:lnTo>
                      <a:pt x="64" y="22"/>
                    </a:lnTo>
                    <a:lnTo>
                      <a:pt x="152" y="30"/>
                    </a:lnTo>
                    <a:lnTo>
                      <a:pt x="254" y="0"/>
                    </a:lnTo>
                  </a:path>
                </a:pathLst>
              </a:custGeom>
              <a:noFill/>
              <a:ln w="1116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ffffff"/>
                  </a:solidFill>
                  <a:effectLst/>
                  <a:uFillTx/>
                  <a:latin typeface="Times New Roman"/>
                </a:endParaRPr>
              </a:p>
            </p:txBody>
          </p:sp>
          <p:sp>
            <p:nvSpPr>
              <p:cNvPr id="1912" name=""/>
              <p:cNvSpPr/>
              <p:nvPr/>
            </p:nvSpPr>
            <p:spPr>
              <a:xfrm>
                <a:off x="2843280" y="3598920"/>
                <a:ext cx="212760" cy="39600"/>
              </a:xfrm>
              <a:custGeom>
                <a:avLst/>
                <a:gdLst/>
                <a:ahLst/>
                <a:rect l="l" t="t" r="r" b="b"/>
                <a:pathLst>
                  <a:path w="269" h="50">
                    <a:moveTo>
                      <a:pt x="0" y="0"/>
                    </a:moveTo>
                    <a:lnTo>
                      <a:pt x="75" y="36"/>
                    </a:lnTo>
                    <a:lnTo>
                      <a:pt x="135" y="46"/>
                    </a:lnTo>
                    <a:lnTo>
                      <a:pt x="187" y="50"/>
                    </a:lnTo>
                    <a:lnTo>
                      <a:pt x="269" y="44"/>
                    </a:lnTo>
                  </a:path>
                </a:pathLst>
              </a:custGeom>
              <a:noFill/>
              <a:ln w="1116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1913" name=""/>
              <p:cNvSpPr/>
              <p:nvPr/>
            </p:nvSpPr>
            <p:spPr>
              <a:xfrm>
                <a:off x="2873520" y="3759120"/>
                <a:ext cx="172800" cy="25560"/>
              </a:xfrm>
              <a:custGeom>
                <a:avLst/>
                <a:gdLst/>
                <a:ahLst/>
                <a:rect l="l" t="t" r="r" b="b"/>
                <a:pathLst>
                  <a:path w="220" h="32">
                    <a:moveTo>
                      <a:pt x="0" y="0"/>
                    </a:moveTo>
                    <a:lnTo>
                      <a:pt x="66" y="22"/>
                    </a:lnTo>
                    <a:lnTo>
                      <a:pt x="138" y="32"/>
                    </a:lnTo>
                    <a:lnTo>
                      <a:pt x="220" y="28"/>
                    </a:lnTo>
                  </a:path>
                </a:pathLst>
              </a:custGeom>
              <a:noFill/>
              <a:ln w="11160">
                <a:solidFill>
                  <a:srgbClr val="000000"/>
                </a:solidFill>
                <a:round/>
              </a:ln>
            </p:spPr>
            <p:style>
              <a:lnRef idx="0"/>
              <a:fillRef idx="0"/>
              <a:effectRef idx="0"/>
              <a:fontRef idx="minor"/>
            </p:style>
            <p:txBody>
              <a:bodyPr lIns="90000" rIns="90000" tIns="-21240" bIns="-21240" anchor="t">
                <a:noAutofit/>
              </a:bodyPr>
              <a:p>
                <a:endParaRPr b="0" lang="en-US" sz="2400" strike="noStrike" u="none">
                  <a:solidFill>
                    <a:srgbClr val="ffffff"/>
                  </a:solidFill>
                  <a:effectLst/>
                  <a:uFillTx/>
                  <a:latin typeface="Times New Roman"/>
                </a:endParaRPr>
              </a:p>
            </p:txBody>
          </p:sp>
          <p:sp>
            <p:nvSpPr>
              <p:cNvPr id="1914" name=""/>
              <p:cNvSpPr/>
              <p:nvPr/>
            </p:nvSpPr>
            <p:spPr>
              <a:xfrm>
                <a:off x="2838600" y="3849840"/>
                <a:ext cx="141120" cy="137880"/>
              </a:xfrm>
              <a:custGeom>
                <a:avLst/>
                <a:gdLst/>
                <a:ahLst/>
                <a:rect l="l" t="t" r="r" b="b"/>
                <a:pathLst>
                  <a:path w="177" h="176">
                    <a:moveTo>
                      <a:pt x="0" y="94"/>
                    </a:moveTo>
                    <a:lnTo>
                      <a:pt x="39" y="54"/>
                    </a:lnTo>
                    <a:lnTo>
                      <a:pt x="71" y="4"/>
                    </a:lnTo>
                    <a:lnTo>
                      <a:pt x="121" y="0"/>
                    </a:lnTo>
                    <a:lnTo>
                      <a:pt x="161" y="18"/>
                    </a:lnTo>
                    <a:lnTo>
                      <a:pt x="177" y="62"/>
                    </a:lnTo>
                    <a:lnTo>
                      <a:pt x="173" y="98"/>
                    </a:lnTo>
                    <a:lnTo>
                      <a:pt x="157" y="138"/>
                    </a:lnTo>
                    <a:lnTo>
                      <a:pt x="119" y="176"/>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915" name=""/>
            <p:cNvGrpSpPr/>
            <p:nvPr/>
          </p:nvGrpSpPr>
          <p:grpSpPr>
            <a:xfrm>
              <a:off x="3878280" y="3513240"/>
              <a:ext cx="2119320" cy="1568520"/>
              <a:chOff x="3878280" y="3513240"/>
              <a:chExt cx="2119320" cy="1568520"/>
            </a:xfrm>
          </p:grpSpPr>
          <p:sp>
            <p:nvSpPr>
              <p:cNvPr id="1916" name=""/>
              <p:cNvSpPr/>
              <p:nvPr/>
            </p:nvSpPr>
            <p:spPr>
              <a:xfrm>
                <a:off x="3878280" y="3513240"/>
                <a:ext cx="2119320" cy="1568520"/>
              </a:xfrm>
              <a:custGeom>
                <a:avLst/>
                <a:gdLst/>
                <a:ahLst/>
                <a:rect l="l" t="t" r="r" b="b"/>
                <a:pathLst>
                  <a:path w="2670" h="1975">
                    <a:moveTo>
                      <a:pt x="709" y="948"/>
                    </a:moveTo>
                    <a:lnTo>
                      <a:pt x="859" y="1014"/>
                    </a:lnTo>
                    <a:lnTo>
                      <a:pt x="919" y="927"/>
                    </a:lnTo>
                    <a:lnTo>
                      <a:pt x="1013" y="805"/>
                    </a:lnTo>
                    <a:lnTo>
                      <a:pt x="1126" y="681"/>
                    </a:lnTo>
                    <a:lnTo>
                      <a:pt x="1276" y="566"/>
                    </a:lnTo>
                    <a:lnTo>
                      <a:pt x="1461" y="432"/>
                    </a:lnTo>
                    <a:lnTo>
                      <a:pt x="1683" y="305"/>
                    </a:lnTo>
                    <a:lnTo>
                      <a:pt x="1924" y="163"/>
                    </a:lnTo>
                    <a:lnTo>
                      <a:pt x="2191" y="6"/>
                    </a:lnTo>
                    <a:lnTo>
                      <a:pt x="2293" y="0"/>
                    </a:lnTo>
                    <a:lnTo>
                      <a:pt x="2416" y="53"/>
                    </a:lnTo>
                    <a:lnTo>
                      <a:pt x="2526" y="189"/>
                    </a:lnTo>
                    <a:lnTo>
                      <a:pt x="2604" y="364"/>
                    </a:lnTo>
                    <a:lnTo>
                      <a:pt x="2642" y="566"/>
                    </a:lnTo>
                    <a:lnTo>
                      <a:pt x="2670" y="875"/>
                    </a:lnTo>
                    <a:lnTo>
                      <a:pt x="2660" y="1072"/>
                    </a:lnTo>
                    <a:lnTo>
                      <a:pt x="2616" y="1323"/>
                    </a:lnTo>
                    <a:lnTo>
                      <a:pt x="2532" y="1568"/>
                    </a:lnTo>
                    <a:lnTo>
                      <a:pt x="2426" y="1794"/>
                    </a:lnTo>
                    <a:lnTo>
                      <a:pt x="2307" y="1975"/>
                    </a:lnTo>
                    <a:lnTo>
                      <a:pt x="0" y="1975"/>
                    </a:lnTo>
                    <a:lnTo>
                      <a:pt x="205" y="1523"/>
                    </a:lnTo>
                    <a:lnTo>
                      <a:pt x="321" y="1576"/>
                    </a:lnTo>
                    <a:lnTo>
                      <a:pt x="438" y="1487"/>
                    </a:lnTo>
                    <a:lnTo>
                      <a:pt x="554" y="1381"/>
                    </a:lnTo>
                    <a:lnTo>
                      <a:pt x="606" y="1317"/>
                    </a:lnTo>
                    <a:lnTo>
                      <a:pt x="672" y="1202"/>
                    </a:lnTo>
                    <a:lnTo>
                      <a:pt x="709" y="948"/>
                    </a:lnTo>
                    <a:close/>
                  </a:path>
                </a:pathLst>
              </a:custGeom>
              <a:solidFill>
                <a:srgbClr val="00ffff"/>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1917" name=""/>
              <p:cNvGrpSpPr/>
              <p:nvPr/>
            </p:nvGrpSpPr>
            <p:grpSpPr>
              <a:xfrm>
                <a:off x="4510080" y="4011480"/>
                <a:ext cx="857160" cy="822600"/>
                <a:chOff x="4510080" y="4011480"/>
                <a:chExt cx="857160" cy="822600"/>
              </a:xfrm>
            </p:grpSpPr>
            <p:sp>
              <p:nvSpPr>
                <p:cNvPr id="1918" name=""/>
                <p:cNvSpPr/>
                <p:nvPr/>
              </p:nvSpPr>
              <p:spPr>
                <a:xfrm>
                  <a:off x="4510080" y="4022640"/>
                  <a:ext cx="857160" cy="811440"/>
                </a:xfrm>
                <a:custGeom>
                  <a:avLst/>
                  <a:gdLst/>
                  <a:ahLst/>
                  <a:rect l="l" t="t" r="r" b="b"/>
                  <a:pathLst>
                    <a:path w="1081" h="1020">
                      <a:moveTo>
                        <a:pt x="0" y="346"/>
                      </a:moveTo>
                      <a:lnTo>
                        <a:pt x="52" y="386"/>
                      </a:lnTo>
                      <a:lnTo>
                        <a:pt x="102" y="418"/>
                      </a:lnTo>
                      <a:lnTo>
                        <a:pt x="212" y="496"/>
                      </a:lnTo>
                      <a:lnTo>
                        <a:pt x="303" y="574"/>
                      </a:lnTo>
                      <a:lnTo>
                        <a:pt x="361" y="637"/>
                      </a:lnTo>
                      <a:lnTo>
                        <a:pt x="421" y="715"/>
                      </a:lnTo>
                      <a:lnTo>
                        <a:pt x="427" y="779"/>
                      </a:lnTo>
                      <a:lnTo>
                        <a:pt x="479" y="771"/>
                      </a:lnTo>
                      <a:lnTo>
                        <a:pt x="493" y="799"/>
                      </a:lnTo>
                      <a:lnTo>
                        <a:pt x="523" y="845"/>
                      </a:lnTo>
                      <a:lnTo>
                        <a:pt x="537" y="871"/>
                      </a:lnTo>
                      <a:lnTo>
                        <a:pt x="523" y="891"/>
                      </a:lnTo>
                      <a:lnTo>
                        <a:pt x="571" y="901"/>
                      </a:lnTo>
                      <a:lnTo>
                        <a:pt x="648" y="954"/>
                      </a:lnTo>
                      <a:lnTo>
                        <a:pt x="654" y="1020"/>
                      </a:lnTo>
                      <a:lnTo>
                        <a:pt x="662" y="901"/>
                      </a:lnTo>
                      <a:lnTo>
                        <a:pt x="616" y="865"/>
                      </a:lnTo>
                      <a:lnTo>
                        <a:pt x="628" y="759"/>
                      </a:lnTo>
                      <a:lnTo>
                        <a:pt x="628" y="751"/>
                      </a:lnTo>
                      <a:lnTo>
                        <a:pt x="642" y="701"/>
                      </a:lnTo>
                      <a:lnTo>
                        <a:pt x="672" y="574"/>
                      </a:lnTo>
                      <a:lnTo>
                        <a:pt x="718" y="482"/>
                      </a:lnTo>
                      <a:lnTo>
                        <a:pt x="792" y="432"/>
                      </a:lnTo>
                      <a:lnTo>
                        <a:pt x="880" y="352"/>
                      </a:lnTo>
                      <a:lnTo>
                        <a:pt x="995" y="235"/>
                      </a:lnTo>
                      <a:lnTo>
                        <a:pt x="1041" y="135"/>
                      </a:lnTo>
                      <a:lnTo>
                        <a:pt x="1067" y="65"/>
                      </a:lnTo>
                      <a:lnTo>
                        <a:pt x="1081" y="0"/>
                      </a:lnTo>
                      <a:lnTo>
                        <a:pt x="1001" y="149"/>
                      </a:lnTo>
                      <a:lnTo>
                        <a:pt x="925" y="261"/>
                      </a:lnTo>
                      <a:lnTo>
                        <a:pt x="822" y="332"/>
                      </a:lnTo>
                      <a:lnTo>
                        <a:pt x="746" y="372"/>
                      </a:lnTo>
                      <a:lnTo>
                        <a:pt x="672" y="436"/>
                      </a:lnTo>
                      <a:lnTo>
                        <a:pt x="596" y="528"/>
                      </a:lnTo>
                      <a:lnTo>
                        <a:pt x="557" y="598"/>
                      </a:lnTo>
                      <a:lnTo>
                        <a:pt x="551" y="689"/>
                      </a:lnTo>
                      <a:lnTo>
                        <a:pt x="537" y="779"/>
                      </a:lnTo>
                      <a:lnTo>
                        <a:pt x="557" y="805"/>
                      </a:lnTo>
                      <a:lnTo>
                        <a:pt x="517" y="779"/>
                      </a:lnTo>
                      <a:lnTo>
                        <a:pt x="507" y="727"/>
                      </a:lnTo>
                      <a:lnTo>
                        <a:pt x="467" y="735"/>
                      </a:lnTo>
                      <a:lnTo>
                        <a:pt x="461" y="681"/>
                      </a:lnTo>
                      <a:lnTo>
                        <a:pt x="387" y="611"/>
                      </a:lnTo>
                      <a:lnTo>
                        <a:pt x="285" y="522"/>
                      </a:lnTo>
                      <a:lnTo>
                        <a:pt x="156" y="412"/>
                      </a:lnTo>
                      <a:lnTo>
                        <a:pt x="0" y="346"/>
                      </a:lnTo>
                      <a:close/>
                    </a:path>
                  </a:pathLst>
                </a:custGeom>
                <a:solidFill>
                  <a:srgbClr val="00c0e0"/>
                </a:solidFill>
                <a:ln w="11160">
                  <a:solidFill>
                    <a:srgbClr val="00c0e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19" name=""/>
                <p:cNvSpPr/>
                <p:nvPr/>
              </p:nvSpPr>
              <p:spPr>
                <a:xfrm>
                  <a:off x="4514760" y="4011480"/>
                  <a:ext cx="849240" cy="728640"/>
                </a:xfrm>
                <a:custGeom>
                  <a:avLst/>
                  <a:gdLst/>
                  <a:ahLst/>
                  <a:rect l="l" t="t" r="r" b="b"/>
                  <a:pathLst>
                    <a:path w="1071" h="917">
                      <a:moveTo>
                        <a:pt x="0" y="366"/>
                      </a:moveTo>
                      <a:lnTo>
                        <a:pt x="90" y="380"/>
                      </a:lnTo>
                      <a:lnTo>
                        <a:pt x="168" y="440"/>
                      </a:lnTo>
                      <a:lnTo>
                        <a:pt x="315" y="548"/>
                      </a:lnTo>
                      <a:lnTo>
                        <a:pt x="453" y="689"/>
                      </a:lnTo>
                      <a:lnTo>
                        <a:pt x="459" y="739"/>
                      </a:lnTo>
                      <a:lnTo>
                        <a:pt x="503" y="727"/>
                      </a:lnTo>
                      <a:lnTo>
                        <a:pt x="531" y="787"/>
                      </a:lnTo>
                      <a:lnTo>
                        <a:pt x="537" y="827"/>
                      </a:lnTo>
                      <a:lnTo>
                        <a:pt x="632" y="917"/>
                      </a:lnTo>
                      <a:lnTo>
                        <a:pt x="537" y="821"/>
                      </a:lnTo>
                      <a:lnTo>
                        <a:pt x="525" y="767"/>
                      </a:lnTo>
                      <a:lnTo>
                        <a:pt x="545" y="608"/>
                      </a:lnTo>
                      <a:lnTo>
                        <a:pt x="626" y="476"/>
                      </a:lnTo>
                      <a:lnTo>
                        <a:pt x="752" y="372"/>
                      </a:lnTo>
                      <a:lnTo>
                        <a:pt x="874" y="299"/>
                      </a:lnTo>
                      <a:lnTo>
                        <a:pt x="957" y="199"/>
                      </a:lnTo>
                      <a:lnTo>
                        <a:pt x="1017" y="119"/>
                      </a:lnTo>
                      <a:lnTo>
                        <a:pt x="1071"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920" name=""/>
              <p:cNvGrpSpPr/>
              <p:nvPr/>
            </p:nvGrpSpPr>
            <p:grpSpPr>
              <a:xfrm>
                <a:off x="4019400" y="4761000"/>
                <a:ext cx="336600" cy="318960"/>
                <a:chOff x="4019400" y="4761000"/>
                <a:chExt cx="336600" cy="318960"/>
              </a:xfrm>
            </p:grpSpPr>
            <p:sp>
              <p:nvSpPr>
                <p:cNvPr id="1921" name=""/>
                <p:cNvSpPr/>
                <p:nvPr/>
              </p:nvSpPr>
              <p:spPr>
                <a:xfrm>
                  <a:off x="4019400" y="4761000"/>
                  <a:ext cx="336600" cy="314280"/>
                </a:xfrm>
                <a:custGeom>
                  <a:avLst/>
                  <a:gdLst/>
                  <a:ahLst/>
                  <a:rect l="l" t="t" r="r" b="b"/>
                  <a:pathLst>
                    <a:path w="425" h="397">
                      <a:moveTo>
                        <a:pt x="0" y="0"/>
                      </a:moveTo>
                      <a:lnTo>
                        <a:pt x="207" y="54"/>
                      </a:lnTo>
                      <a:lnTo>
                        <a:pt x="259" y="94"/>
                      </a:lnTo>
                      <a:lnTo>
                        <a:pt x="305" y="216"/>
                      </a:lnTo>
                      <a:lnTo>
                        <a:pt x="311" y="224"/>
                      </a:lnTo>
                      <a:lnTo>
                        <a:pt x="345" y="262"/>
                      </a:lnTo>
                      <a:lnTo>
                        <a:pt x="371" y="299"/>
                      </a:lnTo>
                      <a:lnTo>
                        <a:pt x="407" y="321"/>
                      </a:lnTo>
                      <a:lnTo>
                        <a:pt x="407" y="361"/>
                      </a:lnTo>
                      <a:lnTo>
                        <a:pt x="425" y="397"/>
                      </a:lnTo>
                      <a:lnTo>
                        <a:pt x="391" y="397"/>
                      </a:lnTo>
                      <a:lnTo>
                        <a:pt x="389" y="381"/>
                      </a:lnTo>
                      <a:lnTo>
                        <a:pt x="389" y="335"/>
                      </a:lnTo>
                      <a:lnTo>
                        <a:pt x="331" y="305"/>
                      </a:lnTo>
                      <a:lnTo>
                        <a:pt x="285" y="230"/>
                      </a:lnTo>
                      <a:lnTo>
                        <a:pt x="259" y="178"/>
                      </a:lnTo>
                      <a:lnTo>
                        <a:pt x="219" y="94"/>
                      </a:lnTo>
                      <a:lnTo>
                        <a:pt x="142" y="48"/>
                      </a:lnTo>
                      <a:lnTo>
                        <a:pt x="0" y="0"/>
                      </a:lnTo>
                      <a:close/>
                    </a:path>
                  </a:pathLst>
                </a:custGeom>
                <a:solidFill>
                  <a:srgbClr val="00c0e0"/>
                </a:solidFill>
                <a:ln w="11160">
                  <a:solidFill>
                    <a:srgbClr val="00c0e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22" name=""/>
                <p:cNvSpPr/>
                <p:nvPr/>
              </p:nvSpPr>
              <p:spPr>
                <a:xfrm>
                  <a:off x="4038480" y="4765680"/>
                  <a:ext cx="285840" cy="314280"/>
                </a:xfrm>
                <a:custGeom>
                  <a:avLst/>
                  <a:gdLst/>
                  <a:ahLst/>
                  <a:rect l="l" t="t" r="r" b="b"/>
                  <a:pathLst>
                    <a:path w="361" h="397">
                      <a:moveTo>
                        <a:pt x="0" y="0"/>
                      </a:moveTo>
                      <a:lnTo>
                        <a:pt x="138" y="58"/>
                      </a:lnTo>
                      <a:lnTo>
                        <a:pt x="197" y="94"/>
                      </a:lnTo>
                      <a:lnTo>
                        <a:pt x="229" y="156"/>
                      </a:lnTo>
                      <a:lnTo>
                        <a:pt x="259" y="238"/>
                      </a:lnTo>
                      <a:lnTo>
                        <a:pt x="289" y="285"/>
                      </a:lnTo>
                      <a:lnTo>
                        <a:pt x="331" y="315"/>
                      </a:lnTo>
                      <a:lnTo>
                        <a:pt x="355" y="339"/>
                      </a:lnTo>
                      <a:lnTo>
                        <a:pt x="361" y="39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923" name=""/>
              <p:cNvGrpSpPr/>
              <p:nvPr/>
            </p:nvGrpSpPr>
            <p:grpSpPr>
              <a:xfrm>
                <a:off x="5494320" y="4387680"/>
                <a:ext cx="496800" cy="694080"/>
                <a:chOff x="5494320" y="4387680"/>
                <a:chExt cx="496800" cy="694080"/>
              </a:xfrm>
            </p:grpSpPr>
            <p:sp>
              <p:nvSpPr>
                <p:cNvPr id="1924" name=""/>
                <p:cNvSpPr/>
                <p:nvPr/>
              </p:nvSpPr>
              <p:spPr>
                <a:xfrm>
                  <a:off x="5504040" y="4395960"/>
                  <a:ext cx="485640" cy="680760"/>
                </a:xfrm>
                <a:custGeom>
                  <a:avLst/>
                  <a:gdLst/>
                  <a:ahLst/>
                  <a:rect l="l" t="t" r="r" b="b"/>
                  <a:pathLst>
                    <a:path w="613" h="857">
                      <a:moveTo>
                        <a:pt x="613" y="0"/>
                      </a:moveTo>
                      <a:lnTo>
                        <a:pt x="593" y="100"/>
                      </a:lnTo>
                      <a:lnTo>
                        <a:pt x="555" y="169"/>
                      </a:lnTo>
                      <a:lnTo>
                        <a:pt x="483" y="233"/>
                      </a:lnTo>
                      <a:lnTo>
                        <a:pt x="397" y="303"/>
                      </a:lnTo>
                      <a:lnTo>
                        <a:pt x="298" y="377"/>
                      </a:lnTo>
                      <a:lnTo>
                        <a:pt x="218" y="440"/>
                      </a:lnTo>
                      <a:lnTo>
                        <a:pt x="154" y="544"/>
                      </a:lnTo>
                      <a:lnTo>
                        <a:pt x="108" y="636"/>
                      </a:lnTo>
                      <a:lnTo>
                        <a:pt x="88" y="720"/>
                      </a:lnTo>
                      <a:lnTo>
                        <a:pt x="62" y="787"/>
                      </a:lnTo>
                      <a:lnTo>
                        <a:pt x="32" y="845"/>
                      </a:lnTo>
                      <a:lnTo>
                        <a:pt x="0" y="857"/>
                      </a:lnTo>
                      <a:lnTo>
                        <a:pt x="44" y="853"/>
                      </a:lnTo>
                      <a:lnTo>
                        <a:pt x="76" y="853"/>
                      </a:lnTo>
                      <a:lnTo>
                        <a:pt x="128" y="779"/>
                      </a:lnTo>
                      <a:lnTo>
                        <a:pt x="148" y="702"/>
                      </a:lnTo>
                      <a:lnTo>
                        <a:pt x="174" y="636"/>
                      </a:lnTo>
                      <a:lnTo>
                        <a:pt x="218" y="552"/>
                      </a:lnTo>
                      <a:lnTo>
                        <a:pt x="278" y="492"/>
                      </a:lnTo>
                      <a:lnTo>
                        <a:pt x="318" y="433"/>
                      </a:lnTo>
                      <a:lnTo>
                        <a:pt x="391" y="383"/>
                      </a:lnTo>
                      <a:lnTo>
                        <a:pt x="463" y="343"/>
                      </a:lnTo>
                      <a:lnTo>
                        <a:pt x="527" y="253"/>
                      </a:lnTo>
                      <a:lnTo>
                        <a:pt x="559" y="189"/>
                      </a:lnTo>
                      <a:lnTo>
                        <a:pt x="589" y="132"/>
                      </a:lnTo>
                      <a:lnTo>
                        <a:pt x="613" y="0"/>
                      </a:lnTo>
                      <a:close/>
                    </a:path>
                  </a:pathLst>
                </a:custGeom>
                <a:solidFill>
                  <a:srgbClr val="00c0e0"/>
                </a:solidFill>
                <a:ln w="11160">
                  <a:solidFill>
                    <a:srgbClr val="00c0e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25" name=""/>
                <p:cNvSpPr/>
                <p:nvPr/>
              </p:nvSpPr>
              <p:spPr>
                <a:xfrm>
                  <a:off x="5494320" y="4387680"/>
                  <a:ext cx="496800" cy="694080"/>
                </a:xfrm>
                <a:custGeom>
                  <a:avLst/>
                  <a:gdLst/>
                  <a:ahLst/>
                  <a:rect l="l" t="t" r="r" b="b"/>
                  <a:pathLst>
                    <a:path w="626" h="873">
                      <a:moveTo>
                        <a:pt x="0" y="873"/>
                      </a:moveTo>
                      <a:lnTo>
                        <a:pt x="57" y="847"/>
                      </a:lnTo>
                      <a:lnTo>
                        <a:pt x="93" y="795"/>
                      </a:lnTo>
                      <a:lnTo>
                        <a:pt x="113" y="706"/>
                      </a:lnTo>
                      <a:lnTo>
                        <a:pt x="165" y="552"/>
                      </a:lnTo>
                      <a:lnTo>
                        <a:pt x="249" y="433"/>
                      </a:lnTo>
                      <a:lnTo>
                        <a:pt x="412" y="317"/>
                      </a:lnTo>
                      <a:lnTo>
                        <a:pt x="484" y="263"/>
                      </a:lnTo>
                      <a:lnTo>
                        <a:pt x="590" y="149"/>
                      </a:lnTo>
                      <a:lnTo>
                        <a:pt x="616" y="56"/>
                      </a:lnTo>
                      <a:lnTo>
                        <a:pt x="626"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grpSp>
          <p:nvGrpSpPr>
            <p:cNvPr id="1926" name=""/>
            <p:cNvGrpSpPr/>
            <p:nvPr/>
          </p:nvGrpSpPr>
          <p:grpSpPr>
            <a:xfrm>
              <a:off x="4713120" y="2544840"/>
              <a:ext cx="330480" cy="444600"/>
              <a:chOff x="4713120" y="2544840"/>
              <a:chExt cx="330480" cy="444600"/>
            </a:xfrm>
          </p:grpSpPr>
          <p:sp>
            <p:nvSpPr>
              <p:cNvPr id="1927" name=""/>
              <p:cNvSpPr/>
              <p:nvPr/>
            </p:nvSpPr>
            <p:spPr>
              <a:xfrm>
                <a:off x="4713120" y="2544840"/>
                <a:ext cx="308160" cy="444600"/>
              </a:xfrm>
              <a:custGeom>
                <a:avLst/>
                <a:gdLst/>
                <a:ahLst/>
                <a:rect l="l" t="t" r="r" b="b"/>
                <a:pathLst>
                  <a:path w="387" h="560">
                    <a:moveTo>
                      <a:pt x="317" y="91"/>
                    </a:moveTo>
                    <a:lnTo>
                      <a:pt x="270" y="26"/>
                    </a:lnTo>
                    <a:lnTo>
                      <a:pt x="208" y="2"/>
                    </a:lnTo>
                    <a:lnTo>
                      <a:pt x="130" y="0"/>
                    </a:lnTo>
                    <a:lnTo>
                      <a:pt x="62" y="44"/>
                    </a:lnTo>
                    <a:lnTo>
                      <a:pt x="14" y="119"/>
                    </a:lnTo>
                    <a:lnTo>
                      <a:pt x="0" y="209"/>
                    </a:lnTo>
                    <a:lnTo>
                      <a:pt x="8" y="337"/>
                    </a:lnTo>
                    <a:lnTo>
                      <a:pt x="56" y="404"/>
                    </a:lnTo>
                    <a:lnTo>
                      <a:pt x="102" y="444"/>
                    </a:lnTo>
                    <a:lnTo>
                      <a:pt x="168" y="478"/>
                    </a:lnTo>
                    <a:lnTo>
                      <a:pt x="204" y="536"/>
                    </a:lnTo>
                    <a:lnTo>
                      <a:pt x="254" y="560"/>
                    </a:lnTo>
                    <a:lnTo>
                      <a:pt x="316" y="556"/>
                    </a:lnTo>
                    <a:lnTo>
                      <a:pt x="357" y="518"/>
                    </a:lnTo>
                    <a:lnTo>
                      <a:pt x="381" y="466"/>
                    </a:lnTo>
                    <a:lnTo>
                      <a:pt x="387" y="402"/>
                    </a:lnTo>
                    <a:lnTo>
                      <a:pt x="365" y="341"/>
                    </a:lnTo>
                    <a:lnTo>
                      <a:pt x="371" y="257"/>
                    </a:lnTo>
                    <a:lnTo>
                      <a:pt x="353" y="167"/>
                    </a:lnTo>
                    <a:lnTo>
                      <a:pt x="317" y="91"/>
                    </a:lnTo>
                    <a:close/>
                  </a:path>
                </a:pathLst>
              </a:custGeom>
              <a:solidFill>
                <a:srgbClr val="e0a08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28" name=""/>
              <p:cNvSpPr/>
              <p:nvPr/>
            </p:nvSpPr>
            <p:spPr>
              <a:xfrm>
                <a:off x="4789440" y="2544840"/>
                <a:ext cx="254160" cy="419040"/>
              </a:xfrm>
              <a:custGeom>
                <a:avLst/>
                <a:gdLst/>
                <a:ahLst/>
                <a:rect l="l" t="t" r="r" b="b"/>
                <a:pathLst>
                  <a:path w="319" h="528">
                    <a:moveTo>
                      <a:pt x="261" y="85"/>
                    </a:moveTo>
                    <a:lnTo>
                      <a:pt x="221" y="24"/>
                    </a:lnTo>
                    <a:lnTo>
                      <a:pt x="172" y="2"/>
                    </a:lnTo>
                    <a:lnTo>
                      <a:pt x="108" y="0"/>
                    </a:lnTo>
                    <a:lnTo>
                      <a:pt x="52" y="42"/>
                    </a:lnTo>
                    <a:lnTo>
                      <a:pt x="12" y="113"/>
                    </a:lnTo>
                    <a:lnTo>
                      <a:pt x="0" y="197"/>
                    </a:lnTo>
                    <a:lnTo>
                      <a:pt x="6" y="317"/>
                    </a:lnTo>
                    <a:lnTo>
                      <a:pt x="46" y="380"/>
                    </a:lnTo>
                    <a:lnTo>
                      <a:pt x="84" y="418"/>
                    </a:lnTo>
                    <a:lnTo>
                      <a:pt x="138" y="450"/>
                    </a:lnTo>
                    <a:lnTo>
                      <a:pt x="168" y="506"/>
                    </a:lnTo>
                    <a:lnTo>
                      <a:pt x="210" y="528"/>
                    </a:lnTo>
                    <a:lnTo>
                      <a:pt x="259" y="524"/>
                    </a:lnTo>
                    <a:lnTo>
                      <a:pt x="295" y="488"/>
                    </a:lnTo>
                    <a:lnTo>
                      <a:pt x="315" y="440"/>
                    </a:lnTo>
                    <a:lnTo>
                      <a:pt x="319" y="380"/>
                    </a:lnTo>
                    <a:lnTo>
                      <a:pt x="301" y="321"/>
                    </a:lnTo>
                    <a:lnTo>
                      <a:pt x="305" y="243"/>
                    </a:lnTo>
                    <a:lnTo>
                      <a:pt x="291" y="157"/>
                    </a:lnTo>
                    <a:lnTo>
                      <a:pt x="261" y="85"/>
                    </a:lnTo>
                    <a:close/>
                  </a:path>
                </a:pathLst>
              </a:custGeom>
              <a:solidFill>
                <a:srgbClr val="e0a08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929" name=""/>
            <p:cNvGrpSpPr/>
            <p:nvPr/>
          </p:nvGrpSpPr>
          <p:grpSpPr>
            <a:xfrm>
              <a:off x="3510000" y="3193920"/>
              <a:ext cx="2087640" cy="1602000"/>
              <a:chOff x="3510000" y="3193920"/>
              <a:chExt cx="2087640" cy="1602000"/>
            </a:xfrm>
          </p:grpSpPr>
          <p:sp>
            <p:nvSpPr>
              <p:cNvPr id="1930" name=""/>
              <p:cNvSpPr/>
              <p:nvPr/>
            </p:nvSpPr>
            <p:spPr>
              <a:xfrm>
                <a:off x="4317840" y="3193920"/>
                <a:ext cx="1279800" cy="1078200"/>
              </a:xfrm>
              <a:custGeom>
                <a:avLst/>
                <a:gdLst/>
                <a:ahLst/>
                <a:rect l="l" t="t" r="r" b="b"/>
                <a:pathLst>
                  <a:path w="1611" h="1357">
                    <a:moveTo>
                      <a:pt x="616" y="0"/>
                    </a:moveTo>
                    <a:lnTo>
                      <a:pt x="305" y="267"/>
                    </a:lnTo>
                    <a:lnTo>
                      <a:pt x="116" y="516"/>
                    </a:lnTo>
                    <a:lnTo>
                      <a:pt x="0" y="943"/>
                    </a:lnTo>
                    <a:lnTo>
                      <a:pt x="305" y="718"/>
                    </a:lnTo>
                    <a:lnTo>
                      <a:pt x="475" y="558"/>
                    </a:lnTo>
                    <a:lnTo>
                      <a:pt x="566" y="456"/>
                    </a:lnTo>
                    <a:lnTo>
                      <a:pt x="475" y="714"/>
                    </a:lnTo>
                    <a:lnTo>
                      <a:pt x="451" y="949"/>
                    </a:lnTo>
                    <a:lnTo>
                      <a:pt x="443" y="1357"/>
                    </a:lnTo>
                    <a:lnTo>
                      <a:pt x="494" y="1240"/>
                    </a:lnTo>
                    <a:lnTo>
                      <a:pt x="598" y="1070"/>
                    </a:lnTo>
                    <a:lnTo>
                      <a:pt x="768" y="943"/>
                    </a:lnTo>
                    <a:lnTo>
                      <a:pt x="921" y="877"/>
                    </a:lnTo>
                    <a:lnTo>
                      <a:pt x="1296" y="702"/>
                    </a:lnTo>
                    <a:lnTo>
                      <a:pt x="1611" y="409"/>
                    </a:lnTo>
                    <a:lnTo>
                      <a:pt x="1513" y="339"/>
                    </a:lnTo>
                    <a:lnTo>
                      <a:pt x="1426" y="373"/>
                    </a:lnTo>
                    <a:lnTo>
                      <a:pt x="1276" y="379"/>
                    </a:lnTo>
                    <a:lnTo>
                      <a:pt x="1095" y="359"/>
                    </a:lnTo>
                    <a:lnTo>
                      <a:pt x="935" y="313"/>
                    </a:lnTo>
                    <a:lnTo>
                      <a:pt x="688" y="333"/>
                    </a:lnTo>
                    <a:lnTo>
                      <a:pt x="616" y="0"/>
                    </a:lnTo>
                    <a:close/>
                  </a:path>
                </a:pathLst>
              </a:custGeom>
              <a:solidFill>
                <a:srgbClr val="e0e0ff"/>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31" name=""/>
              <p:cNvSpPr/>
              <p:nvPr/>
            </p:nvSpPr>
            <p:spPr>
              <a:xfrm>
                <a:off x="4129200" y="3540240"/>
                <a:ext cx="690480" cy="1189080"/>
              </a:xfrm>
              <a:custGeom>
                <a:avLst/>
                <a:gdLst/>
                <a:ahLst/>
                <a:rect l="l" t="t" r="r" b="b"/>
                <a:pathLst>
                  <a:path w="869" h="1497">
                    <a:moveTo>
                      <a:pt x="765" y="0"/>
                    </a:moveTo>
                    <a:lnTo>
                      <a:pt x="869" y="77"/>
                    </a:lnTo>
                    <a:lnTo>
                      <a:pt x="859" y="291"/>
                    </a:lnTo>
                    <a:lnTo>
                      <a:pt x="658" y="452"/>
                    </a:lnTo>
                    <a:lnTo>
                      <a:pt x="512" y="980"/>
                    </a:lnTo>
                    <a:lnTo>
                      <a:pt x="0" y="1497"/>
                    </a:lnTo>
                    <a:lnTo>
                      <a:pt x="235" y="769"/>
                    </a:lnTo>
                    <a:lnTo>
                      <a:pt x="494" y="372"/>
                    </a:lnTo>
                    <a:lnTo>
                      <a:pt x="534" y="129"/>
                    </a:lnTo>
                    <a:lnTo>
                      <a:pt x="765" y="0"/>
                    </a:lnTo>
                    <a:close/>
                  </a:path>
                </a:pathLst>
              </a:custGeom>
              <a:solidFill>
                <a:srgbClr val="ff00a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1932" name=""/>
              <p:cNvGrpSpPr/>
              <p:nvPr/>
            </p:nvGrpSpPr>
            <p:grpSpPr>
              <a:xfrm>
                <a:off x="3510000" y="3606840"/>
                <a:ext cx="1006560" cy="1189080"/>
                <a:chOff x="3510000" y="3606840"/>
                <a:chExt cx="1006560" cy="1189080"/>
              </a:xfrm>
            </p:grpSpPr>
            <p:grpSp>
              <p:nvGrpSpPr>
                <p:cNvPr id="1933" name=""/>
                <p:cNvGrpSpPr/>
                <p:nvPr/>
              </p:nvGrpSpPr>
              <p:grpSpPr>
                <a:xfrm>
                  <a:off x="3510000" y="3606840"/>
                  <a:ext cx="861840" cy="957240"/>
                  <a:chOff x="3510000" y="3606840"/>
                  <a:chExt cx="861840" cy="957240"/>
                </a:xfrm>
              </p:grpSpPr>
              <p:sp>
                <p:nvSpPr>
                  <p:cNvPr id="1934" name=""/>
                  <p:cNvSpPr/>
                  <p:nvPr/>
                </p:nvSpPr>
                <p:spPr>
                  <a:xfrm>
                    <a:off x="3510000" y="3606840"/>
                    <a:ext cx="861840" cy="957240"/>
                  </a:xfrm>
                  <a:custGeom>
                    <a:avLst/>
                    <a:gdLst/>
                    <a:ahLst/>
                    <a:rect l="l" t="t" r="r" b="b"/>
                    <a:pathLst>
                      <a:path w="1085" h="1206">
                        <a:moveTo>
                          <a:pt x="925" y="116"/>
                        </a:moveTo>
                        <a:lnTo>
                          <a:pt x="828" y="311"/>
                        </a:lnTo>
                        <a:lnTo>
                          <a:pt x="662" y="273"/>
                        </a:lnTo>
                        <a:lnTo>
                          <a:pt x="508" y="227"/>
                        </a:lnTo>
                        <a:lnTo>
                          <a:pt x="371" y="166"/>
                        </a:lnTo>
                        <a:lnTo>
                          <a:pt x="271" y="122"/>
                        </a:lnTo>
                        <a:lnTo>
                          <a:pt x="84" y="0"/>
                        </a:lnTo>
                        <a:lnTo>
                          <a:pt x="32" y="20"/>
                        </a:lnTo>
                        <a:lnTo>
                          <a:pt x="26" y="138"/>
                        </a:lnTo>
                        <a:lnTo>
                          <a:pt x="104" y="247"/>
                        </a:lnTo>
                        <a:lnTo>
                          <a:pt x="40" y="233"/>
                        </a:lnTo>
                        <a:lnTo>
                          <a:pt x="0" y="285"/>
                        </a:lnTo>
                        <a:lnTo>
                          <a:pt x="12" y="337"/>
                        </a:lnTo>
                        <a:lnTo>
                          <a:pt x="66" y="403"/>
                        </a:lnTo>
                        <a:lnTo>
                          <a:pt x="40" y="429"/>
                        </a:lnTo>
                        <a:lnTo>
                          <a:pt x="12" y="469"/>
                        </a:lnTo>
                        <a:lnTo>
                          <a:pt x="12" y="517"/>
                        </a:lnTo>
                        <a:lnTo>
                          <a:pt x="40" y="596"/>
                        </a:lnTo>
                        <a:lnTo>
                          <a:pt x="130" y="672"/>
                        </a:lnTo>
                        <a:lnTo>
                          <a:pt x="90" y="698"/>
                        </a:lnTo>
                        <a:lnTo>
                          <a:pt x="72" y="764"/>
                        </a:lnTo>
                        <a:lnTo>
                          <a:pt x="96" y="829"/>
                        </a:lnTo>
                        <a:lnTo>
                          <a:pt x="177" y="869"/>
                        </a:lnTo>
                        <a:lnTo>
                          <a:pt x="281" y="909"/>
                        </a:lnTo>
                        <a:lnTo>
                          <a:pt x="365" y="979"/>
                        </a:lnTo>
                        <a:lnTo>
                          <a:pt x="429" y="1045"/>
                        </a:lnTo>
                        <a:lnTo>
                          <a:pt x="489" y="1109"/>
                        </a:lnTo>
                        <a:lnTo>
                          <a:pt x="556" y="1182"/>
                        </a:lnTo>
                        <a:lnTo>
                          <a:pt x="676" y="1206"/>
                        </a:lnTo>
                        <a:lnTo>
                          <a:pt x="907" y="909"/>
                        </a:lnTo>
                        <a:lnTo>
                          <a:pt x="947" y="686"/>
                        </a:lnTo>
                        <a:lnTo>
                          <a:pt x="961" y="556"/>
                        </a:lnTo>
                        <a:lnTo>
                          <a:pt x="1019" y="491"/>
                        </a:lnTo>
                        <a:lnTo>
                          <a:pt x="1063" y="423"/>
                        </a:lnTo>
                        <a:lnTo>
                          <a:pt x="1085" y="319"/>
                        </a:lnTo>
                        <a:lnTo>
                          <a:pt x="1079" y="249"/>
                        </a:lnTo>
                        <a:lnTo>
                          <a:pt x="1057" y="192"/>
                        </a:lnTo>
                        <a:lnTo>
                          <a:pt x="1019" y="134"/>
                        </a:lnTo>
                        <a:lnTo>
                          <a:pt x="975" y="110"/>
                        </a:lnTo>
                        <a:lnTo>
                          <a:pt x="925" y="116"/>
                        </a:lnTo>
                        <a:close/>
                      </a:path>
                    </a:pathLst>
                  </a:custGeom>
                  <a:solidFill>
                    <a:srgbClr val="e0a08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1935" name=""/>
                  <p:cNvGrpSpPr/>
                  <p:nvPr/>
                </p:nvGrpSpPr>
                <p:grpSpPr>
                  <a:xfrm>
                    <a:off x="3562200" y="3753000"/>
                    <a:ext cx="641520" cy="466560"/>
                    <a:chOff x="3562200" y="3753000"/>
                    <a:chExt cx="641520" cy="466560"/>
                  </a:xfrm>
                </p:grpSpPr>
                <p:sp>
                  <p:nvSpPr>
                    <p:cNvPr id="1936" name=""/>
                    <p:cNvSpPr/>
                    <p:nvPr/>
                  </p:nvSpPr>
                  <p:spPr>
                    <a:xfrm>
                      <a:off x="3581280" y="3792600"/>
                      <a:ext cx="455760" cy="158760"/>
                    </a:xfrm>
                    <a:custGeom>
                      <a:avLst/>
                      <a:gdLst/>
                      <a:ahLst/>
                      <a:rect l="l" t="t" r="r" b="b"/>
                      <a:pathLst>
                        <a:path w="572" h="202">
                          <a:moveTo>
                            <a:pt x="0" y="0"/>
                          </a:moveTo>
                          <a:lnTo>
                            <a:pt x="127" y="96"/>
                          </a:lnTo>
                          <a:lnTo>
                            <a:pt x="283" y="170"/>
                          </a:lnTo>
                          <a:lnTo>
                            <a:pt x="444" y="202"/>
                          </a:lnTo>
                          <a:lnTo>
                            <a:pt x="572" y="202"/>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37" name=""/>
                    <p:cNvSpPr/>
                    <p:nvPr/>
                  </p:nvSpPr>
                  <p:spPr>
                    <a:xfrm>
                      <a:off x="3562200" y="3935520"/>
                      <a:ext cx="331920" cy="149040"/>
                    </a:xfrm>
                    <a:custGeom>
                      <a:avLst/>
                      <a:gdLst/>
                      <a:ahLst/>
                      <a:rect l="l" t="t" r="r" b="b"/>
                      <a:pathLst>
                        <a:path w="417" h="187">
                          <a:moveTo>
                            <a:pt x="0" y="0"/>
                          </a:moveTo>
                          <a:lnTo>
                            <a:pt x="96" y="76"/>
                          </a:lnTo>
                          <a:lnTo>
                            <a:pt x="241" y="147"/>
                          </a:lnTo>
                          <a:lnTo>
                            <a:pt x="417" y="187"/>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38" name=""/>
                    <p:cNvSpPr/>
                    <p:nvPr/>
                  </p:nvSpPr>
                  <p:spPr>
                    <a:xfrm>
                      <a:off x="3613320" y="4140360"/>
                      <a:ext cx="222120" cy="79200"/>
                    </a:xfrm>
                    <a:custGeom>
                      <a:avLst/>
                      <a:gdLst/>
                      <a:ahLst/>
                      <a:rect l="l" t="t" r="r" b="b"/>
                      <a:pathLst>
                        <a:path w="279" h="100">
                          <a:moveTo>
                            <a:pt x="0" y="0"/>
                          </a:moveTo>
                          <a:lnTo>
                            <a:pt x="131" y="66"/>
                          </a:lnTo>
                          <a:lnTo>
                            <a:pt x="279" y="100"/>
                          </a:lnTo>
                        </a:path>
                      </a:pathLst>
                    </a:custGeom>
                    <a:noFill/>
                    <a:ln w="1116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ffffff"/>
                        </a:solidFill>
                        <a:effectLst/>
                        <a:uFillTx/>
                        <a:latin typeface="Times New Roman"/>
                      </a:endParaRPr>
                    </a:p>
                  </p:txBody>
                </p:sp>
                <p:sp>
                  <p:nvSpPr>
                    <p:cNvPr id="1939" name=""/>
                    <p:cNvSpPr/>
                    <p:nvPr/>
                  </p:nvSpPr>
                  <p:spPr>
                    <a:xfrm>
                      <a:off x="4187880" y="3753000"/>
                      <a:ext cx="15840" cy="96840"/>
                    </a:xfrm>
                    <a:custGeom>
                      <a:avLst/>
                      <a:gdLst/>
                      <a:ahLst/>
                      <a:rect l="l" t="t" r="r" b="b"/>
                      <a:pathLst>
                        <a:path w="20" h="121">
                          <a:moveTo>
                            <a:pt x="10" y="121"/>
                          </a:moveTo>
                          <a:lnTo>
                            <a:pt x="0" y="69"/>
                          </a:lnTo>
                          <a:lnTo>
                            <a:pt x="2" y="40"/>
                          </a:lnTo>
                          <a:lnTo>
                            <a:pt x="20"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sp>
              <p:nvSpPr>
                <p:cNvPr id="1940" name=""/>
                <p:cNvSpPr/>
                <p:nvPr/>
              </p:nvSpPr>
              <p:spPr>
                <a:xfrm>
                  <a:off x="3914640" y="4089240"/>
                  <a:ext cx="601920" cy="706680"/>
                </a:xfrm>
                <a:custGeom>
                  <a:avLst/>
                  <a:gdLst/>
                  <a:ahLst/>
                  <a:rect l="l" t="t" r="r" b="b"/>
                  <a:pathLst>
                    <a:path w="758" h="889">
                      <a:moveTo>
                        <a:pt x="453" y="0"/>
                      </a:moveTo>
                      <a:lnTo>
                        <a:pt x="609" y="108"/>
                      </a:lnTo>
                      <a:lnTo>
                        <a:pt x="758" y="247"/>
                      </a:lnTo>
                      <a:lnTo>
                        <a:pt x="752" y="329"/>
                      </a:lnTo>
                      <a:lnTo>
                        <a:pt x="718" y="405"/>
                      </a:lnTo>
                      <a:lnTo>
                        <a:pt x="641" y="560"/>
                      </a:lnTo>
                      <a:lnTo>
                        <a:pt x="493" y="754"/>
                      </a:lnTo>
                      <a:lnTo>
                        <a:pt x="329" y="889"/>
                      </a:lnTo>
                      <a:lnTo>
                        <a:pt x="154" y="843"/>
                      </a:lnTo>
                      <a:lnTo>
                        <a:pt x="48" y="768"/>
                      </a:lnTo>
                      <a:lnTo>
                        <a:pt x="0" y="674"/>
                      </a:lnTo>
                      <a:lnTo>
                        <a:pt x="0" y="546"/>
                      </a:lnTo>
                      <a:lnTo>
                        <a:pt x="48" y="560"/>
                      </a:lnTo>
                      <a:lnTo>
                        <a:pt x="154" y="509"/>
                      </a:lnTo>
                      <a:lnTo>
                        <a:pt x="232" y="417"/>
                      </a:lnTo>
                      <a:lnTo>
                        <a:pt x="379" y="241"/>
                      </a:lnTo>
                      <a:lnTo>
                        <a:pt x="453" y="0"/>
                      </a:lnTo>
                      <a:close/>
                    </a:path>
                  </a:pathLst>
                </a:custGeom>
                <a:solidFill>
                  <a:srgbClr val="c0e0ff"/>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sp>
          <p:nvSpPr>
            <p:cNvPr id="1941" name=""/>
            <p:cNvSpPr/>
            <p:nvPr/>
          </p:nvSpPr>
          <p:spPr>
            <a:xfrm>
              <a:off x="2509920" y="5384880"/>
              <a:ext cx="4276800" cy="759240"/>
            </a:xfrm>
            <a:prstGeom prst="rect">
              <a:avLst/>
            </a:prstGeom>
            <a:noFill/>
            <a:ln w="0">
              <a:noFill/>
            </a:ln>
          </p:spPr>
          <p:style>
            <a:lnRef idx="0"/>
            <a:fillRef idx="0"/>
            <a:effectRef idx="0"/>
            <a:fontRef idx="minor"/>
          </p:style>
          <p:txBody>
            <a:bodyPr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400" strike="noStrike" u="none">
                  <a:solidFill>
                    <a:srgbClr val="000000"/>
                  </a:solidFill>
                  <a:effectLst/>
                  <a:uFillTx/>
                  <a:latin typeface="Times New Roman"/>
                </a:rPr>
                <a:t>$200,000.00</a:t>
              </a:r>
              <a:endParaRPr b="0" lang="en-US" sz="4400" strike="noStrike" u="none">
                <a:solidFill>
                  <a:srgbClr val="ffffff"/>
                </a:solidFill>
                <a:effectLst/>
                <a:uFillTx/>
                <a:latin typeface="Times New Roman"/>
              </a:endParaRPr>
            </a:p>
          </p:txBody>
        </p:sp>
      </p:grpSp>
    </p:spTree>
  </p:cSld>
  <p:transition>
    <p:zoom dir="in"/>
  </p:transition>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0c0c0"/>
        </a:solidFill>
      </p:bgPr>
    </p:bg>
    <p:spTree>
      <p:nvGrpSpPr>
        <p:cNvPr id="1" name=""/>
        <p:cNvGrpSpPr/>
        <p:nvPr/>
      </p:nvGrpSpPr>
      <p:grpSpPr>
        <a:xfrm>
          <a:off x="0" y="0"/>
          <a:ext cx="0" cy="0"/>
          <a:chOff x="0" y="0"/>
          <a:chExt cx="0" cy="0"/>
        </a:xfrm>
      </p:grpSpPr>
      <p:sp>
        <p:nvSpPr>
          <p:cNvPr id="1942" name=""/>
          <p:cNvSpPr/>
          <p:nvPr/>
        </p:nvSpPr>
        <p:spPr>
          <a:xfrm>
            <a:off x="2438280" y="304920"/>
            <a:ext cx="4651560" cy="70164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graphicFrame>
        <p:nvGraphicFramePr>
          <p:cNvPr id="1943" name=""/>
          <p:cNvGraphicFramePr/>
          <p:nvPr/>
        </p:nvGraphicFramePr>
        <p:xfrm>
          <a:off x="5284800" y="3114720"/>
          <a:ext cx="3706920" cy="3717720"/>
        </p:xfrm>
        <a:graphic>
          <a:graphicData uri="http://schemas.openxmlformats.org/presentationml/2006/ole">
            <p:oleObj r:id="rId1" spid="">
              <p:embed/>
              <p:pic>
                <p:nvPicPr>
                  <p:cNvPr id="1944" name="" descr=""/>
                  <p:cNvPicPr/>
                  <p:nvPr/>
                </p:nvPicPr>
                <p:blipFill>
                  <a:blip r:embed="rId2"/>
                  <a:stretch/>
                </p:blipFill>
                <p:spPr>
                  <a:xfrm>
                    <a:off x="5284800" y="3114720"/>
                    <a:ext cx="3706920" cy="3717720"/>
                  </a:xfrm>
                  <a:prstGeom prst="rect">
                    <a:avLst/>
                  </a:prstGeom>
                  <a:noFill/>
                  <a:ln w="0">
                    <a:noFill/>
                  </a:ln>
                </p:spPr>
              </p:pic>
            </p:oleObj>
          </a:graphicData>
        </a:graphic>
      </p:graphicFrame>
      <p:sp>
        <p:nvSpPr>
          <p:cNvPr id="1945" name=""/>
          <p:cNvSpPr/>
          <p:nvPr/>
        </p:nvSpPr>
        <p:spPr>
          <a:xfrm>
            <a:off x="366480" y="457200"/>
            <a:ext cx="7769880" cy="576108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Times New Roman"/>
              </a:rPr>
              <a:t>Cases:</a:t>
            </a:r>
            <a:endParaRPr b="0" lang="en-US" sz="36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Walmart -- $50,000,000.00</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Repeated Comments About Breasts And</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Other Body Parts</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Better Treatment of Male Employees</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Boss Intoxicated</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Hostile And Abusive</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Language</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Complaint Met With</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Offer Of Demotion </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a:t>
            </a:r>
            <a:endParaRPr b="0" lang="en-US" sz="2800" strike="noStrike" u="none">
              <a:solidFill>
                <a:srgbClr val="ffffff"/>
              </a:solidFill>
              <a:effectLst/>
              <a:uFillTx/>
              <a:latin typeface="Times New Roman"/>
            </a:endParaRPr>
          </a:p>
        </p:txBody>
      </p:sp>
    </p:spTree>
  </p:cSld>
  <p:transition>
    <p:zoom dir="out"/>
  </p:transition>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ee6e6"/>
        </a:solidFill>
      </p:bgPr>
    </p:bg>
    <p:spTree>
      <p:nvGrpSpPr>
        <p:cNvPr id="1" name=""/>
        <p:cNvGrpSpPr/>
        <p:nvPr/>
      </p:nvGrpSpPr>
      <p:grpSpPr>
        <a:xfrm>
          <a:off x="0" y="0"/>
          <a:ext cx="0" cy="0"/>
          <a:chOff x="0" y="0"/>
          <a:chExt cx="0" cy="0"/>
        </a:xfrm>
      </p:grpSpPr>
      <p:graphicFrame>
        <p:nvGraphicFramePr>
          <p:cNvPr id="1946" name=""/>
          <p:cNvGraphicFramePr/>
          <p:nvPr/>
        </p:nvGraphicFramePr>
        <p:xfrm>
          <a:off x="6183360" y="0"/>
          <a:ext cx="2901960" cy="3429000"/>
        </p:xfrm>
        <a:graphic>
          <a:graphicData uri="http://schemas.openxmlformats.org/presentationml/2006/ole">
            <p:oleObj r:id="rId1" spid="">
              <p:embed/>
              <p:pic>
                <p:nvPicPr>
                  <p:cNvPr id="1947" name="" descr=""/>
                  <p:cNvPicPr/>
                  <p:nvPr/>
                </p:nvPicPr>
                <p:blipFill>
                  <a:blip r:embed="rId2"/>
                  <a:stretch/>
                </p:blipFill>
                <p:spPr>
                  <a:xfrm>
                    <a:off x="6183360" y="0"/>
                    <a:ext cx="2901960" cy="3429000"/>
                  </a:xfrm>
                  <a:prstGeom prst="rect">
                    <a:avLst/>
                  </a:prstGeom>
                  <a:noFill/>
                  <a:ln w="0">
                    <a:noFill/>
                  </a:ln>
                </p:spPr>
              </p:pic>
            </p:oleObj>
          </a:graphicData>
        </a:graphic>
      </p:graphicFrame>
      <p:sp>
        <p:nvSpPr>
          <p:cNvPr id="1948" name=""/>
          <p:cNvSpPr/>
          <p:nvPr/>
        </p:nvSpPr>
        <p:spPr>
          <a:xfrm>
            <a:off x="596880" y="270000"/>
            <a:ext cx="6400800" cy="740808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Cases:</a:t>
            </a:r>
            <a:endParaRPr b="0" lang="en-US" sz="32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Pipeline Case:  $300,000.00</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Over 10 Year Period Of Time</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Joke About Mastectomy</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Grabbed Elbow</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Compared To Vessel Of Holy Water </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Statement About Keeping Boss </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Satisfied</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Yelled And Touched During </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Disagreement</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Different Co-Worker Referred To </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Women In Derogatory Terms</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Three Stooges Antic</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p:txBody>
      </p:sp>
    </p:spTree>
  </p:cSld>
  <p:transition>
    <p:checker dir="horz"/>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66ff99"/>
        </a:solidFill>
      </p:bgPr>
    </p:bg>
    <p:spTree>
      <p:nvGrpSpPr>
        <p:cNvPr id="1" name=""/>
        <p:cNvGrpSpPr/>
        <p:nvPr/>
      </p:nvGrpSpPr>
      <p:grpSpPr>
        <a:xfrm>
          <a:off x="0" y="0"/>
          <a:ext cx="0" cy="0"/>
          <a:chOff x="0" y="0"/>
          <a:chExt cx="0" cy="0"/>
        </a:xfrm>
      </p:grpSpPr>
      <p:sp>
        <p:nvSpPr>
          <p:cNvPr id="337" name="PlaceHolder 1"/>
          <p:cNvSpPr>
            <a:spLocks noGrp="1"/>
          </p:cNvSpPr>
          <p:nvPr>
            <p:ph type="title"/>
          </p:nvPr>
        </p:nvSpPr>
        <p:spPr>
          <a:xfrm>
            <a:off x="685800" y="228240"/>
            <a:ext cx="7772400" cy="12193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81d58"/>
                </a:solidFill>
                <a:effectLst/>
                <a:uFillTx/>
                <a:latin typeface="Times New Roman"/>
              </a:rPr>
              <a:t>OTHER FEDERAL EEO LAWS</a:t>
            </a:r>
            <a:endParaRPr b="1" lang="en-US" sz="3600" strike="noStrike" u="none">
              <a:solidFill>
                <a:srgbClr val="081d58"/>
              </a:solidFill>
              <a:effectLst/>
              <a:uFillTx/>
              <a:latin typeface="Times New Roman"/>
            </a:endParaRPr>
          </a:p>
        </p:txBody>
      </p:sp>
      <p:sp>
        <p:nvSpPr>
          <p:cNvPr id="338" name="PlaceHolder 2"/>
          <p:cNvSpPr>
            <a:spLocks noGrp="1"/>
          </p:cNvSpPr>
          <p:nvPr>
            <p:ph/>
          </p:nvPr>
        </p:nvSpPr>
        <p:spPr>
          <a:xfrm>
            <a:off x="609480" y="1828800"/>
            <a:ext cx="7772400" cy="4114800"/>
          </a:xfrm>
          <a:prstGeom prst="rect">
            <a:avLst/>
          </a:prstGeom>
          <a:noFill/>
          <a:ln w="0">
            <a:noFill/>
          </a:ln>
        </p:spPr>
        <p:txBody>
          <a:bodyPr lIns="90360" rIns="90360" tIns="44280" bIns="44280" anchor="t">
            <a:normAutofit fontScale="85000" lnSpcReduction="9999"/>
          </a:bodyPr>
          <a:p>
            <a:pPr marL="343080" indent="-343080">
              <a:spcBef>
                <a:spcPts val="624"/>
              </a:spcBef>
              <a:buClr>
                <a:srgbClr val="fc0128"/>
              </a:buClr>
              <a:buSzPct val="75000"/>
              <a:buFont typeface="Web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Equal Pay Act</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fc0128"/>
              </a:buClr>
              <a:buSzPct val="75000"/>
              <a:buFont typeface="Web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Civil Rights Act of 1866 and 1871</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fc0128"/>
              </a:buClr>
              <a:buSzPct val="75000"/>
              <a:buFont typeface="Web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Executive Order 11246</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fc0128"/>
              </a:buClr>
              <a:buSzPct val="75000"/>
              <a:buFont typeface="Web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The Rehabilitation Act</a:t>
            </a:r>
            <a:br>
              <a:rPr sz="2500"/>
            </a:br>
            <a:r>
              <a:rPr b="1" lang="en-US" sz="2500" strike="noStrike" u="none">
                <a:solidFill>
                  <a:srgbClr val="081d5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081d58"/>
              </a:buClr>
              <a:buSzPct val="75000"/>
              <a:buFont typeface="Web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c0128"/>
                </a:solidFill>
                <a:effectLst/>
                <a:uFillTx/>
                <a:latin typeface="Times New Roman"/>
              </a:rPr>
              <a:t>The Pregnancy Discrimination Act</a:t>
            </a:r>
            <a:br>
              <a:rPr sz="2500"/>
            </a:br>
            <a:r>
              <a:rPr b="1" lang="en-US" sz="2500" strike="noStrike" u="none">
                <a:solidFill>
                  <a:srgbClr val="fc0128"/>
                </a:solidFill>
                <a:effectLst/>
                <a:uFillTx/>
                <a:latin typeface="Times New Roman"/>
              </a:rPr>
              <a:t> </a:t>
            </a:r>
            <a:endParaRPr b="0" lang="en-US" sz="2500" strike="noStrike" u="none">
              <a:solidFill>
                <a:srgbClr val="081d58"/>
              </a:solidFill>
              <a:effectLst/>
              <a:uFillTx/>
              <a:latin typeface="Times New Roman"/>
            </a:endParaRPr>
          </a:p>
          <a:p>
            <a:pPr marL="343080" indent="-343080">
              <a:spcBef>
                <a:spcPts val="624"/>
              </a:spcBef>
              <a:buClr>
                <a:srgbClr val="fc0128"/>
              </a:buClr>
              <a:buSzPct val="75000"/>
              <a:buFont typeface="Web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081d58"/>
                </a:solidFill>
                <a:effectLst/>
                <a:uFillTx/>
                <a:latin typeface="Times New Roman"/>
              </a:rPr>
              <a:t>The Immigration Reform and Control Act of 1986</a:t>
            </a:r>
            <a:endParaRPr b="0" lang="en-US" sz="2500" strike="noStrike" u="none">
              <a:solidFill>
                <a:srgbClr val="081d58"/>
              </a:solidFill>
              <a:effectLst/>
              <a:uFillTx/>
              <a:latin typeface="Times New Roman"/>
            </a:endParaRPr>
          </a:p>
        </p:txBody>
      </p:sp>
      <p:grpSp>
        <p:nvGrpSpPr>
          <p:cNvPr id="339" name=""/>
          <p:cNvGrpSpPr/>
          <p:nvPr/>
        </p:nvGrpSpPr>
        <p:grpSpPr>
          <a:xfrm>
            <a:off x="5715000" y="4267080"/>
            <a:ext cx="1225440" cy="1684080"/>
            <a:chOff x="5715000" y="4267080"/>
            <a:chExt cx="1225440" cy="1684080"/>
          </a:xfrm>
        </p:grpSpPr>
        <p:sp>
          <p:nvSpPr>
            <p:cNvPr id="340" name=""/>
            <p:cNvSpPr/>
            <p:nvPr/>
          </p:nvSpPr>
          <p:spPr>
            <a:xfrm>
              <a:off x="5715000" y="4267080"/>
              <a:ext cx="1225440" cy="1684080"/>
            </a:xfrm>
            <a:custGeom>
              <a:avLst/>
              <a:gdLst/>
              <a:ahLst/>
              <a:rect l="l" t="t" r="r" b="b"/>
              <a:pathLst>
                <a:path w="953" h="1446">
                  <a:moveTo>
                    <a:pt x="473" y="437"/>
                  </a:moveTo>
                  <a:lnTo>
                    <a:pt x="475" y="478"/>
                  </a:lnTo>
                  <a:lnTo>
                    <a:pt x="465" y="515"/>
                  </a:lnTo>
                  <a:lnTo>
                    <a:pt x="448" y="546"/>
                  </a:lnTo>
                  <a:lnTo>
                    <a:pt x="422" y="576"/>
                  </a:lnTo>
                  <a:lnTo>
                    <a:pt x="393" y="602"/>
                  </a:lnTo>
                  <a:lnTo>
                    <a:pt x="363" y="630"/>
                  </a:lnTo>
                  <a:lnTo>
                    <a:pt x="334" y="657"/>
                  </a:lnTo>
                  <a:lnTo>
                    <a:pt x="308" y="686"/>
                  </a:lnTo>
                  <a:lnTo>
                    <a:pt x="284" y="726"/>
                  </a:lnTo>
                  <a:lnTo>
                    <a:pt x="271" y="759"/>
                  </a:lnTo>
                  <a:lnTo>
                    <a:pt x="270" y="787"/>
                  </a:lnTo>
                  <a:lnTo>
                    <a:pt x="274" y="811"/>
                  </a:lnTo>
                  <a:lnTo>
                    <a:pt x="283" y="831"/>
                  </a:lnTo>
                  <a:lnTo>
                    <a:pt x="291" y="851"/>
                  </a:lnTo>
                  <a:lnTo>
                    <a:pt x="294" y="871"/>
                  </a:lnTo>
                  <a:lnTo>
                    <a:pt x="291" y="892"/>
                  </a:lnTo>
                  <a:lnTo>
                    <a:pt x="276" y="915"/>
                  </a:lnTo>
                  <a:lnTo>
                    <a:pt x="249" y="943"/>
                  </a:lnTo>
                  <a:lnTo>
                    <a:pt x="214" y="973"/>
                  </a:lnTo>
                  <a:lnTo>
                    <a:pt x="173" y="1006"/>
                  </a:lnTo>
                  <a:lnTo>
                    <a:pt x="132" y="1041"/>
                  </a:lnTo>
                  <a:lnTo>
                    <a:pt x="92" y="1080"/>
                  </a:lnTo>
                  <a:lnTo>
                    <a:pt x="60" y="1123"/>
                  </a:lnTo>
                  <a:lnTo>
                    <a:pt x="36" y="1169"/>
                  </a:lnTo>
                  <a:lnTo>
                    <a:pt x="18" y="1222"/>
                  </a:lnTo>
                  <a:lnTo>
                    <a:pt x="7" y="1278"/>
                  </a:lnTo>
                  <a:lnTo>
                    <a:pt x="0" y="1334"/>
                  </a:lnTo>
                  <a:lnTo>
                    <a:pt x="2" y="1393"/>
                  </a:lnTo>
                  <a:lnTo>
                    <a:pt x="5" y="1407"/>
                  </a:lnTo>
                  <a:lnTo>
                    <a:pt x="7" y="1420"/>
                  </a:lnTo>
                  <a:lnTo>
                    <a:pt x="10" y="1433"/>
                  </a:lnTo>
                  <a:lnTo>
                    <a:pt x="13" y="1446"/>
                  </a:lnTo>
                  <a:lnTo>
                    <a:pt x="953" y="1446"/>
                  </a:lnTo>
                  <a:lnTo>
                    <a:pt x="945" y="1405"/>
                  </a:lnTo>
                  <a:lnTo>
                    <a:pt x="932" y="1365"/>
                  </a:lnTo>
                  <a:lnTo>
                    <a:pt x="916" y="1327"/>
                  </a:lnTo>
                  <a:lnTo>
                    <a:pt x="896" y="1291"/>
                  </a:lnTo>
                  <a:lnTo>
                    <a:pt x="877" y="1257"/>
                  </a:lnTo>
                  <a:lnTo>
                    <a:pt x="858" y="1222"/>
                  </a:lnTo>
                  <a:lnTo>
                    <a:pt x="839" y="1189"/>
                  </a:lnTo>
                  <a:lnTo>
                    <a:pt x="823" y="1154"/>
                  </a:lnTo>
                  <a:lnTo>
                    <a:pt x="807" y="1110"/>
                  </a:lnTo>
                  <a:lnTo>
                    <a:pt x="799" y="1070"/>
                  </a:lnTo>
                  <a:lnTo>
                    <a:pt x="794" y="1034"/>
                  </a:lnTo>
                  <a:lnTo>
                    <a:pt x="794" y="1004"/>
                  </a:lnTo>
                  <a:lnTo>
                    <a:pt x="797" y="976"/>
                  </a:lnTo>
                  <a:lnTo>
                    <a:pt x="802" y="950"/>
                  </a:lnTo>
                  <a:lnTo>
                    <a:pt x="807" y="927"/>
                  </a:lnTo>
                  <a:lnTo>
                    <a:pt x="810" y="904"/>
                  </a:lnTo>
                  <a:lnTo>
                    <a:pt x="813" y="835"/>
                  </a:lnTo>
                  <a:lnTo>
                    <a:pt x="803" y="772"/>
                  </a:lnTo>
                  <a:lnTo>
                    <a:pt x="786" y="714"/>
                  </a:lnTo>
                  <a:lnTo>
                    <a:pt x="763" y="665"/>
                  </a:lnTo>
                  <a:lnTo>
                    <a:pt x="739" y="624"/>
                  </a:lnTo>
                  <a:lnTo>
                    <a:pt x="717" y="594"/>
                  </a:lnTo>
                  <a:lnTo>
                    <a:pt x="702" y="574"/>
                  </a:lnTo>
                  <a:lnTo>
                    <a:pt x="696" y="567"/>
                  </a:lnTo>
                  <a:lnTo>
                    <a:pt x="675" y="533"/>
                  </a:lnTo>
                  <a:lnTo>
                    <a:pt x="669" y="500"/>
                  </a:lnTo>
                  <a:lnTo>
                    <a:pt x="669" y="470"/>
                  </a:lnTo>
                  <a:lnTo>
                    <a:pt x="674" y="449"/>
                  </a:lnTo>
                  <a:lnTo>
                    <a:pt x="675" y="447"/>
                  </a:lnTo>
                  <a:lnTo>
                    <a:pt x="677" y="447"/>
                  </a:lnTo>
                  <a:lnTo>
                    <a:pt x="677" y="447"/>
                  </a:lnTo>
                  <a:lnTo>
                    <a:pt x="678" y="446"/>
                  </a:lnTo>
                  <a:lnTo>
                    <a:pt x="702" y="474"/>
                  </a:lnTo>
                  <a:lnTo>
                    <a:pt x="727" y="492"/>
                  </a:lnTo>
                  <a:lnTo>
                    <a:pt x="751" y="497"/>
                  </a:lnTo>
                  <a:lnTo>
                    <a:pt x="776" y="492"/>
                  </a:lnTo>
                  <a:lnTo>
                    <a:pt x="803" y="477"/>
                  </a:lnTo>
                  <a:lnTo>
                    <a:pt x="831" y="452"/>
                  </a:lnTo>
                  <a:lnTo>
                    <a:pt x="861" y="419"/>
                  </a:lnTo>
                  <a:lnTo>
                    <a:pt x="892" y="378"/>
                  </a:lnTo>
                  <a:lnTo>
                    <a:pt x="887" y="380"/>
                  </a:lnTo>
                  <a:lnTo>
                    <a:pt x="872" y="380"/>
                  </a:lnTo>
                  <a:lnTo>
                    <a:pt x="853" y="380"/>
                  </a:lnTo>
                  <a:lnTo>
                    <a:pt x="834" y="375"/>
                  </a:lnTo>
                  <a:lnTo>
                    <a:pt x="815" y="363"/>
                  </a:lnTo>
                  <a:lnTo>
                    <a:pt x="800" y="345"/>
                  </a:lnTo>
                  <a:lnTo>
                    <a:pt x="794" y="315"/>
                  </a:lnTo>
                  <a:lnTo>
                    <a:pt x="799" y="272"/>
                  </a:lnTo>
                  <a:lnTo>
                    <a:pt x="799" y="269"/>
                  </a:lnTo>
                  <a:lnTo>
                    <a:pt x="800" y="261"/>
                  </a:lnTo>
                  <a:lnTo>
                    <a:pt x="802" y="248"/>
                  </a:lnTo>
                  <a:lnTo>
                    <a:pt x="802" y="230"/>
                  </a:lnTo>
                  <a:lnTo>
                    <a:pt x="802" y="210"/>
                  </a:lnTo>
                  <a:lnTo>
                    <a:pt x="800" y="187"/>
                  </a:lnTo>
                  <a:lnTo>
                    <a:pt x="795" y="162"/>
                  </a:lnTo>
                  <a:lnTo>
                    <a:pt x="789" y="136"/>
                  </a:lnTo>
                  <a:lnTo>
                    <a:pt x="778" y="111"/>
                  </a:lnTo>
                  <a:lnTo>
                    <a:pt x="763" y="86"/>
                  </a:lnTo>
                  <a:lnTo>
                    <a:pt x="744" y="63"/>
                  </a:lnTo>
                  <a:lnTo>
                    <a:pt x="720" y="43"/>
                  </a:lnTo>
                  <a:lnTo>
                    <a:pt x="691" y="25"/>
                  </a:lnTo>
                  <a:lnTo>
                    <a:pt x="656" y="12"/>
                  </a:lnTo>
                  <a:lnTo>
                    <a:pt x="613" y="4"/>
                  </a:lnTo>
                  <a:lnTo>
                    <a:pt x="563" y="0"/>
                  </a:lnTo>
                  <a:lnTo>
                    <a:pt x="558" y="0"/>
                  </a:lnTo>
                  <a:lnTo>
                    <a:pt x="544" y="2"/>
                  </a:lnTo>
                  <a:lnTo>
                    <a:pt x="525" y="7"/>
                  </a:lnTo>
                  <a:lnTo>
                    <a:pt x="501" y="12"/>
                  </a:lnTo>
                  <a:lnTo>
                    <a:pt x="473" y="20"/>
                  </a:lnTo>
                  <a:lnTo>
                    <a:pt x="446" y="33"/>
                  </a:lnTo>
                  <a:lnTo>
                    <a:pt x="422" y="50"/>
                  </a:lnTo>
                  <a:lnTo>
                    <a:pt x="401" y="70"/>
                  </a:lnTo>
                  <a:lnTo>
                    <a:pt x="400" y="73"/>
                  </a:lnTo>
                  <a:lnTo>
                    <a:pt x="395" y="80"/>
                  </a:lnTo>
                  <a:lnTo>
                    <a:pt x="388" y="89"/>
                  </a:lnTo>
                  <a:lnTo>
                    <a:pt x="379" y="101"/>
                  </a:lnTo>
                  <a:lnTo>
                    <a:pt x="367" y="113"/>
                  </a:lnTo>
                  <a:lnTo>
                    <a:pt x="355" y="121"/>
                  </a:lnTo>
                  <a:lnTo>
                    <a:pt x="340" y="126"/>
                  </a:lnTo>
                  <a:lnTo>
                    <a:pt x="326" y="126"/>
                  </a:lnTo>
                  <a:lnTo>
                    <a:pt x="326" y="129"/>
                  </a:lnTo>
                  <a:lnTo>
                    <a:pt x="327" y="139"/>
                  </a:lnTo>
                  <a:lnTo>
                    <a:pt x="331" y="152"/>
                  </a:lnTo>
                  <a:lnTo>
                    <a:pt x="337" y="167"/>
                  </a:lnTo>
                  <a:lnTo>
                    <a:pt x="345" y="182"/>
                  </a:lnTo>
                  <a:lnTo>
                    <a:pt x="359" y="193"/>
                  </a:lnTo>
                  <a:lnTo>
                    <a:pt x="377" y="200"/>
                  </a:lnTo>
                  <a:lnTo>
                    <a:pt x="401" y="198"/>
                  </a:lnTo>
                  <a:lnTo>
                    <a:pt x="374" y="294"/>
                  </a:lnTo>
                  <a:lnTo>
                    <a:pt x="403" y="304"/>
                  </a:lnTo>
                  <a:lnTo>
                    <a:pt x="408" y="411"/>
                  </a:lnTo>
                  <a:lnTo>
                    <a:pt x="473" y="43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41" name=""/>
            <p:cNvSpPr/>
            <p:nvPr/>
          </p:nvSpPr>
          <p:spPr>
            <a:xfrm>
              <a:off x="6203880" y="5354280"/>
              <a:ext cx="238320" cy="220680"/>
            </a:xfrm>
            <a:custGeom>
              <a:avLst/>
              <a:gdLst/>
              <a:ahLst/>
              <a:rect l="l" t="t" r="r" b="b"/>
              <a:pathLst>
                <a:path w="186" h="190">
                  <a:moveTo>
                    <a:pt x="32" y="24"/>
                  </a:moveTo>
                  <a:lnTo>
                    <a:pt x="39" y="17"/>
                  </a:lnTo>
                  <a:lnTo>
                    <a:pt x="47" y="12"/>
                  </a:lnTo>
                  <a:lnTo>
                    <a:pt x="55" y="9"/>
                  </a:lnTo>
                  <a:lnTo>
                    <a:pt x="63" y="5"/>
                  </a:lnTo>
                  <a:lnTo>
                    <a:pt x="72" y="2"/>
                  </a:lnTo>
                  <a:lnTo>
                    <a:pt x="80" y="0"/>
                  </a:lnTo>
                  <a:lnTo>
                    <a:pt x="90" y="0"/>
                  </a:lnTo>
                  <a:lnTo>
                    <a:pt x="100" y="0"/>
                  </a:lnTo>
                  <a:lnTo>
                    <a:pt x="109" y="2"/>
                  </a:lnTo>
                  <a:lnTo>
                    <a:pt x="117" y="4"/>
                  </a:lnTo>
                  <a:lnTo>
                    <a:pt x="125" y="7"/>
                  </a:lnTo>
                  <a:lnTo>
                    <a:pt x="133" y="10"/>
                  </a:lnTo>
                  <a:lnTo>
                    <a:pt x="141" y="15"/>
                  </a:lnTo>
                  <a:lnTo>
                    <a:pt x="149" y="20"/>
                  </a:lnTo>
                  <a:lnTo>
                    <a:pt x="156" y="27"/>
                  </a:lnTo>
                  <a:lnTo>
                    <a:pt x="162" y="33"/>
                  </a:lnTo>
                  <a:lnTo>
                    <a:pt x="173" y="48"/>
                  </a:lnTo>
                  <a:lnTo>
                    <a:pt x="181" y="65"/>
                  </a:lnTo>
                  <a:lnTo>
                    <a:pt x="185" y="83"/>
                  </a:lnTo>
                  <a:lnTo>
                    <a:pt x="186" y="101"/>
                  </a:lnTo>
                  <a:lnTo>
                    <a:pt x="183" y="121"/>
                  </a:lnTo>
                  <a:lnTo>
                    <a:pt x="177" y="137"/>
                  </a:lnTo>
                  <a:lnTo>
                    <a:pt x="167" y="154"/>
                  </a:lnTo>
                  <a:lnTo>
                    <a:pt x="154" y="167"/>
                  </a:lnTo>
                  <a:lnTo>
                    <a:pt x="138" y="178"/>
                  </a:lnTo>
                  <a:lnTo>
                    <a:pt x="122" y="185"/>
                  </a:lnTo>
                  <a:lnTo>
                    <a:pt x="104" y="190"/>
                  </a:lnTo>
                  <a:lnTo>
                    <a:pt x="87" y="190"/>
                  </a:lnTo>
                  <a:lnTo>
                    <a:pt x="71" y="188"/>
                  </a:lnTo>
                  <a:lnTo>
                    <a:pt x="53" y="182"/>
                  </a:lnTo>
                  <a:lnTo>
                    <a:pt x="39" y="172"/>
                  </a:lnTo>
                  <a:lnTo>
                    <a:pt x="24" y="159"/>
                  </a:lnTo>
                  <a:lnTo>
                    <a:pt x="13" y="142"/>
                  </a:lnTo>
                  <a:lnTo>
                    <a:pt x="5" y="126"/>
                  </a:lnTo>
                  <a:lnTo>
                    <a:pt x="0" y="108"/>
                  </a:lnTo>
                  <a:lnTo>
                    <a:pt x="0" y="89"/>
                  </a:lnTo>
                  <a:lnTo>
                    <a:pt x="3" y="71"/>
                  </a:lnTo>
                  <a:lnTo>
                    <a:pt x="10" y="53"/>
                  </a:lnTo>
                  <a:lnTo>
                    <a:pt x="20" y="37"/>
                  </a:lnTo>
                  <a:lnTo>
                    <a:pt x="32" y="24"/>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42" name=""/>
            <p:cNvSpPr/>
            <p:nvPr/>
          </p:nvSpPr>
          <p:spPr>
            <a:xfrm>
              <a:off x="6267600" y="5418000"/>
              <a:ext cx="37800" cy="34920"/>
            </a:xfrm>
            <a:custGeom>
              <a:avLst/>
              <a:gdLst/>
              <a:ahLst/>
              <a:rect l="l" t="t" r="r" b="b"/>
              <a:pathLst>
                <a:path w="29" h="30">
                  <a:moveTo>
                    <a:pt x="3" y="25"/>
                  </a:moveTo>
                  <a:lnTo>
                    <a:pt x="8" y="28"/>
                  </a:lnTo>
                  <a:lnTo>
                    <a:pt x="13" y="30"/>
                  </a:lnTo>
                  <a:lnTo>
                    <a:pt x="19" y="30"/>
                  </a:lnTo>
                  <a:lnTo>
                    <a:pt x="24" y="26"/>
                  </a:lnTo>
                  <a:lnTo>
                    <a:pt x="27" y="21"/>
                  </a:lnTo>
                  <a:lnTo>
                    <a:pt x="29" y="16"/>
                  </a:lnTo>
                  <a:lnTo>
                    <a:pt x="29" y="10"/>
                  </a:lnTo>
                  <a:lnTo>
                    <a:pt x="26" y="5"/>
                  </a:lnTo>
                  <a:lnTo>
                    <a:pt x="21" y="2"/>
                  </a:lnTo>
                  <a:lnTo>
                    <a:pt x="16" y="0"/>
                  </a:lnTo>
                  <a:lnTo>
                    <a:pt x="10" y="0"/>
                  </a:lnTo>
                  <a:lnTo>
                    <a:pt x="5" y="3"/>
                  </a:lnTo>
                  <a:lnTo>
                    <a:pt x="2" y="8"/>
                  </a:lnTo>
                  <a:lnTo>
                    <a:pt x="0" y="15"/>
                  </a:lnTo>
                  <a:lnTo>
                    <a:pt x="0" y="20"/>
                  </a:lnTo>
                  <a:lnTo>
                    <a:pt x="3" y="25"/>
                  </a:lnTo>
                  <a:close/>
                </a:path>
              </a:pathLst>
            </a:custGeom>
            <a:solidFill>
              <a:srgbClr val="000000"/>
            </a:solidFill>
            <a:ln w="0">
              <a:noFill/>
            </a:ln>
          </p:spPr>
          <p:style>
            <a:lnRef idx="0"/>
            <a:fillRef idx="0"/>
            <a:effectRef idx="0"/>
            <a:fontRef idx="minor"/>
          </p:style>
          <p:txBody>
            <a:bodyPr lIns="90000" rIns="90000" tIns="-11880" bIns="-11880" anchor="t">
              <a:noAutofit/>
            </a:bodyPr>
            <a:p>
              <a:endParaRPr b="0" lang="en-US" sz="2400" strike="noStrike" u="none">
                <a:solidFill>
                  <a:srgbClr val="ffffff"/>
                </a:solidFill>
                <a:effectLst/>
                <a:uFillTx/>
                <a:latin typeface="Times New Roman"/>
              </a:endParaRPr>
            </a:p>
          </p:txBody>
        </p:sp>
        <p:sp>
          <p:nvSpPr>
            <p:cNvPr id="343" name=""/>
            <p:cNvSpPr/>
            <p:nvPr/>
          </p:nvSpPr>
          <p:spPr>
            <a:xfrm>
              <a:off x="6326280" y="5479920"/>
              <a:ext cx="36360" cy="33120"/>
            </a:xfrm>
            <a:custGeom>
              <a:avLst/>
              <a:gdLst/>
              <a:ahLst/>
              <a:rect l="l" t="t" r="r" b="b"/>
              <a:pathLst>
                <a:path w="29" h="29">
                  <a:moveTo>
                    <a:pt x="3" y="24"/>
                  </a:moveTo>
                  <a:lnTo>
                    <a:pt x="8" y="28"/>
                  </a:lnTo>
                  <a:lnTo>
                    <a:pt x="13" y="29"/>
                  </a:lnTo>
                  <a:lnTo>
                    <a:pt x="19" y="29"/>
                  </a:lnTo>
                  <a:lnTo>
                    <a:pt x="24" y="26"/>
                  </a:lnTo>
                  <a:lnTo>
                    <a:pt x="27" y="21"/>
                  </a:lnTo>
                  <a:lnTo>
                    <a:pt x="29" y="14"/>
                  </a:lnTo>
                  <a:lnTo>
                    <a:pt x="29" y="10"/>
                  </a:lnTo>
                  <a:lnTo>
                    <a:pt x="26" y="5"/>
                  </a:lnTo>
                  <a:lnTo>
                    <a:pt x="21" y="1"/>
                  </a:lnTo>
                  <a:lnTo>
                    <a:pt x="16" y="0"/>
                  </a:lnTo>
                  <a:lnTo>
                    <a:pt x="9" y="0"/>
                  </a:lnTo>
                  <a:lnTo>
                    <a:pt x="5" y="3"/>
                  </a:lnTo>
                  <a:lnTo>
                    <a:pt x="1" y="8"/>
                  </a:lnTo>
                  <a:lnTo>
                    <a:pt x="0" y="13"/>
                  </a:lnTo>
                  <a:lnTo>
                    <a:pt x="0" y="19"/>
                  </a:lnTo>
                  <a:lnTo>
                    <a:pt x="3" y="24"/>
                  </a:lnTo>
                  <a:close/>
                </a:path>
              </a:pathLst>
            </a:custGeom>
            <a:solidFill>
              <a:srgbClr val="000000"/>
            </a:solidFill>
            <a:ln w="0">
              <a:noFill/>
            </a:ln>
          </p:spPr>
          <p:style>
            <a:lnRef idx="0"/>
            <a:fillRef idx="0"/>
            <a:effectRef idx="0"/>
            <a:fontRef idx="minor"/>
          </p:style>
          <p:txBody>
            <a:bodyPr lIns="90000" rIns="90000" tIns="-13680" bIns="-13680" anchor="t">
              <a:noAutofit/>
            </a:bodyPr>
            <a:p>
              <a:endParaRPr b="0" lang="en-US" sz="2400" strike="noStrike" u="none">
                <a:solidFill>
                  <a:srgbClr val="ffffff"/>
                </a:solidFill>
                <a:effectLst/>
                <a:uFillTx/>
                <a:latin typeface="Times New Roman"/>
              </a:endParaRPr>
            </a:p>
          </p:txBody>
        </p:sp>
        <p:sp>
          <p:nvSpPr>
            <p:cNvPr id="344" name=""/>
            <p:cNvSpPr/>
            <p:nvPr/>
          </p:nvSpPr>
          <p:spPr>
            <a:xfrm>
              <a:off x="6189840" y="5582880"/>
              <a:ext cx="109440" cy="125640"/>
            </a:xfrm>
            <a:custGeom>
              <a:avLst/>
              <a:gdLst/>
              <a:ahLst/>
              <a:rect l="l" t="t" r="r" b="b"/>
              <a:pathLst>
                <a:path w="85" h="107">
                  <a:moveTo>
                    <a:pt x="23" y="3"/>
                  </a:moveTo>
                  <a:lnTo>
                    <a:pt x="16" y="8"/>
                  </a:lnTo>
                  <a:lnTo>
                    <a:pt x="11" y="13"/>
                  </a:lnTo>
                  <a:lnTo>
                    <a:pt x="6" y="21"/>
                  </a:lnTo>
                  <a:lnTo>
                    <a:pt x="3" y="28"/>
                  </a:lnTo>
                  <a:lnTo>
                    <a:pt x="0" y="39"/>
                  </a:lnTo>
                  <a:lnTo>
                    <a:pt x="0" y="52"/>
                  </a:lnTo>
                  <a:lnTo>
                    <a:pt x="3" y="64"/>
                  </a:lnTo>
                  <a:lnTo>
                    <a:pt x="6" y="74"/>
                  </a:lnTo>
                  <a:lnTo>
                    <a:pt x="11" y="80"/>
                  </a:lnTo>
                  <a:lnTo>
                    <a:pt x="16" y="87"/>
                  </a:lnTo>
                  <a:lnTo>
                    <a:pt x="21" y="92"/>
                  </a:lnTo>
                  <a:lnTo>
                    <a:pt x="27" y="97"/>
                  </a:lnTo>
                  <a:lnTo>
                    <a:pt x="34" y="100"/>
                  </a:lnTo>
                  <a:lnTo>
                    <a:pt x="42" y="103"/>
                  </a:lnTo>
                  <a:lnTo>
                    <a:pt x="50" y="105"/>
                  </a:lnTo>
                  <a:lnTo>
                    <a:pt x="58" y="107"/>
                  </a:lnTo>
                  <a:lnTo>
                    <a:pt x="66" y="94"/>
                  </a:lnTo>
                  <a:lnTo>
                    <a:pt x="74" y="79"/>
                  </a:lnTo>
                  <a:lnTo>
                    <a:pt x="80" y="64"/>
                  </a:lnTo>
                  <a:lnTo>
                    <a:pt x="85" y="49"/>
                  </a:lnTo>
                  <a:lnTo>
                    <a:pt x="82" y="41"/>
                  </a:lnTo>
                  <a:lnTo>
                    <a:pt x="77" y="31"/>
                  </a:lnTo>
                  <a:lnTo>
                    <a:pt x="71" y="19"/>
                  </a:lnTo>
                  <a:lnTo>
                    <a:pt x="59" y="13"/>
                  </a:lnTo>
                  <a:lnTo>
                    <a:pt x="53" y="10"/>
                  </a:lnTo>
                  <a:lnTo>
                    <a:pt x="45" y="6"/>
                  </a:lnTo>
                  <a:lnTo>
                    <a:pt x="39" y="3"/>
                  </a:lnTo>
                  <a:lnTo>
                    <a:pt x="34" y="0"/>
                  </a:lnTo>
                  <a:lnTo>
                    <a:pt x="31" y="0"/>
                  </a:lnTo>
                  <a:lnTo>
                    <a:pt x="27" y="1"/>
                  </a:lnTo>
                  <a:lnTo>
                    <a:pt x="26" y="1"/>
                  </a:lnTo>
                  <a:lnTo>
                    <a:pt x="23" y="3"/>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45" name=""/>
            <p:cNvSpPr/>
            <p:nvPr/>
          </p:nvSpPr>
          <p:spPr>
            <a:xfrm>
              <a:off x="6035760" y="5466960"/>
              <a:ext cx="136440" cy="88920"/>
            </a:xfrm>
            <a:custGeom>
              <a:avLst/>
              <a:gdLst/>
              <a:ahLst/>
              <a:rect l="l" t="t" r="r" b="b"/>
              <a:pathLst>
                <a:path w="106" h="76">
                  <a:moveTo>
                    <a:pt x="44" y="74"/>
                  </a:moveTo>
                  <a:lnTo>
                    <a:pt x="55" y="76"/>
                  </a:lnTo>
                  <a:lnTo>
                    <a:pt x="66" y="74"/>
                  </a:lnTo>
                  <a:lnTo>
                    <a:pt x="77" y="71"/>
                  </a:lnTo>
                  <a:lnTo>
                    <a:pt x="89" y="66"/>
                  </a:lnTo>
                  <a:lnTo>
                    <a:pt x="95" y="61"/>
                  </a:lnTo>
                  <a:lnTo>
                    <a:pt x="100" y="54"/>
                  </a:lnTo>
                  <a:lnTo>
                    <a:pt x="105" y="46"/>
                  </a:lnTo>
                  <a:lnTo>
                    <a:pt x="106" y="39"/>
                  </a:lnTo>
                  <a:lnTo>
                    <a:pt x="106" y="34"/>
                  </a:lnTo>
                  <a:lnTo>
                    <a:pt x="106" y="29"/>
                  </a:lnTo>
                  <a:lnTo>
                    <a:pt x="105" y="24"/>
                  </a:lnTo>
                  <a:lnTo>
                    <a:pt x="103" y="20"/>
                  </a:lnTo>
                  <a:lnTo>
                    <a:pt x="103" y="18"/>
                  </a:lnTo>
                  <a:lnTo>
                    <a:pt x="98" y="10"/>
                  </a:lnTo>
                  <a:lnTo>
                    <a:pt x="92" y="3"/>
                  </a:lnTo>
                  <a:lnTo>
                    <a:pt x="85" y="0"/>
                  </a:lnTo>
                  <a:lnTo>
                    <a:pt x="77" y="0"/>
                  </a:lnTo>
                  <a:lnTo>
                    <a:pt x="68" y="1"/>
                  </a:lnTo>
                  <a:lnTo>
                    <a:pt x="58" y="5"/>
                  </a:lnTo>
                  <a:lnTo>
                    <a:pt x="49" y="8"/>
                  </a:lnTo>
                  <a:lnTo>
                    <a:pt x="39" y="11"/>
                  </a:lnTo>
                  <a:lnTo>
                    <a:pt x="29" y="16"/>
                  </a:lnTo>
                  <a:lnTo>
                    <a:pt x="20" y="21"/>
                  </a:lnTo>
                  <a:lnTo>
                    <a:pt x="10" y="26"/>
                  </a:lnTo>
                  <a:lnTo>
                    <a:pt x="0" y="33"/>
                  </a:lnTo>
                  <a:lnTo>
                    <a:pt x="8" y="48"/>
                  </a:lnTo>
                  <a:lnTo>
                    <a:pt x="18" y="59"/>
                  </a:lnTo>
                  <a:lnTo>
                    <a:pt x="29" y="69"/>
                  </a:lnTo>
                  <a:lnTo>
                    <a:pt x="44" y="74"/>
                  </a:lnTo>
                  <a:close/>
                </a:path>
              </a:pathLst>
            </a:custGeom>
            <a:solidFill>
              <a:srgbClr val="ffffff"/>
            </a:solidFill>
            <a:ln w="0">
              <a:noFill/>
            </a:ln>
          </p:spPr>
          <p:style>
            <a:lnRef idx="0"/>
            <a:fillRef idx="0"/>
            <a:effectRef idx="0"/>
            <a:fontRef idx="minor"/>
          </p:style>
          <p:txBody>
            <a:bodyPr lIns="90000" rIns="90000" tIns="42120" bIns="42120" anchor="t">
              <a:noAutofit/>
            </a:bodyPr>
            <a:p>
              <a:endParaRPr b="0" lang="en-US" sz="2400" strike="noStrike" u="none">
                <a:solidFill>
                  <a:srgbClr val="ffffff"/>
                </a:solidFill>
                <a:effectLst/>
                <a:uFillTx/>
                <a:latin typeface="Times New Roman"/>
              </a:endParaRPr>
            </a:p>
          </p:txBody>
        </p:sp>
        <p:sp>
          <p:nvSpPr>
            <p:cNvPr id="346" name=""/>
            <p:cNvSpPr/>
            <p:nvPr/>
          </p:nvSpPr>
          <p:spPr>
            <a:xfrm>
              <a:off x="5891400" y="5578200"/>
              <a:ext cx="118800" cy="165240"/>
            </a:xfrm>
            <a:custGeom>
              <a:avLst/>
              <a:gdLst/>
              <a:ahLst/>
              <a:rect l="l" t="t" r="r" b="b"/>
              <a:pathLst>
                <a:path w="93" h="142">
                  <a:moveTo>
                    <a:pt x="85" y="98"/>
                  </a:moveTo>
                  <a:lnTo>
                    <a:pt x="93" y="75"/>
                  </a:lnTo>
                  <a:lnTo>
                    <a:pt x="89" y="50"/>
                  </a:lnTo>
                  <a:lnTo>
                    <a:pt x="77" y="27"/>
                  </a:lnTo>
                  <a:lnTo>
                    <a:pt x="59" y="7"/>
                  </a:lnTo>
                  <a:lnTo>
                    <a:pt x="56" y="5"/>
                  </a:lnTo>
                  <a:lnTo>
                    <a:pt x="54" y="4"/>
                  </a:lnTo>
                  <a:lnTo>
                    <a:pt x="51" y="2"/>
                  </a:lnTo>
                  <a:lnTo>
                    <a:pt x="48" y="0"/>
                  </a:lnTo>
                  <a:lnTo>
                    <a:pt x="38" y="15"/>
                  </a:lnTo>
                  <a:lnTo>
                    <a:pt x="28" y="30"/>
                  </a:lnTo>
                  <a:lnTo>
                    <a:pt x="20" y="46"/>
                  </a:lnTo>
                  <a:lnTo>
                    <a:pt x="14" y="61"/>
                  </a:lnTo>
                  <a:lnTo>
                    <a:pt x="8" y="78"/>
                  </a:lnTo>
                  <a:lnTo>
                    <a:pt x="4" y="93"/>
                  </a:lnTo>
                  <a:lnTo>
                    <a:pt x="1" y="109"/>
                  </a:lnTo>
                  <a:lnTo>
                    <a:pt x="0" y="124"/>
                  </a:lnTo>
                  <a:lnTo>
                    <a:pt x="0" y="129"/>
                  </a:lnTo>
                  <a:lnTo>
                    <a:pt x="1" y="134"/>
                  </a:lnTo>
                  <a:lnTo>
                    <a:pt x="1" y="139"/>
                  </a:lnTo>
                  <a:lnTo>
                    <a:pt x="1" y="142"/>
                  </a:lnTo>
                  <a:lnTo>
                    <a:pt x="12" y="140"/>
                  </a:lnTo>
                  <a:lnTo>
                    <a:pt x="25" y="137"/>
                  </a:lnTo>
                  <a:lnTo>
                    <a:pt x="36" y="134"/>
                  </a:lnTo>
                  <a:lnTo>
                    <a:pt x="48" y="129"/>
                  </a:lnTo>
                  <a:lnTo>
                    <a:pt x="59" y="122"/>
                  </a:lnTo>
                  <a:lnTo>
                    <a:pt x="69" y="116"/>
                  </a:lnTo>
                  <a:lnTo>
                    <a:pt x="77" y="107"/>
                  </a:lnTo>
                  <a:lnTo>
                    <a:pt x="85" y="98"/>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47" name=""/>
            <p:cNvSpPr/>
            <p:nvPr/>
          </p:nvSpPr>
          <p:spPr>
            <a:xfrm>
              <a:off x="6018120" y="5717880"/>
              <a:ext cx="177840" cy="127080"/>
            </a:xfrm>
            <a:custGeom>
              <a:avLst/>
              <a:gdLst/>
              <a:ahLst/>
              <a:rect l="l" t="t" r="r" b="b"/>
              <a:pathLst>
                <a:path w="138" h="110">
                  <a:moveTo>
                    <a:pt x="130" y="33"/>
                  </a:moveTo>
                  <a:lnTo>
                    <a:pt x="120" y="23"/>
                  </a:lnTo>
                  <a:lnTo>
                    <a:pt x="109" y="15"/>
                  </a:lnTo>
                  <a:lnTo>
                    <a:pt x="98" y="8"/>
                  </a:lnTo>
                  <a:lnTo>
                    <a:pt x="87" y="3"/>
                  </a:lnTo>
                  <a:lnTo>
                    <a:pt x="75" y="0"/>
                  </a:lnTo>
                  <a:lnTo>
                    <a:pt x="63" y="0"/>
                  </a:lnTo>
                  <a:lnTo>
                    <a:pt x="51" y="3"/>
                  </a:lnTo>
                  <a:lnTo>
                    <a:pt x="40" y="10"/>
                  </a:lnTo>
                  <a:lnTo>
                    <a:pt x="21" y="31"/>
                  </a:lnTo>
                  <a:lnTo>
                    <a:pt x="8" y="54"/>
                  </a:lnTo>
                  <a:lnTo>
                    <a:pt x="2" y="82"/>
                  </a:lnTo>
                  <a:lnTo>
                    <a:pt x="0" y="110"/>
                  </a:lnTo>
                  <a:lnTo>
                    <a:pt x="16" y="110"/>
                  </a:lnTo>
                  <a:lnTo>
                    <a:pt x="34" y="107"/>
                  </a:lnTo>
                  <a:lnTo>
                    <a:pt x="51" y="104"/>
                  </a:lnTo>
                  <a:lnTo>
                    <a:pt x="69" y="97"/>
                  </a:lnTo>
                  <a:lnTo>
                    <a:pt x="87" y="89"/>
                  </a:lnTo>
                  <a:lnTo>
                    <a:pt x="104" y="79"/>
                  </a:lnTo>
                  <a:lnTo>
                    <a:pt x="122" y="68"/>
                  </a:lnTo>
                  <a:lnTo>
                    <a:pt x="138" y="54"/>
                  </a:lnTo>
                  <a:lnTo>
                    <a:pt x="138" y="48"/>
                  </a:lnTo>
                  <a:lnTo>
                    <a:pt x="136" y="43"/>
                  </a:lnTo>
                  <a:lnTo>
                    <a:pt x="133" y="38"/>
                  </a:lnTo>
                  <a:lnTo>
                    <a:pt x="130" y="33"/>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348" name=""/>
            <p:cNvSpPr/>
            <p:nvPr/>
          </p:nvSpPr>
          <p:spPr>
            <a:xfrm>
              <a:off x="5899320" y="5524200"/>
              <a:ext cx="345960" cy="319320"/>
            </a:xfrm>
            <a:custGeom>
              <a:avLst/>
              <a:gdLst/>
              <a:ahLst/>
              <a:rect l="l" t="t" r="r" b="b"/>
              <a:pathLst>
                <a:path w="269" h="275">
                  <a:moveTo>
                    <a:pt x="120" y="156"/>
                  </a:moveTo>
                  <a:lnTo>
                    <a:pt x="135" y="148"/>
                  </a:lnTo>
                  <a:lnTo>
                    <a:pt x="151" y="143"/>
                  </a:lnTo>
                  <a:lnTo>
                    <a:pt x="167" y="143"/>
                  </a:lnTo>
                  <a:lnTo>
                    <a:pt x="183" y="146"/>
                  </a:lnTo>
                  <a:lnTo>
                    <a:pt x="199" y="151"/>
                  </a:lnTo>
                  <a:lnTo>
                    <a:pt x="213" y="161"/>
                  </a:lnTo>
                  <a:lnTo>
                    <a:pt x="228" y="171"/>
                  </a:lnTo>
                  <a:lnTo>
                    <a:pt x="239" y="184"/>
                  </a:lnTo>
                  <a:lnTo>
                    <a:pt x="242" y="187"/>
                  </a:lnTo>
                  <a:lnTo>
                    <a:pt x="245" y="192"/>
                  </a:lnTo>
                  <a:lnTo>
                    <a:pt x="249" y="197"/>
                  </a:lnTo>
                  <a:lnTo>
                    <a:pt x="250" y="202"/>
                  </a:lnTo>
                  <a:lnTo>
                    <a:pt x="255" y="196"/>
                  </a:lnTo>
                  <a:lnTo>
                    <a:pt x="260" y="191"/>
                  </a:lnTo>
                  <a:lnTo>
                    <a:pt x="265" y="186"/>
                  </a:lnTo>
                  <a:lnTo>
                    <a:pt x="269" y="179"/>
                  </a:lnTo>
                  <a:lnTo>
                    <a:pt x="261" y="176"/>
                  </a:lnTo>
                  <a:lnTo>
                    <a:pt x="253" y="173"/>
                  </a:lnTo>
                  <a:lnTo>
                    <a:pt x="245" y="169"/>
                  </a:lnTo>
                  <a:lnTo>
                    <a:pt x="237" y="164"/>
                  </a:lnTo>
                  <a:lnTo>
                    <a:pt x="229" y="158"/>
                  </a:lnTo>
                  <a:lnTo>
                    <a:pt x="223" y="151"/>
                  </a:lnTo>
                  <a:lnTo>
                    <a:pt x="216" y="143"/>
                  </a:lnTo>
                  <a:lnTo>
                    <a:pt x="212" y="135"/>
                  </a:lnTo>
                  <a:lnTo>
                    <a:pt x="207" y="120"/>
                  </a:lnTo>
                  <a:lnTo>
                    <a:pt x="205" y="103"/>
                  </a:lnTo>
                  <a:lnTo>
                    <a:pt x="205" y="89"/>
                  </a:lnTo>
                  <a:lnTo>
                    <a:pt x="207" y="72"/>
                  </a:lnTo>
                  <a:lnTo>
                    <a:pt x="213" y="61"/>
                  </a:lnTo>
                  <a:lnTo>
                    <a:pt x="220" y="49"/>
                  </a:lnTo>
                  <a:lnTo>
                    <a:pt x="229" y="41"/>
                  </a:lnTo>
                  <a:lnTo>
                    <a:pt x="239" y="34"/>
                  </a:lnTo>
                  <a:lnTo>
                    <a:pt x="239" y="34"/>
                  </a:lnTo>
                  <a:lnTo>
                    <a:pt x="239" y="34"/>
                  </a:lnTo>
                  <a:lnTo>
                    <a:pt x="239" y="34"/>
                  </a:lnTo>
                  <a:lnTo>
                    <a:pt x="239" y="34"/>
                  </a:lnTo>
                  <a:lnTo>
                    <a:pt x="236" y="31"/>
                  </a:lnTo>
                  <a:lnTo>
                    <a:pt x="232" y="26"/>
                  </a:lnTo>
                  <a:lnTo>
                    <a:pt x="231" y="21"/>
                  </a:lnTo>
                  <a:lnTo>
                    <a:pt x="228" y="16"/>
                  </a:lnTo>
                  <a:lnTo>
                    <a:pt x="223" y="23"/>
                  </a:lnTo>
                  <a:lnTo>
                    <a:pt x="218" y="28"/>
                  </a:lnTo>
                  <a:lnTo>
                    <a:pt x="213" y="32"/>
                  </a:lnTo>
                  <a:lnTo>
                    <a:pt x="207" y="37"/>
                  </a:lnTo>
                  <a:lnTo>
                    <a:pt x="200" y="41"/>
                  </a:lnTo>
                  <a:lnTo>
                    <a:pt x="192" y="44"/>
                  </a:lnTo>
                  <a:lnTo>
                    <a:pt x="186" y="46"/>
                  </a:lnTo>
                  <a:lnTo>
                    <a:pt x="178" y="47"/>
                  </a:lnTo>
                  <a:lnTo>
                    <a:pt x="172" y="49"/>
                  </a:lnTo>
                  <a:lnTo>
                    <a:pt x="164" y="51"/>
                  </a:lnTo>
                  <a:lnTo>
                    <a:pt x="156" y="51"/>
                  </a:lnTo>
                  <a:lnTo>
                    <a:pt x="148" y="49"/>
                  </a:lnTo>
                  <a:lnTo>
                    <a:pt x="138" y="46"/>
                  </a:lnTo>
                  <a:lnTo>
                    <a:pt x="128" y="41"/>
                  </a:lnTo>
                  <a:lnTo>
                    <a:pt x="119" y="36"/>
                  </a:lnTo>
                  <a:lnTo>
                    <a:pt x="112" y="29"/>
                  </a:lnTo>
                  <a:lnTo>
                    <a:pt x="104" y="23"/>
                  </a:lnTo>
                  <a:lnTo>
                    <a:pt x="99" y="16"/>
                  </a:lnTo>
                  <a:lnTo>
                    <a:pt x="93" y="8"/>
                  </a:lnTo>
                  <a:lnTo>
                    <a:pt x="88" y="0"/>
                  </a:lnTo>
                  <a:lnTo>
                    <a:pt x="83" y="3"/>
                  </a:lnTo>
                  <a:lnTo>
                    <a:pt x="79" y="8"/>
                  </a:lnTo>
                  <a:lnTo>
                    <a:pt x="72" y="13"/>
                  </a:lnTo>
                  <a:lnTo>
                    <a:pt x="67" y="18"/>
                  </a:lnTo>
                  <a:lnTo>
                    <a:pt x="66" y="21"/>
                  </a:lnTo>
                  <a:lnTo>
                    <a:pt x="63" y="23"/>
                  </a:lnTo>
                  <a:lnTo>
                    <a:pt x="61" y="26"/>
                  </a:lnTo>
                  <a:lnTo>
                    <a:pt x="58" y="29"/>
                  </a:lnTo>
                  <a:lnTo>
                    <a:pt x="61" y="31"/>
                  </a:lnTo>
                  <a:lnTo>
                    <a:pt x="63" y="32"/>
                  </a:lnTo>
                  <a:lnTo>
                    <a:pt x="66" y="34"/>
                  </a:lnTo>
                  <a:lnTo>
                    <a:pt x="67" y="36"/>
                  </a:lnTo>
                  <a:lnTo>
                    <a:pt x="80" y="47"/>
                  </a:lnTo>
                  <a:lnTo>
                    <a:pt x="91" y="62"/>
                  </a:lnTo>
                  <a:lnTo>
                    <a:pt x="99" y="77"/>
                  </a:lnTo>
                  <a:lnTo>
                    <a:pt x="106" y="92"/>
                  </a:lnTo>
                  <a:lnTo>
                    <a:pt x="109" y="108"/>
                  </a:lnTo>
                  <a:lnTo>
                    <a:pt x="109" y="125"/>
                  </a:lnTo>
                  <a:lnTo>
                    <a:pt x="106" y="141"/>
                  </a:lnTo>
                  <a:lnTo>
                    <a:pt x="98" y="158"/>
                  </a:lnTo>
                  <a:lnTo>
                    <a:pt x="88" y="169"/>
                  </a:lnTo>
                  <a:lnTo>
                    <a:pt x="77" y="181"/>
                  </a:lnTo>
                  <a:lnTo>
                    <a:pt x="66" y="189"/>
                  </a:lnTo>
                  <a:lnTo>
                    <a:pt x="55" y="196"/>
                  </a:lnTo>
                  <a:lnTo>
                    <a:pt x="40" y="202"/>
                  </a:lnTo>
                  <a:lnTo>
                    <a:pt x="27" y="207"/>
                  </a:lnTo>
                  <a:lnTo>
                    <a:pt x="14" y="211"/>
                  </a:lnTo>
                  <a:lnTo>
                    <a:pt x="0" y="212"/>
                  </a:lnTo>
                  <a:lnTo>
                    <a:pt x="3" y="222"/>
                  </a:lnTo>
                  <a:lnTo>
                    <a:pt x="8" y="230"/>
                  </a:lnTo>
                  <a:lnTo>
                    <a:pt x="14" y="239"/>
                  </a:lnTo>
                  <a:lnTo>
                    <a:pt x="21" y="247"/>
                  </a:lnTo>
                  <a:lnTo>
                    <a:pt x="26" y="252"/>
                  </a:lnTo>
                  <a:lnTo>
                    <a:pt x="32" y="257"/>
                  </a:lnTo>
                  <a:lnTo>
                    <a:pt x="37" y="262"/>
                  </a:lnTo>
                  <a:lnTo>
                    <a:pt x="43" y="265"/>
                  </a:lnTo>
                  <a:lnTo>
                    <a:pt x="50" y="268"/>
                  </a:lnTo>
                  <a:lnTo>
                    <a:pt x="56" y="270"/>
                  </a:lnTo>
                  <a:lnTo>
                    <a:pt x="64" y="273"/>
                  </a:lnTo>
                  <a:lnTo>
                    <a:pt x="71" y="275"/>
                  </a:lnTo>
                  <a:lnTo>
                    <a:pt x="71" y="258"/>
                  </a:lnTo>
                  <a:lnTo>
                    <a:pt x="74" y="242"/>
                  </a:lnTo>
                  <a:lnTo>
                    <a:pt x="77" y="225"/>
                  </a:lnTo>
                  <a:lnTo>
                    <a:pt x="82" y="211"/>
                  </a:lnTo>
                  <a:lnTo>
                    <a:pt x="88" y="196"/>
                  </a:lnTo>
                  <a:lnTo>
                    <a:pt x="96" y="181"/>
                  </a:lnTo>
                  <a:lnTo>
                    <a:pt x="107" y="168"/>
                  </a:lnTo>
                  <a:lnTo>
                    <a:pt x="120" y="156"/>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349" name=""/>
          <p:cNvSpPr/>
          <p:nvPr/>
        </p:nvSpPr>
        <p:spPr>
          <a:xfrm>
            <a:off x="1523880" y="1397160"/>
            <a:ext cx="6096240" cy="4063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Tree>
  </p:cSld>
  <p:transition>
    <p:cut thruBlk="true"/>
  </p:transition>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cfeb9"/>
        </a:solidFill>
      </p:bgPr>
    </p:bg>
    <p:spTree>
      <p:nvGrpSpPr>
        <p:cNvPr id="1" name=""/>
        <p:cNvGrpSpPr/>
        <p:nvPr/>
      </p:nvGrpSpPr>
      <p:grpSpPr>
        <a:xfrm>
          <a:off x="0" y="0"/>
          <a:ext cx="0" cy="0"/>
          <a:chOff x="0" y="0"/>
          <a:chExt cx="0" cy="0"/>
        </a:xfrm>
      </p:grpSpPr>
      <p:graphicFrame>
        <p:nvGraphicFramePr>
          <p:cNvPr id="1949" name=""/>
          <p:cNvGraphicFramePr/>
          <p:nvPr/>
        </p:nvGraphicFramePr>
        <p:xfrm>
          <a:off x="4941720" y="3657600"/>
          <a:ext cx="4187880" cy="3124080"/>
        </p:xfrm>
        <a:graphic>
          <a:graphicData uri="http://schemas.openxmlformats.org/presentationml/2006/ole">
            <p:oleObj r:id="rId1" spid="">
              <p:embed/>
              <p:pic>
                <p:nvPicPr>
                  <p:cNvPr id="1950" name="" descr=""/>
                  <p:cNvPicPr/>
                  <p:nvPr/>
                </p:nvPicPr>
                <p:blipFill>
                  <a:blip r:embed="rId2"/>
                  <a:stretch/>
                </p:blipFill>
                <p:spPr>
                  <a:xfrm>
                    <a:off x="4941720" y="3657600"/>
                    <a:ext cx="4187880" cy="3124080"/>
                  </a:xfrm>
                  <a:prstGeom prst="rect">
                    <a:avLst/>
                  </a:prstGeom>
                  <a:noFill/>
                  <a:ln w="0">
                    <a:noFill/>
                  </a:ln>
                </p:spPr>
              </p:pic>
            </p:oleObj>
          </a:graphicData>
        </a:graphic>
      </p:graphicFrame>
      <p:sp>
        <p:nvSpPr>
          <p:cNvPr id="1951" name=""/>
          <p:cNvSpPr/>
          <p:nvPr/>
        </p:nvSpPr>
        <p:spPr>
          <a:xfrm>
            <a:off x="640080" y="498600"/>
            <a:ext cx="6499800" cy="527328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00"/>
                </a:solidFill>
                <a:effectLst/>
                <a:uFillTx/>
                <a:latin typeface="Times New Roman"/>
              </a:rPr>
              <a:t>Cases:</a:t>
            </a:r>
            <a:endParaRPr b="0" lang="en-US" sz="32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i="1" lang="en-US" sz="2800" strike="noStrike" u="none">
                <a:solidFill>
                  <a:srgbClr val="000000"/>
                </a:solidFill>
                <a:effectLst/>
                <a:uFillTx/>
                <a:latin typeface="Times New Roman"/>
              </a:rPr>
              <a:t>Ross v. Double Diamond</a:t>
            </a:r>
            <a:r>
              <a:rPr b="0" lang="en-US" sz="2800" strike="noStrike" u="none">
                <a:solidFill>
                  <a:srgbClr val="000000"/>
                </a:solidFill>
                <a:effectLst/>
                <a:uFillTx/>
                <a:latin typeface="Times New Roman"/>
              </a:rPr>
              <a:t>:  $20,000</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Worked Only 2 Days</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Asked Whether She “Fooled Around”</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Asked If She Would Pant Heavily</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Asked To Pull Up Her Dress For A </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Photo</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Trapped Her On Lap And </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Against Door</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a:t>
            </a:r>
            <a:endParaRPr b="0" lang="en-US" sz="2800" strike="noStrike" u="none">
              <a:solidFill>
                <a:srgbClr val="ffffff"/>
              </a:solidFill>
              <a:effectLst/>
              <a:uFillTx/>
              <a:latin typeface="Times New Roman"/>
            </a:endParaRPr>
          </a:p>
        </p:txBody>
      </p:sp>
    </p:spTree>
  </p:cSld>
  <p:transition>
    <p:checker dir="vert"/>
  </p:transition>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66ff"/>
        </a:solidFill>
      </p:bgPr>
    </p:bg>
    <p:spTree>
      <p:nvGrpSpPr>
        <p:cNvPr id="1" name=""/>
        <p:cNvGrpSpPr/>
        <p:nvPr/>
      </p:nvGrpSpPr>
      <p:grpSpPr>
        <a:xfrm>
          <a:off x="0" y="0"/>
          <a:ext cx="0" cy="0"/>
          <a:chOff x="0" y="0"/>
          <a:chExt cx="0" cy="0"/>
        </a:xfrm>
      </p:grpSpPr>
      <p:graphicFrame>
        <p:nvGraphicFramePr>
          <p:cNvPr id="1952" name=""/>
          <p:cNvGraphicFramePr/>
          <p:nvPr/>
        </p:nvGraphicFramePr>
        <p:xfrm>
          <a:off x="192240" y="625320"/>
          <a:ext cx="8751600" cy="5604120"/>
        </p:xfrm>
        <a:graphic>
          <a:graphicData uri="http://schemas.openxmlformats.org/presentationml/2006/ole">
            <p:oleObj r:id="rId1" spid="">
              <p:embed/>
              <p:pic>
                <p:nvPicPr>
                  <p:cNvPr id="1953" name="" descr=""/>
                  <p:cNvPicPr/>
                  <p:nvPr/>
                </p:nvPicPr>
                <p:blipFill>
                  <a:blip r:embed="rId2"/>
                  <a:stretch/>
                </p:blipFill>
                <p:spPr>
                  <a:xfrm>
                    <a:off x="192240" y="625320"/>
                    <a:ext cx="8751600" cy="5604120"/>
                  </a:xfrm>
                  <a:prstGeom prst="rect">
                    <a:avLst/>
                  </a:prstGeom>
                  <a:noFill/>
                  <a:ln w="0">
                    <a:noFill/>
                  </a:ln>
                </p:spPr>
              </p:pic>
            </p:oleObj>
          </a:graphicData>
        </a:graphic>
      </p:graphicFrame>
      <p:sp>
        <p:nvSpPr>
          <p:cNvPr id="1954" name=""/>
          <p:cNvSpPr/>
          <p:nvPr/>
        </p:nvSpPr>
        <p:spPr>
          <a:xfrm>
            <a:off x="1740240" y="1380960"/>
            <a:ext cx="6116040" cy="265068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Other Cases:</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$21,000,000 Against Doctor</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$15,000,000 Against Smith Barney</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$300,000 Against Car Dealership</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$7,000,000 Against Law Firm</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p:txBody>
      </p:sp>
    </p:spTree>
  </p:cSld>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dd913"/>
        </a:solidFill>
      </p:bgPr>
    </p:bg>
    <p:spTree>
      <p:nvGrpSpPr>
        <p:cNvPr id="1" name=""/>
        <p:cNvGrpSpPr/>
        <p:nvPr/>
      </p:nvGrpSpPr>
      <p:grpSpPr>
        <a:xfrm>
          <a:off x="0" y="0"/>
          <a:ext cx="0" cy="0"/>
          <a:chOff x="0" y="0"/>
          <a:chExt cx="0" cy="0"/>
        </a:xfrm>
      </p:grpSpPr>
      <p:sp>
        <p:nvSpPr>
          <p:cNvPr id="1955" name=""/>
          <p:cNvSpPr/>
          <p:nvPr/>
        </p:nvSpPr>
        <p:spPr>
          <a:xfrm>
            <a:off x="0" y="6120"/>
            <a:ext cx="9144000" cy="759240"/>
          </a:xfrm>
          <a:prstGeom prst="rect">
            <a:avLst/>
          </a:prstGeom>
          <a:solidFill>
            <a:srgbClr val="6dd913"/>
          </a:solidFill>
          <a:ln w="0">
            <a:noFill/>
          </a:ln>
        </p:spPr>
        <p:style>
          <a:lnRef idx="0"/>
          <a:fillRef idx="0"/>
          <a:effectRef idx="0"/>
          <a:fontRef idx="minor"/>
        </p:style>
        <p:txBody>
          <a:bodyPr lIns="90360" rIns="90360" tIns="44280" bIns="4428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400" strike="noStrike" u="none">
                <a:solidFill>
                  <a:srgbClr val="ffffff"/>
                </a:solidFill>
                <a:effectLst/>
                <a:uFillTx/>
                <a:latin typeface="Times New Roman"/>
              </a:rPr>
              <a:t>Sterling’s Rules On Harassment</a:t>
            </a:r>
            <a:endParaRPr b="0" lang="en-US" sz="4400" strike="noStrike" u="none">
              <a:solidFill>
                <a:srgbClr val="ffffff"/>
              </a:solidFill>
              <a:effectLst/>
              <a:uFillTx/>
              <a:latin typeface="Times New Roman"/>
            </a:endParaRPr>
          </a:p>
        </p:txBody>
      </p:sp>
      <p:graphicFrame>
        <p:nvGraphicFramePr>
          <p:cNvPr id="1956" name=""/>
          <p:cNvGraphicFramePr/>
          <p:nvPr/>
        </p:nvGraphicFramePr>
        <p:xfrm>
          <a:off x="2286000" y="1143000"/>
          <a:ext cx="4145040" cy="5191200"/>
        </p:xfrm>
        <a:graphic>
          <a:graphicData uri="http://schemas.openxmlformats.org/presentationml/2006/ole">
            <p:oleObj r:id="rId1" spid="">
              <p:embed/>
              <p:pic>
                <p:nvPicPr>
                  <p:cNvPr id="1957" name="" descr=""/>
                  <p:cNvPicPr/>
                  <p:nvPr/>
                </p:nvPicPr>
                <p:blipFill>
                  <a:blip r:embed="rId2"/>
                  <a:stretch/>
                </p:blipFill>
                <p:spPr>
                  <a:xfrm>
                    <a:off x="2286000" y="1143000"/>
                    <a:ext cx="4145040" cy="5191200"/>
                  </a:xfrm>
                  <a:prstGeom prst="rect">
                    <a:avLst/>
                  </a:prstGeom>
                  <a:noFill/>
                  <a:ln w="0">
                    <a:noFill/>
                  </a:ln>
                </p:spPr>
              </p:pic>
            </p:oleObj>
          </a:graphicData>
        </a:graphic>
      </p:graphicFrame>
    </p:spTree>
  </p:cSld>
  <p:transition>
    <p:cover dir="l"/>
  </p:transition>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618ffd"/>
        </a:solidFill>
      </p:bgPr>
    </p:bg>
    <p:spTree>
      <p:nvGrpSpPr>
        <p:cNvPr id="1" name=""/>
        <p:cNvGrpSpPr/>
        <p:nvPr/>
      </p:nvGrpSpPr>
      <p:grpSpPr>
        <a:xfrm>
          <a:off x="0" y="0"/>
          <a:ext cx="0" cy="0"/>
          <a:chOff x="0" y="0"/>
          <a:chExt cx="0" cy="0"/>
        </a:xfrm>
      </p:grpSpPr>
      <p:grpSp>
        <p:nvGrpSpPr>
          <p:cNvPr id="1958" name=""/>
          <p:cNvGrpSpPr/>
          <p:nvPr/>
        </p:nvGrpSpPr>
        <p:grpSpPr>
          <a:xfrm>
            <a:off x="6896160" y="3124080"/>
            <a:ext cx="2247840" cy="3524040"/>
            <a:chOff x="6896160" y="3124080"/>
            <a:chExt cx="2247840" cy="3524040"/>
          </a:xfrm>
        </p:grpSpPr>
        <p:sp>
          <p:nvSpPr>
            <p:cNvPr id="1959" name=""/>
            <p:cNvSpPr/>
            <p:nvPr/>
          </p:nvSpPr>
          <p:spPr>
            <a:xfrm>
              <a:off x="6943680" y="4052880"/>
              <a:ext cx="2088720" cy="1490760"/>
            </a:xfrm>
            <a:custGeom>
              <a:avLst/>
              <a:gdLst/>
              <a:ahLst/>
              <a:rect l="l" t="t" r="r" b="b"/>
              <a:pathLst>
                <a:path w="1851" h="1183">
                  <a:moveTo>
                    <a:pt x="319" y="58"/>
                  </a:moveTo>
                  <a:lnTo>
                    <a:pt x="192" y="121"/>
                  </a:lnTo>
                  <a:lnTo>
                    <a:pt x="141" y="182"/>
                  </a:lnTo>
                  <a:lnTo>
                    <a:pt x="89" y="275"/>
                  </a:lnTo>
                  <a:lnTo>
                    <a:pt x="46" y="383"/>
                  </a:lnTo>
                  <a:lnTo>
                    <a:pt x="31" y="476"/>
                  </a:lnTo>
                  <a:lnTo>
                    <a:pt x="0" y="611"/>
                  </a:lnTo>
                  <a:lnTo>
                    <a:pt x="8" y="719"/>
                  </a:lnTo>
                  <a:lnTo>
                    <a:pt x="31" y="844"/>
                  </a:lnTo>
                  <a:lnTo>
                    <a:pt x="62" y="924"/>
                  </a:lnTo>
                  <a:lnTo>
                    <a:pt x="93" y="966"/>
                  </a:lnTo>
                  <a:lnTo>
                    <a:pt x="146" y="1013"/>
                  </a:lnTo>
                  <a:lnTo>
                    <a:pt x="192" y="1024"/>
                  </a:lnTo>
                  <a:lnTo>
                    <a:pt x="235" y="1024"/>
                  </a:lnTo>
                  <a:lnTo>
                    <a:pt x="296" y="1013"/>
                  </a:lnTo>
                  <a:lnTo>
                    <a:pt x="315" y="978"/>
                  </a:lnTo>
                  <a:lnTo>
                    <a:pt x="358" y="947"/>
                  </a:lnTo>
                  <a:lnTo>
                    <a:pt x="381" y="875"/>
                  </a:lnTo>
                  <a:lnTo>
                    <a:pt x="389" y="928"/>
                  </a:lnTo>
                  <a:lnTo>
                    <a:pt x="446" y="986"/>
                  </a:lnTo>
                  <a:lnTo>
                    <a:pt x="530" y="1080"/>
                  </a:lnTo>
                  <a:lnTo>
                    <a:pt x="607" y="1149"/>
                  </a:lnTo>
                  <a:lnTo>
                    <a:pt x="818" y="1183"/>
                  </a:lnTo>
                  <a:lnTo>
                    <a:pt x="1198" y="1142"/>
                  </a:lnTo>
                  <a:lnTo>
                    <a:pt x="1253" y="1111"/>
                  </a:lnTo>
                  <a:lnTo>
                    <a:pt x="1329" y="1064"/>
                  </a:lnTo>
                  <a:lnTo>
                    <a:pt x="1376" y="1017"/>
                  </a:lnTo>
                  <a:lnTo>
                    <a:pt x="1406" y="956"/>
                  </a:lnTo>
                  <a:lnTo>
                    <a:pt x="1453" y="856"/>
                  </a:lnTo>
                  <a:lnTo>
                    <a:pt x="1457" y="735"/>
                  </a:lnTo>
                  <a:lnTo>
                    <a:pt x="1426" y="584"/>
                  </a:lnTo>
                  <a:lnTo>
                    <a:pt x="1498" y="808"/>
                  </a:lnTo>
                  <a:lnTo>
                    <a:pt x="1545" y="904"/>
                  </a:lnTo>
                  <a:lnTo>
                    <a:pt x="1641" y="962"/>
                  </a:lnTo>
                  <a:lnTo>
                    <a:pt x="1718" y="962"/>
                  </a:lnTo>
                  <a:lnTo>
                    <a:pt x="1764" y="947"/>
                  </a:lnTo>
                  <a:lnTo>
                    <a:pt x="1824" y="939"/>
                  </a:lnTo>
                  <a:lnTo>
                    <a:pt x="1851" y="867"/>
                  </a:lnTo>
                  <a:lnTo>
                    <a:pt x="1832" y="676"/>
                  </a:lnTo>
                  <a:lnTo>
                    <a:pt x="1756" y="591"/>
                  </a:lnTo>
                  <a:lnTo>
                    <a:pt x="1644" y="530"/>
                  </a:lnTo>
                  <a:lnTo>
                    <a:pt x="1575" y="453"/>
                  </a:lnTo>
                  <a:lnTo>
                    <a:pt x="1498" y="322"/>
                  </a:lnTo>
                  <a:lnTo>
                    <a:pt x="1422" y="183"/>
                  </a:lnTo>
                  <a:lnTo>
                    <a:pt x="1360" y="121"/>
                  </a:lnTo>
                  <a:lnTo>
                    <a:pt x="1329" y="98"/>
                  </a:lnTo>
                  <a:lnTo>
                    <a:pt x="1276" y="74"/>
                  </a:lnTo>
                  <a:lnTo>
                    <a:pt x="1206" y="50"/>
                  </a:lnTo>
                  <a:lnTo>
                    <a:pt x="1118" y="20"/>
                  </a:lnTo>
                  <a:lnTo>
                    <a:pt x="930" y="0"/>
                  </a:lnTo>
                  <a:lnTo>
                    <a:pt x="711" y="4"/>
                  </a:lnTo>
                  <a:lnTo>
                    <a:pt x="457" y="7"/>
                  </a:lnTo>
                  <a:lnTo>
                    <a:pt x="319" y="58"/>
                  </a:lnTo>
                  <a:close/>
                </a:path>
              </a:pathLst>
            </a:custGeom>
            <a:solidFill>
              <a:srgbClr val="ffe0c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60" name=""/>
            <p:cNvSpPr/>
            <p:nvPr/>
          </p:nvSpPr>
          <p:spPr>
            <a:xfrm>
              <a:off x="7008840" y="4925160"/>
              <a:ext cx="246960" cy="20160"/>
            </a:xfrm>
            <a:custGeom>
              <a:avLst/>
              <a:gdLst/>
              <a:ahLst/>
              <a:rect l="l" t="t" r="r" b="b"/>
              <a:pathLst>
                <a:path w="219" h="16">
                  <a:moveTo>
                    <a:pt x="0" y="2"/>
                  </a:moveTo>
                  <a:lnTo>
                    <a:pt x="53" y="0"/>
                  </a:lnTo>
                  <a:lnTo>
                    <a:pt x="121" y="2"/>
                  </a:lnTo>
                  <a:lnTo>
                    <a:pt x="188" y="8"/>
                  </a:lnTo>
                  <a:lnTo>
                    <a:pt x="219" y="16"/>
                  </a:lnTo>
                </a:path>
              </a:pathLst>
            </a:custGeom>
            <a:noFill/>
            <a:ln w="12600">
              <a:solidFill>
                <a:srgbClr val="000000"/>
              </a:solidFill>
              <a:round/>
            </a:ln>
          </p:spPr>
          <p:style>
            <a:lnRef idx="0"/>
            <a:fillRef idx="0"/>
            <a:effectRef idx="0"/>
            <a:fontRef idx="minor"/>
          </p:style>
          <p:txBody>
            <a:bodyPr lIns="90000" rIns="90000" tIns="-26640" bIns="-26640" anchor="t">
              <a:noAutofit/>
            </a:bodyPr>
            <a:p>
              <a:endParaRPr b="0" lang="en-US" sz="2400" strike="noStrike" u="none">
                <a:solidFill>
                  <a:srgbClr val="ffffff"/>
                </a:solidFill>
                <a:effectLst/>
                <a:uFillTx/>
                <a:latin typeface="Times New Roman"/>
              </a:endParaRPr>
            </a:p>
          </p:txBody>
        </p:sp>
        <p:sp>
          <p:nvSpPr>
            <p:cNvPr id="1961" name=""/>
            <p:cNvSpPr/>
            <p:nvPr/>
          </p:nvSpPr>
          <p:spPr>
            <a:xfrm flipV="1">
              <a:off x="7050600" y="4926600"/>
              <a:ext cx="92520" cy="37440"/>
            </a:xfrm>
            <a:prstGeom prst="line">
              <a:avLst/>
            </a:prstGeom>
            <a:ln w="12600">
              <a:solidFill>
                <a:srgbClr val="000000"/>
              </a:solidFill>
              <a:miter/>
            </a:ln>
          </p:spPr>
          <p:style>
            <a:lnRef idx="0"/>
            <a:fillRef idx="0"/>
            <a:effectRef idx="0"/>
            <a:fontRef idx="minor"/>
          </p:style>
          <p:txBody>
            <a:bodyPr lIns="90000" rIns="90000" tIns="-9360" bIns="-9360" anchor="t">
              <a:noAutofit/>
            </a:bodyPr>
            <a:p>
              <a:endParaRPr b="0" lang="en-US" sz="2400" strike="noStrike" u="none">
                <a:solidFill>
                  <a:srgbClr val="ffffff"/>
                </a:solidFill>
                <a:effectLst/>
                <a:uFillTx/>
                <a:latin typeface="Times New Roman"/>
              </a:endParaRPr>
            </a:p>
          </p:txBody>
        </p:sp>
        <p:sp>
          <p:nvSpPr>
            <p:cNvPr id="1962" name=""/>
            <p:cNvSpPr/>
            <p:nvPr/>
          </p:nvSpPr>
          <p:spPr>
            <a:xfrm>
              <a:off x="8131680" y="5218920"/>
              <a:ext cx="42840" cy="56520"/>
            </a:xfrm>
            <a:custGeom>
              <a:avLst/>
              <a:gdLst/>
              <a:ahLst/>
              <a:rect l="l" t="t" r="r" b="b"/>
              <a:pathLst>
                <a:path w="38" h="45">
                  <a:moveTo>
                    <a:pt x="35" y="15"/>
                  </a:moveTo>
                  <a:lnTo>
                    <a:pt x="29" y="2"/>
                  </a:lnTo>
                  <a:lnTo>
                    <a:pt x="18" y="0"/>
                  </a:lnTo>
                  <a:lnTo>
                    <a:pt x="5" y="2"/>
                  </a:lnTo>
                  <a:lnTo>
                    <a:pt x="0" y="15"/>
                  </a:lnTo>
                  <a:lnTo>
                    <a:pt x="3" y="32"/>
                  </a:lnTo>
                  <a:lnTo>
                    <a:pt x="12" y="42"/>
                  </a:lnTo>
                  <a:lnTo>
                    <a:pt x="21" y="45"/>
                  </a:lnTo>
                  <a:lnTo>
                    <a:pt x="30" y="44"/>
                  </a:lnTo>
                  <a:lnTo>
                    <a:pt x="38" y="33"/>
                  </a:lnTo>
                  <a:lnTo>
                    <a:pt x="35" y="15"/>
                  </a:lnTo>
                  <a:close/>
                </a:path>
              </a:pathLst>
            </a:custGeom>
            <a:solidFill>
              <a:srgbClr val="ffc080"/>
            </a:solidFill>
            <a:ln w="12600">
              <a:solidFill>
                <a:srgbClr val="000000"/>
              </a:solidFill>
              <a:round/>
            </a:ln>
          </p:spPr>
          <p:style>
            <a:lnRef idx="0"/>
            <a:fillRef idx="0"/>
            <a:effectRef idx="0"/>
            <a:fontRef idx="minor"/>
          </p:style>
          <p:txBody>
            <a:bodyPr lIns="90000" rIns="90000" tIns="9720" bIns="9720" anchor="t">
              <a:noAutofit/>
            </a:bodyPr>
            <a:p>
              <a:endParaRPr b="0" lang="en-US" sz="2400" strike="noStrike" u="none">
                <a:solidFill>
                  <a:srgbClr val="ffffff"/>
                </a:solidFill>
                <a:effectLst/>
                <a:uFillTx/>
                <a:latin typeface="Times New Roman"/>
              </a:endParaRPr>
            </a:p>
          </p:txBody>
        </p:sp>
        <p:sp>
          <p:nvSpPr>
            <p:cNvPr id="1963" name=""/>
            <p:cNvSpPr/>
            <p:nvPr/>
          </p:nvSpPr>
          <p:spPr>
            <a:xfrm>
              <a:off x="7364160" y="4612680"/>
              <a:ext cx="13320" cy="206640"/>
            </a:xfrm>
            <a:custGeom>
              <a:avLst/>
              <a:gdLst/>
              <a:ahLst/>
              <a:rect l="l" t="t" r="r" b="b"/>
              <a:pathLst>
                <a:path w="12" h="164">
                  <a:moveTo>
                    <a:pt x="0" y="0"/>
                  </a:moveTo>
                  <a:lnTo>
                    <a:pt x="12" y="77"/>
                  </a:lnTo>
                  <a:lnTo>
                    <a:pt x="12" y="132"/>
                  </a:lnTo>
                  <a:lnTo>
                    <a:pt x="0" y="164"/>
                  </a:lnTo>
                </a:path>
              </a:pathLst>
            </a:custGeom>
            <a:no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64" name=""/>
            <p:cNvSpPr/>
            <p:nvPr/>
          </p:nvSpPr>
          <p:spPr>
            <a:xfrm>
              <a:off x="6937560" y="3124080"/>
              <a:ext cx="1579680" cy="1513800"/>
            </a:xfrm>
            <a:custGeom>
              <a:avLst/>
              <a:gdLst/>
              <a:ahLst/>
              <a:rect l="l" t="t" r="r" b="b"/>
              <a:pathLst>
                <a:path w="1400" h="1201">
                  <a:moveTo>
                    <a:pt x="619" y="147"/>
                  </a:moveTo>
                  <a:lnTo>
                    <a:pt x="570" y="104"/>
                  </a:lnTo>
                  <a:lnTo>
                    <a:pt x="527" y="81"/>
                  </a:lnTo>
                  <a:lnTo>
                    <a:pt x="469" y="66"/>
                  </a:lnTo>
                  <a:lnTo>
                    <a:pt x="424" y="66"/>
                  </a:lnTo>
                  <a:lnTo>
                    <a:pt x="370" y="70"/>
                  </a:lnTo>
                  <a:lnTo>
                    <a:pt x="343" y="81"/>
                  </a:lnTo>
                  <a:lnTo>
                    <a:pt x="424" y="93"/>
                  </a:lnTo>
                  <a:lnTo>
                    <a:pt x="478" y="104"/>
                  </a:lnTo>
                  <a:lnTo>
                    <a:pt x="535" y="155"/>
                  </a:lnTo>
                  <a:lnTo>
                    <a:pt x="421" y="108"/>
                  </a:lnTo>
                  <a:lnTo>
                    <a:pt x="347" y="97"/>
                  </a:lnTo>
                  <a:lnTo>
                    <a:pt x="305" y="93"/>
                  </a:lnTo>
                  <a:lnTo>
                    <a:pt x="255" y="93"/>
                  </a:lnTo>
                  <a:lnTo>
                    <a:pt x="209" y="100"/>
                  </a:lnTo>
                  <a:lnTo>
                    <a:pt x="178" y="114"/>
                  </a:lnTo>
                  <a:lnTo>
                    <a:pt x="146" y="135"/>
                  </a:lnTo>
                  <a:lnTo>
                    <a:pt x="121" y="178"/>
                  </a:lnTo>
                  <a:lnTo>
                    <a:pt x="105" y="247"/>
                  </a:lnTo>
                  <a:lnTo>
                    <a:pt x="156" y="198"/>
                  </a:lnTo>
                  <a:lnTo>
                    <a:pt x="191" y="174"/>
                  </a:lnTo>
                  <a:lnTo>
                    <a:pt x="216" y="158"/>
                  </a:lnTo>
                  <a:lnTo>
                    <a:pt x="249" y="151"/>
                  </a:lnTo>
                  <a:lnTo>
                    <a:pt x="278" y="155"/>
                  </a:lnTo>
                  <a:lnTo>
                    <a:pt x="293" y="155"/>
                  </a:lnTo>
                  <a:lnTo>
                    <a:pt x="233" y="196"/>
                  </a:lnTo>
                  <a:lnTo>
                    <a:pt x="180" y="231"/>
                  </a:lnTo>
                  <a:lnTo>
                    <a:pt x="121" y="287"/>
                  </a:lnTo>
                  <a:lnTo>
                    <a:pt x="72" y="347"/>
                  </a:lnTo>
                  <a:lnTo>
                    <a:pt x="40" y="399"/>
                  </a:lnTo>
                  <a:lnTo>
                    <a:pt x="0" y="479"/>
                  </a:lnTo>
                  <a:lnTo>
                    <a:pt x="61" y="431"/>
                  </a:lnTo>
                  <a:lnTo>
                    <a:pt x="86" y="417"/>
                  </a:lnTo>
                  <a:lnTo>
                    <a:pt x="121" y="410"/>
                  </a:lnTo>
                  <a:lnTo>
                    <a:pt x="142" y="412"/>
                  </a:lnTo>
                  <a:lnTo>
                    <a:pt x="166" y="425"/>
                  </a:lnTo>
                  <a:lnTo>
                    <a:pt x="137" y="448"/>
                  </a:lnTo>
                  <a:lnTo>
                    <a:pt x="111" y="477"/>
                  </a:lnTo>
                  <a:lnTo>
                    <a:pt x="82" y="508"/>
                  </a:lnTo>
                  <a:lnTo>
                    <a:pt x="59" y="541"/>
                  </a:lnTo>
                  <a:lnTo>
                    <a:pt x="33" y="592"/>
                  </a:lnTo>
                  <a:lnTo>
                    <a:pt x="99" y="555"/>
                  </a:lnTo>
                  <a:lnTo>
                    <a:pt x="135" y="541"/>
                  </a:lnTo>
                  <a:lnTo>
                    <a:pt x="173" y="541"/>
                  </a:lnTo>
                  <a:lnTo>
                    <a:pt x="144" y="570"/>
                  </a:lnTo>
                  <a:lnTo>
                    <a:pt x="116" y="619"/>
                  </a:lnTo>
                  <a:lnTo>
                    <a:pt x="90" y="669"/>
                  </a:lnTo>
                  <a:lnTo>
                    <a:pt x="63" y="781"/>
                  </a:lnTo>
                  <a:lnTo>
                    <a:pt x="105" y="722"/>
                  </a:lnTo>
                  <a:lnTo>
                    <a:pt x="146" y="677"/>
                  </a:lnTo>
                  <a:lnTo>
                    <a:pt x="197" y="650"/>
                  </a:lnTo>
                  <a:lnTo>
                    <a:pt x="220" y="650"/>
                  </a:lnTo>
                  <a:lnTo>
                    <a:pt x="197" y="707"/>
                  </a:lnTo>
                  <a:lnTo>
                    <a:pt x="193" y="779"/>
                  </a:lnTo>
                  <a:lnTo>
                    <a:pt x="197" y="823"/>
                  </a:lnTo>
                  <a:lnTo>
                    <a:pt x="224" y="889"/>
                  </a:lnTo>
                  <a:lnTo>
                    <a:pt x="270" y="954"/>
                  </a:lnTo>
                  <a:lnTo>
                    <a:pt x="270" y="873"/>
                  </a:lnTo>
                  <a:lnTo>
                    <a:pt x="293" y="819"/>
                  </a:lnTo>
                  <a:lnTo>
                    <a:pt x="320" y="799"/>
                  </a:lnTo>
                  <a:lnTo>
                    <a:pt x="310" y="885"/>
                  </a:lnTo>
                  <a:lnTo>
                    <a:pt x="310" y="947"/>
                  </a:lnTo>
                  <a:lnTo>
                    <a:pt x="310" y="997"/>
                  </a:lnTo>
                  <a:lnTo>
                    <a:pt x="320" y="1048"/>
                  </a:lnTo>
                  <a:lnTo>
                    <a:pt x="367" y="1110"/>
                  </a:lnTo>
                  <a:lnTo>
                    <a:pt x="421" y="1160"/>
                  </a:lnTo>
                  <a:lnTo>
                    <a:pt x="428" y="1086"/>
                  </a:lnTo>
                  <a:lnTo>
                    <a:pt x="428" y="1001"/>
                  </a:lnTo>
                  <a:lnTo>
                    <a:pt x="473" y="1156"/>
                  </a:lnTo>
                  <a:lnTo>
                    <a:pt x="505" y="1197"/>
                  </a:lnTo>
                  <a:lnTo>
                    <a:pt x="535" y="1090"/>
                  </a:lnTo>
                  <a:lnTo>
                    <a:pt x="581" y="1186"/>
                  </a:lnTo>
                  <a:lnTo>
                    <a:pt x="673" y="1082"/>
                  </a:lnTo>
                  <a:lnTo>
                    <a:pt x="755" y="1179"/>
                  </a:lnTo>
                  <a:lnTo>
                    <a:pt x="792" y="1102"/>
                  </a:lnTo>
                  <a:lnTo>
                    <a:pt x="893" y="1190"/>
                  </a:lnTo>
                  <a:lnTo>
                    <a:pt x="927" y="1075"/>
                  </a:lnTo>
                  <a:lnTo>
                    <a:pt x="1027" y="1201"/>
                  </a:lnTo>
                  <a:lnTo>
                    <a:pt x="1096" y="1079"/>
                  </a:lnTo>
                  <a:lnTo>
                    <a:pt x="1207" y="1160"/>
                  </a:lnTo>
                  <a:lnTo>
                    <a:pt x="1196" y="1055"/>
                  </a:lnTo>
                  <a:lnTo>
                    <a:pt x="1319" y="1102"/>
                  </a:lnTo>
                  <a:lnTo>
                    <a:pt x="1265" y="962"/>
                  </a:lnTo>
                  <a:lnTo>
                    <a:pt x="1346" y="1021"/>
                  </a:lnTo>
                  <a:lnTo>
                    <a:pt x="1272" y="858"/>
                  </a:lnTo>
                  <a:lnTo>
                    <a:pt x="1384" y="962"/>
                  </a:lnTo>
                  <a:lnTo>
                    <a:pt x="1227" y="745"/>
                  </a:lnTo>
                  <a:lnTo>
                    <a:pt x="1357" y="835"/>
                  </a:lnTo>
                  <a:lnTo>
                    <a:pt x="1227" y="688"/>
                  </a:lnTo>
                  <a:lnTo>
                    <a:pt x="1303" y="714"/>
                  </a:lnTo>
                  <a:lnTo>
                    <a:pt x="1357" y="749"/>
                  </a:lnTo>
                  <a:lnTo>
                    <a:pt x="1323" y="684"/>
                  </a:lnTo>
                  <a:lnTo>
                    <a:pt x="1266" y="624"/>
                  </a:lnTo>
                  <a:lnTo>
                    <a:pt x="1228" y="585"/>
                  </a:lnTo>
                  <a:lnTo>
                    <a:pt x="1203" y="556"/>
                  </a:lnTo>
                  <a:lnTo>
                    <a:pt x="1250" y="576"/>
                  </a:lnTo>
                  <a:lnTo>
                    <a:pt x="1296" y="619"/>
                  </a:lnTo>
                  <a:lnTo>
                    <a:pt x="1354" y="673"/>
                  </a:lnTo>
                  <a:lnTo>
                    <a:pt x="1384" y="699"/>
                  </a:lnTo>
                  <a:lnTo>
                    <a:pt x="1327" y="607"/>
                  </a:lnTo>
                  <a:lnTo>
                    <a:pt x="1296" y="549"/>
                  </a:lnTo>
                  <a:lnTo>
                    <a:pt x="1245" y="518"/>
                  </a:lnTo>
                  <a:lnTo>
                    <a:pt x="1192" y="487"/>
                  </a:lnTo>
                  <a:lnTo>
                    <a:pt x="1254" y="491"/>
                  </a:lnTo>
                  <a:lnTo>
                    <a:pt x="1292" y="511"/>
                  </a:lnTo>
                  <a:lnTo>
                    <a:pt x="1334" y="549"/>
                  </a:lnTo>
                  <a:lnTo>
                    <a:pt x="1373" y="576"/>
                  </a:lnTo>
                  <a:lnTo>
                    <a:pt x="1312" y="460"/>
                  </a:lnTo>
                  <a:lnTo>
                    <a:pt x="1261" y="413"/>
                  </a:lnTo>
                  <a:lnTo>
                    <a:pt x="1227" y="386"/>
                  </a:lnTo>
                  <a:lnTo>
                    <a:pt x="1292" y="401"/>
                  </a:lnTo>
                  <a:lnTo>
                    <a:pt x="1400" y="452"/>
                  </a:lnTo>
                  <a:lnTo>
                    <a:pt x="1288" y="347"/>
                  </a:lnTo>
                  <a:lnTo>
                    <a:pt x="1242" y="316"/>
                  </a:lnTo>
                  <a:lnTo>
                    <a:pt x="1165" y="301"/>
                  </a:lnTo>
                  <a:lnTo>
                    <a:pt x="1134" y="298"/>
                  </a:lnTo>
                  <a:lnTo>
                    <a:pt x="1176" y="278"/>
                  </a:lnTo>
                  <a:lnTo>
                    <a:pt x="1254" y="293"/>
                  </a:lnTo>
                  <a:lnTo>
                    <a:pt x="1230" y="255"/>
                  </a:lnTo>
                  <a:lnTo>
                    <a:pt x="1169" y="239"/>
                  </a:lnTo>
                  <a:lnTo>
                    <a:pt x="1085" y="231"/>
                  </a:lnTo>
                  <a:lnTo>
                    <a:pt x="1035" y="231"/>
                  </a:lnTo>
                  <a:lnTo>
                    <a:pt x="1089" y="201"/>
                  </a:lnTo>
                  <a:lnTo>
                    <a:pt x="1016" y="189"/>
                  </a:lnTo>
                  <a:lnTo>
                    <a:pt x="1031" y="158"/>
                  </a:lnTo>
                  <a:lnTo>
                    <a:pt x="1134" y="158"/>
                  </a:lnTo>
                  <a:lnTo>
                    <a:pt x="1227" y="182"/>
                  </a:lnTo>
                  <a:lnTo>
                    <a:pt x="1165" y="131"/>
                  </a:lnTo>
                  <a:lnTo>
                    <a:pt x="996" y="124"/>
                  </a:lnTo>
                  <a:lnTo>
                    <a:pt x="951" y="140"/>
                  </a:lnTo>
                  <a:lnTo>
                    <a:pt x="1074" y="73"/>
                  </a:lnTo>
                  <a:lnTo>
                    <a:pt x="1134" y="54"/>
                  </a:lnTo>
                  <a:lnTo>
                    <a:pt x="1023" y="35"/>
                  </a:lnTo>
                  <a:lnTo>
                    <a:pt x="915" y="66"/>
                  </a:lnTo>
                  <a:lnTo>
                    <a:pt x="877" y="66"/>
                  </a:lnTo>
                  <a:lnTo>
                    <a:pt x="927" y="0"/>
                  </a:lnTo>
                  <a:lnTo>
                    <a:pt x="842" y="57"/>
                  </a:lnTo>
                  <a:lnTo>
                    <a:pt x="799" y="46"/>
                  </a:lnTo>
                  <a:lnTo>
                    <a:pt x="747" y="46"/>
                  </a:lnTo>
                  <a:lnTo>
                    <a:pt x="701" y="66"/>
                  </a:lnTo>
                  <a:lnTo>
                    <a:pt x="643" y="120"/>
                  </a:lnTo>
                  <a:lnTo>
                    <a:pt x="628" y="19"/>
                  </a:lnTo>
                  <a:lnTo>
                    <a:pt x="619" y="147"/>
                  </a:lnTo>
                  <a:close/>
                </a:path>
              </a:pathLst>
            </a:custGeom>
            <a:solidFill>
              <a:srgbClr val="80400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65" name=""/>
            <p:cNvSpPr/>
            <p:nvPr/>
          </p:nvSpPr>
          <p:spPr>
            <a:xfrm>
              <a:off x="7082280" y="3327840"/>
              <a:ext cx="550440" cy="267120"/>
            </a:xfrm>
            <a:custGeom>
              <a:avLst/>
              <a:gdLst/>
              <a:ahLst/>
              <a:rect l="l" t="t" r="r" b="b"/>
              <a:pathLst>
                <a:path w="488" h="212">
                  <a:moveTo>
                    <a:pt x="488" y="77"/>
                  </a:moveTo>
                  <a:lnTo>
                    <a:pt x="462" y="37"/>
                  </a:lnTo>
                  <a:lnTo>
                    <a:pt x="426" y="16"/>
                  </a:lnTo>
                  <a:lnTo>
                    <a:pt x="393" y="9"/>
                  </a:lnTo>
                  <a:lnTo>
                    <a:pt x="350" y="0"/>
                  </a:lnTo>
                  <a:lnTo>
                    <a:pt x="284" y="0"/>
                  </a:lnTo>
                  <a:lnTo>
                    <a:pt x="240" y="9"/>
                  </a:lnTo>
                  <a:lnTo>
                    <a:pt x="188" y="32"/>
                  </a:lnTo>
                  <a:lnTo>
                    <a:pt x="127" y="77"/>
                  </a:lnTo>
                  <a:lnTo>
                    <a:pt x="34" y="154"/>
                  </a:lnTo>
                  <a:lnTo>
                    <a:pt x="0" y="212"/>
                  </a:lnTo>
                </a:path>
              </a:pathLst>
            </a:custGeom>
            <a:noFill/>
            <a:ln w="12600">
              <a:solidFill>
                <a:srgbClr val="402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66" name=""/>
            <p:cNvSpPr/>
            <p:nvPr/>
          </p:nvSpPr>
          <p:spPr>
            <a:xfrm>
              <a:off x="7790040" y="3201840"/>
              <a:ext cx="355320" cy="185040"/>
            </a:xfrm>
            <a:custGeom>
              <a:avLst/>
              <a:gdLst/>
              <a:ahLst/>
              <a:rect l="l" t="t" r="r" b="b"/>
              <a:pathLst>
                <a:path w="315" h="147">
                  <a:moveTo>
                    <a:pt x="0" y="147"/>
                  </a:moveTo>
                  <a:lnTo>
                    <a:pt x="42" y="80"/>
                  </a:lnTo>
                  <a:lnTo>
                    <a:pt x="73" y="57"/>
                  </a:lnTo>
                  <a:lnTo>
                    <a:pt x="102" y="42"/>
                  </a:lnTo>
                  <a:lnTo>
                    <a:pt x="143" y="28"/>
                  </a:lnTo>
                  <a:lnTo>
                    <a:pt x="180" y="15"/>
                  </a:lnTo>
                  <a:lnTo>
                    <a:pt x="233" y="8"/>
                  </a:lnTo>
                  <a:lnTo>
                    <a:pt x="280" y="0"/>
                  </a:lnTo>
                  <a:lnTo>
                    <a:pt x="315" y="0"/>
                  </a:lnTo>
                </a:path>
              </a:pathLst>
            </a:custGeom>
            <a:noFill/>
            <a:ln w="12600">
              <a:solidFill>
                <a:srgbClr val="402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67" name=""/>
            <p:cNvSpPr/>
            <p:nvPr/>
          </p:nvSpPr>
          <p:spPr>
            <a:xfrm>
              <a:off x="8031240" y="3527280"/>
              <a:ext cx="394920" cy="88200"/>
            </a:xfrm>
            <a:custGeom>
              <a:avLst/>
              <a:gdLst/>
              <a:ahLst/>
              <a:rect l="l" t="t" r="r" b="b"/>
              <a:pathLst>
                <a:path w="350" h="70">
                  <a:moveTo>
                    <a:pt x="0" y="5"/>
                  </a:moveTo>
                  <a:lnTo>
                    <a:pt x="112" y="0"/>
                  </a:lnTo>
                  <a:lnTo>
                    <a:pt x="204" y="12"/>
                  </a:lnTo>
                  <a:lnTo>
                    <a:pt x="289" y="36"/>
                  </a:lnTo>
                  <a:lnTo>
                    <a:pt x="350" y="70"/>
                  </a:lnTo>
                </a:path>
              </a:pathLst>
            </a:custGeom>
            <a:noFill/>
            <a:ln w="12600">
              <a:solidFill>
                <a:srgbClr val="402000"/>
              </a:solidFill>
              <a:round/>
            </a:ln>
          </p:spPr>
          <p:style>
            <a:lnRef idx="0"/>
            <a:fillRef idx="0"/>
            <a:effectRef idx="0"/>
            <a:fontRef idx="minor"/>
          </p:style>
          <p:txBody>
            <a:bodyPr lIns="90000" rIns="90000" tIns="41400" bIns="41400" anchor="t">
              <a:noAutofit/>
            </a:bodyPr>
            <a:p>
              <a:endParaRPr b="0" lang="en-US" sz="2400" strike="noStrike" u="none">
                <a:solidFill>
                  <a:srgbClr val="ffffff"/>
                </a:solidFill>
                <a:effectLst/>
                <a:uFillTx/>
                <a:latin typeface="Times New Roman"/>
              </a:endParaRPr>
            </a:p>
          </p:txBody>
        </p:sp>
        <p:sp>
          <p:nvSpPr>
            <p:cNvPr id="1968" name=""/>
            <p:cNvSpPr/>
            <p:nvPr/>
          </p:nvSpPr>
          <p:spPr>
            <a:xfrm>
              <a:off x="7178400" y="3459240"/>
              <a:ext cx="450000" cy="322560"/>
            </a:xfrm>
            <a:custGeom>
              <a:avLst/>
              <a:gdLst/>
              <a:ahLst/>
              <a:rect l="l" t="t" r="r" b="b"/>
              <a:pathLst>
                <a:path w="399" h="256">
                  <a:moveTo>
                    <a:pt x="399" y="8"/>
                  </a:moveTo>
                  <a:lnTo>
                    <a:pt x="303" y="0"/>
                  </a:lnTo>
                  <a:lnTo>
                    <a:pt x="215" y="8"/>
                  </a:lnTo>
                  <a:lnTo>
                    <a:pt x="130" y="50"/>
                  </a:lnTo>
                  <a:lnTo>
                    <a:pt x="49" y="135"/>
                  </a:lnTo>
                  <a:lnTo>
                    <a:pt x="14" y="198"/>
                  </a:lnTo>
                  <a:lnTo>
                    <a:pt x="0" y="256"/>
                  </a:lnTo>
                </a:path>
              </a:pathLst>
            </a:custGeom>
            <a:noFill/>
            <a:ln w="12600">
              <a:solidFill>
                <a:srgbClr val="402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69" name=""/>
            <p:cNvSpPr/>
            <p:nvPr/>
          </p:nvSpPr>
          <p:spPr>
            <a:xfrm>
              <a:off x="7203240" y="3392280"/>
              <a:ext cx="390240" cy="189000"/>
            </a:xfrm>
            <a:custGeom>
              <a:avLst/>
              <a:gdLst/>
              <a:ahLst/>
              <a:rect l="l" t="t" r="r" b="b"/>
              <a:pathLst>
                <a:path w="346" h="150">
                  <a:moveTo>
                    <a:pt x="346" y="26"/>
                  </a:moveTo>
                  <a:lnTo>
                    <a:pt x="238" y="0"/>
                  </a:lnTo>
                  <a:lnTo>
                    <a:pt x="173" y="3"/>
                  </a:lnTo>
                  <a:lnTo>
                    <a:pt x="89" y="38"/>
                  </a:lnTo>
                  <a:lnTo>
                    <a:pt x="39" y="80"/>
                  </a:lnTo>
                  <a:lnTo>
                    <a:pt x="0" y="150"/>
                  </a:lnTo>
                </a:path>
              </a:pathLst>
            </a:custGeom>
            <a:noFill/>
            <a:ln w="12600">
              <a:solidFill>
                <a:srgbClr val="402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70" name=""/>
            <p:cNvSpPr/>
            <p:nvPr/>
          </p:nvSpPr>
          <p:spPr>
            <a:xfrm>
              <a:off x="8105760" y="3610440"/>
              <a:ext cx="302040" cy="139680"/>
            </a:xfrm>
            <a:custGeom>
              <a:avLst/>
              <a:gdLst/>
              <a:ahLst/>
              <a:rect l="l" t="t" r="r" b="b"/>
              <a:pathLst>
                <a:path w="268" h="111">
                  <a:moveTo>
                    <a:pt x="0" y="1"/>
                  </a:moveTo>
                  <a:lnTo>
                    <a:pt x="56" y="0"/>
                  </a:lnTo>
                  <a:lnTo>
                    <a:pt x="120" y="12"/>
                  </a:lnTo>
                  <a:lnTo>
                    <a:pt x="156" y="32"/>
                  </a:lnTo>
                  <a:lnTo>
                    <a:pt x="214" y="66"/>
                  </a:lnTo>
                  <a:lnTo>
                    <a:pt x="268" y="111"/>
                  </a:lnTo>
                </a:path>
              </a:pathLst>
            </a:custGeom>
            <a:noFill/>
            <a:ln w="12600">
              <a:solidFill>
                <a:srgbClr val="402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71" name=""/>
            <p:cNvSpPr/>
            <p:nvPr/>
          </p:nvSpPr>
          <p:spPr>
            <a:xfrm>
              <a:off x="7866720" y="3314160"/>
              <a:ext cx="325800" cy="59040"/>
            </a:xfrm>
            <a:custGeom>
              <a:avLst/>
              <a:gdLst/>
              <a:ahLst/>
              <a:rect l="l" t="t" r="r" b="b"/>
              <a:pathLst>
                <a:path w="289" h="47">
                  <a:moveTo>
                    <a:pt x="0" y="47"/>
                  </a:moveTo>
                  <a:lnTo>
                    <a:pt x="51" y="27"/>
                  </a:lnTo>
                  <a:lnTo>
                    <a:pt x="123" y="7"/>
                  </a:lnTo>
                  <a:lnTo>
                    <a:pt x="193" y="0"/>
                  </a:lnTo>
                  <a:lnTo>
                    <a:pt x="289" y="0"/>
                  </a:lnTo>
                </a:path>
              </a:pathLst>
            </a:custGeom>
            <a:noFill/>
            <a:ln w="12600">
              <a:solidFill>
                <a:srgbClr val="402000"/>
              </a:solidFill>
              <a:round/>
            </a:ln>
          </p:spPr>
          <p:style>
            <a:lnRef idx="0"/>
            <a:fillRef idx="0"/>
            <a:effectRef idx="0"/>
            <a:fontRef idx="minor"/>
          </p:style>
          <p:txBody>
            <a:bodyPr lIns="90000" rIns="90000" tIns="12240" bIns="12240" anchor="t">
              <a:noAutofit/>
            </a:bodyPr>
            <a:p>
              <a:endParaRPr b="0" lang="en-US" sz="2400" strike="noStrike" u="none">
                <a:solidFill>
                  <a:srgbClr val="ffffff"/>
                </a:solidFill>
                <a:effectLst/>
                <a:uFillTx/>
                <a:latin typeface="Times New Roman"/>
              </a:endParaRPr>
            </a:p>
          </p:txBody>
        </p:sp>
        <p:sp>
          <p:nvSpPr>
            <p:cNvPr id="1972" name=""/>
            <p:cNvSpPr/>
            <p:nvPr/>
          </p:nvSpPr>
          <p:spPr>
            <a:xfrm>
              <a:off x="8005320" y="3449160"/>
              <a:ext cx="272880" cy="33840"/>
            </a:xfrm>
            <a:custGeom>
              <a:avLst/>
              <a:gdLst/>
              <a:ahLst/>
              <a:rect l="l" t="t" r="r" b="b"/>
              <a:pathLst>
                <a:path w="242" h="27">
                  <a:moveTo>
                    <a:pt x="0" y="27"/>
                  </a:moveTo>
                  <a:lnTo>
                    <a:pt x="81" y="11"/>
                  </a:lnTo>
                  <a:lnTo>
                    <a:pt x="143" y="4"/>
                  </a:lnTo>
                  <a:lnTo>
                    <a:pt x="188" y="0"/>
                  </a:lnTo>
                  <a:lnTo>
                    <a:pt x="242" y="0"/>
                  </a:lnTo>
                </a:path>
              </a:pathLst>
            </a:custGeom>
            <a:noFill/>
            <a:ln w="12600">
              <a:solidFill>
                <a:srgbClr val="402000"/>
              </a:solidFill>
              <a:round/>
            </a:ln>
          </p:spPr>
          <p:style>
            <a:lnRef idx="0"/>
            <a:fillRef idx="0"/>
            <a:effectRef idx="0"/>
            <a:fontRef idx="minor"/>
          </p:style>
          <p:txBody>
            <a:bodyPr lIns="90000" rIns="90000" tIns="-12960" bIns="-12960" anchor="t">
              <a:noAutofit/>
            </a:bodyPr>
            <a:p>
              <a:endParaRPr b="0" lang="en-US" sz="2400" strike="noStrike" u="none">
                <a:solidFill>
                  <a:srgbClr val="ffffff"/>
                </a:solidFill>
                <a:effectLst/>
                <a:uFillTx/>
                <a:latin typeface="Times New Roman"/>
              </a:endParaRPr>
            </a:p>
          </p:txBody>
        </p:sp>
        <p:sp>
          <p:nvSpPr>
            <p:cNvPr id="1973" name=""/>
            <p:cNvSpPr/>
            <p:nvPr/>
          </p:nvSpPr>
          <p:spPr>
            <a:xfrm>
              <a:off x="7745760" y="3211920"/>
              <a:ext cx="146520" cy="174960"/>
            </a:xfrm>
            <a:custGeom>
              <a:avLst/>
              <a:gdLst/>
              <a:ahLst/>
              <a:rect l="l" t="t" r="r" b="b"/>
              <a:pathLst>
                <a:path w="130" h="139">
                  <a:moveTo>
                    <a:pt x="0" y="139"/>
                  </a:moveTo>
                  <a:lnTo>
                    <a:pt x="20" y="92"/>
                  </a:lnTo>
                  <a:lnTo>
                    <a:pt x="46" y="56"/>
                  </a:lnTo>
                  <a:lnTo>
                    <a:pt x="83" y="19"/>
                  </a:lnTo>
                  <a:lnTo>
                    <a:pt x="114" y="3"/>
                  </a:lnTo>
                  <a:lnTo>
                    <a:pt x="130" y="0"/>
                  </a:lnTo>
                </a:path>
              </a:pathLst>
            </a:custGeom>
            <a:noFill/>
            <a:ln w="12600">
              <a:solidFill>
                <a:srgbClr val="402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74" name=""/>
            <p:cNvSpPr/>
            <p:nvPr/>
          </p:nvSpPr>
          <p:spPr>
            <a:xfrm>
              <a:off x="6896160" y="5416920"/>
              <a:ext cx="1165680" cy="1231200"/>
            </a:xfrm>
            <a:custGeom>
              <a:avLst/>
              <a:gdLst/>
              <a:ahLst/>
              <a:rect l="l" t="t" r="r" b="b"/>
              <a:pathLst>
                <a:path w="1033" h="977">
                  <a:moveTo>
                    <a:pt x="961" y="45"/>
                  </a:moveTo>
                  <a:lnTo>
                    <a:pt x="956" y="170"/>
                  </a:lnTo>
                  <a:lnTo>
                    <a:pt x="941" y="312"/>
                  </a:lnTo>
                  <a:lnTo>
                    <a:pt x="937" y="425"/>
                  </a:lnTo>
                  <a:lnTo>
                    <a:pt x="937" y="483"/>
                  </a:lnTo>
                  <a:lnTo>
                    <a:pt x="956" y="611"/>
                  </a:lnTo>
                  <a:lnTo>
                    <a:pt x="964" y="684"/>
                  </a:lnTo>
                  <a:lnTo>
                    <a:pt x="991" y="743"/>
                  </a:lnTo>
                  <a:lnTo>
                    <a:pt x="1026" y="803"/>
                  </a:lnTo>
                  <a:lnTo>
                    <a:pt x="1033" y="854"/>
                  </a:lnTo>
                  <a:lnTo>
                    <a:pt x="1033" y="881"/>
                  </a:lnTo>
                  <a:lnTo>
                    <a:pt x="1030" y="908"/>
                  </a:lnTo>
                  <a:lnTo>
                    <a:pt x="988" y="931"/>
                  </a:lnTo>
                  <a:lnTo>
                    <a:pt x="945" y="958"/>
                  </a:lnTo>
                  <a:lnTo>
                    <a:pt x="860" y="950"/>
                  </a:lnTo>
                  <a:lnTo>
                    <a:pt x="811" y="946"/>
                  </a:lnTo>
                  <a:lnTo>
                    <a:pt x="750" y="931"/>
                  </a:lnTo>
                  <a:lnTo>
                    <a:pt x="723" y="923"/>
                  </a:lnTo>
                  <a:lnTo>
                    <a:pt x="687" y="927"/>
                  </a:lnTo>
                  <a:lnTo>
                    <a:pt x="641" y="954"/>
                  </a:lnTo>
                  <a:lnTo>
                    <a:pt x="576" y="966"/>
                  </a:lnTo>
                  <a:lnTo>
                    <a:pt x="526" y="977"/>
                  </a:lnTo>
                  <a:lnTo>
                    <a:pt x="458" y="977"/>
                  </a:lnTo>
                  <a:lnTo>
                    <a:pt x="388" y="970"/>
                  </a:lnTo>
                  <a:lnTo>
                    <a:pt x="322" y="950"/>
                  </a:lnTo>
                  <a:lnTo>
                    <a:pt x="288" y="950"/>
                  </a:lnTo>
                  <a:lnTo>
                    <a:pt x="203" y="950"/>
                  </a:lnTo>
                  <a:lnTo>
                    <a:pt x="158" y="954"/>
                  </a:lnTo>
                  <a:lnTo>
                    <a:pt x="150" y="954"/>
                  </a:lnTo>
                  <a:lnTo>
                    <a:pt x="115" y="954"/>
                  </a:lnTo>
                  <a:lnTo>
                    <a:pt x="81" y="950"/>
                  </a:lnTo>
                  <a:lnTo>
                    <a:pt x="23" y="927"/>
                  </a:lnTo>
                  <a:lnTo>
                    <a:pt x="12" y="904"/>
                  </a:lnTo>
                  <a:lnTo>
                    <a:pt x="3" y="869"/>
                  </a:lnTo>
                  <a:lnTo>
                    <a:pt x="0" y="838"/>
                  </a:lnTo>
                  <a:lnTo>
                    <a:pt x="15" y="814"/>
                  </a:lnTo>
                  <a:lnTo>
                    <a:pt x="42" y="807"/>
                  </a:lnTo>
                  <a:lnTo>
                    <a:pt x="84" y="807"/>
                  </a:lnTo>
                  <a:lnTo>
                    <a:pt x="139" y="811"/>
                  </a:lnTo>
                  <a:lnTo>
                    <a:pt x="237" y="823"/>
                  </a:lnTo>
                  <a:lnTo>
                    <a:pt x="277" y="818"/>
                  </a:lnTo>
                  <a:lnTo>
                    <a:pt x="307" y="803"/>
                  </a:lnTo>
                  <a:lnTo>
                    <a:pt x="353" y="764"/>
                  </a:lnTo>
                  <a:lnTo>
                    <a:pt x="427" y="719"/>
                  </a:lnTo>
                  <a:lnTo>
                    <a:pt x="488" y="680"/>
                  </a:lnTo>
                  <a:lnTo>
                    <a:pt x="545" y="653"/>
                  </a:lnTo>
                  <a:lnTo>
                    <a:pt x="584" y="642"/>
                  </a:lnTo>
                  <a:lnTo>
                    <a:pt x="598" y="622"/>
                  </a:lnTo>
                  <a:lnTo>
                    <a:pt x="629" y="498"/>
                  </a:lnTo>
                  <a:lnTo>
                    <a:pt x="665" y="382"/>
                  </a:lnTo>
                  <a:lnTo>
                    <a:pt x="680" y="308"/>
                  </a:lnTo>
                  <a:lnTo>
                    <a:pt x="683" y="228"/>
                  </a:lnTo>
                  <a:lnTo>
                    <a:pt x="656" y="173"/>
                  </a:lnTo>
                  <a:lnTo>
                    <a:pt x="614" y="100"/>
                  </a:lnTo>
                  <a:lnTo>
                    <a:pt x="580" y="0"/>
                  </a:lnTo>
                  <a:lnTo>
                    <a:pt x="961" y="45"/>
                  </a:lnTo>
                  <a:close/>
                </a:path>
              </a:pathLst>
            </a:custGeom>
            <a:solidFill>
              <a:srgbClr val="ffe0c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75" name=""/>
            <p:cNvSpPr/>
            <p:nvPr/>
          </p:nvSpPr>
          <p:spPr>
            <a:xfrm>
              <a:off x="7828200" y="5430960"/>
              <a:ext cx="1165680" cy="1217160"/>
            </a:xfrm>
            <a:custGeom>
              <a:avLst/>
              <a:gdLst/>
              <a:ahLst/>
              <a:rect l="l" t="t" r="r" b="b"/>
              <a:pathLst>
                <a:path w="1033" h="966">
                  <a:moveTo>
                    <a:pt x="73" y="34"/>
                  </a:moveTo>
                  <a:lnTo>
                    <a:pt x="77" y="159"/>
                  </a:lnTo>
                  <a:lnTo>
                    <a:pt x="92" y="301"/>
                  </a:lnTo>
                  <a:lnTo>
                    <a:pt x="95" y="414"/>
                  </a:lnTo>
                  <a:lnTo>
                    <a:pt x="95" y="472"/>
                  </a:lnTo>
                  <a:lnTo>
                    <a:pt x="77" y="600"/>
                  </a:lnTo>
                  <a:lnTo>
                    <a:pt x="68" y="673"/>
                  </a:lnTo>
                  <a:lnTo>
                    <a:pt x="41" y="732"/>
                  </a:lnTo>
                  <a:lnTo>
                    <a:pt x="7" y="792"/>
                  </a:lnTo>
                  <a:lnTo>
                    <a:pt x="0" y="843"/>
                  </a:lnTo>
                  <a:lnTo>
                    <a:pt x="0" y="870"/>
                  </a:lnTo>
                  <a:lnTo>
                    <a:pt x="3" y="897"/>
                  </a:lnTo>
                  <a:lnTo>
                    <a:pt x="46" y="920"/>
                  </a:lnTo>
                  <a:lnTo>
                    <a:pt x="88" y="947"/>
                  </a:lnTo>
                  <a:lnTo>
                    <a:pt x="173" y="939"/>
                  </a:lnTo>
                  <a:lnTo>
                    <a:pt x="223" y="935"/>
                  </a:lnTo>
                  <a:lnTo>
                    <a:pt x="285" y="920"/>
                  </a:lnTo>
                  <a:lnTo>
                    <a:pt x="312" y="912"/>
                  </a:lnTo>
                  <a:lnTo>
                    <a:pt x="345" y="916"/>
                  </a:lnTo>
                  <a:lnTo>
                    <a:pt x="391" y="943"/>
                  </a:lnTo>
                  <a:lnTo>
                    <a:pt x="456" y="955"/>
                  </a:lnTo>
                  <a:lnTo>
                    <a:pt x="507" y="966"/>
                  </a:lnTo>
                  <a:lnTo>
                    <a:pt x="576" y="966"/>
                  </a:lnTo>
                  <a:lnTo>
                    <a:pt x="646" y="959"/>
                  </a:lnTo>
                  <a:lnTo>
                    <a:pt x="710" y="939"/>
                  </a:lnTo>
                  <a:lnTo>
                    <a:pt x="745" y="939"/>
                  </a:lnTo>
                  <a:lnTo>
                    <a:pt x="830" y="939"/>
                  </a:lnTo>
                  <a:lnTo>
                    <a:pt x="876" y="943"/>
                  </a:lnTo>
                  <a:lnTo>
                    <a:pt x="884" y="943"/>
                  </a:lnTo>
                  <a:lnTo>
                    <a:pt x="918" y="943"/>
                  </a:lnTo>
                  <a:lnTo>
                    <a:pt x="953" y="939"/>
                  </a:lnTo>
                  <a:lnTo>
                    <a:pt x="1010" y="916"/>
                  </a:lnTo>
                  <a:lnTo>
                    <a:pt x="1021" y="893"/>
                  </a:lnTo>
                  <a:lnTo>
                    <a:pt x="1029" y="858"/>
                  </a:lnTo>
                  <a:lnTo>
                    <a:pt x="1033" y="827"/>
                  </a:lnTo>
                  <a:lnTo>
                    <a:pt x="1017" y="803"/>
                  </a:lnTo>
                  <a:lnTo>
                    <a:pt x="991" y="796"/>
                  </a:lnTo>
                  <a:lnTo>
                    <a:pt x="949" y="796"/>
                  </a:lnTo>
                  <a:lnTo>
                    <a:pt x="895" y="800"/>
                  </a:lnTo>
                  <a:lnTo>
                    <a:pt x="795" y="812"/>
                  </a:lnTo>
                  <a:lnTo>
                    <a:pt x="757" y="807"/>
                  </a:lnTo>
                  <a:lnTo>
                    <a:pt x="726" y="792"/>
                  </a:lnTo>
                  <a:lnTo>
                    <a:pt x="679" y="753"/>
                  </a:lnTo>
                  <a:lnTo>
                    <a:pt x="608" y="708"/>
                  </a:lnTo>
                  <a:lnTo>
                    <a:pt x="545" y="681"/>
                  </a:lnTo>
                  <a:lnTo>
                    <a:pt x="483" y="654"/>
                  </a:lnTo>
                  <a:lnTo>
                    <a:pt x="449" y="631"/>
                  </a:lnTo>
                  <a:lnTo>
                    <a:pt x="434" y="611"/>
                  </a:lnTo>
                  <a:lnTo>
                    <a:pt x="403" y="487"/>
                  </a:lnTo>
                  <a:lnTo>
                    <a:pt x="368" y="371"/>
                  </a:lnTo>
                  <a:lnTo>
                    <a:pt x="353" y="297"/>
                  </a:lnTo>
                  <a:lnTo>
                    <a:pt x="349" y="217"/>
                  </a:lnTo>
                  <a:lnTo>
                    <a:pt x="364" y="155"/>
                  </a:lnTo>
                  <a:lnTo>
                    <a:pt x="387" y="85"/>
                  </a:lnTo>
                  <a:lnTo>
                    <a:pt x="403" y="0"/>
                  </a:lnTo>
                  <a:lnTo>
                    <a:pt x="73" y="34"/>
                  </a:lnTo>
                  <a:close/>
                </a:path>
              </a:pathLst>
            </a:custGeom>
            <a:solidFill>
              <a:srgbClr val="ffe0c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76" name=""/>
            <p:cNvSpPr/>
            <p:nvPr/>
          </p:nvSpPr>
          <p:spPr>
            <a:xfrm>
              <a:off x="7308000" y="5238000"/>
              <a:ext cx="1343880" cy="838080"/>
            </a:xfrm>
            <a:custGeom>
              <a:avLst/>
              <a:gdLst/>
              <a:ahLst/>
              <a:rect l="l" t="t" r="r" b="b"/>
              <a:pathLst>
                <a:path w="1191" h="665">
                  <a:moveTo>
                    <a:pt x="130" y="39"/>
                  </a:moveTo>
                  <a:lnTo>
                    <a:pt x="246" y="108"/>
                  </a:lnTo>
                  <a:lnTo>
                    <a:pt x="361" y="147"/>
                  </a:lnTo>
                  <a:lnTo>
                    <a:pt x="468" y="162"/>
                  </a:lnTo>
                  <a:lnTo>
                    <a:pt x="568" y="171"/>
                  </a:lnTo>
                  <a:lnTo>
                    <a:pt x="661" y="162"/>
                  </a:lnTo>
                  <a:lnTo>
                    <a:pt x="737" y="147"/>
                  </a:lnTo>
                  <a:lnTo>
                    <a:pt x="860" y="124"/>
                  </a:lnTo>
                  <a:lnTo>
                    <a:pt x="937" y="93"/>
                  </a:lnTo>
                  <a:lnTo>
                    <a:pt x="1006" y="54"/>
                  </a:lnTo>
                  <a:lnTo>
                    <a:pt x="1099" y="0"/>
                  </a:lnTo>
                  <a:lnTo>
                    <a:pt x="1144" y="155"/>
                  </a:lnTo>
                  <a:lnTo>
                    <a:pt x="1175" y="317"/>
                  </a:lnTo>
                  <a:lnTo>
                    <a:pt x="1191" y="533"/>
                  </a:lnTo>
                  <a:lnTo>
                    <a:pt x="1083" y="263"/>
                  </a:lnTo>
                  <a:lnTo>
                    <a:pt x="1083" y="533"/>
                  </a:lnTo>
                  <a:lnTo>
                    <a:pt x="984" y="341"/>
                  </a:lnTo>
                  <a:lnTo>
                    <a:pt x="984" y="619"/>
                  </a:lnTo>
                  <a:lnTo>
                    <a:pt x="899" y="341"/>
                  </a:lnTo>
                  <a:lnTo>
                    <a:pt x="868" y="611"/>
                  </a:lnTo>
                  <a:lnTo>
                    <a:pt x="798" y="357"/>
                  </a:lnTo>
                  <a:lnTo>
                    <a:pt x="768" y="642"/>
                  </a:lnTo>
                  <a:lnTo>
                    <a:pt x="676" y="348"/>
                  </a:lnTo>
                  <a:lnTo>
                    <a:pt x="645" y="603"/>
                  </a:lnTo>
                  <a:lnTo>
                    <a:pt x="607" y="364"/>
                  </a:lnTo>
                  <a:lnTo>
                    <a:pt x="529" y="665"/>
                  </a:lnTo>
                  <a:lnTo>
                    <a:pt x="484" y="364"/>
                  </a:lnTo>
                  <a:lnTo>
                    <a:pt x="438" y="665"/>
                  </a:lnTo>
                  <a:lnTo>
                    <a:pt x="438" y="348"/>
                  </a:lnTo>
                  <a:lnTo>
                    <a:pt x="315" y="657"/>
                  </a:lnTo>
                  <a:lnTo>
                    <a:pt x="315" y="402"/>
                  </a:lnTo>
                  <a:lnTo>
                    <a:pt x="199" y="657"/>
                  </a:lnTo>
                  <a:lnTo>
                    <a:pt x="269" y="317"/>
                  </a:lnTo>
                  <a:lnTo>
                    <a:pt x="108" y="611"/>
                  </a:lnTo>
                  <a:lnTo>
                    <a:pt x="177" y="287"/>
                  </a:lnTo>
                  <a:lnTo>
                    <a:pt x="0" y="549"/>
                  </a:lnTo>
                  <a:lnTo>
                    <a:pt x="15" y="418"/>
                  </a:lnTo>
                  <a:lnTo>
                    <a:pt x="23" y="333"/>
                  </a:lnTo>
                  <a:lnTo>
                    <a:pt x="53" y="216"/>
                  </a:lnTo>
                  <a:lnTo>
                    <a:pt x="93" y="124"/>
                  </a:lnTo>
                  <a:lnTo>
                    <a:pt x="130" y="39"/>
                  </a:lnTo>
                  <a:close/>
                </a:path>
              </a:pathLst>
            </a:custGeom>
            <a:solidFill>
              <a:srgbClr val="c0c00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77" name=""/>
            <p:cNvSpPr/>
            <p:nvPr/>
          </p:nvSpPr>
          <p:spPr>
            <a:xfrm>
              <a:off x="7409520" y="3408480"/>
              <a:ext cx="777240" cy="1015920"/>
            </a:xfrm>
            <a:custGeom>
              <a:avLst/>
              <a:gdLst/>
              <a:ahLst/>
              <a:rect l="l" t="t" r="r" b="b"/>
              <a:pathLst>
                <a:path w="689" h="806">
                  <a:moveTo>
                    <a:pt x="345" y="0"/>
                  </a:moveTo>
                  <a:lnTo>
                    <a:pt x="302" y="6"/>
                  </a:lnTo>
                  <a:lnTo>
                    <a:pt x="255" y="25"/>
                  </a:lnTo>
                  <a:lnTo>
                    <a:pt x="201" y="63"/>
                  </a:lnTo>
                  <a:lnTo>
                    <a:pt x="146" y="122"/>
                  </a:lnTo>
                  <a:lnTo>
                    <a:pt x="94" y="197"/>
                  </a:lnTo>
                  <a:lnTo>
                    <a:pt x="50" y="277"/>
                  </a:lnTo>
                  <a:lnTo>
                    <a:pt x="20" y="357"/>
                  </a:lnTo>
                  <a:lnTo>
                    <a:pt x="5" y="414"/>
                  </a:lnTo>
                  <a:lnTo>
                    <a:pt x="0" y="463"/>
                  </a:lnTo>
                  <a:lnTo>
                    <a:pt x="0" y="525"/>
                  </a:lnTo>
                  <a:lnTo>
                    <a:pt x="13" y="556"/>
                  </a:lnTo>
                  <a:lnTo>
                    <a:pt x="31" y="587"/>
                  </a:lnTo>
                  <a:lnTo>
                    <a:pt x="58" y="630"/>
                  </a:lnTo>
                  <a:lnTo>
                    <a:pt x="81" y="677"/>
                  </a:lnTo>
                  <a:lnTo>
                    <a:pt x="106" y="703"/>
                  </a:lnTo>
                  <a:lnTo>
                    <a:pt x="142" y="736"/>
                  </a:lnTo>
                  <a:lnTo>
                    <a:pt x="181" y="765"/>
                  </a:lnTo>
                  <a:lnTo>
                    <a:pt x="238" y="788"/>
                  </a:lnTo>
                  <a:lnTo>
                    <a:pt x="302" y="804"/>
                  </a:lnTo>
                  <a:lnTo>
                    <a:pt x="359" y="806"/>
                  </a:lnTo>
                  <a:lnTo>
                    <a:pt x="439" y="799"/>
                  </a:lnTo>
                  <a:lnTo>
                    <a:pt x="507" y="785"/>
                  </a:lnTo>
                  <a:lnTo>
                    <a:pt x="543" y="768"/>
                  </a:lnTo>
                  <a:lnTo>
                    <a:pt x="578" y="747"/>
                  </a:lnTo>
                  <a:lnTo>
                    <a:pt x="627" y="708"/>
                  </a:lnTo>
                  <a:lnTo>
                    <a:pt x="658" y="653"/>
                  </a:lnTo>
                  <a:lnTo>
                    <a:pt x="687" y="582"/>
                  </a:lnTo>
                  <a:lnTo>
                    <a:pt x="689" y="525"/>
                  </a:lnTo>
                  <a:lnTo>
                    <a:pt x="687" y="466"/>
                  </a:lnTo>
                  <a:lnTo>
                    <a:pt x="676" y="407"/>
                  </a:lnTo>
                  <a:lnTo>
                    <a:pt x="666" y="366"/>
                  </a:lnTo>
                  <a:lnTo>
                    <a:pt x="640" y="301"/>
                  </a:lnTo>
                  <a:lnTo>
                    <a:pt x="622" y="260"/>
                  </a:lnTo>
                  <a:lnTo>
                    <a:pt x="588" y="206"/>
                  </a:lnTo>
                  <a:lnTo>
                    <a:pt x="557" y="152"/>
                  </a:lnTo>
                  <a:lnTo>
                    <a:pt x="535" y="117"/>
                  </a:lnTo>
                  <a:lnTo>
                    <a:pt x="509" y="79"/>
                  </a:lnTo>
                  <a:lnTo>
                    <a:pt x="476" y="51"/>
                  </a:lnTo>
                  <a:lnTo>
                    <a:pt x="443" y="25"/>
                  </a:lnTo>
                  <a:lnTo>
                    <a:pt x="408" y="9"/>
                  </a:lnTo>
                  <a:lnTo>
                    <a:pt x="345" y="0"/>
                  </a:lnTo>
                  <a:close/>
                </a:path>
              </a:pathLst>
            </a:custGeom>
            <a:solidFill>
              <a:srgbClr val="ffe0c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78" name=""/>
            <p:cNvSpPr/>
            <p:nvPr/>
          </p:nvSpPr>
          <p:spPr>
            <a:xfrm>
              <a:off x="7351920" y="4429800"/>
              <a:ext cx="1661040" cy="951840"/>
            </a:xfrm>
            <a:custGeom>
              <a:avLst/>
              <a:gdLst/>
              <a:ahLst/>
              <a:rect l="l" t="t" r="r" b="b"/>
              <a:pathLst>
                <a:path w="1472" h="755">
                  <a:moveTo>
                    <a:pt x="428" y="46"/>
                  </a:moveTo>
                  <a:lnTo>
                    <a:pt x="675" y="17"/>
                  </a:lnTo>
                  <a:lnTo>
                    <a:pt x="935" y="0"/>
                  </a:lnTo>
                  <a:lnTo>
                    <a:pt x="1334" y="93"/>
                  </a:lnTo>
                  <a:lnTo>
                    <a:pt x="1472" y="370"/>
                  </a:lnTo>
                  <a:lnTo>
                    <a:pt x="1319" y="527"/>
                  </a:lnTo>
                  <a:lnTo>
                    <a:pt x="1119" y="664"/>
                  </a:lnTo>
                  <a:lnTo>
                    <a:pt x="890" y="741"/>
                  </a:lnTo>
                  <a:lnTo>
                    <a:pt x="659" y="755"/>
                  </a:lnTo>
                  <a:lnTo>
                    <a:pt x="353" y="709"/>
                  </a:lnTo>
                  <a:lnTo>
                    <a:pt x="152" y="631"/>
                  </a:lnTo>
                  <a:lnTo>
                    <a:pt x="0" y="480"/>
                  </a:lnTo>
                  <a:lnTo>
                    <a:pt x="0" y="277"/>
                  </a:lnTo>
                  <a:lnTo>
                    <a:pt x="428" y="279"/>
                  </a:lnTo>
                  <a:lnTo>
                    <a:pt x="489" y="248"/>
                  </a:lnTo>
                  <a:lnTo>
                    <a:pt x="597" y="215"/>
                  </a:lnTo>
                  <a:lnTo>
                    <a:pt x="721" y="215"/>
                  </a:lnTo>
                  <a:lnTo>
                    <a:pt x="781" y="215"/>
                  </a:lnTo>
                  <a:lnTo>
                    <a:pt x="874" y="215"/>
                  </a:lnTo>
                  <a:lnTo>
                    <a:pt x="997" y="245"/>
                  </a:lnTo>
                  <a:lnTo>
                    <a:pt x="1029" y="294"/>
                  </a:lnTo>
                  <a:lnTo>
                    <a:pt x="1059" y="341"/>
                  </a:lnTo>
                  <a:lnTo>
                    <a:pt x="1029" y="418"/>
                  </a:lnTo>
                  <a:lnTo>
                    <a:pt x="982" y="463"/>
                  </a:lnTo>
                  <a:lnTo>
                    <a:pt x="890" y="509"/>
                  </a:lnTo>
                  <a:lnTo>
                    <a:pt x="766" y="541"/>
                  </a:lnTo>
                  <a:lnTo>
                    <a:pt x="644" y="556"/>
                  </a:lnTo>
                  <a:lnTo>
                    <a:pt x="520" y="525"/>
                  </a:lnTo>
                  <a:lnTo>
                    <a:pt x="428" y="463"/>
                  </a:lnTo>
                  <a:lnTo>
                    <a:pt x="383" y="386"/>
                  </a:lnTo>
                  <a:lnTo>
                    <a:pt x="428" y="279"/>
                  </a:lnTo>
                  <a:lnTo>
                    <a:pt x="0" y="277"/>
                  </a:lnTo>
                  <a:lnTo>
                    <a:pt x="183" y="138"/>
                  </a:lnTo>
                  <a:lnTo>
                    <a:pt x="428" y="46"/>
                  </a:lnTo>
                  <a:close/>
                </a:path>
              </a:pathLst>
            </a:custGeom>
            <a:solidFill>
              <a:srgbClr val="e0e0e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79" name=""/>
            <p:cNvSpPr/>
            <p:nvPr/>
          </p:nvSpPr>
          <p:spPr>
            <a:xfrm>
              <a:off x="7351920" y="5033880"/>
              <a:ext cx="171360" cy="430920"/>
            </a:xfrm>
            <a:custGeom>
              <a:avLst/>
              <a:gdLst/>
              <a:ahLst/>
              <a:rect l="l" t="t" r="r" b="b"/>
              <a:pathLst>
                <a:path w="152" h="342">
                  <a:moveTo>
                    <a:pt x="0" y="0"/>
                  </a:moveTo>
                  <a:lnTo>
                    <a:pt x="152" y="154"/>
                  </a:lnTo>
                  <a:lnTo>
                    <a:pt x="152" y="342"/>
                  </a:lnTo>
                  <a:lnTo>
                    <a:pt x="0" y="185"/>
                  </a:lnTo>
                  <a:lnTo>
                    <a:pt x="0" y="0"/>
                  </a:lnTo>
                  <a:close/>
                </a:path>
              </a:pathLst>
            </a:custGeom>
            <a:solidFill>
              <a:srgbClr val="80808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80" name=""/>
            <p:cNvSpPr/>
            <p:nvPr/>
          </p:nvSpPr>
          <p:spPr>
            <a:xfrm>
              <a:off x="7523640" y="5227920"/>
              <a:ext cx="226440" cy="332640"/>
            </a:xfrm>
            <a:custGeom>
              <a:avLst/>
              <a:gdLst/>
              <a:ahLst/>
              <a:rect l="l" t="t" r="r" b="b"/>
              <a:pathLst>
                <a:path w="201" h="264">
                  <a:moveTo>
                    <a:pt x="0" y="0"/>
                  </a:moveTo>
                  <a:lnTo>
                    <a:pt x="201" y="78"/>
                  </a:lnTo>
                  <a:lnTo>
                    <a:pt x="201" y="264"/>
                  </a:lnTo>
                  <a:lnTo>
                    <a:pt x="0" y="186"/>
                  </a:lnTo>
                  <a:lnTo>
                    <a:pt x="0" y="0"/>
                  </a:lnTo>
                  <a:close/>
                </a:path>
              </a:pathLst>
            </a:custGeom>
            <a:solidFill>
              <a:srgbClr val="a0a0a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81" name=""/>
            <p:cNvSpPr/>
            <p:nvPr/>
          </p:nvSpPr>
          <p:spPr>
            <a:xfrm>
              <a:off x="7750080" y="5326200"/>
              <a:ext cx="346320" cy="311040"/>
            </a:xfrm>
            <a:custGeom>
              <a:avLst/>
              <a:gdLst/>
              <a:ahLst/>
              <a:rect l="l" t="t" r="r" b="b"/>
              <a:pathLst>
                <a:path w="307" h="247">
                  <a:moveTo>
                    <a:pt x="0" y="0"/>
                  </a:moveTo>
                  <a:lnTo>
                    <a:pt x="307" y="46"/>
                  </a:lnTo>
                  <a:lnTo>
                    <a:pt x="307" y="247"/>
                  </a:lnTo>
                  <a:lnTo>
                    <a:pt x="0" y="186"/>
                  </a:lnTo>
                  <a:lnTo>
                    <a:pt x="0" y="0"/>
                  </a:lnTo>
                  <a:close/>
                </a:path>
              </a:pathLst>
            </a:custGeom>
            <a:solidFill>
              <a:srgbClr val="c0c0c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82" name=""/>
            <p:cNvSpPr/>
            <p:nvPr/>
          </p:nvSpPr>
          <p:spPr>
            <a:xfrm>
              <a:off x="8842680" y="4897440"/>
              <a:ext cx="173520" cy="451080"/>
            </a:xfrm>
            <a:custGeom>
              <a:avLst/>
              <a:gdLst/>
              <a:ahLst/>
              <a:rect l="l" t="t" r="r" b="b"/>
              <a:pathLst>
                <a:path w="154" h="358">
                  <a:moveTo>
                    <a:pt x="154" y="0"/>
                  </a:moveTo>
                  <a:lnTo>
                    <a:pt x="0" y="155"/>
                  </a:lnTo>
                  <a:lnTo>
                    <a:pt x="0" y="358"/>
                  </a:lnTo>
                  <a:lnTo>
                    <a:pt x="154" y="186"/>
                  </a:lnTo>
                  <a:lnTo>
                    <a:pt x="154" y="0"/>
                  </a:lnTo>
                  <a:close/>
                </a:path>
              </a:pathLst>
            </a:custGeom>
            <a:solidFill>
              <a:srgbClr val="80808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83" name=""/>
            <p:cNvSpPr/>
            <p:nvPr/>
          </p:nvSpPr>
          <p:spPr>
            <a:xfrm>
              <a:off x="8616960" y="5092920"/>
              <a:ext cx="225360" cy="428400"/>
            </a:xfrm>
            <a:custGeom>
              <a:avLst/>
              <a:gdLst/>
              <a:ahLst/>
              <a:rect l="l" t="t" r="r" b="b"/>
              <a:pathLst>
                <a:path w="200" h="340">
                  <a:moveTo>
                    <a:pt x="200" y="0"/>
                  </a:moveTo>
                  <a:lnTo>
                    <a:pt x="200" y="201"/>
                  </a:lnTo>
                  <a:lnTo>
                    <a:pt x="0" y="340"/>
                  </a:lnTo>
                  <a:lnTo>
                    <a:pt x="0" y="138"/>
                  </a:lnTo>
                  <a:lnTo>
                    <a:pt x="200" y="0"/>
                  </a:lnTo>
                  <a:close/>
                </a:path>
              </a:pathLst>
            </a:custGeom>
            <a:solidFill>
              <a:srgbClr val="a0a0a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84" name=""/>
            <p:cNvSpPr/>
            <p:nvPr/>
          </p:nvSpPr>
          <p:spPr>
            <a:xfrm>
              <a:off x="8357400" y="5266800"/>
              <a:ext cx="259200" cy="353880"/>
            </a:xfrm>
            <a:custGeom>
              <a:avLst/>
              <a:gdLst/>
              <a:ahLst/>
              <a:rect l="l" t="t" r="r" b="b"/>
              <a:pathLst>
                <a:path w="230" h="281">
                  <a:moveTo>
                    <a:pt x="0" y="78"/>
                  </a:moveTo>
                  <a:lnTo>
                    <a:pt x="230" y="0"/>
                  </a:lnTo>
                  <a:lnTo>
                    <a:pt x="230" y="202"/>
                  </a:lnTo>
                  <a:lnTo>
                    <a:pt x="0" y="281"/>
                  </a:lnTo>
                  <a:lnTo>
                    <a:pt x="0" y="78"/>
                  </a:lnTo>
                  <a:close/>
                </a:path>
              </a:pathLst>
            </a:custGeom>
            <a:solidFill>
              <a:srgbClr val="c0c0c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85" name=""/>
            <p:cNvSpPr/>
            <p:nvPr/>
          </p:nvSpPr>
          <p:spPr>
            <a:xfrm>
              <a:off x="8096760" y="5365080"/>
              <a:ext cx="260640" cy="272160"/>
            </a:xfrm>
            <a:custGeom>
              <a:avLst/>
              <a:gdLst/>
              <a:ahLst/>
              <a:rect l="l" t="t" r="r" b="b"/>
              <a:pathLst>
                <a:path w="231" h="216">
                  <a:moveTo>
                    <a:pt x="0" y="15"/>
                  </a:moveTo>
                  <a:lnTo>
                    <a:pt x="231" y="0"/>
                  </a:lnTo>
                  <a:lnTo>
                    <a:pt x="231" y="201"/>
                  </a:lnTo>
                  <a:lnTo>
                    <a:pt x="0" y="216"/>
                  </a:lnTo>
                  <a:lnTo>
                    <a:pt x="0" y="15"/>
                  </a:lnTo>
                  <a:close/>
                </a:path>
              </a:pathLst>
            </a:custGeom>
            <a:solidFill>
              <a:srgbClr val="e0e0e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86" name=""/>
            <p:cNvSpPr/>
            <p:nvPr/>
          </p:nvSpPr>
          <p:spPr>
            <a:xfrm>
              <a:off x="7785360" y="4780080"/>
              <a:ext cx="50760" cy="234360"/>
            </a:xfrm>
            <a:custGeom>
              <a:avLst/>
              <a:gdLst/>
              <a:ahLst/>
              <a:rect l="l" t="t" r="r" b="b"/>
              <a:pathLst>
                <a:path w="45" h="186">
                  <a:moveTo>
                    <a:pt x="45" y="0"/>
                  </a:moveTo>
                  <a:lnTo>
                    <a:pt x="45" y="186"/>
                  </a:lnTo>
                  <a:lnTo>
                    <a:pt x="0" y="109"/>
                  </a:lnTo>
                  <a:lnTo>
                    <a:pt x="45" y="0"/>
                  </a:lnTo>
                  <a:close/>
                </a:path>
              </a:pathLst>
            </a:custGeom>
            <a:solidFill>
              <a:srgbClr val="60606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87" name=""/>
            <p:cNvSpPr/>
            <p:nvPr/>
          </p:nvSpPr>
          <p:spPr>
            <a:xfrm>
              <a:off x="7836120" y="4702320"/>
              <a:ext cx="190440" cy="312120"/>
            </a:xfrm>
            <a:custGeom>
              <a:avLst/>
              <a:gdLst/>
              <a:ahLst/>
              <a:rect l="l" t="t" r="r" b="b"/>
              <a:pathLst>
                <a:path w="169" h="248">
                  <a:moveTo>
                    <a:pt x="0" y="62"/>
                  </a:moveTo>
                  <a:lnTo>
                    <a:pt x="61" y="30"/>
                  </a:lnTo>
                  <a:lnTo>
                    <a:pt x="169" y="0"/>
                  </a:lnTo>
                  <a:lnTo>
                    <a:pt x="169" y="185"/>
                  </a:lnTo>
                  <a:lnTo>
                    <a:pt x="61" y="219"/>
                  </a:lnTo>
                  <a:lnTo>
                    <a:pt x="0" y="248"/>
                  </a:lnTo>
                  <a:lnTo>
                    <a:pt x="0" y="62"/>
                  </a:lnTo>
                  <a:close/>
                </a:path>
              </a:pathLst>
            </a:custGeom>
            <a:solidFill>
              <a:srgbClr val="80808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88" name=""/>
            <p:cNvSpPr/>
            <p:nvPr/>
          </p:nvSpPr>
          <p:spPr>
            <a:xfrm>
              <a:off x="8031240" y="4707000"/>
              <a:ext cx="321480" cy="223200"/>
            </a:xfrm>
            <a:prstGeom prst="rect">
              <a:avLst/>
            </a:prstGeom>
            <a:solidFill>
              <a:srgbClr val="a0a0a0"/>
            </a:solidFill>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89" name=""/>
            <p:cNvSpPr/>
            <p:nvPr/>
          </p:nvSpPr>
          <p:spPr>
            <a:xfrm>
              <a:off x="8357400" y="4702320"/>
              <a:ext cx="120600" cy="271800"/>
            </a:xfrm>
            <a:custGeom>
              <a:avLst/>
              <a:gdLst/>
              <a:ahLst/>
              <a:rect l="l" t="t" r="r" b="b"/>
              <a:pathLst>
                <a:path w="107" h="216">
                  <a:moveTo>
                    <a:pt x="0" y="0"/>
                  </a:moveTo>
                  <a:lnTo>
                    <a:pt x="107" y="30"/>
                  </a:lnTo>
                  <a:lnTo>
                    <a:pt x="107" y="216"/>
                  </a:lnTo>
                  <a:lnTo>
                    <a:pt x="0" y="185"/>
                  </a:lnTo>
                  <a:lnTo>
                    <a:pt x="0" y="0"/>
                  </a:lnTo>
                  <a:close/>
                </a:path>
              </a:pathLst>
            </a:custGeom>
            <a:solidFill>
              <a:srgbClr val="80808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90" name=""/>
            <p:cNvSpPr/>
            <p:nvPr/>
          </p:nvSpPr>
          <p:spPr>
            <a:xfrm>
              <a:off x="8478360" y="4739760"/>
              <a:ext cx="69840" cy="254520"/>
            </a:xfrm>
            <a:custGeom>
              <a:avLst/>
              <a:gdLst/>
              <a:ahLst/>
              <a:rect l="l" t="t" r="r" b="b"/>
              <a:pathLst>
                <a:path w="62" h="202">
                  <a:moveTo>
                    <a:pt x="0" y="0"/>
                  </a:moveTo>
                  <a:lnTo>
                    <a:pt x="62" y="94"/>
                  </a:lnTo>
                  <a:lnTo>
                    <a:pt x="32" y="171"/>
                  </a:lnTo>
                  <a:lnTo>
                    <a:pt x="0" y="202"/>
                  </a:lnTo>
                  <a:lnTo>
                    <a:pt x="0" y="0"/>
                  </a:lnTo>
                  <a:close/>
                </a:path>
              </a:pathLst>
            </a:custGeom>
            <a:solidFill>
              <a:srgbClr val="60606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91" name=""/>
            <p:cNvSpPr/>
            <p:nvPr/>
          </p:nvSpPr>
          <p:spPr>
            <a:xfrm>
              <a:off x="7351920" y="4429800"/>
              <a:ext cx="1664280" cy="954000"/>
            </a:xfrm>
            <a:custGeom>
              <a:avLst/>
              <a:gdLst/>
              <a:ahLst/>
              <a:rect l="l" t="t" r="r" b="b"/>
              <a:pathLst>
                <a:path w="1475" h="757">
                  <a:moveTo>
                    <a:pt x="429" y="46"/>
                  </a:moveTo>
                  <a:lnTo>
                    <a:pt x="676" y="17"/>
                  </a:lnTo>
                  <a:lnTo>
                    <a:pt x="936" y="0"/>
                  </a:lnTo>
                  <a:lnTo>
                    <a:pt x="1336" y="93"/>
                  </a:lnTo>
                  <a:lnTo>
                    <a:pt x="1475" y="371"/>
                  </a:lnTo>
                  <a:lnTo>
                    <a:pt x="1321" y="528"/>
                  </a:lnTo>
                  <a:lnTo>
                    <a:pt x="1121" y="666"/>
                  </a:lnTo>
                  <a:lnTo>
                    <a:pt x="891" y="743"/>
                  </a:lnTo>
                  <a:lnTo>
                    <a:pt x="660" y="757"/>
                  </a:lnTo>
                  <a:lnTo>
                    <a:pt x="353" y="711"/>
                  </a:lnTo>
                  <a:lnTo>
                    <a:pt x="152" y="633"/>
                  </a:lnTo>
                  <a:lnTo>
                    <a:pt x="0" y="481"/>
                  </a:lnTo>
                  <a:lnTo>
                    <a:pt x="0" y="278"/>
                  </a:lnTo>
                  <a:lnTo>
                    <a:pt x="183" y="138"/>
                  </a:lnTo>
                  <a:lnTo>
                    <a:pt x="429" y="46"/>
                  </a:lnTo>
                </a:path>
              </a:pathLst>
            </a:custGeom>
            <a:no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92" name=""/>
            <p:cNvSpPr/>
            <p:nvPr/>
          </p:nvSpPr>
          <p:spPr>
            <a:xfrm>
              <a:off x="7785360" y="4702320"/>
              <a:ext cx="762840" cy="429840"/>
            </a:xfrm>
            <a:custGeom>
              <a:avLst/>
              <a:gdLst/>
              <a:ahLst/>
              <a:rect l="l" t="t" r="r" b="b"/>
              <a:pathLst>
                <a:path w="676" h="341">
                  <a:moveTo>
                    <a:pt x="45" y="64"/>
                  </a:moveTo>
                  <a:lnTo>
                    <a:pt x="106" y="33"/>
                  </a:lnTo>
                  <a:lnTo>
                    <a:pt x="214" y="0"/>
                  </a:lnTo>
                  <a:lnTo>
                    <a:pt x="338" y="0"/>
                  </a:lnTo>
                  <a:lnTo>
                    <a:pt x="398" y="0"/>
                  </a:lnTo>
                  <a:lnTo>
                    <a:pt x="491" y="0"/>
                  </a:lnTo>
                  <a:lnTo>
                    <a:pt x="614" y="30"/>
                  </a:lnTo>
                  <a:lnTo>
                    <a:pt x="646" y="79"/>
                  </a:lnTo>
                  <a:lnTo>
                    <a:pt x="676" y="126"/>
                  </a:lnTo>
                  <a:lnTo>
                    <a:pt x="646" y="203"/>
                  </a:lnTo>
                  <a:lnTo>
                    <a:pt x="599" y="248"/>
                  </a:lnTo>
                  <a:lnTo>
                    <a:pt x="507" y="294"/>
                  </a:lnTo>
                  <a:lnTo>
                    <a:pt x="383" y="326"/>
                  </a:lnTo>
                  <a:lnTo>
                    <a:pt x="261" y="341"/>
                  </a:lnTo>
                  <a:lnTo>
                    <a:pt x="137" y="310"/>
                  </a:lnTo>
                  <a:lnTo>
                    <a:pt x="45" y="248"/>
                  </a:lnTo>
                  <a:lnTo>
                    <a:pt x="0" y="171"/>
                  </a:lnTo>
                  <a:lnTo>
                    <a:pt x="45" y="64"/>
                  </a:lnTo>
                </a:path>
              </a:pathLst>
            </a:custGeom>
            <a:no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93" name=""/>
            <p:cNvSpPr/>
            <p:nvPr/>
          </p:nvSpPr>
          <p:spPr>
            <a:xfrm>
              <a:off x="8793000" y="4929120"/>
              <a:ext cx="333720" cy="166320"/>
            </a:xfrm>
            <a:custGeom>
              <a:avLst/>
              <a:gdLst/>
              <a:ahLst/>
              <a:rect l="l" t="t" r="r" b="b"/>
              <a:pathLst>
                <a:path w="296" h="132">
                  <a:moveTo>
                    <a:pt x="255" y="2"/>
                  </a:moveTo>
                  <a:lnTo>
                    <a:pt x="226" y="0"/>
                  </a:lnTo>
                  <a:lnTo>
                    <a:pt x="182" y="2"/>
                  </a:lnTo>
                  <a:lnTo>
                    <a:pt x="129" y="12"/>
                  </a:lnTo>
                  <a:lnTo>
                    <a:pt x="75" y="24"/>
                  </a:lnTo>
                  <a:lnTo>
                    <a:pt x="39" y="38"/>
                  </a:lnTo>
                  <a:lnTo>
                    <a:pt x="13" y="47"/>
                  </a:lnTo>
                  <a:lnTo>
                    <a:pt x="2" y="65"/>
                  </a:lnTo>
                  <a:lnTo>
                    <a:pt x="0" y="80"/>
                  </a:lnTo>
                  <a:lnTo>
                    <a:pt x="2" y="97"/>
                  </a:lnTo>
                  <a:lnTo>
                    <a:pt x="15" y="119"/>
                  </a:lnTo>
                  <a:lnTo>
                    <a:pt x="31" y="126"/>
                  </a:lnTo>
                  <a:lnTo>
                    <a:pt x="60" y="132"/>
                  </a:lnTo>
                  <a:lnTo>
                    <a:pt x="91" y="130"/>
                  </a:lnTo>
                  <a:lnTo>
                    <a:pt x="143" y="119"/>
                  </a:lnTo>
                  <a:lnTo>
                    <a:pt x="206" y="109"/>
                  </a:lnTo>
                  <a:lnTo>
                    <a:pt x="249" y="96"/>
                  </a:lnTo>
                  <a:lnTo>
                    <a:pt x="273" y="83"/>
                  </a:lnTo>
                  <a:lnTo>
                    <a:pt x="287" y="76"/>
                  </a:lnTo>
                  <a:lnTo>
                    <a:pt x="296" y="60"/>
                  </a:lnTo>
                  <a:lnTo>
                    <a:pt x="296" y="45"/>
                  </a:lnTo>
                  <a:lnTo>
                    <a:pt x="294" y="24"/>
                  </a:lnTo>
                  <a:lnTo>
                    <a:pt x="280" y="8"/>
                  </a:lnTo>
                  <a:lnTo>
                    <a:pt x="255" y="2"/>
                  </a:lnTo>
                  <a:close/>
                </a:path>
              </a:pathLst>
            </a:custGeom>
            <a:solidFill>
              <a:srgbClr val="ffe0c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94" name=""/>
            <p:cNvSpPr/>
            <p:nvPr/>
          </p:nvSpPr>
          <p:spPr>
            <a:xfrm>
              <a:off x="8789760" y="4801680"/>
              <a:ext cx="308880" cy="176400"/>
            </a:xfrm>
            <a:custGeom>
              <a:avLst/>
              <a:gdLst/>
              <a:ahLst/>
              <a:rect l="l" t="t" r="r" b="b"/>
              <a:pathLst>
                <a:path w="274" h="140">
                  <a:moveTo>
                    <a:pt x="205" y="0"/>
                  </a:moveTo>
                  <a:lnTo>
                    <a:pt x="166" y="0"/>
                  </a:lnTo>
                  <a:lnTo>
                    <a:pt x="130" y="7"/>
                  </a:lnTo>
                  <a:lnTo>
                    <a:pt x="103" y="11"/>
                  </a:lnTo>
                  <a:lnTo>
                    <a:pt x="67" y="20"/>
                  </a:lnTo>
                  <a:lnTo>
                    <a:pt x="34" y="34"/>
                  </a:lnTo>
                  <a:lnTo>
                    <a:pt x="11" y="49"/>
                  </a:lnTo>
                  <a:lnTo>
                    <a:pt x="2" y="65"/>
                  </a:lnTo>
                  <a:lnTo>
                    <a:pt x="0" y="80"/>
                  </a:lnTo>
                  <a:lnTo>
                    <a:pt x="3" y="97"/>
                  </a:lnTo>
                  <a:lnTo>
                    <a:pt x="11" y="112"/>
                  </a:lnTo>
                  <a:lnTo>
                    <a:pt x="18" y="125"/>
                  </a:lnTo>
                  <a:lnTo>
                    <a:pt x="36" y="140"/>
                  </a:lnTo>
                  <a:lnTo>
                    <a:pt x="65" y="140"/>
                  </a:lnTo>
                  <a:lnTo>
                    <a:pt x="109" y="132"/>
                  </a:lnTo>
                  <a:lnTo>
                    <a:pt x="152" y="123"/>
                  </a:lnTo>
                  <a:lnTo>
                    <a:pt x="205" y="109"/>
                  </a:lnTo>
                  <a:lnTo>
                    <a:pt x="247" y="96"/>
                  </a:lnTo>
                  <a:lnTo>
                    <a:pt x="266" y="78"/>
                  </a:lnTo>
                  <a:lnTo>
                    <a:pt x="274" y="56"/>
                  </a:lnTo>
                  <a:lnTo>
                    <a:pt x="274" y="41"/>
                  </a:lnTo>
                  <a:lnTo>
                    <a:pt x="266" y="25"/>
                  </a:lnTo>
                  <a:lnTo>
                    <a:pt x="252" y="14"/>
                  </a:lnTo>
                  <a:lnTo>
                    <a:pt x="232" y="4"/>
                  </a:lnTo>
                  <a:lnTo>
                    <a:pt x="205" y="0"/>
                  </a:lnTo>
                  <a:close/>
                </a:path>
              </a:pathLst>
            </a:custGeom>
            <a:solidFill>
              <a:srgbClr val="ffe0c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95" name=""/>
            <p:cNvSpPr/>
            <p:nvPr/>
          </p:nvSpPr>
          <p:spPr>
            <a:xfrm>
              <a:off x="8815680" y="5050080"/>
              <a:ext cx="328320" cy="224280"/>
            </a:xfrm>
            <a:custGeom>
              <a:avLst/>
              <a:gdLst/>
              <a:ahLst/>
              <a:rect l="l" t="t" r="r" b="b"/>
              <a:pathLst>
                <a:path w="291" h="178">
                  <a:moveTo>
                    <a:pt x="6" y="54"/>
                  </a:moveTo>
                  <a:lnTo>
                    <a:pt x="22" y="40"/>
                  </a:lnTo>
                  <a:lnTo>
                    <a:pt x="49" y="30"/>
                  </a:lnTo>
                  <a:lnTo>
                    <a:pt x="102" y="16"/>
                  </a:lnTo>
                  <a:lnTo>
                    <a:pt x="151" y="7"/>
                  </a:lnTo>
                  <a:lnTo>
                    <a:pt x="204" y="0"/>
                  </a:lnTo>
                  <a:lnTo>
                    <a:pt x="231" y="3"/>
                  </a:lnTo>
                  <a:lnTo>
                    <a:pt x="267" y="14"/>
                  </a:lnTo>
                  <a:lnTo>
                    <a:pt x="287" y="34"/>
                  </a:lnTo>
                  <a:lnTo>
                    <a:pt x="291" y="57"/>
                  </a:lnTo>
                  <a:lnTo>
                    <a:pt x="280" y="88"/>
                  </a:lnTo>
                  <a:lnTo>
                    <a:pt x="249" y="124"/>
                  </a:lnTo>
                  <a:lnTo>
                    <a:pt x="222" y="147"/>
                  </a:lnTo>
                  <a:lnTo>
                    <a:pt x="189" y="161"/>
                  </a:lnTo>
                  <a:lnTo>
                    <a:pt x="149" y="174"/>
                  </a:lnTo>
                  <a:lnTo>
                    <a:pt x="96" y="178"/>
                  </a:lnTo>
                  <a:lnTo>
                    <a:pt x="71" y="178"/>
                  </a:lnTo>
                  <a:lnTo>
                    <a:pt x="94" y="141"/>
                  </a:lnTo>
                  <a:lnTo>
                    <a:pt x="49" y="132"/>
                  </a:lnTo>
                  <a:lnTo>
                    <a:pt x="24" y="124"/>
                  </a:lnTo>
                  <a:lnTo>
                    <a:pt x="7" y="113"/>
                  </a:lnTo>
                  <a:lnTo>
                    <a:pt x="0" y="98"/>
                  </a:lnTo>
                  <a:lnTo>
                    <a:pt x="0" y="75"/>
                  </a:lnTo>
                  <a:lnTo>
                    <a:pt x="6" y="54"/>
                  </a:lnTo>
                  <a:close/>
                </a:path>
              </a:pathLst>
            </a:custGeom>
            <a:solidFill>
              <a:srgbClr val="ffe0c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96" name=""/>
            <p:cNvSpPr/>
            <p:nvPr/>
          </p:nvSpPr>
          <p:spPr>
            <a:xfrm>
              <a:off x="7222320" y="4940280"/>
              <a:ext cx="327240" cy="168840"/>
            </a:xfrm>
            <a:custGeom>
              <a:avLst/>
              <a:gdLst/>
              <a:ahLst/>
              <a:rect l="l" t="t" r="r" b="b"/>
              <a:pathLst>
                <a:path w="290" h="134">
                  <a:moveTo>
                    <a:pt x="265" y="41"/>
                  </a:moveTo>
                  <a:lnTo>
                    <a:pt x="242" y="34"/>
                  </a:lnTo>
                  <a:lnTo>
                    <a:pt x="201" y="21"/>
                  </a:lnTo>
                  <a:lnTo>
                    <a:pt x="168" y="14"/>
                  </a:lnTo>
                  <a:lnTo>
                    <a:pt x="135" y="5"/>
                  </a:lnTo>
                  <a:lnTo>
                    <a:pt x="94" y="0"/>
                  </a:lnTo>
                  <a:lnTo>
                    <a:pt x="54" y="3"/>
                  </a:lnTo>
                  <a:lnTo>
                    <a:pt x="33" y="5"/>
                  </a:lnTo>
                  <a:lnTo>
                    <a:pt x="18" y="10"/>
                  </a:lnTo>
                  <a:lnTo>
                    <a:pt x="4" y="23"/>
                  </a:lnTo>
                  <a:lnTo>
                    <a:pt x="0" y="35"/>
                  </a:lnTo>
                  <a:lnTo>
                    <a:pt x="0" y="54"/>
                  </a:lnTo>
                  <a:lnTo>
                    <a:pt x="7" y="76"/>
                  </a:lnTo>
                  <a:lnTo>
                    <a:pt x="13" y="86"/>
                  </a:lnTo>
                  <a:lnTo>
                    <a:pt x="27" y="97"/>
                  </a:lnTo>
                  <a:lnTo>
                    <a:pt x="58" y="101"/>
                  </a:lnTo>
                  <a:lnTo>
                    <a:pt x="92" y="111"/>
                  </a:lnTo>
                  <a:lnTo>
                    <a:pt x="145" y="119"/>
                  </a:lnTo>
                  <a:lnTo>
                    <a:pt x="205" y="134"/>
                  </a:lnTo>
                  <a:lnTo>
                    <a:pt x="242" y="134"/>
                  </a:lnTo>
                  <a:lnTo>
                    <a:pt x="271" y="120"/>
                  </a:lnTo>
                  <a:lnTo>
                    <a:pt x="286" y="99"/>
                  </a:lnTo>
                  <a:lnTo>
                    <a:pt x="290" y="82"/>
                  </a:lnTo>
                  <a:lnTo>
                    <a:pt x="290" y="68"/>
                  </a:lnTo>
                  <a:lnTo>
                    <a:pt x="285" y="54"/>
                  </a:lnTo>
                  <a:lnTo>
                    <a:pt x="265" y="41"/>
                  </a:lnTo>
                  <a:close/>
                </a:path>
              </a:pathLst>
            </a:custGeom>
            <a:solidFill>
              <a:srgbClr val="ffe0c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97" name=""/>
            <p:cNvSpPr/>
            <p:nvPr/>
          </p:nvSpPr>
          <p:spPr>
            <a:xfrm>
              <a:off x="7250400" y="4816800"/>
              <a:ext cx="296640" cy="166320"/>
            </a:xfrm>
            <a:custGeom>
              <a:avLst/>
              <a:gdLst/>
              <a:ahLst/>
              <a:rect l="l" t="t" r="r" b="b"/>
              <a:pathLst>
                <a:path w="263" h="132">
                  <a:moveTo>
                    <a:pt x="224" y="128"/>
                  </a:moveTo>
                  <a:lnTo>
                    <a:pt x="246" y="116"/>
                  </a:lnTo>
                  <a:lnTo>
                    <a:pt x="263" y="92"/>
                  </a:lnTo>
                  <a:lnTo>
                    <a:pt x="263" y="76"/>
                  </a:lnTo>
                  <a:lnTo>
                    <a:pt x="263" y="56"/>
                  </a:lnTo>
                  <a:lnTo>
                    <a:pt x="255" y="44"/>
                  </a:lnTo>
                  <a:lnTo>
                    <a:pt x="236" y="29"/>
                  </a:lnTo>
                  <a:lnTo>
                    <a:pt x="217" y="21"/>
                  </a:lnTo>
                  <a:lnTo>
                    <a:pt x="180" y="13"/>
                  </a:lnTo>
                  <a:lnTo>
                    <a:pt x="152" y="7"/>
                  </a:lnTo>
                  <a:lnTo>
                    <a:pt x="104" y="2"/>
                  </a:lnTo>
                  <a:lnTo>
                    <a:pt x="69" y="0"/>
                  </a:lnTo>
                  <a:lnTo>
                    <a:pt x="40" y="4"/>
                  </a:lnTo>
                  <a:lnTo>
                    <a:pt x="13" y="17"/>
                  </a:lnTo>
                  <a:lnTo>
                    <a:pt x="4" y="34"/>
                  </a:lnTo>
                  <a:lnTo>
                    <a:pt x="0" y="52"/>
                  </a:lnTo>
                  <a:lnTo>
                    <a:pt x="0" y="67"/>
                  </a:lnTo>
                  <a:lnTo>
                    <a:pt x="10" y="83"/>
                  </a:lnTo>
                  <a:lnTo>
                    <a:pt x="31" y="96"/>
                  </a:lnTo>
                  <a:lnTo>
                    <a:pt x="60" y="108"/>
                  </a:lnTo>
                  <a:lnTo>
                    <a:pt x="104" y="116"/>
                  </a:lnTo>
                  <a:lnTo>
                    <a:pt x="149" y="123"/>
                  </a:lnTo>
                  <a:lnTo>
                    <a:pt x="193" y="132"/>
                  </a:lnTo>
                  <a:lnTo>
                    <a:pt x="224" y="128"/>
                  </a:lnTo>
                  <a:close/>
                </a:path>
              </a:pathLst>
            </a:custGeom>
            <a:solidFill>
              <a:srgbClr val="ffe0c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98" name=""/>
            <p:cNvSpPr/>
            <p:nvPr/>
          </p:nvSpPr>
          <p:spPr>
            <a:xfrm>
              <a:off x="7207560" y="5065200"/>
              <a:ext cx="328320" cy="207720"/>
            </a:xfrm>
            <a:custGeom>
              <a:avLst/>
              <a:gdLst/>
              <a:ahLst/>
              <a:rect l="l" t="t" r="r" b="b"/>
              <a:pathLst>
                <a:path w="291" h="165">
                  <a:moveTo>
                    <a:pt x="280" y="47"/>
                  </a:moveTo>
                  <a:lnTo>
                    <a:pt x="253" y="37"/>
                  </a:lnTo>
                  <a:lnTo>
                    <a:pt x="224" y="29"/>
                  </a:lnTo>
                  <a:lnTo>
                    <a:pt x="174" y="16"/>
                  </a:lnTo>
                  <a:lnTo>
                    <a:pt x="129" y="7"/>
                  </a:lnTo>
                  <a:lnTo>
                    <a:pt x="82" y="0"/>
                  </a:lnTo>
                  <a:lnTo>
                    <a:pt x="53" y="0"/>
                  </a:lnTo>
                  <a:lnTo>
                    <a:pt x="19" y="14"/>
                  </a:lnTo>
                  <a:lnTo>
                    <a:pt x="4" y="29"/>
                  </a:lnTo>
                  <a:lnTo>
                    <a:pt x="0" y="45"/>
                  </a:lnTo>
                  <a:lnTo>
                    <a:pt x="2" y="68"/>
                  </a:lnTo>
                  <a:lnTo>
                    <a:pt x="17" y="93"/>
                  </a:lnTo>
                  <a:lnTo>
                    <a:pt x="42" y="120"/>
                  </a:lnTo>
                  <a:lnTo>
                    <a:pt x="71" y="145"/>
                  </a:lnTo>
                  <a:lnTo>
                    <a:pt x="94" y="158"/>
                  </a:lnTo>
                  <a:lnTo>
                    <a:pt x="118" y="165"/>
                  </a:lnTo>
                  <a:lnTo>
                    <a:pt x="142" y="145"/>
                  </a:lnTo>
                  <a:lnTo>
                    <a:pt x="196" y="136"/>
                  </a:lnTo>
                  <a:lnTo>
                    <a:pt x="236" y="129"/>
                  </a:lnTo>
                  <a:lnTo>
                    <a:pt x="264" y="120"/>
                  </a:lnTo>
                  <a:lnTo>
                    <a:pt x="284" y="105"/>
                  </a:lnTo>
                  <a:lnTo>
                    <a:pt x="289" y="81"/>
                  </a:lnTo>
                  <a:lnTo>
                    <a:pt x="291" y="64"/>
                  </a:lnTo>
                  <a:lnTo>
                    <a:pt x="280" y="47"/>
                  </a:lnTo>
                  <a:close/>
                </a:path>
              </a:pathLst>
            </a:custGeom>
            <a:solidFill>
              <a:srgbClr val="ffe0c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999" name=""/>
            <p:cNvSpPr/>
            <p:nvPr/>
          </p:nvSpPr>
          <p:spPr>
            <a:xfrm>
              <a:off x="7778520" y="3731400"/>
              <a:ext cx="429840" cy="296280"/>
            </a:xfrm>
            <a:custGeom>
              <a:avLst/>
              <a:gdLst/>
              <a:ahLst/>
              <a:rect l="l" t="t" r="r" b="b"/>
              <a:pathLst>
                <a:path w="381" h="235">
                  <a:moveTo>
                    <a:pt x="126" y="4"/>
                  </a:moveTo>
                  <a:lnTo>
                    <a:pt x="181" y="4"/>
                  </a:lnTo>
                  <a:lnTo>
                    <a:pt x="240" y="0"/>
                  </a:lnTo>
                  <a:lnTo>
                    <a:pt x="271" y="4"/>
                  </a:lnTo>
                  <a:lnTo>
                    <a:pt x="286" y="7"/>
                  </a:lnTo>
                  <a:lnTo>
                    <a:pt x="302" y="10"/>
                  </a:lnTo>
                  <a:lnTo>
                    <a:pt x="318" y="16"/>
                  </a:lnTo>
                  <a:lnTo>
                    <a:pt x="334" y="24"/>
                  </a:lnTo>
                  <a:lnTo>
                    <a:pt x="348" y="35"/>
                  </a:lnTo>
                  <a:lnTo>
                    <a:pt x="362" y="52"/>
                  </a:lnTo>
                  <a:lnTo>
                    <a:pt x="370" y="64"/>
                  </a:lnTo>
                  <a:lnTo>
                    <a:pt x="376" y="76"/>
                  </a:lnTo>
                  <a:lnTo>
                    <a:pt x="379" y="91"/>
                  </a:lnTo>
                  <a:lnTo>
                    <a:pt x="381" y="105"/>
                  </a:lnTo>
                  <a:lnTo>
                    <a:pt x="381" y="120"/>
                  </a:lnTo>
                  <a:lnTo>
                    <a:pt x="379" y="137"/>
                  </a:lnTo>
                  <a:lnTo>
                    <a:pt x="376" y="151"/>
                  </a:lnTo>
                  <a:lnTo>
                    <a:pt x="372" y="163"/>
                  </a:lnTo>
                  <a:lnTo>
                    <a:pt x="363" y="177"/>
                  </a:lnTo>
                  <a:lnTo>
                    <a:pt x="351" y="190"/>
                  </a:lnTo>
                  <a:lnTo>
                    <a:pt x="326" y="208"/>
                  </a:lnTo>
                  <a:lnTo>
                    <a:pt x="309" y="213"/>
                  </a:lnTo>
                  <a:lnTo>
                    <a:pt x="287" y="220"/>
                  </a:lnTo>
                  <a:lnTo>
                    <a:pt x="261" y="228"/>
                  </a:lnTo>
                  <a:lnTo>
                    <a:pt x="235" y="232"/>
                  </a:lnTo>
                  <a:lnTo>
                    <a:pt x="198" y="235"/>
                  </a:lnTo>
                  <a:lnTo>
                    <a:pt x="162" y="235"/>
                  </a:lnTo>
                  <a:lnTo>
                    <a:pt x="131" y="235"/>
                  </a:lnTo>
                  <a:lnTo>
                    <a:pt x="98" y="230"/>
                  </a:lnTo>
                  <a:lnTo>
                    <a:pt x="68" y="222"/>
                  </a:lnTo>
                  <a:lnTo>
                    <a:pt x="41" y="218"/>
                  </a:lnTo>
                  <a:lnTo>
                    <a:pt x="0" y="208"/>
                  </a:lnTo>
                  <a:lnTo>
                    <a:pt x="126" y="4"/>
                  </a:lnTo>
                  <a:close/>
                </a:path>
              </a:pathLst>
            </a:custGeom>
            <a:solidFill>
              <a:srgbClr val="ffe0c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00" name=""/>
            <p:cNvSpPr/>
            <p:nvPr/>
          </p:nvSpPr>
          <p:spPr>
            <a:xfrm>
              <a:off x="7778520" y="3731400"/>
              <a:ext cx="433080" cy="298440"/>
            </a:xfrm>
            <a:custGeom>
              <a:avLst/>
              <a:gdLst/>
              <a:ahLst/>
              <a:rect l="l" t="t" r="r" b="b"/>
              <a:pathLst>
                <a:path w="384" h="237">
                  <a:moveTo>
                    <a:pt x="127" y="4"/>
                  </a:moveTo>
                  <a:lnTo>
                    <a:pt x="182" y="4"/>
                  </a:lnTo>
                  <a:lnTo>
                    <a:pt x="241" y="0"/>
                  </a:lnTo>
                  <a:lnTo>
                    <a:pt x="272" y="4"/>
                  </a:lnTo>
                  <a:lnTo>
                    <a:pt x="288" y="7"/>
                  </a:lnTo>
                  <a:lnTo>
                    <a:pt x="304" y="10"/>
                  </a:lnTo>
                  <a:lnTo>
                    <a:pt x="320" y="16"/>
                  </a:lnTo>
                  <a:lnTo>
                    <a:pt x="336" y="24"/>
                  </a:lnTo>
                  <a:lnTo>
                    <a:pt x="350" y="35"/>
                  </a:lnTo>
                  <a:lnTo>
                    <a:pt x="364" y="52"/>
                  </a:lnTo>
                  <a:lnTo>
                    <a:pt x="372" y="65"/>
                  </a:lnTo>
                  <a:lnTo>
                    <a:pt x="378" y="77"/>
                  </a:lnTo>
                  <a:lnTo>
                    <a:pt x="381" y="92"/>
                  </a:lnTo>
                  <a:lnTo>
                    <a:pt x="384" y="106"/>
                  </a:lnTo>
                  <a:lnTo>
                    <a:pt x="384" y="121"/>
                  </a:lnTo>
                  <a:lnTo>
                    <a:pt x="381" y="138"/>
                  </a:lnTo>
                  <a:lnTo>
                    <a:pt x="378" y="152"/>
                  </a:lnTo>
                  <a:lnTo>
                    <a:pt x="374" y="164"/>
                  </a:lnTo>
                  <a:lnTo>
                    <a:pt x="365" y="178"/>
                  </a:lnTo>
                  <a:lnTo>
                    <a:pt x="354" y="192"/>
                  </a:lnTo>
                  <a:lnTo>
                    <a:pt x="328" y="210"/>
                  </a:lnTo>
                  <a:lnTo>
                    <a:pt x="311" y="216"/>
                  </a:lnTo>
                  <a:lnTo>
                    <a:pt x="289" y="222"/>
                  </a:lnTo>
                  <a:lnTo>
                    <a:pt x="262" y="230"/>
                  </a:lnTo>
                  <a:lnTo>
                    <a:pt x="236" y="234"/>
                  </a:lnTo>
                  <a:lnTo>
                    <a:pt x="199" y="237"/>
                  </a:lnTo>
                  <a:lnTo>
                    <a:pt x="163" y="237"/>
                  </a:lnTo>
                  <a:lnTo>
                    <a:pt x="132" y="237"/>
                  </a:lnTo>
                  <a:lnTo>
                    <a:pt x="99" y="232"/>
                  </a:lnTo>
                  <a:lnTo>
                    <a:pt x="68" y="224"/>
                  </a:lnTo>
                  <a:lnTo>
                    <a:pt x="41" y="220"/>
                  </a:lnTo>
                  <a:lnTo>
                    <a:pt x="0" y="210"/>
                  </a:lnTo>
                </a:path>
              </a:pathLst>
            </a:custGeom>
            <a:no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01" name=""/>
            <p:cNvSpPr/>
            <p:nvPr/>
          </p:nvSpPr>
          <p:spPr>
            <a:xfrm>
              <a:off x="7670160" y="3552480"/>
              <a:ext cx="94680" cy="59040"/>
            </a:xfrm>
            <a:custGeom>
              <a:avLst/>
              <a:gdLst/>
              <a:ahLst/>
              <a:rect l="l" t="t" r="r" b="b"/>
              <a:pathLst>
                <a:path w="84" h="47">
                  <a:moveTo>
                    <a:pt x="0" y="47"/>
                  </a:moveTo>
                  <a:lnTo>
                    <a:pt x="15" y="30"/>
                  </a:lnTo>
                  <a:lnTo>
                    <a:pt x="29" y="16"/>
                  </a:lnTo>
                  <a:lnTo>
                    <a:pt x="41" y="7"/>
                  </a:lnTo>
                  <a:lnTo>
                    <a:pt x="49" y="3"/>
                  </a:lnTo>
                  <a:lnTo>
                    <a:pt x="69" y="0"/>
                  </a:lnTo>
                  <a:lnTo>
                    <a:pt x="84" y="0"/>
                  </a:lnTo>
                </a:path>
              </a:pathLst>
            </a:custGeom>
            <a:noFill/>
            <a:ln w="12600">
              <a:solidFill>
                <a:srgbClr val="000000"/>
              </a:solidFill>
              <a:round/>
            </a:ln>
          </p:spPr>
          <p:style>
            <a:lnRef idx="0"/>
            <a:fillRef idx="0"/>
            <a:effectRef idx="0"/>
            <a:fontRef idx="minor"/>
          </p:style>
          <p:txBody>
            <a:bodyPr lIns="90000" rIns="90000" tIns="12240" bIns="12240" anchor="t">
              <a:noAutofit/>
            </a:bodyPr>
            <a:p>
              <a:endParaRPr b="0" lang="en-US" sz="2400" strike="noStrike" u="none">
                <a:solidFill>
                  <a:srgbClr val="ffffff"/>
                </a:solidFill>
                <a:effectLst/>
                <a:uFillTx/>
                <a:latin typeface="Times New Roman"/>
              </a:endParaRPr>
            </a:p>
          </p:txBody>
        </p:sp>
        <p:sp>
          <p:nvSpPr>
            <p:cNvPr id="2002" name=""/>
            <p:cNvSpPr/>
            <p:nvPr/>
          </p:nvSpPr>
          <p:spPr>
            <a:xfrm>
              <a:off x="7863120" y="3537360"/>
              <a:ext cx="66600" cy="35280"/>
            </a:xfrm>
            <a:custGeom>
              <a:avLst/>
              <a:gdLst/>
              <a:ahLst/>
              <a:rect l="l" t="t" r="r" b="b"/>
              <a:pathLst>
                <a:path w="59" h="28">
                  <a:moveTo>
                    <a:pt x="0" y="0"/>
                  </a:moveTo>
                  <a:lnTo>
                    <a:pt x="10" y="0"/>
                  </a:lnTo>
                  <a:lnTo>
                    <a:pt x="20" y="1"/>
                  </a:lnTo>
                  <a:lnTo>
                    <a:pt x="33" y="7"/>
                  </a:lnTo>
                  <a:lnTo>
                    <a:pt x="48" y="15"/>
                  </a:lnTo>
                  <a:lnTo>
                    <a:pt x="59" y="28"/>
                  </a:lnTo>
                </a:path>
              </a:pathLst>
            </a:custGeom>
            <a:noFill/>
            <a:ln w="12600">
              <a:solidFill>
                <a:srgbClr val="000000"/>
              </a:solidFill>
              <a:round/>
            </a:ln>
          </p:spPr>
          <p:style>
            <a:lnRef idx="0"/>
            <a:fillRef idx="0"/>
            <a:effectRef idx="0"/>
            <a:fontRef idx="minor"/>
          </p:style>
          <p:txBody>
            <a:bodyPr lIns="90000" rIns="90000" tIns="-11520" bIns="-11520" anchor="t">
              <a:noAutofit/>
            </a:bodyPr>
            <a:p>
              <a:endParaRPr b="0" lang="en-US" sz="2400" strike="noStrike" u="none">
                <a:solidFill>
                  <a:srgbClr val="ffffff"/>
                </a:solidFill>
                <a:effectLst/>
                <a:uFillTx/>
                <a:latin typeface="Times New Roman"/>
              </a:endParaRPr>
            </a:p>
          </p:txBody>
        </p:sp>
        <p:sp>
          <p:nvSpPr>
            <p:cNvPr id="2003" name=""/>
            <p:cNvSpPr/>
            <p:nvPr/>
          </p:nvSpPr>
          <p:spPr>
            <a:xfrm flipV="1">
              <a:off x="7621920" y="3775320"/>
              <a:ext cx="77760" cy="6120"/>
            </a:xfrm>
            <a:prstGeom prst="line">
              <a:avLst/>
            </a:prstGeom>
            <a:ln w="12600">
              <a:solidFill>
                <a:srgbClr val="000000"/>
              </a:solidFill>
              <a:miter/>
            </a:ln>
          </p:spPr>
          <p:style>
            <a:lnRef idx="0"/>
            <a:fillRef idx="0"/>
            <a:effectRef idx="0"/>
            <a:fontRef idx="minor"/>
          </p:style>
          <p:txBody>
            <a:bodyPr lIns="90000" rIns="90000" tIns="-40680" bIns="-40680" anchor="t">
              <a:noAutofit/>
            </a:bodyPr>
            <a:p>
              <a:endParaRPr b="0" lang="en-US" sz="2400" strike="noStrike" u="none">
                <a:solidFill>
                  <a:srgbClr val="ffffff"/>
                </a:solidFill>
                <a:effectLst/>
                <a:uFillTx/>
                <a:latin typeface="Times New Roman"/>
              </a:endParaRPr>
            </a:p>
          </p:txBody>
        </p:sp>
        <p:sp>
          <p:nvSpPr>
            <p:cNvPr id="2004" name=""/>
            <p:cNvSpPr/>
            <p:nvPr/>
          </p:nvSpPr>
          <p:spPr>
            <a:xfrm flipV="1">
              <a:off x="7630560" y="3799440"/>
              <a:ext cx="67680" cy="56880"/>
            </a:xfrm>
            <a:prstGeom prst="line">
              <a:avLst/>
            </a:prstGeom>
            <a:ln w="12600">
              <a:solidFill>
                <a:srgbClr val="000000"/>
              </a:solidFill>
              <a:miter/>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Times New Roman"/>
              </a:endParaRPr>
            </a:p>
          </p:txBody>
        </p:sp>
        <p:sp>
          <p:nvSpPr>
            <p:cNvPr id="2005" name=""/>
            <p:cNvSpPr/>
            <p:nvPr/>
          </p:nvSpPr>
          <p:spPr>
            <a:xfrm>
              <a:off x="7722000" y="3662280"/>
              <a:ext cx="101520" cy="52560"/>
            </a:xfrm>
            <a:custGeom>
              <a:avLst/>
              <a:gdLst/>
              <a:ahLst/>
              <a:rect l="l" t="t" r="r" b="b"/>
              <a:pathLst>
                <a:path w="90" h="42">
                  <a:moveTo>
                    <a:pt x="90" y="0"/>
                  </a:moveTo>
                  <a:lnTo>
                    <a:pt x="74" y="11"/>
                  </a:lnTo>
                  <a:lnTo>
                    <a:pt x="50" y="23"/>
                  </a:lnTo>
                  <a:lnTo>
                    <a:pt x="36" y="31"/>
                  </a:lnTo>
                  <a:lnTo>
                    <a:pt x="13" y="38"/>
                  </a:lnTo>
                  <a:lnTo>
                    <a:pt x="0" y="42"/>
                  </a:lnTo>
                </a:path>
              </a:pathLst>
            </a:custGeom>
            <a:noFill/>
            <a:ln w="12600">
              <a:solidFill>
                <a:srgbClr val="000000"/>
              </a:solidFill>
              <a:round/>
            </a:ln>
          </p:spPr>
          <p:style>
            <a:lnRef idx="0"/>
            <a:fillRef idx="0"/>
            <a:effectRef idx="0"/>
            <a:fontRef idx="minor"/>
          </p:style>
          <p:txBody>
            <a:bodyPr lIns="90000" rIns="90000" tIns="5760" bIns="5760" anchor="t">
              <a:noAutofit/>
            </a:bodyPr>
            <a:p>
              <a:endParaRPr b="0" lang="en-US" sz="2400" strike="noStrike" u="none">
                <a:solidFill>
                  <a:srgbClr val="ffffff"/>
                </a:solidFill>
                <a:effectLst/>
                <a:uFillTx/>
                <a:latin typeface="Times New Roman"/>
              </a:endParaRPr>
            </a:p>
          </p:txBody>
        </p:sp>
        <p:sp>
          <p:nvSpPr>
            <p:cNvPr id="2006" name=""/>
            <p:cNvSpPr/>
            <p:nvPr/>
          </p:nvSpPr>
          <p:spPr>
            <a:xfrm>
              <a:off x="7892640" y="3649680"/>
              <a:ext cx="92520" cy="34920"/>
            </a:xfrm>
            <a:custGeom>
              <a:avLst/>
              <a:gdLst/>
              <a:ahLst/>
              <a:rect l="l" t="t" r="r" b="b"/>
              <a:pathLst>
                <a:path w="82" h="28">
                  <a:moveTo>
                    <a:pt x="0" y="0"/>
                  </a:moveTo>
                  <a:lnTo>
                    <a:pt x="11" y="5"/>
                  </a:lnTo>
                  <a:lnTo>
                    <a:pt x="23" y="11"/>
                  </a:lnTo>
                  <a:lnTo>
                    <a:pt x="39" y="19"/>
                  </a:lnTo>
                  <a:lnTo>
                    <a:pt x="50" y="24"/>
                  </a:lnTo>
                  <a:lnTo>
                    <a:pt x="62" y="26"/>
                  </a:lnTo>
                  <a:lnTo>
                    <a:pt x="73" y="28"/>
                  </a:lnTo>
                  <a:lnTo>
                    <a:pt x="82" y="28"/>
                  </a:lnTo>
                </a:path>
              </a:pathLst>
            </a:custGeom>
            <a:noFill/>
            <a:ln w="12600">
              <a:solidFill>
                <a:srgbClr val="000000"/>
              </a:solidFill>
              <a:round/>
            </a:ln>
          </p:spPr>
          <p:style>
            <a:lnRef idx="0"/>
            <a:fillRef idx="0"/>
            <a:effectRef idx="0"/>
            <a:fontRef idx="minor"/>
          </p:style>
          <p:txBody>
            <a:bodyPr lIns="90000" rIns="90000" tIns="-11880" bIns="-11880" anchor="t">
              <a:noAutofit/>
            </a:bodyPr>
            <a:p>
              <a:endParaRPr b="0" lang="en-US" sz="2400" strike="noStrike" u="none">
                <a:solidFill>
                  <a:srgbClr val="ffffff"/>
                </a:solidFill>
                <a:effectLst/>
                <a:uFillTx/>
                <a:latin typeface="Times New Roman"/>
              </a:endParaRPr>
            </a:p>
          </p:txBody>
        </p:sp>
        <p:sp>
          <p:nvSpPr>
            <p:cNvPr id="2007" name=""/>
            <p:cNvSpPr/>
            <p:nvPr/>
          </p:nvSpPr>
          <p:spPr>
            <a:xfrm>
              <a:off x="7757280" y="3663360"/>
              <a:ext cx="67680" cy="75600"/>
            </a:xfrm>
            <a:custGeom>
              <a:avLst/>
              <a:gdLst/>
              <a:ahLst/>
              <a:rect l="l" t="t" r="r" b="b"/>
              <a:pathLst>
                <a:path w="60" h="60">
                  <a:moveTo>
                    <a:pt x="59" y="0"/>
                  </a:moveTo>
                  <a:lnTo>
                    <a:pt x="60" y="11"/>
                  </a:lnTo>
                  <a:lnTo>
                    <a:pt x="60" y="25"/>
                  </a:lnTo>
                  <a:lnTo>
                    <a:pt x="60" y="40"/>
                  </a:lnTo>
                  <a:lnTo>
                    <a:pt x="59" y="47"/>
                  </a:lnTo>
                  <a:lnTo>
                    <a:pt x="54" y="54"/>
                  </a:lnTo>
                  <a:lnTo>
                    <a:pt x="43" y="60"/>
                  </a:lnTo>
                  <a:lnTo>
                    <a:pt x="34" y="60"/>
                  </a:lnTo>
                  <a:lnTo>
                    <a:pt x="19" y="60"/>
                  </a:lnTo>
                  <a:lnTo>
                    <a:pt x="6" y="55"/>
                  </a:lnTo>
                  <a:lnTo>
                    <a:pt x="2" y="50"/>
                  </a:lnTo>
                  <a:lnTo>
                    <a:pt x="0" y="42"/>
                  </a:lnTo>
                  <a:lnTo>
                    <a:pt x="0" y="36"/>
                  </a:lnTo>
                  <a:lnTo>
                    <a:pt x="2" y="32"/>
                  </a:lnTo>
                  <a:lnTo>
                    <a:pt x="19" y="23"/>
                  </a:lnTo>
                  <a:lnTo>
                    <a:pt x="32" y="16"/>
                  </a:lnTo>
                  <a:lnTo>
                    <a:pt x="48" y="7"/>
                  </a:lnTo>
                  <a:lnTo>
                    <a:pt x="59" y="0"/>
                  </a:lnTo>
                  <a:close/>
                </a:path>
              </a:pathLst>
            </a:custGeom>
            <a:solidFill>
              <a:srgbClr val="ffffff"/>
            </a:solidFill>
            <a:ln w="12600">
              <a:solidFill>
                <a:srgbClr val="000000"/>
              </a:solidFill>
              <a:round/>
            </a:ln>
          </p:spPr>
          <p:style>
            <a:lnRef idx="0"/>
            <a:fillRef idx="0"/>
            <a:effectRef idx="0"/>
            <a:fontRef idx="minor"/>
          </p:style>
          <p:txBody>
            <a:bodyPr lIns="90000" rIns="90000" tIns="28800" bIns="28800" anchor="t">
              <a:noAutofit/>
            </a:bodyPr>
            <a:p>
              <a:endParaRPr b="0" lang="en-US" sz="2400" strike="noStrike" u="none">
                <a:solidFill>
                  <a:srgbClr val="ffffff"/>
                </a:solidFill>
                <a:effectLst/>
                <a:uFillTx/>
                <a:latin typeface="Times New Roman"/>
              </a:endParaRPr>
            </a:p>
          </p:txBody>
        </p:sp>
        <p:sp>
          <p:nvSpPr>
            <p:cNvPr id="2008" name=""/>
            <p:cNvSpPr/>
            <p:nvPr/>
          </p:nvSpPr>
          <p:spPr>
            <a:xfrm>
              <a:off x="7889040" y="3649680"/>
              <a:ext cx="64080" cy="70560"/>
            </a:xfrm>
            <a:custGeom>
              <a:avLst/>
              <a:gdLst/>
              <a:ahLst/>
              <a:rect l="l" t="t" r="r" b="b"/>
              <a:pathLst>
                <a:path w="57" h="56">
                  <a:moveTo>
                    <a:pt x="3" y="0"/>
                  </a:moveTo>
                  <a:lnTo>
                    <a:pt x="1" y="3"/>
                  </a:lnTo>
                  <a:lnTo>
                    <a:pt x="1" y="12"/>
                  </a:lnTo>
                  <a:lnTo>
                    <a:pt x="0" y="24"/>
                  </a:lnTo>
                  <a:lnTo>
                    <a:pt x="0" y="34"/>
                  </a:lnTo>
                  <a:lnTo>
                    <a:pt x="2" y="43"/>
                  </a:lnTo>
                  <a:lnTo>
                    <a:pt x="3" y="46"/>
                  </a:lnTo>
                  <a:lnTo>
                    <a:pt x="10" y="52"/>
                  </a:lnTo>
                  <a:lnTo>
                    <a:pt x="23" y="56"/>
                  </a:lnTo>
                  <a:lnTo>
                    <a:pt x="38" y="54"/>
                  </a:lnTo>
                  <a:lnTo>
                    <a:pt x="50" y="49"/>
                  </a:lnTo>
                  <a:lnTo>
                    <a:pt x="53" y="43"/>
                  </a:lnTo>
                  <a:lnTo>
                    <a:pt x="56" y="37"/>
                  </a:lnTo>
                  <a:lnTo>
                    <a:pt x="57" y="30"/>
                  </a:lnTo>
                  <a:lnTo>
                    <a:pt x="55" y="26"/>
                  </a:lnTo>
                  <a:lnTo>
                    <a:pt x="54" y="24"/>
                  </a:lnTo>
                  <a:lnTo>
                    <a:pt x="40" y="19"/>
                  </a:lnTo>
                  <a:lnTo>
                    <a:pt x="28" y="14"/>
                  </a:lnTo>
                  <a:lnTo>
                    <a:pt x="18" y="7"/>
                  </a:lnTo>
                  <a:lnTo>
                    <a:pt x="3" y="0"/>
                  </a:lnTo>
                  <a:close/>
                </a:path>
              </a:pathLst>
            </a:custGeom>
            <a:solidFill>
              <a:srgbClr val="ffffff"/>
            </a:solidFill>
            <a:ln w="12600">
              <a:solidFill>
                <a:srgbClr val="000000"/>
              </a:solidFill>
              <a:round/>
            </a:ln>
          </p:spPr>
          <p:style>
            <a:lnRef idx="0"/>
            <a:fillRef idx="0"/>
            <a:effectRef idx="0"/>
            <a:fontRef idx="minor"/>
          </p:style>
          <p:txBody>
            <a:bodyPr lIns="90000" rIns="90000" tIns="23760" bIns="23760" anchor="t">
              <a:noAutofit/>
            </a:bodyPr>
            <a:p>
              <a:endParaRPr b="0" lang="en-US" sz="2400" strike="noStrike" u="none">
                <a:solidFill>
                  <a:srgbClr val="ffffff"/>
                </a:solidFill>
                <a:effectLst/>
                <a:uFillTx/>
                <a:latin typeface="Times New Roman"/>
              </a:endParaRPr>
            </a:p>
          </p:txBody>
        </p:sp>
        <p:sp>
          <p:nvSpPr>
            <p:cNvPr id="2009" name=""/>
            <p:cNvSpPr/>
            <p:nvPr/>
          </p:nvSpPr>
          <p:spPr>
            <a:xfrm>
              <a:off x="7777440" y="3684600"/>
              <a:ext cx="19080" cy="36360"/>
            </a:xfrm>
            <a:prstGeom prst="ellipse">
              <a:avLst/>
            </a:prstGeom>
            <a:solidFill>
              <a:srgbClr val="8080ff"/>
            </a:solidFill>
            <a:ln w="12600">
              <a:solidFill>
                <a:srgbClr val="000000"/>
              </a:solidFill>
              <a:miter/>
            </a:ln>
          </p:spPr>
          <p:style>
            <a:lnRef idx="0"/>
            <a:fillRef idx="0"/>
            <a:effectRef idx="0"/>
            <a:fontRef idx="minor"/>
          </p:style>
          <p:txBody>
            <a:bodyPr lIns="90000" rIns="90000" tIns="-20520" bIns="-20520" anchor="t">
              <a:noAutofit/>
            </a:bodyPr>
            <a:p>
              <a:endParaRPr b="0" lang="en-US" sz="2400" strike="noStrike" u="none">
                <a:solidFill>
                  <a:srgbClr val="ffffff"/>
                </a:solidFill>
                <a:effectLst/>
                <a:uFillTx/>
                <a:latin typeface="Times New Roman"/>
              </a:endParaRPr>
            </a:p>
          </p:txBody>
        </p:sp>
        <p:sp>
          <p:nvSpPr>
            <p:cNvPr id="2010" name=""/>
            <p:cNvSpPr/>
            <p:nvPr/>
          </p:nvSpPr>
          <p:spPr>
            <a:xfrm>
              <a:off x="7787520" y="3694680"/>
              <a:ext cx="720" cy="1080"/>
            </a:xfrm>
            <a:prstGeom prst="ellipse">
              <a:avLst/>
            </a:prstGeom>
            <a:solidFill>
              <a:srgbClr val="ffffff"/>
            </a:solidFill>
            <a:ln w="0">
              <a:noFill/>
            </a:ln>
          </p:spPr>
          <p:style>
            <a:lnRef idx="0"/>
            <a:fillRef idx="0"/>
            <a:effectRef idx="0"/>
            <a:fontRef idx="minor"/>
          </p:style>
          <p:txBody>
            <a:bodyPr lIns="90000" rIns="90000" tIns="-45720" bIns="-45720" anchor="t">
              <a:noAutofit/>
            </a:bodyPr>
            <a:p>
              <a:endParaRPr b="0" lang="en-US" sz="2400" strike="noStrike" u="none">
                <a:solidFill>
                  <a:srgbClr val="ffffff"/>
                </a:solidFill>
                <a:effectLst/>
                <a:uFillTx/>
                <a:latin typeface="Times New Roman"/>
              </a:endParaRPr>
            </a:p>
          </p:txBody>
        </p:sp>
        <p:sp>
          <p:nvSpPr>
            <p:cNvPr id="2011" name=""/>
            <p:cNvSpPr/>
            <p:nvPr/>
          </p:nvSpPr>
          <p:spPr>
            <a:xfrm>
              <a:off x="7903800" y="3668400"/>
              <a:ext cx="19080" cy="37440"/>
            </a:xfrm>
            <a:prstGeom prst="ellipse">
              <a:avLst/>
            </a:prstGeom>
            <a:solidFill>
              <a:srgbClr val="8080ff"/>
            </a:solidFill>
            <a:ln w="12600">
              <a:solidFill>
                <a:srgbClr val="000000"/>
              </a:solidFill>
              <a:miter/>
            </a:ln>
          </p:spPr>
          <p:style>
            <a:lnRef idx="0"/>
            <a:fillRef idx="0"/>
            <a:effectRef idx="0"/>
            <a:fontRef idx="minor"/>
          </p:style>
          <p:txBody>
            <a:bodyPr lIns="90000" rIns="90000" tIns="-20160" bIns="-20160" anchor="t">
              <a:noAutofit/>
            </a:bodyPr>
            <a:p>
              <a:endParaRPr b="0" lang="en-US" sz="2400" strike="noStrike" u="none">
                <a:solidFill>
                  <a:srgbClr val="ffffff"/>
                </a:solidFill>
                <a:effectLst/>
                <a:uFillTx/>
                <a:latin typeface="Times New Roman"/>
              </a:endParaRPr>
            </a:p>
          </p:txBody>
        </p:sp>
        <p:sp>
          <p:nvSpPr>
            <p:cNvPr id="2012" name=""/>
            <p:cNvSpPr/>
            <p:nvPr/>
          </p:nvSpPr>
          <p:spPr>
            <a:xfrm>
              <a:off x="7913880" y="3679920"/>
              <a:ext cx="720" cy="1080"/>
            </a:xfrm>
            <a:prstGeom prst="ellipse">
              <a:avLst/>
            </a:prstGeom>
            <a:solidFill>
              <a:srgbClr val="ffffff"/>
            </a:solidFill>
            <a:ln w="0">
              <a:noFill/>
            </a:ln>
          </p:spPr>
          <p:style>
            <a:lnRef idx="0"/>
            <a:fillRef idx="0"/>
            <a:effectRef idx="0"/>
            <a:fontRef idx="minor"/>
          </p:style>
          <p:txBody>
            <a:bodyPr lIns="90000" rIns="90000" tIns="-45720" bIns="-45720" anchor="t">
              <a:noAutofit/>
            </a:bodyPr>
            <a:p>
              <a:endParaRPr b="0" lang="en-US" sz="2400" strike="noStrike" u="none">
                <a:solidFill>
                  <a:srgbClr val="ffffff"/>
                </a:solidFill>
                <a:effectLst/>
                <a:uFillTx/>
                <a:latin typeface="Times New Roman"/>
              </a:endParaRPr>
            </a:p>
          </p:txBody>
        </p:sp>
        <p:sp>
          <p:nvSpPr>
            <p:cNvPr id="2013" name=""/>
            <p:cNvSpPr/>
            <p:nvPr/>
          </p:nvSpPr>
          <p:spPr>
            <a:xfrm>
              <a:off x="7708680" y="4157640"/>
              <a:ext cx="77760" cy="84240"/>
            </a:xfrm>
            <a:custGeom>
              <a:avLst/>
              <a:gdLst/>
              <a:ahLst/>
              <a:rect l="l" t="t" r="r" b="b"/>
              <a:pathLst>
                <a:path w="69" h="67">
                  <a:moveTo>
                    <a:pt x="13" y="0"/>
                  </a:moveTo>
                  <a:lnTo>
                    <a:pt x="5" y="9"/>
                  </a:lnTo>
                  <a:lnTo>
                    <a:pt x="1" y="24"/>
                  </a:lnTo>
                  <a:lnTo>
                    <a:pt x="0" y="34"/>
                  </a:lnTo>
                  <a:lnTo>
                    <a:pt x="1" y="45"/>
                  </a:lnTo>
                  <a:lnTo>
                    <a:pt x="4" y="52"/>
                  </a:lnTo>
                  <a:lnTo>
                    <a:pt x="7" y="57"/>
                  </a:lnTo>
                  <a:lnTo>
                    <a:pt x="12" y="61"/>
                  </a:lnTo>
                  <a:lnTo>
                    <a:pt x="17" y="65"/>
                  </a:lnTo>
                  <a:lnTo>
                    <a:pt x="25" y="66"/>
                  </a:lnTo>
                  <a:lnTo>
                    <a:pt x="33" y="67"/>
                  </a:lnTo>
                  <a:lnTo>
                    <a:pt x="40" y="65"/>
                  </a:lnTo>
                  <a:lnTo>
                    <a:pt x="52" y="60"/>
                  </a:lnTo>
                  <a:lnTo>
                    <a:pt x="64" y="51"/>
                  </a:lnTo>
                  <a:lnTo>
                    <a:pt x="68" y="44"/>
                  </a:lnTo>
                  <a:lnTo>
                    <a:pt x="69" y="40"/>
                  </a:lnTo>
                  <a:lnTo>
                    <a:pt x="57" y="31"/>
                  </a:lnTo>
                  <a:lnTo>
                    <a:pt x="39" y="19"/>
                  </a:lnTo>
                  <a:lnTo>
                    <a:pt x="22" y="6"/>
                  </a:lnTo>
                  <a:lnTo>
                    <a:pt x="13" y="0"/>
                  </a:lnTo>
                  <a:close/>
                </a:path>
              </a:pathLst>
            </a:custGeom>
            <a:solidFill>
              <a:srgbClr val="ff4040"/>
            </a:solidFill>
            <a:ln w="12600">
              <a:solidFill>
                <a:srgbClr val="000000"/>
              </a:solidFill>
              <a:round/>
            </a:ln>
          </p:spPr>
          <p:style>
            <a:lnRef idx="0"/>
            <a:fillRef idx="0"/>
            <a:effectRef idx="0"/>
            <a:fontRef idx="minor"/>
          </p:style>
          <p:txBody>
            <a:bodyPr lIns="90000" rIns="90000" tIns="37440" bIns="37440" anchor="t">
              <a:noAutofit/>
            </a:bodyPr>
            <a:p>
              <a:endParaRPr b="0" lang="en-US" sz="2400" strike="noStrike" u="none">
                <a:solidFill>
                  <a:srgbClr val="ffffff"/>
                </a:solidFill>
                <a:effectLst/>
                <a:uFillTx/>
                <a:latin typeface="Times New Roman"/>
              </a:endParaRPr>
            </a:p>
          </p:txBody>
        </p:sp>
        <p:sp>
          <p:nvSpPr>
            <p:cNvPr id="2014" name=""/>
            <p:cNvSpPr/>
            <p:nvPr/>
          </p:nvSpPr>
          <p:spPr>
            <a:xfrm>
              <a:off x="7647480" y="4030200"/>
              <a:ext cx="403920" cy="245520"/>
            </a:xfrm>
            <a:custGeom>
              <a:avLst/>
              <a:gdLst/>
              <a:ahLst/>
              <a:rect l="l" t="t" r="r" b="b"/>
              <a:pathLst>
                <a:path w="358" h="195">
                  <a:moveTo>
                    <a:pt x="0" y="32"/>
                  </a:moveTo>
                  <a:lnTo>
                    <a:pt x="15" y="56"/>
                  </a:lnTo>
                  <a:lnTo>
                    <a:pt x="33" y="75"/>
                  </a:lnTo>
                  <a:lnTo>
                    <a:pt x="74" y="106"/>
                  </a:lnTo>
                  <a:lnTo>
                    <a:pt x="120" y="137"/>
                  </a:lnTo>
                  <a:lnTo>
                    <a:pt x="151" y="155"/>
                  </a:lnTo>
                  <a:lnTo>
                    <a:pt x="178" y="171"/>
                  </a:lnTo>
                  <a:lnTo>
                    <a:pt x="204" y="184"/>
                  </a:lnTo>
                  <a:lnTo>
                    <a:pt x="238" y="195"/>
                  </a:lnTo>
                  <a:lnTo>
                    <a:pt x="257" y="195"/>
                  </a:lnTo>
                  <a:lnTo>
                    <a:pt x="281" y="181"/>
                  </a:lnTo>
                  <a:lnTo>
                    <a:pt x="304" y="160"/>
                  </a:lnTo>
                  <a:lnTo>
                    <a:pt x="330" y="127"/>
                  </a:lnTo>
                  <a:lnTo>
                    <a:pt x="345" y="94"/>
                  </a:lnTo>
                  <a:lnTo>
                    <a:pt x="353" y="70"/>
                  </a:lnTo>
                  <a:lnTo>
                    <a:pt x="358" y="40"/>
                  </a:lnTo>
                  <a:lnTo>
                    <a:pt x="358" y="16"/>
                  </a:lnTo>
                  <a:lnTo>
                    <a:pt x="358" y="0"/>
                  </a:lnTo>
                </a:path>
              </a:pathLst>
            </a:custGeom>
            <a:no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15" name=""/>
            <p:cNvSpPr/>
            <p:nvPr/>
          </p:nvSpPr>
          <p:spPr>
            <a:xfrm>
              <a:off x="7473960" y="3989880"/>
              <a:ext cx="318240" cy="57960"/>
            </a:xfrm>
            <a:custGeom>
              <a:avLst/>
              <a:gdLst/>
              <a:ahLst/>
              <a:rect l="l" t="t" r="r" b="b"/>
              <a:pathLst>
                <a:path w="282" h="46">
                  <a:moveTo>
                    <a:pt x="0" y="46"/>
                  </a:moveTo>
                  <a:lnTo>
                    <a:pt x="86" y="22"/>
                  </a:lnTo>
                  <a:lnTo>
                    <a:pt x="159" y="15"/>
                  </a:lnTo>
                  <a:lnTo>
                    <a:pt x="251" y="0"/>
                  </a:lnTo>
                  <a:lnTo>
                    <a:pt x="282" y="2"/>
                  </a:lnTo>
                </a:path>
              </a:pathLst>
            </a:custGeom>
            <a:noFill/>
            <a:ln w="12600">
              <a:solidFill>
                <a:srgbClr val="804000"/>
              </a:solidFill>
              <a:round/>
            </a:ln>
          </p:spPr>
          <p:style>
            <a:lnRef idx="0"/>
            <a:fillRef idx="0"/>
            <a:effectRef idx="0"/>
            <a:fontRef idx="minor"/>
          </p:style>
          <p:txBody>
            <a:bodyPr lIns="90000" rIns="90000" tIns="11160" bIns="11160" anchor="t">
              <a:noAutofit/>
            </a:bodyPr>
            <a:p>
              <a:endParaRPr b="0" lang="en-US" sz="2400" strike="noStrike" u="none">
                <a:solidFill>
                  <a:srgbClr val="ffffff"/>
                </a:solidFill>
                <a:effectLst/>
                <a:uFillTx/>
                <a:latin typeface="Times New Roman"/>
              </a:endParaRPr>
            </a:p>
          </p:txBody>
        </p:sp>
        <p:sp>
          <p:nvSpPr>
            <p:cNvPr id="2016" name=""/>
            <p:cNvSpPr/>
            <p:nvPr/>
          </p:nvSpPr>
          <p:spPr>
            <a:xfrm>
              <a:off x="7551720" y="4001400"/>
              <a:ext cx="258120" cy="137160"/>
            </a:xfrm>
            <a:custGeom>
              <a:avLst/>
              <a:gdLst/>
              <a:ahLst/>
              <a:rect l="l" t="t" r="r" b="b"/>
              <a:pathLst>
                <a:path w="229" h="109">
                  <a:moveTo>
                    <a:pt x="0" y="109"/>
                  </a:moveTo>
                  <a:lnTo>
                    <a:pt x="85" y="70"/>
                  </a:lnTo>
                  <a:lnTo>
                    <a:pt x="166" y="32"/>
                  </a:lnTo>
                  <a:lnTo>
                    <a:pt x="229" y="0"/>
                  </a:lnTo>
                </a:path>
              </a:pathLst>
            </a:custGeom>
            <a:noFill/>
            <a:ln w="12600">
              <a:solidFill>
                <a:srgbClr val="804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17" name=""/>
            <p:cNvSpPr/>
            <p:nvPr/>
          </p:nvSpPr>
          <p:spPr>
            <a:xfrm>
              <a:off x="7635240" y="4015080"/>
              <a:ext cx="208440" cy="230400"/>
            </a:xfrm>
            <a:custGeom>
              <a:avLst/>
              <a:gdLst/>
              <a:ahLst/>
              <a:rect l="l" t="t" r="r" b="b"/>
              <a:pathLst>
                <a:path w="185" h="183">
                  <a:moveTo>
                    <a:pt x="0" y="183"/>
                  </a:moveTo>
                  <a:lnTo>
                    <a:pt x="77" y="106"/>
                  </a:lnTo>
                  <a:lnTo>
                    <a:pt x="146" y="36"/>
                  </a:lnTo>
                  <a:lnTo>
                    <a:pt x="185" y="0"/>
                  </a:lnTo>
                </a:path>
              </a:pathLst>
            </a:custGeom>
            <a:noFill/>
            <a:ln w="12600">
              <a:solidFill>
                <a:srgbClr val="804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18" name=""/>
            <p:cNvSpPr/>
            <p:nvPr/>
          </p:nvSpPr>
          <p:spPr>
            <a:xfrm>
              <a:off x="8031240" y="4034160"/>
              <a:ext cx="222120" cy="133200"/>
            </a:xfrm>
            <a:custGeom>
              <a:avLst/>
              <a:gdLst/>
              <a:ahLst/>
              <a:rect l="l" t="t" r="r" b="b"/>
              <a:pathLst>
                <a:path w="197" h="106">
                  <a:moveTo>
                    <a:pt x="0" y="0"/>
                  </a:moveTo>
                  <a:lnTo>
                    <a:pt x="61" y="8"/>
                  </a:lnTo>
                  <a:lnTo>
                    <a:pt x="111" y="18"/>
                  </a:lnTo>
                  <a:lnTo>
                    <a:pt x="149" y="51"/>
                  </a:lnTo>
                  <a:lnTo>
                    <a:pt x="184" y="91"/>
                  </a:lnTo>
                  <a:lnTo>
                    <a:pt x="197" y="106"/>
                  </a:lnTo>
                </a:path>
              </a:pathLst>
            </a:custGeom>
            <a:noFill/>
            <a:ln w="12600">
              <a:solidFill>
                <a:srgbClr val="804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19" name=""/>
            <p:cNvSpPr/>
            <p:nvPr/>
          </p:nvSpPr>
          <p:spPr>
            <a:xfrm>
              <a:off x="8089920" y="4017600"/>
              <a:ext cx="224280" cy="65520"/>
            </a:xfrm>
            <a:custGeom>
              <a:avLst/>
              <a:gdLst/>
              <a:ahLst/>
              <a:rect l="l" t="t" r="r" b="b"/>
              <a:pathLst>
                <a:path w="199" h="52">
                  <a:moveTo>
                    <a:pt x="0" y="0"/>
                  </a:moveTo>
                  <a:lnTo>
                    <a:pt x="71" y="0"/>
                  </a:lnTo>
                  <a:lnTo>
                    <a:pt x="122" y="3"/>
                  </a:lnTo>
                  <a:lnTo>
                    <a:pt x="171" y="26"/>
                  </a:lnTo>
                  <a:lnTo>
                    <a:pt x="199" y="52"/>
                  </a:lnTo>
                </a:path>
              </a:pathLst>
            </a:custGeom>
            <a:noFill/>
            <a:ln w="12600">
              <a:solidFill>
                <a:srgbClr val="804000"/>
              </a:solidFill>
              <a:round/>
            </a:ln>
          </p:spPr>
          <p:style>
            <a:lnRef idx="0"/>
            <a:fillRef idx="0"/>
            <a:effectRef idx="0"/>
            <a:fontRef idx="minor"/>
          </p:style>
          <p:txBody>
            <a:bodyPr lIns="90000" rIns="90000" tIns="18720" bIns="18720" anchor="t">
              <a:noAutofit/>
            </a:bodyPr>
            <a:p>
              <a:endParaRPr b="0" lang="en-US" sz="2400" strike="noStrike" u="none">
                <a:solidFill>
                  <a:srgbClr val="ffffff"/>
                </a:solidFill>
                <a:effectLst/>
                <a:uFillTx/>
                <a:latin typeface="Times New Roman"/>
              </a:endParaRPr>
            </a:p>
          </p:txBody>
        </p:sp>
      </p:grpSp>
      <p:sp>
        <p:nvSpPr>
          <p:cNvPr id="2020" name=""/>
          <p:cNvSpPr/>
          <p:nvPr/>
        </p:nvSpPr>
        <p:spPr>
          <a:xfrm>
            <a:off x="297000" y="190440"/>
            <a:ext cx="9032760" cy="8089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21" name=""/>
          <p:cNvSpPr/>
          <p:nvPr/>
        </p:nvSpPr>
        <p:spPr>
          <a:xfrm>
            <a:off x="1347840" y="2035080"/>
            <a:ext cx="360" cy="42696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2022" name=""/>
          <p:cNvSpPr/>
          <p:nvPr/>
        </p:nvSpPr>
        <p:spPr>
          <a:xfrm>
            <a:off x="396360" y="6913440"/>
            <a:ext cx="96120" cy="45756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Times New Roman"/>
              </a:rPr>
              <a:t> </a:t>
            </a:r>
            <a:endParaRPr b="0" lang="en-US" sz="3000" strike="noStrike" u="none">
              <a:solidFill>
                <a:srgbClr val="ffffff"/>
              </a:solidFill>
              <a:effectLst/>
              <a:uFillTx/>
              <a:latin typeface="Times New Roman"/>
            </a:endParaRPr>
          </a:p>
        </p:txBody>
      </p:sp>
      <p:sp>
        <p:nvSpPr>
          <p:cNvPr id="2023" name=""/>
          <p:cNvSpPr/>
          <p:nvPr/>
        </p:nvSpPr>
        <p:spPr>
          <a:xfrm>
            <a:off x="380880" y="319320"/>
            <a:ext cx="8382240" cy="4401360"/>
          </a:xfrm>
          <a:prstGeom prst="rect">
            <a:avLst/>
          </a:prstGeom>
          <a:noFill/>
          <a:ln w="0">
            <a:noFill/>
          </a:ln>
        </p:spPr>
        <p:style>
          <a:lnRef idx="0"/>
          <a:fillRef idx="0"/>
          <a:effectRef idx="0"/>
          <a:fontRef idx="minor"/>
        </p:style>
        <p:txBody>
          <a:bodyPr lIns="90360" rIns="90360" tIns="44280" bIns="44280" anchor="ctr">
            <a:spAutoFit/>
          </a:bodyPr>
          <a:p>
            <a:pPr marL="343080" indent="-343080">
              <a:spcBef>
                <a:spcPts val="1624"/>
              </a:spcBef>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ffffff"/>
                </a:solidFill>
                <a:effectLst/>
                <a:uFillTx/>
                <a:latin typeface="Times New Roman"/>
              </a:rPr>
              <a:t>1. NO TRASH TALK OR INSENSITIVE COMMENTS</a:t>
            </a:r>
            <a:endParaRPr b="0" lang="en-US" sz="2600" strike="noStrike" u="none">
              <a:solidFill>
                <a:srgbClr val="ffffff"/>
              </a:solidFill>
              <a:effectLst/>
              <a:uFillTx/>
              <a:latin typeface="Times New Roman"/>
            </a:endParaRPr>
          </a:p>
          <a:p>
            <a:pPr marL="343080" indent="-343080">
              <a:spcBef>
                <a:spcPts val="1250"/>
              </a:spcBef>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Times New Roman"/>
              </a:rPr>
              <a:t>	</a:t>
            </a:r>
            <a:r>
              <a:rPr b="1" lang="en-US" sz="2000" strike="noStrike" u="none">
                <a:solidFill>
                  <a:srgbClr val="ffffff"/>
                </a:solidFill>
                <a:effectLst/>
                <a:uFillTx/>
                <a:latin typeface="Times New Roman"/>
              </a:rPr>
              <a:t>No Profanity</a:t>
            </a:r>
            <a:endParaRPr b="0" lang="en-US" sz="2000" strike="noStrike" u="none">
              <a:solidFill>
                <a:srgbClr val="ffffff"/>
              </a:solidFill>
              <a:effectLst/>
              <a:uFillTx/>
              <a:latin typeface="Times New Roman"/>
            </a:endParaRPr>
          </a:p>
          <a:p>
            <a:pPr marL="343080" indent="-343080">
              <a:spcBef>
                <a:spcPts val="1250"/>
              </a:spcBef>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Times New Roman"/>
              </a:rPr>
              <a:t>	</a:t>
            </a:r>
            <a:r>
              <a:rPr b="1" lang="en-US" sz="2000" strike="noStrike" u="none">
                <a:solidFill>
                  <a:srgbClr val="ffffff"/>
                </a:solidFill>
                <a:effectLst/>
                <a:uFillTx/>
                <a:latin typeface="Times New Roman"/>
              </a:rPr>
              <a:t>No Dirty, Ethnic, or Racial Jokes or Innuendoes</a:t>
            </a:r>
            <a:endParaRPr b="0" lang="en-US" sz="2000" strike="noStrike" u="none">
              <a:solidFill>
                <a:srgbClr val="ffffff"/>
              </a:solidFill>
              <a:effectLst/>
              <a:uFillTx/>
              <a:latin typeface="Times New Roman"/>
            </a:endParaRPr>
          </a:p>
          <a:p>
            <a:pPr marL="343080" indent="-343080">
              <a:spcBef>
                <a:spcPts val="1250"/>
              </a:spcBef>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Times New Roman"/>
              </a:rPr>
              <a:t>	</a:t>
            </a:r>
            <a:r>
              <a:rPr b="1" lang="en-US" sz="2000" strike="noStrike" u="none">
                <a:solidFill>
                  <a:srgbClr val="ffffff"/>
                </a:solidFill>
                <a:effectLst/>
                <a:uFillTx/>
                <a:latin typeface="Times New Roman"/>
              </a:rPr>
              <a:t>No Demeaning Descriptions of Men and Women</a:t>
            </a:r>
            <a:endParaRPr b="0" lang="en-US" sz="2000" strike="noStrike" u="none">
              <a:solidFill>
                <a:srgbClr val="ffffff"/>
              </a:solidFill>
              <a:effectLst/>
              <a:uFillTx/>
              <a:latin typeface="Times New Roman"/>
            </a:endParaRPr>
          </a:p>
          <a:p>
            <a:pPr marL="343080" indent="-343080">
              <a:spcBef>
                <a:spcPts val="1250"/>
              </a:spcBef>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Times New Roman"/>
              </a:rPr>
              <a:t>	</a:t>
            </a:r>
            <a:r>
              <a:rPr b="1" lang="en-US" sz="2000" strike="noStrike" u="none">
                <a:solidFill>
                  <a:srgbClr val="ffffff"/>
                </a:solidFill>
                <a:effectLst/>
                <a:uFillTx/>
                <a:latin typeface="Times New Roman"/>
              </a:rPr>
              <a:t>No Sexist Words (baby, chick, girls, stud, hunk, broads, sweetie, Suzies, darling)</a:t>
            </a:r>
            <a:endParaRPr b="0" lang="en-US" sz="2000" strike="noStrike" u="none">
              <a:solidFill>
                <a:srgbClr val="ffffff"/>
              </a:solidFill>
              <a:effectLst/>
              <a:uFillTx/>
              <a:latin typeface="Times New Roman"/>
            </a:endParaRPr>
          </a:p>
          <a:p>
            <a:pPr marL="343080" indent="-343080">
              <a:spcBef>
                <a:spcPts val="1250"/>
              </a:spcBef>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Times New Roman"/>
              </a:rPr>
              <a:t>	</a:t>
            </a:r>
            <a:r>
              <a:rPr b="1" lang="en-US" sz="2000" strike="noStrike" u="none">
                <a:solidFill>
                  <a:srgbClr val="ffffff"/>
                </a:solidFill>
                <a:effectLst/>
                <a:uFillTx/>
                <a:latin typeface="Times New Roman"/>
              </a:rPr>
              <a:t>No Stereotyping</a:t>
            </a:r>
            <a:endParaRPr b="0" lang="en-US" sz="2000" strike="noStrike" u="none">
              <a:solidFill>
                <a:srgbClr val="ffffff"/>
              </a:solidFill>
              <a:effectLst/>
              <a:uFillTx/>
              <a:latin typeface="Times New Roman"/>
            </a:endParaRPr>
          </a:p>
          <a:p>
            <a:pPr marL="343080" indent="-343080">
              <a:spcBef>
                <a:spcPts val="1250"/>
              </a:spcBef>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Times New Roman"/>
              </a:rPr>
              <a:t>	</a:t>
            </a:r>
            <a:r>
              <a:rPr b="1" lang="en-US" sz="2000" strike="noStrike" u="none">
                <a:solidFill>
                  <a:srgbClr val="ffffff"/>
                </a:solidFill>
                <a:effectLst/>
                <a:uFillTx/>
                <a:latin typeface="Times New Roman"/>
              </a:rPr>
              <a:t>No Imitating Accents</a:t>
            </a:r>
            <a:endParaRPr b="0" lang="en-US" sz="2000" strike="noStrike" u="none">
              <a:solidFill>
                <a:srgbClr val="ffffff"/>
              </a:solidFill>
              <a:effectLst/>
              <a:uFillTx/>
              <a:latin typeface="Times New Roman"/>
            </a:endParaRPr>
          </a:p>
          <a:p>
            <a:pPr marL="343080" indent="-343080">
              <a:spcBef>
                <a:spcPts val="1250"/>
              </a:spcBef>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Times New Roman"/>
              </a:rPr>
              <a:t>	</a:t>
            </a:r>
            <a:r>
              <a:rPr b="1" lang="en-US" sz="2000" strike="noStrike" u="none">
                <a:solidFill>
                  <a:srgbClr val="ffffff"/>
                </a:solidFill>
                <a:effectLst/>
                <a:uFillTx/>
                <a:latin typeface="Times New Roman"/>
              </a:rPr>
              <a:t>No Jokes About Religion, National Origin, Disability, </a:t>
            </a:r>
            <a:br>
              <a:rPr sz="2000"/>
            </a:br>
            <a:r>
              <a:rPr b="1" lang="en-US" sz="2000" strike="noStrike" u="none">
                <a:solidFill>
                  <a:srgbClr val="ffffff"/>
                </a:solidFill>
                <a:effectLst/>
                <a:uFillTx/>
                <a:latin typeface="Times New Roman"/>
              </a:rPr>
              <a:t>Or Age</a:t>
            </a:r>
            <a:endParaRPr b="0" lang="en-US" sz="2000" strike="noStrike" u="none">
              <a:solidFill>
                <a:srgbClr val="ffffff"/>
              </a:solidFill>
              <a:effectLst/>
              <a:uFillTx/>
              <a:latin typeface="Times New Roman"/>
            </a:endParaRPr>
          </a:p>
        </p:txBody>
      </p:sp>
    </p:spTree>
  </p:cSld>
  <p:transition>
    <p:cover dir="r"/>
  </p:transition>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024" name=""/>
          <p:cNvSpPr/>
          <p:nvPr/>
        </p:nvSpPr>
        <p:spPr>
          <a:xfrm>
            <a:off x="0" y="3137040"/>
            <a:ext cx="6477120" cy="3744000"/>
          </a:xfrm>
          <a:prstGeom prst="rect">
            <a:avLst/>
          </a:prstGeom>
          <a:solidFill>
            <a:srgbClr val="c5ff91"/>
          </a:solidFill>
          <a:ln w="0">
            <a:noFill/>
          </a:ln>
        </p:spPr>
        <p:style>
          <a:lnRef idx="0"/>
          <a:fillRef idx="0"/>
          <a:effectRef idx="0"/>
          <a:fontRef idx="minor"/>
        </p:style>
        <p:txBody>
          <a:bodyPr lIns="90360" rIns="90360" tIns="44280" bIns="44280" anchor="t">
            <a:spAutoFit/>
          </a:bodyPr>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WE REALLY HATE THE ONE ABOUT THE GIRAFFE AND THE BLONDE</a:t>
            </a:r>
            <a:endParaRPr b="0" lang="en-US" sz="2800" strike="noStrike" u="none">
              <a:solidFill>
                <a:srgbClr val="ffffff"/>
              </a:solidFill>
              <a:effectLst/>
              <a:uFillTx/>
              <a:latin typeface="Times New Roman"/>
            </a:endParaRPr>
          </a:p>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imes New Roman"/>
              </a:rPr>
              <a:t>Percentage of people who are offended by dirty jokes at work:  77</a:t>
            </a:r>
            <a:endParaRPr b="0" lang="en-US" sz="2800" strike="noStrike" u="none">
              <a:solidFill>
                <a:srgbClr val="ffffff"/>
              </a:solidFill>
              <a:effectLst/>
              <a:uFillTx/>
              <a:latin typeface="Times New Roman"/>
            </a:endParaRPr>
          </a:p>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p:txBody>
      </p:sp>
      <p:sp>
        <p:nvSpPr>
          <p:cNvPr id="2025" name=""/>
          <p:cNvSpPr/>
          <p:nvPr/>
        </p:nvSpPr>
        <p:spPr>
          <a:xfrm>
            <a:off x="0" y="0"/>
            <a:ext cx="9144000" cy="3317040"/>
          </a:xfrm>
          <a:prstGeom prst="rect">
            <a:avLst/>
          </a:prstGeom>
          <a:solidFill>
            <a:srgbClr val="a5bcf7"/>
          </a:solidFill>
          <a:ln w="12600">
            <a:solidFill>
              <a:srgbClr val="000000"/>
            </a:solidFill>
            <a:miter/>
          </a:ln>
        </p:spPr>
        <p:style>
          <a:lnRef idx="0"/>
          <a:fillRef idx="0"/>
          <a:effectRef idx="0"/>
          <a:fontRef idx="minor"/>
        </p:style>
        <p:txBody>
          <a:bodyPr lIns="90360" rIns="90360" tIns="44280" bIns="44280" anchor="t">
            <a:spAutoFit/>
          </a:bodyPr>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imes New Roman"/>
              </a:rPr>
              <a:t>Percentage of Americans who think                                    that calling someone “honey” or “babe” at work is offensive: 68</a:t>
            </a:r>
            <a:endParaRPr b="0" lang="en-US" sz="2800" strike="noStrike" u="none">
              <a:solidFill>
                <a:srgbClr val="ffffff"/>
              </a:solidFill>
              <a:effectLst/>
              <a:uFillTx/>
              <a:latin typeface="Times New Roman"/>
            </a:endParaRPr>
          </a:p>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p:txBody>
      </p:sp>
      <p:pic>
        <p:nvPicPr>
          <p:cNvPr id="2026" name="" descr=""/>
          <p:cNvPicPr/>
          <p:nvPr/>
        </p:nvPicPr>
        <p:blipFill>
          <a:blip r:embed="rId1"/>
          <a:stretch/>
        </p:blipFill>
        <p:spPr>
          <a:xfrm>
            <a:off x="6324480" y="4572000"/>
            <a:ext cx="1828800" cy="1838160"/>
          </a:xfrm>
          <a:prstGeom prst="rect">
            <a:avLst/>
          </a:prstGeom>
          <a:noFill/>
          <a:ln w="0">
            <a:noFill/>
          </a:ln>
        </p:spPr>
      </p:pic>
      <p:sp>
        <p:nvSpPr>
          <p:cNvPr id="2027" name=""/>
          <p:cNvSpPr/>
          <p:nvPr/>
        </p:nvSpPr>
        <p:spPr>
          <a:xfrm>
            <a:off x="7437600" y="3743280"/>
            <a:ext cx="2085840" cy="2892600"/>
          </a:xfrm>
          <a:custGeom>
            <a:avLst/>
            <a:gdLst/>
            <a:ahLst/>
            <a:rect l="l" t="t" r="r" b="b"/>
            <a:pathLst>
              <a:path w="2628" h="3645">
                <a:moveTo>
                  <a:pt x="685" y="96"/>
                </a:moveTo>
                <a:lnTo>
                  <a:pt x="695" y="94"/>
                </a:lnTo>
                <a:lnTo>
                  <a:pt x="703" y="93"/>
                </a:lnTo>
                <a:lnTo>
                  <a:pt x="713" y="92"/>
                </a:lnTo>
                <a:lnTo>
                  <a:pt x="721" y="93"/>
                </a:lnTo>
                <a:lnTo>
                  <a:pt x="728" y="94"/>
                </a:lnTo>
                <a:lnTo>
                  <a:pt x="736" y="96"/>
                </a:lnTo>
                <a:lnTo>
                  <a:pt x="744" y="101"/>
                </a:lnTo>
                <a:lnTo>
                  <a:pt x="753" y="107"/>
                </a:lnTo>
                <a:lnTo>
                  <a:pt x="768" y="91"/>
                </a:lnTo>
                <a:lnTo>
                  <a:pt x="789" y="76"/>
                </a:lnTo>
                <a:lnTo>
                  <a:pt x="813" y="65"/>
                </a:lnTo>
                <a:lnTo>
                  <a:pt x="838" y="58"/>
                </a:lnTo>
                <a:lnTo>
                  <a:pt x="862" y="58"/>
                </a:lnTo>
                <a:lnTo>
                  <a:pt x="883" y="65"/>
                </a:lnTo>
                <a:lnTo>
                  <a:pt x="897" y="80"/>
                </a:lnTo>
                <a:lnTo>
                  <a:pt x="903" y="104"/>
                </a:lnTo>
                <a:lnTo>
                  <a:pt x="896" y="114"/>
                </a:lnTo>
                <a:lnTo>
                  <a:pt x="889" y="120"/>
                </a:lnTo>
                <a:lnTo>
                  <a:pt x="883" y="126"/>
                </a:lnTo>
                <a:lnTo>
                  <a:pt x="876" y="131"/>
                </a:lnTo>
                <a:lnTo>
                  <a:pt x="868" y="134"/>
                </a:lnTo>
                <a:lnTo>
                  <a:pt x="860" y="138"/>
                </a:lnTo>
                <a:lnTo>
                  <a:pt x="851" y="141"/>
                </a:lnTo>
                <a:lnTo>
                  <a:pt x="841" y="145"/>
                </a:lnTo>
                <a:lnTo>
                  <a:pt x="842" y="168"/>
                </a:lnTo>
                <a:lnTo>
                  <a:pt x="843" y="191"/>
                </a:lnTo>
                <a:lnTo>
                  <a:pt x="845" y="214"/>
                </a:lnTo>
                <a:lnTo>
                  <a:pt x="850" y="237"/>
                </a:lnTo>
                <a:lnTo>
                  <a:pt x="859" y="236"/>
                </a:lnTo>
                <a:lnTo>
                  <a:pt x="868" y="236"/>
                </a:lnTo>
                <a:lnTo>
                  <a:pt x="877" y="237"/>
                </a:lnTo>
                <a:lnTo>
                  <a:pt x="887" y="239"/>
                </a:lnTo>
                <a:lnTo>
                  <a:pt x="895" y="243"/>
                </a:lnTo>
                <a:lnTo>
                  <a:pt x="904" y="246"/>
                </a:lnTo>
                <a:lnTo>
                  <a:pt x="912" y="251"/>
                </a:lnTo>
                <a:lnTo>
                  <a:pt x="920" y="255"/>
                </a:lnTo>
                <a:lnTo>
                  <a:pt x="935" y="238"/>
                </a:lnTo>
                <a:lnTo>
                  <a:pt x="950" y="223"/>
                </a:lnTo>
                <a:lnTo>
                  <a:pt x="966" y="209"/>
                </a:lnTo>
                <a:lnTo>
                  <a:pt x="982" y="197"/>
                </a:lnTo>
                <a:lnTo>
                  <a:pt x="999" y="185"/>
                </a:lnTo>
                <a:lnTo>
                  <a:pt x="1018" y="175"/>
                </a:lnTo>
                <a:lnTo>
                  <a:pt x="1036" y="165"/>
                </a:lnTo>
                <a:lnTo>
                  <a:pt x="1055" y="157"/>
                </a:lnTo>
                <a:lnTo>
                  <a:pt x="1074" y="150"/>
                </a:lnTo>
                <a:lnTo>
                  <a:pt x="1094" y="144"/>
                </a:lnTo>
                <a:lnTo>
                  <a:pt x="1113" y="139"/>
                </a:lnTo>
                <a:lnTo>
                  <a:pt x="1134" y="135"/>
                </a:lnTo>
                <a:lnTo>
                  <a:pt x="1155" y="132"/>
                </a:lnTo>
                <a:lnTo>
                  <a:pt x="1177" y="130"/>
                </a:lnTo>
                <a:lnTo>
                  <a:pt x="1198" y="129"/>
                </a:lnTo>
                <a:lnTo>
                  <a:pt x="1219" y="129"/>
                </a:lnTo>
                <a:lnTo>
                  <a:pt x="1241" y="130"/>
                </a:lnTo>
                <a:lnTo>
                  <a:pt x="1262" y="133"/>
                </a:lnTo>
                <a:lnTo>
                  <a:pt x="1284" y="137"/>
                </a:lnTo>
                <a:lnTo>
                  <a:pt x="1306" y="142"/>
                </a:lnTo>
                <a:lnTo>
                  <a:pt x="1328" y="147"/>
                </a:lnTo>
                <a:lnTo>
                  <a:pt x="1350" y="150"/>
                </a:lnTo>
                <a:lnTo>
                  <a:pt x="1370" y="153"/>
                </a:lnTo>
                <a:lnTo>
                  <a:pt x="1391" y="153"/>
                </a:lnTo>
                <a:lnTo>
                  <a:pt x="1365" y="184"/>
                </a:lnTo>
                <a:lnTo>
                  <a:pt x="1363" y="188"/>
                </a:lnTo>
                <a:lnTo>
                  <a:pt x="1347" y="210"/>
                </a:lnTo>
                <a:lnTo>
                  <a:pt x="1331" y="231"/>
                </a:lnTo>
                <a:lnTo>
                  <a:pt x="1313" y="250"/>
                </a:lnTo>
                <a:lnTo>
                  <a:pt x="1293" y="267"/>
                </a:lnTo>
                <a:lnTo>
                  <a:pt x="1274" y="282"/>
                </a:lnTo>
                <a:lnTo>
                  <a:pt x="1252" y="296"/>
                </a:lnTo>
                <a:lnTo>
                  <a:pt x="1230" y="307"/>
                </a:lnTo>
                <a:lnTo>
                  <a:pt x="1207" y="318"/>
                </a:lnTo>
                <a:lnTo>
                  <a:pt x="1183" y="327"/>
                </a:lnTo>
                <a:lnTo>
                  <a:pt x="1158" y="334"/>
                </a:lnTo>
                <a:lnTo>
                  <a:pt x="1134" y="339"/>
                </a:lnTo>
                <a:lnTo>
                  <a:pt x="1109" y="344"/>
                </a:lnTo>
                <a:lnTo>
                  <a:pt x="1084" y="346"/>
                </a:lnTo>
                <a:lnTo>
                  <a:pt x="1057" y="349"/>
                </a:lnTo>
                <a:lnTo>
                  <a:pt x="1032" y="349"/>
                </a:lnTo>
                <a:lnTo>
                  <a:pt x="1005" y="347"/>
                </a:lnTo>
                <a:lnTo>
                  <a:pt x="1008" y="361"/>
                </a:lnTo>
                <a:lnTo>
                  <a:pt x="1017" y="379"/>
                </a:lnTo>
                <a:lnTo>
                  <a:pt x="1026" y="396"/>
                </a:lnTo>
                <a:lnTo>
                  <a:pt x="1034" y="410"/>
                </a:lnTo>
                <a:lnTo>
                  <a:pt x="1050" y="445"/>
                </a:lnTo>
                <a:lnTo>
                  <a:pt x="1063" y="483"/>
                </a:lnTo>
                <a:lnTo>
                  <a:pt x="1073" y="521"/>
                </a:lnTo>
                <a:lnTo>
                  <a:pt x="1084" y="561"/>
                </a:lnTo>
                <a:lnTo>
                  <a:pt x="1092" y="600"/>
                </a:lnTo>
                <a:lnTo>
                  <a:pt x="1101" y="638"/>
                </a:lnTo>
                <a:lnTo>
                  <a:pt x="1111" y="677"/>
                </a:lnTo>
                <a:lnTo>
                  <a:pt x="1123" y="715"/>
                </a:lnTo>
                <a:lnTo>
                  <a:pt x="1132" y="714"/>
                </a:lnTo>
                <a:lnTo>
                  <a:pt x="1140" y="713"/>
                </a:lnTo>
                <a:lnTo>
                  <a:pt x="1149" y="710"/>
                </a:lnTo>
                <a:lnTo>
                  <a:pt x="1157" y="708"/>
                </a:lnTo>
                <a:lnTo>
                  <a:pt x="1166" y="707"/>
                </a:lnTo>
                <a:lnTo>
                  <a:pt x="1175" y="706"/>
                </a:lnTo>
                <a:lnTo>
                  <a:pt x="1183" y="707"/>
                </a:lnTo>
                <a:lnTo>
                  <a:pt x="1191" y="710"/>
                </a:lnTo>
                <a:lnTo>
                  <a:pt x="1204" y="731"/>
                </a:lnTo>
                <a:lnTo>
                  <a:pt x="1216" y="758"/>
                </a:lnTo>
                <a:lnTo>
                  <a:pt x="1224" y="786"/>
                </a:lnTo>
                <a:lnTo>
                  <a:pt x="1229" y="815"/>
                </a:lnTo>
                <a:lnTo>
                  <a:pt x="1226" y="842"/>
                </a:lnTo>
                <a:lnTo>
                  <a:pt x="1217" y="866"/>
                </a:lnTo>
                <a:lnTo>
                  <a:pt x="1200" y="882"/>
                </a:lnTo>
                <a:lnTo>
                  <a:pt x="1172" y="891"/>
                </a:lnTo>
                <a:lnTo>
                  <a:pt x="1171" y="971"/>
                </a:lnTo>
                <a:lnTo>
                  <a:pt x="1171" y="1061"/>
                </a:lnTo>
                <a:lnTo>
                  <a:pt x="1175" y="1156"/>
                </a:lnTo>
                <a:lnTo>
                  <a:pt x="1184" y="1253"/>
                </a:lnTo>
                <a:lnTo>
                  <a:pt x="1201" y="1346"/>
                </a:lnTo>
                <a:lnTo>
                  <a:pt x="1229" y="1432"/>
                </a:lnTo>
                <a:lnTo>
                  <a:pt x="1271" y="1505"/>
                </a:lnTo>
                <a:lnTo>
                  <a:pt x="1329" y="1563"/>
                </a:lnTo>
                <a:lnTo>
                  <a:pt x="1343" y="1572"/>
                </a:lnTo>
                <a:lnTo>
                  <a:pt x="1358" y="1581"/>
                </a:lnTo>
                <a:lnTo>
                  <a:pt x="1373" y="1588"/>
                </a:lnTo>
                <a:lnTo>
                  <a:pt x="1389" y="1596"/>
                </a:lnTo>
                <a:lnTo>
                  <a:pt x="1405" y="1603"/>
                </a:lnTo>
                <a:lnTo>
                  <a:pt x="1421" y="1609"/>
                </a:lnTo>
                <a:lnTo>
                  <a:pt x="1437" y="1615"/>
                </a:lnTo>
                <a:lnTo>
                  <a:pt x="1453" y="1621"/>
                </a:lnTo>
                <a:lnTo>
                  <a:pt x="1471" y="1626"/>
                </a:lnTo>
                <a:lnTo>
                  <a:pt x="1487" y="1632"/>
                </a:lnTo>
                <a:lnTo>
                  <a:pt x="1504" y="1638"/>
                </a:lnTo>
                <a:lnTo>
                  <a:pt x="1520" y="1644"/>
                </a:lnTo>
                <a:lnTo>
                  <a:pt x="1537" y="1649"/>
                </a:lnTo>
                <a:lnTo>
                  <a:pt x="1553" y="1655"/>
                </a:lnTo>
                <a:lnTo>
                  <a:pt x="1570" y="1662"/>
                </a:lnTo>
                <a:lnTo>
                  <a:pt x="1585" y="1669"/>
                </a:lnTo>
                <a:lnTo>
                  <a:pt x="1613" y="1683"/>
                </a:lnTo>
                <a:lnTo>
                  <a:pt x="1638" y="1697"/>
                </a:lnTo>
                <a:lnTo>
                  <a:pt x="1661" y="1710"/>
                </a:lnTo>
                <a:lnTo>
                  <a:pt x="1681" y="1725"/>
                </a:lnTo>
                <a:lnTo>
                  <a:pt x="1701" y="1743"/>
                </a:lnTo>
                <a:lnTo>
                  <a:pt x="1719" y="1761"/>
                </a:lnTo>
                <a:lnTo>
                  <a:pt x="1739" y="1783"/>
                </a:lnTo>
                <a:lnTo>
                  <a:pt x="1758" y="1807"/>
                </a:lnTo>
                <a:lnTo>
                  <a:pt x="1766" y="1816"/>
                </a:lnTo>
                <a:lnTo>
                  <a:pt x="1775" y="1822"/>
                </a:lnTo>
                <a:lnTo>
                  <a:pt x="1784" y="1828"/>
                </a:lnTo>
                <a:lnTo>
                  <a:pt x="1793" y="1831"/>
                </a:lnTo>
                <a:lnTo>
                  <a:pt x="1802" y="1833"/>
                </a:lnTo>
                <a:lnTo>
                  <a:pt x="1813" y="1834"/>
                </a:lnTo>
                <a:lnTo>
                  <a:pt x="1823" y="1835"/>
                </a:lnTo>
                <a:lnTo>
                  <a:pt x="1834" y="1835"/>
                </a:lnTo>
                <a:lnTo>
                  <a:pt x="1867" y="1831"/>
                </a:lnTo>
                <a:lnTo>
                  <a:pt x="1895" y="1822"/>
                </a:lnTo>
                <a:lnTo>
                  <a:pt x="1921" y="1808"/>
                </a:lnTo>
                <a:lnTo>
                  <a:pt x="1945" y="1790"/>
                </a:lnTo>
                <a:lnTo>
                  <a:pt x="1968" y="1769"/>
                </a:lnTo>
                <a:lnTo>
                  <a:pt x="1990" y="1745"/>
                </a:lnTo>
                <a:lnTo>
                  <a:pt x="2011" y="1720"/>
                </a:lnTo>
                <a:lnTo>
                  <a:pt x="2031" y="1692"/>
                </a:lnTo>
                <a:lnTo>
                  <a:pt x="2053" y="1665"/>
                </a:lnTo>
                <a:lnTo>
                  <a:pt x="2076" y="1640"/>
                </a:lnTo>
                <a:lnTo>
                  <a:pt x="2102" y="1616"/>
                </a:lnTo>
                <a:lnTo>
                  <a:pt x="2128" y="1595"/>
                </a:lnTo>
                <a:lnTo>
                  <a:pt x="2158" y="1577"/>
                </a:lnTo>
                <a:lnTo>
                  <a:pt x="2191" y="1563"/>
                </a:lnTo>
                <a:lnTo>
                  <a:pt x="2228" y="1554"/>
                </a:lnTo>
                <a:lnTo>
                  <a:pt x="2270" y="1550"/>
                </a:lnTo>
                <a:lnTo>
                  <a:pt x="2278" y="1548"/>
                </a:lnTo>
                <a:lnTo>
                  <a:pt x="2288" y="1540"/>
                </a:lnTo>
                <a:lnTo>
                  <a:pt x="2300" y="1530"/>
                </a:lnTo>
                <a:lnTo>
                  <a:pt x="2315" y="1517"/>
                </a:lnTo>
                <a:lnTo>
                  <a:pt x="2331" y="1505"/>
                </a:lnTo>
                <a:lnTo>
                  <a:pt x="2352" y="1495"/>
                </a:lnTo>
                <a:lnTo>
                  <a:pt x="2376" y="1487"/>
                </a:lnTo>
                <a:lnTo>
                  <a:pt x="2403" y="1485"/>
                </a:lnTo>
                <a:lnTo>
                  <a:pt x="2418" y="1485"/>
                </a:lnTo>
                <a:lnTo>
                  <a:pt x="2433" y="1487"/>
                </a:lnTo>
                <a:lnTo>
                  <a:pt x="2448" y="1489"/>
                </a:lnTo>
                <a:lnTo>
                  <a:pt x="2463" y="1492"/>
                </a:lnTo>
                <a:lnTo>
                  <a:pt x="2478" y="1496"/>
                </a:lnTo>
                <a:lnTo>
                  <a:pt x="2493" y="1501"/>
                </a:lnTo>
                <a:lnTo>
                  <a:pt x="2508" y="1505"/>
                </a:lnTo>
                <a:lnTo>
                  <a:pt x="2523" y="1511"/>
                </a:lnTo>
                <a:lnTo>
                  <a:pt x="2537" y="1518"/>
                </a:lnTo>
                <a:lnTo>
                  <a:pt x="2551" y="1525"/>
                </a:lnTo>
                <a:lnTo>
                  <a:pt x="2565" y="1532"/>
                </a:lnTo>
                <a:lnTo>
                  <a:pt x="2578" y="1540"/>
                </a:lnTo>
                <a:lnTo>
                  <a:pt x="2591" y="1548"/>
                </a:lnTo>
                <a:lnTo>
                  <a:pt x="2604" y="1557"/>
                </a:lnTo>
                <a:lnTo>
                  <a:pt x="2616" y="1565"/>
                </a:lnTo>
                <a:lnTo>
                  <a:pt x="2628" y="1574"/>
                </a:lnTo>
                <a:lnTo>
                  <a:pt x="2622" y="1574"/>
                </a:lnTo>
                <a:lnTo>
                  <a:pt x="2614" y="1578"/>
                </a:lnTo>
                <a:lnTo>
                  <a:pt x="2604" y="1583"/>
                </a:lnTo>
                <a:lnTo>
                  <a:pt x="2591" y="1589"/>
                </a:lnTo>
                <a:lnTo>
                  <a:pt x="2578" y="1599"/>
                </a:lnTo>
                <a:lnTo>
                  <a:pt x="2564" y="1608"/>
                </a:lnTo>
                <a:lnTo>
                  <a:pt x="2547" y="1618"/>
                </a:lnTo>
                <a:lnTo>
                  <a:pt x="2530" y="1629"/>
                </a:lnTo>
                <a:lnTo>
                  <a:pt x="2512" y="1640"/>
                </a:lnTo>
                <a:lnTo>
                  <a:pt x="2493" y="1651"/>
                </a:lnTo>
                <a:lnTo>
                  <a:pt x="2475" y="1660"/>
                </a:lnTo>
                <a:lnTo>
                  <a:pt x="2456" y="1669"/>
                </a:lnTo>
                <a:lnTo>
                  <a:pt x="2437" y="1677"/>
                </a:lnTo>
                <a:lnTo>
                  <a:pt x="2418" y="1683"/>
                </a:lnTo>
                <a:lnTo>
                  <a:pt x="2400" y="1686"/>
                </a:lnTo>
                <a:lnTo>
                  <a:pt x="2383" y="1687"/>
                </a:lnTo>
                <a:lnTo>
                  <a:pt x="2354" y="1684"/>
                </a:lnTo>
                <a:lnTo>
                  <a:pt x="2330" y="1676"/>
                </a:lnTo>
                <a:lnTo>
                  <a:pt x="2309" y="1663"/>
                </a:lnTo>
                <a:lnTo>
                  <a:pt x="2291" y="1649"/>
                </a:lnTo>
                <a:lnTo>
                  <a:pt x="2273" y="1636"/>
                </a:lnTo>
                <a:lnTo>
                  <a:pt x="2258" y="1623"/>
                </a:lnTo>
                <a:lnTo>
                  <a:pt x="2243" y="1615"/>
                </a:lnTo>
                <a:lnTo>
                  <a:pt x="2228" y="1611"/>
                </a:lnTo>
                <a:lnTo>
                  <a:pt x="2202" y="1615"/>
                </a:lnTo>
                <a:lnTo>
                  <a:pt x="2177" y="1624"/>
                </a:lnTo>
                <a:lnTo>
                  <a:pt x="2155" y="1638"/>
                </a:lnTo>
                <a:lnTo>
                  <a:pt x="2134" y="1656"/>
                </a:lnTo>
                <a:lnTo>
                  <a:pt x="2113" y="1678"/>
                </a:lnTo>
                <a:lnTo>
                  <a:pt x="2094" y="1702"/>
                </a:lnTo>
                <a:lnTo>
                  <a:pt x="2073" y="1728"/>
                </a:lnTo>
                <a:lnTo>
                  <a:pt x="2052" y="1754"/>
                </a:lnTo>
                <a:lnTo>
                  <a:pt x="2030" y="1782"/>
                </a:lnTo>
                <a:lnTo>
                  <a:pt x="2006" y="1807"/>
                </a:lnTo>
                <a:lnTo>
                  <a:pt x="1980" y="1831"/>
                </a:lnTo>
                <a:lnTo>
                  <a:pt x="1951" y="1853"/>
                </a:lnTo>
                <a:lnTo>
                  <a:pt x="1917" y="1872"/>
                </a:lnTo>
                <a:lnTo>
                  <a:pt x="1881" y="1886"/>
                </a:lnTo>
                <a:lnTo>
                  <a:pt x="1839" y="1895"/>
                </a:lnTo>
                <a:lnTo>
                  <a:pt x="1793" y="1898"/>
                </a:lnTo>
                <a:lnTo>
                  <a:pt x="1799" y="1937"/>
                </a:lnTo>
                <a:lnTo>
                  <a:pt x="1802" y="1975"/>
                </a:lnTo>
                <a:lnTo>
                  <a:pt x="1803" y="2011"/>
                </a:lnTo>
                <a:lnTo>
                  <a:pt x="1802" y="2046"/>
                </a:lnTo>
                <a:lnTo>
                  <a:pt x="1799" y="2078"/>
                </a:lnTo>
                <a:lnTo>
                  <a:pt x="1792" y="2108"/>
                </a:lnTo>
                <a:lnTo>
                  <a:pt x="1783" y="2137"/>
                </a:lnTo>
                <a:lnTo>
                  <a:pt x="1770" y="2164"/>
                </a:lnTo>
                <a:lnTo>
                  <a:pt x="1755" y="2190"/>
                </a:lnTo>
                <a:lnTo>
                  <a:pt x="1737" y="2214"/>
                </a:lnTo>
                <a:lnTo>
                  <a:pt x="1716" y="2236"/>
                </a:lnTo>
                <a:lnTo>
                  <a:pt x="1690" y="2257"/>
                </a:lnTo>
                <a:lnTo>
                  <a:pt x="1663" y="2276"/>
                </a:lnTo>
                <a:lnTo>
                  <a:pt x="1632" y="2293"/>
                </a:lnTo>
                <a:lnTo>
                  <a:pt x="1596" y="2310"/>
                </a:lnTo>
                <a:lnTo>
                  <a:pt x="1558" y="2325"/>
                </a:lnTo>
                <a:lnTo>
                  <a:pt x="1563" y="2398"/>
                </a:lnTo>
                <a:lnTo>
                  <a:pt x="1568" y="2471"/>
                </a:lnTo>
                <a:lnTo>
                  <a:pt x="1575" y="2545"/>
                </a:lnTo>
                <a:lnTo>
                  <a:pt x="1583" y="2617"/>
                </a:lnTo>
                <a:lnTo>
                  <a:pt x="1591" y="2691"/>
                </a:lnTo>
                <a:lnTo>
                  <a:pt x="1601" y="2763"/>
                </a:lnTo>
                <a:lnTo>
                  <a:pt x="1610" y="2837"/>
                </a:lnTo>
                <a:lnTo>
                  <a:pt x="1620" y="2910"/>
                </a:lnTo>
                <a:lnTo>
                  <a:pt x="1626" y="2950"/>
                </a:lnTo>
                <a:lnTo>
                  <a:pt x="1631" y="2990"/>
                </a:lnTo>
                <a:lnTo>
                  <a:pt x="1634" y="3031"/>
                </a:lnTo>
                <a:lnTo>
                  <a:pt x="1639" y="3071"/>
                </a:lnTo>
                <a:lnTo>
                  <a:pt x="1643" y="3111"/>
                </a:lnTo>
                <a:lnTo>
                  <a:pt x="1649" y="3152"/>
                </a:lnTo>
                <a:lnTo>
                  <a:pt x="1656" y="3192"/>
                </a:lnTo>
                <a:lnTo>
                  <a:pt x="1665" y="3231"/>
                </a:lnTo>
                <a:lnTo>
                  <a:pt x="1680" y="3270"/>
                </a:lnTo>
                <a:lnTo>
                  <a:pt x="1701" y="3310"/>
                </a:lnTo>
                <a:lnTo>
                  <a:pt x="1726" y="3346"/>
                </a:lnTo>
                <a:lnTo>
                  <a:pt x="1753" y="3384"/>
                </a:lnTo>
                <a:lnTo>
                  <a:pt x="1778" y="3422"/>
                </a:lnTo>
                <a:lnTo>
                  <a:pt x="1800" y="3461"/>
                </a:lnTo>
                <a:lnTo>
                  <a:pt x="1814" y="3500"/>
                </a:lnTo>
                <a:lnTo>
                  <a:pt x="1819" y="3541"/>
                </a:lnTo>
                <a:lnTo>
                  <a:pt x="1816" y="3554"/>
                </a:lnTo>
                <a:lnTo>
                  <a:pt x="1805" y="3565"/>
                </a:lnTo>
                <a:lnTo>
                  <a:pt x="1786" y="3577"/>
                </a:lnTo>
                <a:lnTo>
                  <a:pt x="1763" y="3587"/>
                </a:lnTo>
                <a:lnTo>
                  <a:pt x="1734" y="3596"/>
                </a:lnTo>
                <a:lnTo>
                  <a:pt x="1703" y="3606"/>
                </a:lnTo>
                <a:lnTo>
                  <a:pt x="1669" y="3613"/>
                </a:lnTo>
                <a:lnTo>
                  <a:pt x="1633" y="3620"/>
                </a:lnTo>
                <a:lnTo>
                  <a:pt x="1596" y="3626"/>
                </a:lnTo>
                <a:lnTo>
                  <a:pt x="1560" y="3631"/>
                </a:lnTo>
                <a:lnTo>
                  <a:pt x="1525" y="3636"/>
                </a:lnTo>
                <a:lnTo>
                  <a:pt x="1492" y="3639"/>
                </a:lnTo>
                <a:lnTo>
                  <a:pt x="1462" y="3641"/>
                </a:lnTo>
                <a:lnTo>
                  <a:pt x="1436" y="3644"/>
                </a:lnTo>
                <a:lnTo>
                  <a:pt x="1415" y="3645"/>
                </a:lnTo>
                <a:lnTo>
                  <a:pt x="1400" y="3645"/>
                </a:lnTo>
                <a:lnTo>
                  <a:pt x="1397" y="3628"/>
                </a:lnTo>
                <a:lnTo>
                  <a:pt x="1398" y="3613"/>
                </a:lnTo>
                <a:lnTo>
                  <a:pt x="1401" y="3599"/>
                </a:lnTo>
                <a:lnTo>
                  <a:pt x="1405" y="3581"/>
                </a:lnTo>
                <a:lnTo>
                  <a:pt x="1384" y="3581"/>
                </a:lnTo>
                <a:lnTo>
                  <a:pt x="1362" y="3584"/>
                </a:lnTo>
                <a:lnTo>
                  <a:pt x="1340" y="3585"/>
                </a:lnTo>
                <a:lnTo>
                  <a:pt x="1318" y="3586"/>
                </a:lnTo>
                <a:lnTo>
                  <a:pt x="1297" y="3587"/>
                </a:lnTo>
                <a:lnTo>
                  <a:pt x="1275" y="3587"/>
                </a:lnTo>
                <a:lnTo>
                  <a:pt x="1254" y="3586"/>
                </a:lnTo>
                <a:lnTo>
                  <a:pt x="1233" y="3584"/>
                </a:lnTo>
                <a:lnTo>
                  <a:pt x="1234" y="3569"/>
                </a:lnTo>
                <a:lnTo>
                  <a:pt x="1239" y="3552"/>
                </a:lnTo>
                <a:lnTo>
                  <a:pt x="1247" y="3533"/>
                </a:lnTo>
                <a:lnTo>
                  <a:pt x="1256" y="3514"/>
                </a:lnTo>
                <a:lnTo>
                  <a:pt x="1268" y="3494"/>
                </a:lnTo>
                <a:lnTo>
                  <a:pt x="1282" y="3474"/>
                </a:lnTo>
                <a:lnTo>
                  <a:pt x="1295" y="3454"/>
                </a:lnTo>
                <a:lnTo>
                  <a:pt x="1312" y="3433"/>
                </a:lnTo>
                <a:lnTo>
                  <a:pt x="1328" y="3412"/>
                </a:lnTo>
                <a:lnTo>
                  <a:pt x="1344" y="3393"/>
                </a:lnTo>
                <a:lnTo>
                  <a:pt x="1360" y="3374"/>
                </a:lnTo>
                <a:lnTo>
                  <a:pt x="1376" y="3356"/>
                </a:lnTo>
                <a:lnTo>
                  <a:pt x="1392" y="3340"/>
                </a:lnTo>
                <a:lnTo>
                  <a:pt x="1407" y="3325"/>
                </a:lnTo>
                <a:lnTo>
                  <a:pt x="1420" y="3311"/>
                </a:lnTo>
                <a:lnTo>
                  <a:pt x="1431" y="3299"/>
                </a:lnTo>
                <a:lnTo>
                  <a:pt x="1431" y="3254"/>
                </a:lnTo>
                <a:lnTo>
                  <a:pt x="1435" y="3210"/>
                </a:lnTo>
                <a:lnTo>
                  <a:pt x="1438" y="3166"/>
                </a:lnTo>
                <a:lnTo>
                  <a:pt x="1441" y="3122"/>
                </a:lnTo>
                <a:lnTo>
                  <a:pt x="1441" y="3066"/>
                </a:lnTo>
                <a:lnTo>
                  <a:pt x="1438" y="3012"/>
                </a:lnTo>
                <a:lnTo>
                  <a:pt x="1437" y="2957"/>
                </a:lnTo>
                <a:lnTo>
                  <a:pt x="1436" y="2903"/>
                </a:lnTo>
                <a:lnTo>
                  <a:pt x="1429" y="2901"/>
                </a:lnTo>
                <a:lnTo>
                  <a:pt x="1418" y="2898"/>
                </a:lnTo>
                <a:lnTo>
                  <a:pt x="1404" y="2896"/>
                </a:lnTo>
                <a:lnTo>
                  <a:pt x="1389" y="2894"/>
                </a:lnTo>
                <a:lnTo>
                  <a:pt x="1375" y="2890"/>
                </a:lnTo>
                <a:lnTo>
                  <a:pt x="1362" y="2886"/>
                </a:lnTo>
                <a:lnTo>
                  <a:pt x="1354" y="2878"/>
                </a:lnTo>
                <a:lnTo>
                  <a:pt x="1351" y="2868"/>
                </a:lnTo>
                <a:lnTo>
                  <a:pt x="1353" y="2856"/>
                </a:lnTo>
                <a:lnTo>
                  <a:pt x="1358" y="2842"/>
                </a:lnTo>
                <a:lnTo>
                  <a:pt x="1366" y="2828"/>
                </a:lnTo>
                <a:lnTo>
                  <a:pt x="1376" y="2814"/>
                </a:lnTo>
                <a:lnTo>
                  <a:pt x="1388" y="2801"/>
                </a:lnTo>
                <a:lnTo>
                  <a:pt x="1400" y="2792"/>
                </a:lnTo>
                <a:lnTo>
                  <a:pt x="1413" y="2785"/>
                </a:lnTo>
                <a:lnTo>
                  <a:pt x="1426" y="2783"/>
                </a:lnTo>
                <a:lnTo>
                  <a:pt x="1435" y="2770"/>
                </a:lnTo>
                <a:lnTo>
                  <a:pt x="1435" y="2353"/>
                </a:lnTo>
                <a:lnTo>
                  <a:pt x="1419" y="2342"/>
                </a:lnTo>
                <a:lnTo>
                  <a:pt x="1390" y="2342"/>
                </a:lnTo>
                <a:lnTo>
                  <a:pt x="1365" y="2342"/>
                </a:lnTo>
                <a:lnTo>
                  <a:pt x="1340" y="2341"/>
                </a:lnTo>
                <a:lnTo>
                  <a:pt x="1317" y="2339"/>
                </a:lnTo>
                <a:lnTo>
                  <a:pt x="1297" y="2338"/>
                </a:lnTo>
                <a:lnTo>
                  <a:pt x="1277" y="2336"/>
                </a:lnTo>
                <a:lnTo>
                  <a:pt x="1257" y="2334"/>
                </a:lnTo>
                <a:lnTo>
                  <a:pt x="1239" y="2331"/>
                </a:lnTo>
                <a:lnTo>
                  <a:pt x="1219" y="2328"/>
                </a:lnTo>
                <a:lnTo>
                  <a:pt x="1201" y="2325"/>
                </a:lnTo>
                <a:lnTo>
                  <a:pt x="1181" y="2321"/>
                </a:lnTo>
                <a:lnTo>
                  <a:pt x="1161" y="2316"/>
                </a:lnTo>
                <a:lnTo>
                  <a:pt x="1139" y="2311"/>
                </a:lnTo>
                <a:lnTo>
                  <a:pt x="1116" y="2305"/>
                </a:lnTo>
                <a:lnTo>
                  <a:pt x="1090" y="2298"/>
                </a:lnTo>
                <a:lnTo>
                  <a:pt x="1063" y="2291"/>
                </a:lnTo>
                <a:lnTo>
                  <a:pt x="1048" y="2299"/>
                </a:lnTo>
                <a:lnTo>
                  <a:pt x="1035" y="2386"/>
                </a:lnTo>
                <a:lnTo>
                  <a:pt x="1031" y="2473"/>
                </a:lnTo>
                <a:lnTo>
                  <a:pt x="1029" y="2561"/>
                </a:lnTo>
                <a:lnTo>
                  <a:pt x="1027" y="2648"/>
                </a:lnTo>
                <a:lnTo>
                  <a:pt x="1021" y="2781"/>
                </a:lnTo>
                <a:lnTo>
                  <a:pt x="1013" y="2914"/>
                </a:lnTo>
                <a:lnTo>
                  <a:pt x="1004" y="3047"/>
                </a:lnTo>
                <a:lnTo>
                  <a:pt x="995" y="3181"/>
                </a:lnTo>
                <a:lnTo>
                  <a:pt x="991" y="3181"/>
                </a:lnTo>
                <a:lnTo>
                  <a:pt x="990" y="3206"/>
                </a:lnTo>
                <a:lnTo>
                  <a:pt x="988" y="3232"/>
                </a:lnTo>
                <a:lnTo>
                  <a:pt x="987" y="3259"/>
                </a:lnTo>
                <a:lnTo>
                  <a:pt x="989" y="3283"/>
                </a:lnTo>
                <a:lnTo>
                  <a:pt x="1010" y="3304"/>
                </a:lnTo>
                <a:lnTo>
                  <a:pt x="1031" y="3335"/>
                </a:lnTo>
                <a:lnTo>
                  <a:pt x="1050" y="3374"/>
                </a:lnTo>
                <a:lnTo>
                  <a:pt x="1069" y="3418"/>
                </a:lnTo>
                <a:lnTo>
                  <a:pt x="1085" y="3464"/>
                </a:lnTo>
                <a:lnTo>
                  <a:pt x="1097" y="3507"/>
                </a:lnTo>
                <a:lnTo>
                  <a:pt x="1107" y="3546"/>
                </a:lnTo>
                <a:lnTo>
                  <a:pt x="1111" y="3576"/>
                </a:lnTo>
                <a:lnTo>
                  <a:pt x="1086" y="3581"/>
                </a:lnTo>
                <a:lnTo>
                  <a:pt x="1060" y="3586"/>
                </a:lnTo>
                <a:lnTo>
                  <a:pt x="1035" y="3591"/>
                </a:lnTo>
                <a:lnTo>
                  <a:pt x="1009" y="3595"/>
                </a:lnTo>
                <a:lnTo>
                  <a:pt x="983" y="3599"/>
                </a:lnTo>
                <a:lnTo>
                  <a:pt x="957" y="3602"/>
                </a:lnTo>
                <a:lnTo>
                  <a:pt x="930" y="3606"/>
                </a:lnTo>
                <a:lnTo>
                  <a:pt x="905" y="3609"/>
                </a:lnTo>
                <a:lnTo>
                  <a:pt x="879" y="3611"/>
                </a:lnTo>
                <a:lnTo>
                  <a:pt x="852" y="3614"/>
                </a:lnTo>
                <a:lnTo>
                  <a:pt x="826" y="3615"/>
                </a:lnTo>
                <a:lnTo>
                  <a:pt x="799" y="3617"/>
                </a:lnTo>
                <a:lnTo>
                  <a:pt x="773" y="3618"/>
                </a:lnTo>
                <a:lnTo>
                  <a:pt x="746" y="3618"/>
                </a:lnTo>
                <a:lnTo>
                  <a:pt x="721" y="3620"/>
                </a:lnTo>
                <a:lnTo>
                  <a:pt x="694" y="3620"/>
                </a:lnTo>
                <a:lnTo>
                  <a:pt x="692" y="3608"/>
                </a:lnTo>
                <a:lnTo>
                  <a:pt x="693" y="3594"/>
                </a:lnTo>
                <a:lnTo>
                  <a:pt x="695" y="3581"/>
                </a:lnTo>
                <a:lnTo>
                  <a:pt x="694" y="3568"/>
                </a:lnTo>
                <a:lnTo>
                  <a:pt x="673" y="3570"/>
                </a:lnTo>
                <a:lnTo>
                  <a:pt x="653" y="3572"/>
                </a:lnTo>
                <a:lnTo>
                  <a:pt x="632" y="3575"/>
                </a:lnTo>
                <a:lnTo>
                  <a:pt x="611" y="3578"/>
                </a:lnTo>
                <a:lnTo>
                  <a:pt x="591" y="3580"/>
                </a:lnTo>
                <a:lnTo>
                  <a:pt x="570" y="3581"/>
                </a:lnTo>
                <a:lnTo>
                  <a:pt x="549" y="3583"/>
                </a:lnTo>
                <a:lnTo>
                  <a:pt x="528" y="3581"/>
                </a:lnTo>
                <a:lnTo>
                  <a:pt x="523" y="3576"/>
                </a:lnTo>
                <a:lnTo>
                  <a:pt x="532" y="3549"/>
                </a:lnTo>
                <a:lnTo>
                  <a:pt x="542" y="3525"/>
                </a:lnTo>
                <a:lnTo>
                  <a:pt x="554" y="3501"/>
                </a:lnTo>
                <a:lnTo>
                  <a:pt x="565" y="3479"/>
                </a:lnTo>
                <a:lnTo>
                  <a:pt x="577" y="3458"/>
                </a:lnTo>
                <a:lnTo>
                  <a:pt x="589" y="3439"/>
                </a:lnTo>
                <a:lnTo>
                  <a:pt x="603" y="3420"/>
                </a:lnTo>
                <a:lnTo>
                  <a:pt x="618" y="3403"/>
                </a:lnTo>
                <a:lnTo>
                  <a:pt x="633" y="3386"/>
                </a:lnTo>
                <a:lnTo>
                  <a:pt x="650" y="3369"/>
                </a:lnTo>
                <a:lnTo>
                  <a:pt x="668" y="3353"/>
                </a:lnTo>
                <a:lnTo>
                  <a:pt x="686" y="3338"/>
                </a:lnTo>
                <a:lnTo>
                  <a:pt x="707" y="3323"/>
                </a:lnTo>
                <a:lnTo>
                  <a:pt x="728" y="3308"/>
                </a:lnTo>
                <a:lnTo>
                  <a:pt x="751" y="3293"/>
                </a:lnTo>
                <a:lnTo>
                  <a:pt x="775" y="3278"/>
                </a:lnTo>
                <a:lnTo>
                  <a:pt x="784" y="3219"/>
                </a:lnTo>
                <a:lnTo>
                  <a:pt x="792" y="3157"/>
                </a:lnTo>
                <a:lnTo>
                  <a:pt x="798" y="3098"/>
                </a:lnTo>
                <a:lnTo>
                  <a:pt x="804" y="3037"/>
                </a:lnTo>
                <a:lnTo>
                  <a:pt x="807" y="2977"/>
                </a:lnTo>
                <a:lnTo>
                  <a:pt x="812" y="2917"/>
                </a:lnTo>
                <a:lnTo>
                  <a:pt x="816" y="2856"/>
                </a:lnTo>
                <a:lnTo>
                  <a:pt x="821" y="2796"/>
                </a:lnTo>
                <a:lnTo>
                  <a:pt x="807" y="2793"/>
                </a:lnTo>
                <a:lnTo>
                  <a:pt x="794" y="2793"/>
                </a:lnTo>
                <a:lnTo>
                  <a:pt x="782" y="2796"/>
                </a:lnTo>
                <a:lnTo>
                  <a:pt x="769" y="2798"/>
                </a:lnTo>
                <a:lnTo>
                  <a:pt x="758" y="2798"/>
                </a:lnTo>
                <a:lnTo>
                  <a:pt x="747" y="2796"/>
                </a:lnTo>
                <a:lnTo>
                  <a:pt x="738" y="2789"/>
                </a:lnTo>
                <a:lnTo>
                  <a:pt x="729" y="2775"/>
                </a:lnTo>
                <a:lnTo>
                  <a:pt x="729" y="2759"/>
                </a:lnTo>
                <a:lnTo>
                  <a:pt x="746" y="2738"/>
                </a:lnTo>
                <a:lnTo>
                  <a:pt x="766" y="2722"/>
                </a:lnTo>
                <a:lnTo>
                  <a:pt x="786" y="2710"/>
                </a:lnTo>
                <a:lnTo>
                  <a:pt x="807" y="2702"/>
                </a:lnTo>
                <a:lnTo>
                  <a:pt x="827" y="2697"/>
                </a:lnTo>
                <a:lnTo>
                  <a:pt x="842" y="2692"/>
                </a:lnTo>
                <a:lnTo>
                  <a:pt x="853" y="2687"/>
                </a:lnTo>
                <a:lnTo>
                  <a:pt x="859" y="2684"/>
                </a:lnTo>
                <a:lnTo>
                  <a:pt x="872" y="2648"/>
                </a:lnTo>
                <a:lnTo>
                  <a:pt x="882" y="2598"/>
                </a:lnTo>
                <a:lnTo>
                  <a:pt x="892" y="2535"/>
                </a:lnTo>
                <a:lnTo>
                  <a:pt x="900" y="2466"/>
                </a:lnTo>
                <a:lnTo>
                  <a:pt x="906" y="2397"/>
                </a:lnTo>
                <a:lnTo>
                  <a:pt x="912" y="2331"/>
                </a:lnTo>
                <a:lnTo>
                  <a:pt x="917" y="2275"/>
                </a:lnTo>
                <a:lnTo>
                  <a:pt x="920" y="2232"/>
                </a:lnTo>
                <a:lnTo>
                  <a:pt x="898" y="2191"/>
                </a:lnTo>
                <a:lnTo>
                  <a:pt x="877" y="2152"/>
                </a:lnTo>
                <a:lnTo>
                  <a:pt x="857" y="2114"/>
                </a:lnTo>
                <a:lnTo>
                  <a:pt x="838" y="2075"/>
                </a:lnTo>
                <a:lnTo>
                  <a:pt x="822" y="2035"/>
                </a:lnTo>
                <a:lnTo>
                  <a:pt x="809" y="1994"/>
                </a:lnTo>
                <a:lnTo>
                  <a:pt x="800" y="1950"/>
                </a:lnTo>
                <a:lnTo>
                  <a:pt x="796" y="1903"/>
                </a:lnTo>
                <a:lnTo>
                  <a:pt x="797" y="1875"/>
                </a:lnTo>
                <a:lnTo>
                  <a:pt x="799" y="1849"/>
                </a:lnTo>
                <a:lnTo>
                  <a:pt x="800" y="1821"/>
                </a:lnTo>
                <a:lnTo>
                  <a:pt x="800" y="1795"/>
                </a:lnTo>
                <a:lnTo>
                  <a:pt x="694" y="1680"/>
                </a:lnTo>
                <a:lnTo>
                  <a:pt x="698" y="1630"/>
                </a:lnTo>
                <a:lnTo>
                  <a:pt x="701" y="1580"/>
                </a:lnTo>
                <a:lnTo>
                  <a:pt x="707" y="1530"/>
                </a:lnTo>
                <a:lnTo>
                  <a:pt x="714" y="1480"/>
                </a:lnTo>
                <a:lnTo>
                  <a:pt x="722" y="1429"/>
                </a:lnTo>
                <a:lnTo>
                  <a:pt x="731" y="1380"/>
                </a:lnTo>
                <a:lnTo>
                  <a:pt x="743" y="1330"/>
                </a:lnTo>
                <a:lnTo>
                  <a:pt x="754" y="1282"/>
                </a:lnTo>
                <a:lnTo>
                  <a:pt x="768" y="1232"/>
                </a:lnTo>
                <a:lnTo>
                  <a:pt x="782" y="1185"/>
                </a:lnTo>
                <a:lnTo>
                  <a:pt x="799" y="1137"/>
                </a:lnTo>
                <a:lnTo>
                  <a:pt x="816" y="1089"/>
                </a:lnTo>
                <a:lnTo>
                  <a:pt x="835" y="1043"/>
                </a:lnTo>
                <a:lnTo>
                  <a:pt x="855" y="997"/>
                </a:lnTo>
                <a:lnTo>
                  <a:pt x="877" y="952"/>
                </a:lnTo>
                <a:lnTo>
                  <a:pt x="900" y="907"/>
                </a:lnTo>
                <a:lnTo>
                  <a:pt x="896" y="897"/>
                </a:lnTo>
                <a:lnTo>
                  <a:pt x="854" y="888"/>
                </a:lnTo>
                <a:lnTo>
                  <a:pt x="841" y="876"/>
                </a:lnTo>
                <a:lnTo>
                  <a:pt x="832" y="861"/>
                </a:lnTo>
                <a:lnTo>
                  <a:pt x="831" y="844"/>
                </a:lnTo>
                <a:lnTo>
                  <a:pt x="836" y="826"/>
                </a:lnTo>
                <a:lnTo>
                  <a:pt x="845" y="807"/>
                </a:lnTo>
                <a:lnTo>
                  <a:pt x="861" y="791"/>
                </a:lnTo>
                <a:lnTo>
                  <a:pt x="881" y="778"/>
                </a:lnTo>
                <a:lnTo>
                  <a:pt x="905" y="770"/>
                </a:lnTo>
                <a:lnTo>
                  <a:pt x="902" y="755"/>
                </a:lnTo>
                <a:lnTo>
                  <a:pt x="899" y="740"/>
                </a:lnTo>
                <a:lnTo>
                  <a:pt x="895" y="725"/>
                </a:lnTo>
                <a:lnTo>
                  <a:pt x="891" y="712"/>
                </a:lnTo>
                <a:lnTo>
                  <a:pt x="887" y="697"/>
                </a:lnTo>
                <a:lnTo>
                  <a:pt x="881" y="683"/>
                </a:lnTo>
                <a:lnTo>
                  <a:pt x="874" y="669"/>
                </a:lnTo>
                <a:lnTo>
                  <a:pt x="866" y="656"/>
                </a:lnTo>
                <a:lnTo>
                  <a:pt x="851" y="661"/>
                </a:lnTo>
                <a:lnTo>
                  <a:pt x="836" y="663"/>
                </a:lnTo>
                <a:lnTo>
                  <a:pt x="820" y="665"/>
                </a:lnTo>
                <a:lnTo>
                  <a:pt x="804" y="665"/>
                </a:lnTo>
                <a:lnTo>
                  <a:pt x="789" y="663"/>
                </a:lnTo>
                <a:lnTo>
                  <a:pt x="773" y="661"/>
                </a:lnTo>
                <a:lnTo>
                  <a:pt x="759" y="655"/>
                </a:lnTo>
                <a:lnTo>
                  <a:pt x="745" y="648"/>
                </a:lnTo>
                <a:lnTo>
                  <a:pt x="729" y="653"/>
                </a:lnTo>
                <a:lnTo>
                  <a:pt x="698" y="686"/>
                </a:lnTo>
                <a:lnTo>
                  <a:pt x="667" y="717"/>
                </a:lnTo>
                <a:lnTo>
                  <a:pt x="635" y="747"/>
                </a:lnTo>
                <a:lnTo>
                  <a:pt x="604" y="775"/>
                </a:lnTo>
                <a:lnTo>
                  <a:pt x="573" y="801"/>
                </a:lnTo>
                <a:lnTo>
                  <a:pt x="542" y="826"/>
                </a:lnTo>
                <a:lnTo>
                  <a:pt x="511" y="847"/>
                </a:lnTo>
                <a:lnTo>
                  <a:pt x="478" y="867"/>
                </a:lnTo>
                <a:lnTo>
                  <a:pt x="444" y="886"/>
                </a:lnTo>
                <a:lnTo>
                  <a:pt x="409" y="900"/>
                </a:lnTo>
                <a:lnTo>
                  <a:pt x="373" y="914"/>
                </a:lnTo>
                <a:lnTo>
                  <a:pt x="334" y="926"/>
                </a:lnTo>
                <a:lnTo>
                  <a:pt x="293" y="934"/>
                </a:lnTo>
                <a:lnTo>
                  <a:pt x="251" y="941"/>
                </a:lnTo>
                <a:lnTo>
                  <a:pt x="206" y="944"/>
                </a:lnTo>
                <a:lnTo>
                  <a:pt x="159" y="945"/>
                </a:lnTo>
                <a:lnTo>
                  <a:pt x="125" y="943"/>
                </a:lnTo>
                <a:lnTo>
                  <a:pt x="94" y="937"/>
                </a:lnTo>
                <a:lnTo>
                  <a:pt x="68" y="927"/>
                </a:lnTo>
                <a:lnTo>
                  <a:pt x="45" y="912"/>
                </a:lnTo>
                <a:lnTo>
                  <a:pt x="25" y="892"/>
                </a:lnTo>
                <a:lnTo>
                  <a:pt x="11" y="868"/>
                </a:lnTo>
                <a:lnTo>
                  <a:pt x="3" y="838"/>
                </a:lnTo>
                <a:lnTo>
                  <a:pt x="0" y="804"/>
                </a:lnTo>
                <a:lnTo>
                  <a:pt x="1" y="784"/>
                </a:lnTo>
                <a:lnTo>
                  <a:pt x="4" y="766"/>
                </a:lnTo>
                <a:lnTo>
                  <a:pt x="10" y="746"/>
                </a:lnTo>
                <a:lnTo>
                  <a:pt x="18" y="728"/>
                </a:lnTo>
                <a:lnTo>
                  <a:pt x="27" y="710"/>
                </a:lnTo>
                <a:lnTo>
                  <a:pt x="39" y="694"/>
                </a:lnTo>
                <a:lnTo>
                  <a:pt x="52" y="679"/>
                </a:lnTo>
                <a:lnTo>
                  <a:pt x="65" y="665"/>
                </a:lnTo>
                <a:lnTo>
                  <a:pt x="40" y="641"/>
                </a:lnTo>
                <a:lnTo>
                  <a:pt x="31" y="621"/>
                </a:lnTo>
                <a:lnTo>
                  <a:pt x="32" y="601"/>
                </a:lnTo>
                <a:lnTo>
                  <a:pt x="43" y="587"/>
                </a:lnTo>
                <a:lnTo>
                  <a:pt x="62" y="580"/>
                </a:lnTo>
                <a:lnTo>
                  <a:pt x="83" y="579"/>
                </a:lnTo>
                <a:lnTo>
                  <a:pt x="105" y="587"/>
                </a:lnTo>
                <a:lnTo>
                  <a:pt x="124" y="606"/>
                </a:lnTo>
                <a:lnTo>
                  <a:pt x="148" y="588"/>
                </a:lnTo>
                <a:lnTo>
                  <a:pt x="174" y="571"/>
                </a:lnTo>
                <a:lnTo>
                  <a:pt x="199" y="554"/>
                </a:lnTo>
                <a:lnTo>
                  <a:pt x="224" y="536"/>
                </a:lnTo>
                <a:lnTo>
                  <a:pt x="250" y="520"/>
                </a:lnTo>
                <a:lnTo>
                  <a:pt x="276" y="504"/>
                </a:lnTo>
                <a:lnTo>
                  <a:pt x="301" y="488"/>
                </a:lnTo>
                <a:lnTo>
                  <a:pt x="328" y="473"/>
                </a:lnTo>
                <a:lnTo>
                  <a:pt x="354" y="458"/>
                </a:lnTo>
                <a:lnTo>
                  <a:pt x="381" y="443"/>
                </a:lnTo>
                <a:lnTo>
                  <a:pt x="409" y="429"/>
                </a:lnTo>
                <a:lnTo>
                  <a:pt x="435" y="415"/>
                </a:lnTo>
                <a:lnTo>
                  <a:pt x="463" y="402"/>
                </a:lnTo>
                <a:lnTo>
                  <a:pt x="490" y="390"/>
                </a:lnTo>
                <a:lnTo>
                  <a:pt x="519" y="377"/>
                </a:lnTo>
                <a:lnTo>
                  <a:pt x="547" y="366"/>
                </a:lnTo>
                <a:lnTo>
                  <a:pt x="525" y="330"/>
                </a:lnTo>
                <a:lnTo>
                  <a:pt x="542" y="300"/>
                </a:lnTo>
                <a:lnTo>
                  <a:pt x="556" y="283"/>
                </a:lnTo>
                <a:lnTo>
                  <a:pt x="566" y="274"/>
                </a:lnTo>
                <a:lnTo>
                  <a:pt x="577" y="271"/>
                </a:lnTo>
                <a:lnTo>
                  <a:pt x="587" y="274"/>
                </a:lnTo>
                <a:lnTo>
                  <a:pt x="600" y="278"/>
                </a:lnTo>
                <a:lnTo>
                  <a:pt x="617" y="284"/>
                </a:lnTo>
                <a:lnTo>
                  <a:pt x="639" y="288"/>
                </a:lnTo>
                <a:lnTo>
                  <a:pt x="644" y="288"/>
                </a:lnTo>
                <a:lnTo>
                  <a:pt x="648" y="286"/>
                </a:lnTo>
                <a:lnTo>
                  <a:pt x="654" y="285"/>
                </a:lnTo>
                <a:lnTo>
                  <a:pt x="659" y="283"/>
                </a:lnTo>
                <a:lnTo>
                  <a:pt x="664" y="282"/>
                </a:lnTo>
                <a:lnTo>
                  <a:pt x="670" y="281"/>
                </a:lnTo>
                <a:lnTo>
                  <a:pt x="675" y="279"/>
                </a:lnTo>
                <a:lnTo>
                  <a:pt x="680" y="279"/>
                </a:lnTo>
                <a:lnTo>
                  <a:pt x="691" y="273"/>
                </a:lnTo>
                <a:lnTo>
                  <a:pt x="663" y="265"/>
                </a:lnTo>
                <a:lnTo>
                  <a:pt x="637" y="256"/>
                </a:lnTo>
                <a:lnTo>
                  <a:pt x="610" y="247"/>
                </a:lnTo>
                <a:lnTo>
                  <a:pt x="585" y="237"/>
                </a:lnTo>
                <a:lnTo>
                  <a:pt x="561" y="226"/>
                </a:lnTo>
                <a:lnTo>
                  <a:pt x="538" y="214"/>
                </a:lnTo>
                <a:lnTo>
                  <a:pt x="516" y="200"/>
                </a:lnTo>
                <a:lnTo>
                  <a:pt x="494" y="186"/>
                </a:lnTo>
                <a:lnTo>
                  <a:pt x="474" y="170"/>
                </a:lnTo>
                <a:lnTo>
                  <a:pt x="456" y="152"/>
                </a:lnTo>
                <a:lnTo>
                  <a:pt x="439" y="133"/>
                </a:lnTo>
                <a:lnTo>
                  <a:pt x="422" y="112"/>
                </a:lnTo>
                <a:lnTo>
                  <a:pt x="409" y="89"/>
                </a:lnTo>
                <a:lnTo>
                  <a:pt x="396" y="65"/>
                </a:lnTo>
                <a:lnTo>
                  <a:pt x="386" y="39"/>
                </a:lnTo>
                <a:lnTo>
                  <a:pt x="378" y="10"/>
                </a:lnTo>
                <a:lnTo>
                  <a:pt x="404" y="6"/>
                </a:lnTo>
                <a:lnTo>
                  <a:pt x="428" y="3"/>
                </a:lnTo>
                <a:lnTo>
                  <a:pt x="451" y="1"/>
                </a:lnTo>
                <a:lnTo>
                  <a:pt x="472" y="0"/>
                </a:lnTo>
                <a:lnTo>
                  <a:pt x="493" y="0"/>
                </a:lnTo>
                <a:lnTo>
                  <a:pt x="511" y="1"/>
                </a:lnTo>
                <a:lnTo>
                  <a:pt x="530" y="3"/>
                </a:lnTo>
                <a:lnTo>
                  <a:pt x="547" y="6"/>
                </a:lnTo>
                <a:lnTo>
                  <a:pt x="564" y="12"/>
                </a:lnTo>
                <a:lnTo>
                  <a:pt x="580" y="19"/>
                </a:lnTo>
                <a:lnTo>
                  <a:pt x="597" y="27"/>
                </a:lnTo>
                <a:lnTo>
                  <a:pt x="614" y="36"/>
                </a:lnTo>
                <a:lnTo>
                  <a:pt x="631" y="49"/>
                </a:lnTo>
                <a:lnTo>
                  <a:pt x="648" y="63"/>
                </a:lnTo>
                <a:lnTo>
                  <a:pt x="667" y="78"/>
                </a:lnTo>
                <a:lnTo>
                  <a:pt x="685" y="96"/>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28" name=""/>
          <p:cNvSpPr/>
          <p:nvPr/>
        </p:nvSpPr>
        <p:spPr>
          <a:xfrm>
            <a:off x="7437600" y="3743280"/>
            <a:ext cx="2085840" cy="2892600"/>
          </a:xfrm>
          <a:custGeom>
            <a:avLst/>
            <a:gdLst/>
            <a:ahLst/>
            <a:rect l="l" t="t" r="r" b="b"/>
            <a:pathLst>
              <a:path w="2628" h="3645">
                <a:moveTo>
                  <a:pt x="685" y="96"/>
                </a:moveTo>
                <a:lnTo>
                  <a:pt x="685" y="96"/>
                </a:lnTo>
                <a:lnTo>
                  <a:pt x="695" y="94"/>
                </a:lnTo>
                <a:lnTo>
                  <a:pt x="703" y="93"/>
                </a:lnTo>
                <a:lnTo>
                  <a:pt x="713" y="92"/>
                </a:lnTo>
                <a:lnTo>
                  <a:pt x="721" y="93"/>
                </a:lnTo>
                <a:lnTo>
                  <a:pt x="728" y="94"/>
                </a:lnTo>
                <a:lnTo>
                  <a:pt x="736" y="96"/>
                </a:lnTo>
                <a:lnTo>
                  <a:pt x="744" y="101"/>
                </a:lnTo>
                <a:lnTo>
                  <a:pt x="753" y="107"/>
                </a:lnTo>
                <a:lnTo>
                  <a:pt x="753" y="107"/>
                </a:lnTo>
                <a:lnTo>
                  <a:pt x="768" y="91"/>
                </a:lnTo>
                <a:lnTo>
                  <a:pt x="789" y="76"/>
                </a:lnTo>
                <a:lnTo>
                  <a:pt x="813" y="65"/>
                </a:lnTo>
                <a:lnTo>
                  <a:pt x="838" y="58"/>
                </a:lnTo>
                <a:lnTo>
                  <a:pt x="862" y="58"/>
                </a:lnTo>
                <a:lnTo>
                  <a:pt x="883" y="65"/>
                </a:lnTo>
                <a:lnTo>
                  <a:pt x="897" y="80"/>
                </a:lnTo>
                <a:lnTo>
                  <a:pt x="903" y="104"/>
                </a:lnTo>
                <a:lnTo>
                  <a:pt x="903" y="104"/>
                </a:lnTo>
                <a:lnTo>
                  <a:pt x="896" y="114"/>
                </a:lnTo>
                <a:lnTo>
                  <a:pt x="889" y="120"/>
                </a:lnTo>
                <a:lnTo>
                  <a:pt x="883" y="126"/>
                </a:lnTo>
                <a:lnTo>
                  <a:pt x="876" y="131"/>
                </a:lnTo>
                <a:lnTo>
                  <a:pt x="868" y="134"/>
                </a:lnTo>
                <a:lnTo>
                  <a:pt x="860" y="138"/>
                </a:lnTo>
                <a:lnTo>
                  <a:pt x="851" y="141"/>
                </a:lnTo>
                <a:lnTo>
                  <a:pt x="841" y="145"/>
                </a:lnTo>
                <a:lnTo>
                  <a:pt x="841" y="145"/>
                </a:lnTo>
                <a:lnTo>
                  <a:pt x="842" y="168"/>
                </a:lnTo>
                <a:lnTo>
                  <a:pt x="843" y="191"/>
                </a:lnTo>
                <a:lnTo>
                  <a:pt x="845" y="214"/>
                </a:lnTo>
                <a:lnTo>
                  <a:pt x="850" y="237"/>
                </a:lnTo>
                <a:lnTo>
                  <a:pt x="850" y="237"/>
                </a:lnTo>
                <a:lnTo>
                  <a:pt x="859" y="236"/>
                </a:lnTo>
                <a:lnTo>
                  <a:pt x="868" y="236"/>
                </a:lnTo>
                <a:lnTo>
                  <a:pt x="877" y="237"/>
                </a:lnTo>
                <a:lnTo>
                  <a:pt x="887" y="239"/>
                </a:lnTo>
                <a:lnTo>
                  <a:pt x="895" y="243"/>
                </a:lnTo>
                <a:lnTo>
                  <a:pt x="904" y="246"/>
                </a:lnTo>
                <a:lnTo>
                  <a:pt x="912" y="251"/>
                </a:lnTo>
                <a:lnTo>
                  <a:pt x="920" y="255"/>
                </a:lnTo>
                <a:lnTo>
                  <a:pt x="920" y="255"/>
                </a:lnTo>
                <a:lnTo>
                  <a:pt x="935" y="238"/>
                </a:lnTo>
                <a:lnTo>
                  <a:pt x="950" y="223"/>
                </a:lnTo>
                <a:lnTo>
                  <a:pt x="966" y="209"/>
                </a:lnTo>
                <a:lnTo>
                  <a:pt x="982" y="197"/>
                </a:lnTo>
                <a:lnTo>
                  <a:pt x="999" y="185"/>
                </a:lnTo>
                <a:lnTo>
                  <a:pt x="1018" y="175"/>
                </a:lnTo>
                <a:lnTo>
                  <a:pt x="1036" y="165"/>
                </a:lnTo>
                <a:lnTo>
                  <a:pt x="1055" y="157"/>
                </a:lnTo>
                <a:lnTo>
                  <a:pt x="1074" y="150"/>
                </a:lnTo>
                <a:lnTo>
                  <a:pt x="1094" y="144"/>
                </a:lnTo>
                <a:lnTo>
                  <a:pt x="1113" y="139"/>
                </a:lnTo>
                <a:lnTo>
                  <a:pt x="1134" y="135"/>
                </a:lnTo>
                <a:lnTo>
                  <a:pt x="1155" y="132"/>
                </a:lnTo>
                <a:lnTo>
                  <a:pt x="1177" y="130"/>
                </a:lnTo>
                <a:lnTo>
                  <a:pt x="1198" y="129"/>
                </a:lnTo>
                <a:lnTo>
                  <a:pt x="1219" y="129"/>
                </a:lnTo>
                <a:lnTo>
                  <a:pt x="1219" y="129"/>
                </a:lnTo>
                <a:lnTo>
                  <a:pt x="1241" y="130"/>
                </a:lnTo>
                <a:lnTo>
                  <a:pt x="1262" y="133"/>
                </a:lnTo>
                <a:lnTo>
                  <a:pt x="1284" y="137"/>
                </a:lnTo>
                <a:lnTo>
                  <a:pt x="1306" y="142"/>
                </a:lnTo>
                <a:lnTo>
                  <a:pt x="1328" y="147"/>
                </a:lnTo>
                <a:lnTo>
                  <a:pt x="1350" y="150"/>
                </a:lnTo>
                <a:lnTo>
                  <a:pt x="1370" y="153"/>
                </a:lnTo>
                <a:lnTo>
                  <a:pt x="1391" y="153"/>
                </a:lnTo>
                <a:lnTo>
                  <a:pt x="1365" y="184"/>
                </a:lnTo>
                <a:lnTo>
                  <a:pt x="1363" y="188"/>
                </a:lnTo>
                <a:lnTo>
                  <a:pt x="1363" y="188"/>
                </a:lnTo>
                <a:lnTo>
                  <a:pt x="1347" y="210"/>
                </a:lnTo>
                <a:lnTo>
                  <a:pt x="1331" y="231"/>
                </a:lnTo>
                <a:lnTo>
                  <a:pt x="1313" y="250"/>
                </a:lnTo>
                <a:lnTo>
                  <a:pt x="1293" y="267"/>
                </a:lnTo>
                <a:lnTo>
                  <a:pt x="1274" y="282"/>
                </a:lnTo>
                <a:lnTo>
                  <a:pt x="1252" y="296"/>
                </a:lnTo>
                <a:lnTo>
                  <a:pt x="1230" y="307"/>
                </a:lnTo>
                <a:lnTo>
                  <a:pt x="1207" y="318"/>
                </a:lnTo>
                <a:lnTo>
                  <a:pt x="1183" y="327"/>
                </a:lnTo>
                <a:lnTo>
                  <a:pt x="1158" y="334"/>
                </a:lnTo>
                <a:lnTo>
                  <a:pt x="1134" y="339"/>
                </a:lnTo>
                <a:lnTo>
                  <a:pt x="1109" y="344"/>
                </a:lnTo>
                <a:lnTo>
                  <a:pt x="1084" y="346"/>
                </a:lnTo>
                <a:lnTo>
                  <a:pt x="1057" y="349"/>
                </a:lnTo>
                <a:lnTo>
                  <a:pt x="1032" y="349"/>
                </a:lnTo>
                <a:lnTo>
                  <a:pt x="1005" y="347"/>
                </a:lnTo>
                <a:lnTo>
                  <a:pt x="1005" y="347"/>
                </a:lnTo>
                <a:lnTo>
                  <a:pt x="1008" y="361"/>
                </a:lnTo>
                <a:lnTo>
                  <a:pt x="1017" y="379"/>
                </a:lnTo>
                <a:lnTo>
                  <a:pt x="1026" y="396"/>
                </a:lnTo>
                <a:lnTo>
                  <a:pt x="1034" y="410"/>
                </a:lnTo>
                <a:lnTo>
                  <a:pt x="1034" y="410"/>
                </a:lnTo>
                <a:lnTo>
                  <a:pt x="1050" y="445"/>
                </a:lnTo>
                <a:lnTo>
                  <a:pt x="1063" y="483"/>
                </a:lnTo>
                <a:lnTo>
                  <a:pt x="1073" y="521"/>
                </a:lnTo>
                <a:lnTo>
                  <a:pt x="1084" y="561"/>
                </a:lnTo>
                <a:lnTo>
                  <a:pt x="1092" y="600"/>
                </a:lnTo>
                <a:lnTo>
                  <a:pt x="1101" y="638"/>
                </a:lnTo>
                <a:lnTo>
                  <a:pt x="1111" y="677"/>
                </a:lnTo>
                <a:lnTo>
                  <a:pt x="1123" y="715"/>
                </a:lnTo>
                <a:lnTo>
                  <a:pt x="1123" y="715"/>
                </a:lnTo>
                <a:lnTo>
                  <a:pt x="1132" y="714"/>
                </a:lnTo>
                <a:lnTo>
                  <a:pt x="1140" y="713"/>
                </a:lnTo>
                <a:lnTo>
                  <a:pt x="1149" y="710"/>
                </a:lnTo>
                <a:lnTo>
                  <a:pt x="1157" y="708"/>
                </a:lnTo>
                <a:lnTo>
                  <a:pt x="1166" y="707"/>
                </a:lnTo>
                <a:lnTo>
                  <a:pt x="1175" y="706"/>
                </a:lnTo>
                <a:lnTo>
                  <a:pt x="1183" y="707"/>
                </a:lnTo>
                <a:lnTo>
                  <a:pt x="1191" y="710"/>
                </a:lnTo>
                <a:lnTo>
                  <a:pt x="1191" y="710"/>
                </a:lnTo>
                <a:lnTo>
                  <a:pt x="1204" y="731"/>
                </a:lnTo>
                <a:lnTo>
                  <a:pt x="1216" y="758"/>
                </a:lnTo>
                <a:lnTo>
                  <a:pt x="1224" y="786"/>
                </a:lnTo>
                <a:lnTo>
                  <a:pt x="1229" y="815"/>
                </a:lnTo>
                <a:lnTo>
                  <a:pt x="1226" y="842"/>
                </a:lnTo>
                <a:lnTo>
                  <a:pt x="1217" y="866"/>
                </a:lnTo>
                <a:lnTo>
                  <a:pt x="1200" y="882"/>
                </a:lnTo>
                <a:lnTo>
                  <a:pt x="1172" y="891"/>
                </a:lnTo>
                <a:lnTo>
                  <a:pt x="1172" y="891"/>
                </a:lnTo>
                <a:lnTo>
                  <a:pt x="1171" y="971"/>
                </a:lnTo>
                <a:lnTo>
                  <a:pt x="1171" y="1061"/>
                </a:lnTo>
                <a:lnTo>
                  <a:pt x="1175" y="1156"/>
                </a:lnTo>
                <a:lnTo>
                  <a:pt x="1184" y="1253"/>
                </a:lnTo>
                <a:lnTo>
                  <a:pt x="1201" y="1346"/>
                </a:lnTo>
                <a:lnTo>
                  <a:pt x="1229" y="1432"/>
                </a:lnTo>
                <a:lnTo>
                  <a:pt x="1271" y="1505"/>
                </a:lnTo>
                <a:lnTo>
                  <a:pt x="1329" y="1563"/>
                </a:lnTo>
                <a:lnTo>
                  <a:pt x="1329" y="1563"/>
                </a:lnTo>
                <a:lnTo>
                  <a:pt x="1343" y="1572"/>
                </a:lnTo>
                <a:lnTo>
                  <a:pt x="1358" y="1581"/>
                </a:lnTo>
                <a:lnTo>
                  <a:pt x="1373" y="1588"/>
                </a:lnTo>
                <a:lnTo>
                  <a:pt x="1389" y="1596"/>
                </a:lnTo>
                <a:lnTo>
                  <a:pt x="1405" y="1603"/>
                </a:lnTo>
                <a:lnTo>
                  <a:pt x="1421" y="1609"/>
                </a:lnTo>
                <a:lnTo>
                  <a:pt x="1437" y="1615"/>
                </a:lnTo>
                <a:lnTo>
                  <a:pt x="1453" y="1621"/>
                </a:lnTo>
                <a:lnTo>
                  <a:pt x="1471" y="1626"/>
                </a:lnTo>
                <a:lnTo>
                  <a:pt x="1487" y="1632"/>
                </a:lnTo>
                <a:lnTo>
                  <a:pt x="1504" y="1638"/>
                </a:lnTo>
                <a:lnTo>
                  <a:pt x="1520" y="1644"/>
                </a:lnTo>
                <a:lnTo>
                  <a:pt x="1537" y="1649"/>
                </a:lnTo>
                <a:lnTo>
                  <a:pt x="1553" y="1655"/>
                </a:lnTo>
                <a:lnTo>
                  <a:pt x="1570" y="1662"/>
                </a:lnTo>
                <a:lnTo>
                  <a:pt x="1585" y="1669"/>
                </a:lnTo>
                <a:lnTo>
                  <a:pt x="1585" y="1669"/>
                </a:lnTo>
                <a:lnTo>
                  <a:pt x="1613" y="1683"/>
                </a:lnTo>
                <a:lnTo>
                  <a:pt x="1638" y="1697"/>
                </a:lnTo>
                <a:lnTo>
                  <a:pt x="1661" y="1710"/>
                </a:lnTo>
                <a:lnTo>
                  <a:pt x="1681" y="1725"/>
                </a:lnTo>
                <a:lnTo>
                  <a:pt x="1701" y="1743"/>
                </a:lnTo>
                <a:lnTo>
                  <a:pt x="1719" y="1761"/>
                </a:lnTo>
                <a:lnTo>
                  <a:pt x="1739" y="1783"/>
                </a:lnTo>
                <a:lnTo>
                  <a:pt x="1758" y="1807"/>
                </a:lnTo>
                <a:lnTo>
                  <a:pt x="1758" y="1807"/>
                </a:lnTo>
                <a:lnTo>
                  <a:pt x="1766" y="1816"/>
                </a:lnTo>
                <a:lnTo>
                  <a:pt x="1775" y="1822"/>
                </a:lnTo>
                <a:lnTo>
                  <a:pt x="1784" y="1828"/>
                </a:lnTo>
                <a:lnTo>
                  <a:pt x="1793" y="1831"/>
                </a:lnTo>
                <a:lnTo>
                  <a:pt x="1802" y="1833"/>
                </a:lnTo>
                <a:lnTo>
                  <a:pt x="1813" y="1834"/>
                </a:lnTo>
                <a:lnTo>
                  <a:pt x="1823" y="1835"/>
                </a:lnTo>
                <a:lnTo>
                  <a:pt x="1834" y="1835"/>
                </a:lnTo>
                <a:lnTo>
                  <a:pt x="1834" y="1835"/>
                </a:lnTo>
                <a:lnTo>
                  <a:pt x="1867" y="1831"/>
                </a:lnTo>
                <a:lnTo>
                  <a:pt x="1895" y="1822"/>
                </a:lnTo>
                <a:lnTo>
                  <a:pt x="1921" y="1808"/>
                </a:lnTo>
                <a:lnTo>
                  <a:pt x="1945" y="1790"/>
                </a:lnTo>
                <a:lnTo>
                  <a:pt x="1968" y="1769"/>
                </a:lnTo>
                <a:lnTo>
                  <a:pt x="1990" y="1745"/>
                </a:lnTo>
                <a:lnTo>
                  <a:pt x="2011" y="1720"/>
                </a:lnTo>
                <a:lnTo>
                  <a:pt x="2031" y="1692"/>
                </a:lnTo>
                <a:lnTo>
                  <a:pt x="2053" y="1665"/>
                </a:lnTo>
                <a:lnTo>
                  <a:pt x="2076" y="1640"/>
                </a:lnTo>
                <a:lnTo>
                  <a:pt x="2102" y="1616"/>
                </a:lnTo>
                <a:lnTo>
                  <a:pt x="2128" y="1595"/>
                </a:lnTo>
                <a:lnTo>
                  <a:pt x="2158" y="1577"/>
                </a:lnTo>
                <a:lnTo>
                  <a:pt x="2191" y="1563"/>
                </a:lnTo>
                <a:lnTo>
                  <a:pt x="2228" y="1554"/>
                </a:lnTo>
                <a:lnTo>
                  <a:pt x="2270" y="1550"/>
                </a:lnTo>
                <a:lnTo>
                  <a:pt x="2270" y="1550"/>
                </a:lnTo>
                <a:lnTo>
                  <a:pt x="2278" y="1548"/>
                </a:lnTo>
                <a:lnTo>
                  <a:pt x="2288" y="1540"/>
                </a:lnTo>
                <a:lnTo>
                  <a:pt x="2300" y="1530"/>
                </a:lnTo>
                <a:lnTo>
                  <a:pt x="2315" y="1517"/>
                </a:lnTo>
                <a:lnTo>
                  <a:pt x="2331" y="1505"/>
                </a:lnTo>
                <a:lnTo>
                  <a:pt x="2352" y="1495"/>
                </a:lnTo>
                <a:lnTo>
                  <a:pt x="2376" y="1487"/>
                </a:lnTo>
                <a:lnTo>
                  <a:pt x="2403" y="1485"/>
                </a:lnTo>
                <a:lnTo>
                  <a:pt x="2403" y="1485"/>
                </a:lnTo>
                <a:lnTo>
                  <a:pt x="2418" y="1485"/>
                </a:lnTo>
                <a:lnTo>
                  <a:pt x="2433" y="1487"/>
                </a:lnTo>
                <a:lnTo>
                  <a:pt x="2448" y="1489"/>
                </a:lnTo>
                <a:lnTo>
                  <a:pt x="2463" y="1492"/>
                </a:lnTo>
                <a:lnTo>
                  <a:pt x="2478" y="1496"/>
                </a:lnTo>
                <a:lnTo>
                  <a:pt x="2493" y="1501"/>
                </a:lnTo>
                <a:lnTo>
                  <a:pt x="2508" y="1505"/>
                </a:lnTo>
                <a:lnTo>
                  <a:pt x="2523" y="1511"/>
                </a:lnTo>
                <a:lnTo>
                  <a:pt x="2537" y="1518"/>
                </a:lnTo>
                <a:lnTo>
                  <a:pt x="2551" y="1525"/>
                </a:lnTo>
                <a:lnTo>
                  <a:pt x="2565" y="1532"/>
                </a:lnTo>
                <a:lnTo>
                  <a:pt x="2578" y="1540"/>
                </a:lnTo>
                <a:lnTo>
                  <a:pt x="2591" y="1548"/>
                </a:lnTo>
                <a:lnTo>
                  <a:pt x="2604" y="1557"/>
                </a:lnTo>
                <a:lnTo>
                  <a:pt x="2616" y="1565"/>
                </a:lnTo>
                <a:lnTo>
                  <a:pt x="2628" y="1574"/>
                </a:lnTo>
                <a:lnTo>
                  <a:pt x="2628" y="1574"/>
                </a:lnTo>
                <a:lnTo>
                  <a:pt x="2622" y="1574"/>
                </a:lnTo>
                <a:lnTo>
                  <a:pt x="2614" y="1578"/>
                </a:lnTo>
                <a:lnTo>
                  <a:pt x="2604" y="1583"/>
                </a:lnTo>
                <a:lnTo>
                  <a:pt x="2591" y="1589"/>
                </a:lnTo>
                <a:lnTo>
                  <a:pt x="2578" y="1599"/>
                </a:lnTo>
                <a:lnTo>
                  <a:pt x="2564" y="1608"/>
                </a:lnTo>
                <a:lnTo>
                  <a:pt x="2547" y="1618"/>
                </a:lnTo>
                <a:lnTo>
                  <a:pt x="2530" y="1629"/>
                </a:lnTo>
                <a:lnTo>
                  <a:pt x="2512" y="1640"/>
                </a:lnTo>
                <a:lnTo>
                  <a:pt x="2493" y="1651"/>
                </a:lnTo>
                <a:lnTo>
                  <a:pt x="2475" y="1660"/>
                </a:lnTo>
                <a:lnTo>
                  <a:pt x="2456" y="1669"/>
                </a:lnTo>
                <a:lnTo>
                  <a:pt x="2437" y="1677"/>
                </a:lnTo>
                <a:lnTo>
                  <a:pt x="2418" y="1683"/>
                </a:lnTo>
                <a:lnTo>
                  <a:pt x="2400" y="1686"/>
                </a:lnTo>
                <a:lnTo>
                  <a:pt x="2383" y="1687"/>
                </a:lnTo>
                <a:lnTo>
                  <a:pt x="2383" y="1687"/>
                </a:lnTo>
                <a:lnTo>
                  <a:pt x="2354" y="1684"/>
                </a:lnTo>
                <a:lnTo>
                  <a:pt x="2330" y="1676"/>
                </a:lnTo>
                <a:lnTo>
                  <a:pt x="2309" y="1663"/>
                </a:lnTo>
                <a:lnTo>
                  <a:pt x="2291" y="1649"/>
                </a:lnTo>
                <a:lnTo>
                  <a:pt x="2273" y="1636"/>
                </a:lnTo>
                <a:lnTo>
                  <a:pt x="2258" y="1623"/>
                </a:lnTo>
                <a:lnTo>
                  <a:pt x="2243" y="1615"/>
                </a:lnTo>
                <a:lnTo>
                  <a:pt x="2228" y="1611"/>
                </a:lnTo>
                <a:lnTo>
                  <a:pt x="2228" y="1611"/>
                </a:lnTo>
                <a:lnTo>
                  <a:pt x="2202" y="1615"/>
                </a:lnTo>
                <a:lnTo>
                  <a:pt x="2177" y="1624"/>
                </a:lnTo>
                <a:lnTo>
                  <a:pt x="2155" y="1638"/>
                </a:lnTo>
                <a:lnTo>
                  <a:pt x="2134" y="1656"/>
                </a:lnTo>
                <a:lnTo>
                  <a:pt x="2113" y="1678"/>
                </a:lnTo>
                <a:lnTo>
                  <a:pt x="2094" y="1702"/>
                </a:lnTo>
                <a:lnTo>
                  <a:pt x="2073" y="1728"/>
                </a:lnTo>
                <a:lnTo>
                  <a:pt x="2052" y="1754"/>
                </a:lnTo>
                <a:lnTo>
                  <a:pt x="2030" y="1782"/>
                </a:lnTo>
                <a:lnTo>
                  <a:pt x="2006" y="1807"/>
                </a:lnTo>
                <a:lnTo>
                  <a:pt x="1980" y="1831"/>
                </a:lnTo>
                <a:lnTo>
                  <a:pt x="1951" y="1853"/>
                </a:lnTo>
                <a:lnTo>
                  <a:pt x="1917" y="1872"/>
                </a:lnTo>
                <a:lnTo>
                  <a:pt x="1881" y="1886"/>
                </a:lnTo>
                <a:lnTo>
                  <a:pt x="1839" y="1895"/>
                </a:lnTo>
                <a:lnTo>
                  <a:pt x="1793" y="1898"/>
                </a:lnTo>
                <a:lnTo>
                  <a:pt x="1793" y="1898"/>
                </a:lnTo>
                <a:lnTo>
                  <a:pt x="1799" y="1937"/>
                </a:lnTo>
                <a:lnTo>
                  <a:pt x="1802" y="1975"/>
                </a:lnTo>
                <a:lnTo>
                  <a:pt x="1803" y="2011"/>
                </a:lnTo>
                <a:lnTo>
                  <a:pt x="1802" y="2046"/>
                </a:lnTo>
                <a:lnTo>
                  <a:pt x="1799" y="2078"/>
                </a:lnTo>
                <a:lnTo>
                  <a:pt x="1792" y="2108"/>
                </a:lnTo>
                <a:lnTo>
                  <a:pt x="1783" y="2137"/>
                </a:lnTo>
                <a:lnTo>
                  <a:pt x="1770" y="2164"/>
                </a:lnTo>
                <a:lnTo>
                  <a:pt x="1755" y="2190"/>
                </a:lnTo>
                <a:lnTo>
                  <a:pt x="1737" y="2214"/>
                </a:lnTo>
                <a:lnTo>
                  <a:pt x="1716" y="2236"/>
                </a:lnTo>
                <a:lnTo>
                  <a:pt x="1690" y="2257"/>
                </a:lnTo>
                <a:lnTo>
                  <a:pt x="1663" y="2276"/>
                </a:lnTo>
                <a:lnTo>
                  <a:pt x="1632" y="2293"/>
                </a:lnTo>
                <a:lnTo>
                  <a:pt x="1596" y="2310"/>
                </a:lnTo>
                <a:lnTo>
                  <a:pt x="1558" y="2325"/>
                </a:lnTo>
                <a:lnTo>
                  <a:pt x="1558" y="2325"/>
                </a:lnTo>
                <a:lnTo>
                  <a:pt x="1563" y="2398"/>
                </a:lnTo>
                <a:lnTo>
                  <a:pt x="1568" y="2471"/>
                </a:lnTo>
                <a:lnTo>
                  <a:pt x="1575" y="2545"/>
                </a:lnTo>
                <a:lnTo>
                  <a:pt x="1583" y="2617"/>
                </a:lnTo>
                <a:lnTo>
                  <a:pt x="1591" y="2691"/>
                </a:lnTo>
                <a:lnTo>
                  <a:pt x="1601" y="2763"/>
                </a:lnTo>
                <a:lnTo>
                  <a:pt x="1610" y="2837"/>
                </a:lnTo>
                <a:lnTo>
                  <a:pt x="1620" y="2910"/>
                </a:lnTo>
                <a:lnTo>
                  <a:pt x="1620" y="2910"/>
                </a:lnTo>
                <a:lnTo>
                  <a:pt x="1626" y="2950"/>
                </a:lnTo>
                <a:lnTo>
                  <a:pt x="1631" y="2990"/>
                </a:lnTo>
                <a:lnTo>
                  <a:pt x="1634" y="3031"/>
                </a:lnTo>
                <a:lnTo>
                  <a:pt x="1639" y="3071"/>
                </a:lnTo>
                <a:lnTo>
                  <a:pt x="1643" y="3111"/>
                </a:lnTo>
                <a:lnTo>
                  <a:pt x="1649" y="3152"/>
                </a:lnTo>
                <a:lnTo>
                  <a:pt x="1656" y="3192"/>
                </a:lnTo>
                <a:lnTo>
                  <a:pt x="1665" y="3231"/>
                </a:lnTo>
                <a:lnTo>
                  <a:pt x="1665" y="3231"/>
                </a:lnTo>
                <a:lnTo>
                  <a:pt x="1680" y="3270"/>
                </a:lnTo>
                <a:lnTo>
                  <a:pt x="1701" y="3310"/>
                </a:lnTo>
                <a:lnTo>
                  <a:pt x="1726" y="3346"/>
                </a:lnTo>
                <a:lnTo>
                  <a:pt x="1753" y="3384"/>
                </a:lnTo>
                <a:lnTo>
                  <a:pt x="1778" y="3422"/>
                </a:lnTo>
                <a:lnTo>
                  <a:pt x="1800" y="3461"/>
                </a:lnTo>
                <a:lnTo>
                  <a:pt x="1814" y="3500"/>
                </a:lnTo>
                <a:lnTo>
                  <a:pt x="1819" y="3541"/>
                </a:lnTo>
                <a:lnTo>
                  <a:pt x="1819" y="3541"/>
                </a:lnTo>
                <a:lnTo>
                  <a:pt x="1816" y="3554"/>
                </a:lnTo>
                <a:lnTo>
                  <a:pt x="1805" y="3565"/>
                </a:lnTo>
                <a:lnTo>
                  <a:pt x="1786" y="3577"/>
                </a:lnTo>
                <a:lnTo>
                  <a:pt x="1763" y="3587"/>
                </a:lnTo>
                <a:lnTo>
                  <a:pt x="1734" y="3596"/>
                </a:lnTo>
                <a:lnTo>
                  <a:pt x="1703" y="3606"/>
                </a:lnTo>
                <a:lnTo>
                  <a:pt x="1669" y="3613"/>
                </a:lnTo>
                <a:lnTo>
                  <a:pt x="1633" y="3620"/>
                </a:lnTo>
                <a:lnTo>
                  <a:pt x="1596" y="3626"/>
                </a:lnTo>
                <a:lnTo>
                  <a:pt x="1560" y="3631"/>
                </a:lnTo>
                <a:lnTo>
                  <a:pt x="1525" y="3636"/>
                </a:lnTo>
                <a:lnTo>
                  <a:pt x="1492" y="3639"/>
                </a:lnTo>
                <a:lnTo>
                  <a:pt x="1462" y="3641"/>
                </a:lnTo>
                <a:lnTo>
                  <a:pt x="1436" y="3644"/>
                </a:lnTo>
                <a:lnTo>
                  <a:pt x="1415" y="3645"/>
                </a:lnTo>
                <a:lnTo>
                  <a:pt x="1400" y="3645"/>
                </a:lnTo>
                <a:lnTo>
                  <a:pt x="1400" y="3645"/>
                </a:lnTo>
                <a:lnTo>
                  <a:pt x="1397" y="3628"/>
                </a:lnTo>
                <a:lnTo>
                  <a:pt x="1398" y="3613"/>
                </a:lnTo>
                <a:lnTo>
                  <a:pt x="1401" y="3599"/>
                </a:lnTo>
                <a:lnTo>
                  <a:pt x="1405" y="3581"/>
                </a:lnTo>
                <a:lnTo>
                  <a:pt x="1405" y="3581"/>
                </a:lnTo>
                <a:lnTo>
                  <a:pt x="1384" y="3581"/>
                </a:lnTo>
                <a:lnTo>
                  <a:pt x="1362" y="3584"/>
                </a:lnTo>
                <a:lnTo>
                  <a:pt x="1340" y="3585"/>
                </a:lnTo>
                <a:lnTo>
                  <a:pt x="1318" y="3586"/>
                </a:lnTo>
                <a:lnTo>
                  <a:pt x="1297" y="3587"/>
                </a:lnTo>
                <a:lnTo>
                  <a:pt x="1275" y="3587"/>
                </a:lnTo>
                <a:lnTo>
                  <a:pt x="1254" y="3586"/>
                </a:lnTo>
                <a:lnTo>
                  <a:pt x="1233" y="3584"/>
                </a:lnTo>
                <a:lnTo>
                  <a:pt x="1233" y="3584"/>
                </a:lnTo>
                <a:lnTo>
                  <a:pt x="1234" y="3569"/>
                </a:lnTo>
                <a:lnTo>
                  <a:pt x="1239" y="3552"/>
                </a:lnTo>
                <a:lnTo>
                  <a:pt x="1247" y="3533"/>
                </a:lnTo>
                <a:lnTo>
                  <a:pt x="1256" y="3514"/>
                </a:lnTo>
                <a:lnTo>
                  <a:pt x="1268" y="3494"/>
                </a:lnTo>
                <a:lnTo>
                  <a:pt x="1282" y="3474"/>
                </a:lnTo>
                <a:lnTo>
                  <a:pt x="1295" y="3454"/>
                </a:lnTo>
                <a:lnTo>
                  <a:pt x="1312" y="3433"/>
                </a:lnTo>
                <a:lnTo>
                  <a:pt x="1328" y="3412"/>
                </a:lnTo>
                <a:lnTo>
                  <a:pt x="1344" y="3393"/>
                </a:lnTo>
                <a:lnTo>
                  <a:pt x="1360" y="3374"/>
                </a:lnTo>
                <a:lnTo>
                  <a:pt x="1376" y="3356"/>
                </a:lnTo>
                <a:lnTo>
                  <a:pt x="1392" y="3340"/>
                </a:lnTo>
                <a:lnTo>
                  <a:pt x="1407" y="3325"/>
                </a:lnTo>
                <a:lnTo>
                  <a:pt x="1420" y="3311"/>
                </a:lnTo>
                <a:lnTo>
                  <a:pt x="1431" y="3299"/>
                </a:lnTo>
                <a:lnTo>
                  <a:pt x="1431" y="3299"/>
                </a:lnTo>
                <a:lnTo>
                  <a:pt x="1431" y="3254"/>
                </a:lnTo>
                <a:lnTo>
                  <a:pt x="1435" y="3210"/>
                </a:lnTo>
                <a:lnTo>
                  <a:pt x="1438" y="3166"/>
                </a:lnTo>
                <a:lnTo>
                  <a:pt x="1441" y="3122"/>
                </a:lnTo>
                <a:lnTo>
                  <a:pt x="1441" y="3122"/>
                </a:lnTo>
                <a:lnTo>
                  <a:pt x="1441" y="3066"/>
                </a:lnTo>
                <a:lnTo>
                  <a:pt x="1438" y="3012"/>
                </a:lnTo>
                <a:lnTo>
                  <a:pt x="1437" y="2957"/>
                </a:lnTo>
                <a:lnTo>
                  <a:pt x="1436" y="2903"/>
                </a:lnTo>
                <a:lnTo>
                  <a:pt x="1436" y="2903"/>
                </a:lnTo>
                <a:lnTo>
                  <a:pt x="1429" y="2901"/>
                </a:lnTo>
                <a:lnTo>
                  <a:pt x="1418" y="2898"/>
                </a:lnTo>
                <a:lnTo>
                  <a:pt x="1404" y="2896"/>
                </a:lnTo>
                <a:lnTo>
                  <a:pt x="1389" y="2894"/>
                </a:lnTo>
                <a:lnTo>
                  <a:pt x="1375" y="2890"/>
                </a:lnTo>
                <a:lnTo>
                  <a:pt x="1362" y="2886"/>
                </a:lnTo>
                <a:lnTo>
                  <a:pt x="1354" y="2878"/>
                </a:lnTo>
                <a:lnTo>
                  <a:pt x="1351" y="2868"/>
                </a:lnTo>
                <a:lnTo>
                  <a:pt x="1351" y="2868"/>
                </a:lnTo>
                <a:lnTo>
                  <a:pt x="1353" y="2856"/>
                </a:lnTo>
                <a:lnTo>
                  <a:pt x="1358" y="2842"/>
                </a:lnTo>
                <a:lnTo>
                  <a:pt x="1366" y="2828"/>
                </a:lnTo>
                <a:lnTo>
                  <a:pt x="1376" y="2814"/>
                </a:lnTo>
                <a:lnTo>
                  <a:pt x="1388" y="2801"/>
                </a:lnTo>
                <a:lnTo>
                  <a:pt x="1400" y="2792"/>
                </a:lnTo>
                <a:lnTo>
                  <a:pt x="1413" y="2785"/>
                </a:lnTo>
                <a:lnTo>
                  <a:pt x="1426" y="2783"/>
                </a:lnTo>
                <a:lnTo>
                  <a:pt x="1435" y="2770"/>
                </a:lnTo>
                <a:lnTo>
                  <a:pt x="1435" y="2353"/>
                </a:lnTo>
                <a:lnTo>
                  <a:pt x="1419" y="2342"/>
                </a:lnTo>
                <a:lnTo>
                  <a:pt x="1419" y="2342"/>
                </a:lnTo>
                <a:lnTo>
                  <a:pt x="1390" y="2342"/>
                </a:lnTo>
                <a:lnTo>
                  <a:pt x="1365" y="2342"/>
                </a:lnTo>
                <a:lnTo>
                  <a:pt x="1340" y="2341"/>
                </a:lnTo>
                <a:lnTo>
                  <a:pt x="1317" y="2339"/>
                </a:lnTo>
                <a:lnTo>
                  <a:pt x="1297" y="2338"/>
                </a:lnTo>
                <a:lnTo>
                  <a:pt x="1277" y="2336"/>
                </a:lnTo>
                <a:lnTo>
                  <a:pt x="1257" y="2334"/>
                </a:lnTo>
                <a:lnTo>
                  <a:pt x="1239" y="2331"/>
                </a:lnTo>
                <a:lnTo>
                  <a:pt x="1219" y="2328"/>
                </a:lnTo>
                <a:lnTo>
                  <a:pt x="1201" y="2325"/>
                </a:lnTo>
                <a:lnTo>
                  <a:pt x="1181" y="2321"/>
                </a:lnTo>
                <a:lnTo>
                  <a:pt x="1161" y="2316"/>
                </a:lnTo>
                <a:lnTo>
                  <a:pt x="1139" y="2311"/>
                </a:lnTo>
                <a:lnTo>
                  <a:pt x="1116" y="2305"/>
                </a:lnTo>
                <a:lnTo>
                  <a:pt x="1090" y="2298"/>
                </a:lnTo>
                <a:lnTo>
                  <a:pt x="1063" y="2291"/>
                </a:lnTo>
                <a:lnTo>
                  <a:pt x="1048" y="2299"/>
                </a:lnTo>
                <a:lnTo>
                  <a:pt x="1048" y="2299"/>
                </a:lnTo>
                <a:lnTo>
                  <a:pt x="1035" y="2386"/>
                </a:lnTo>
                <a:lnTo>
                  <a:pt x="1031" y="2473"/>
                </a:lnTo>
                <a:lnTo>
                  <a:pt x="1029" y="2561"/>
                </a:lnTo>
                <a:lnTo>
                  <a:pt x="1027" y="2648"/>
                </a:lnTo>
                <a:lnTo>
                  <a:pt x="1027" y="2648"/>
                </a:lnTo>
                <a:lnTo>
                  <a:pt x="1021" y="2781"/>
                </a:lnTo>
                <a:lnTo>
                  <a:pt x="1013" y="2914"/>
                </a:lnTo>
                <a:lnTo>
                  <a:pt x="1004" y="3047"/>
                </a:lnTo>
                <a:lnTo>
                  <a:pt x="995" y="3181"/>
                </a:lnTo>
                <a:lnTo>
                  <a:pt x="991" y="3181"/>
                </a:lnTo>
                <a:lnTo>
                  <a:pt x="991" y="3181"/>
                </a:lnTo>
                <a:lnTo>
                  <a:pt x="990" y="3206"/>
                </a:lnTo>
                <a:lnTo>
                  <a:pt x="988" y="3232"/>
                </a:lnTo>
                <a:lnTo>
                  <a:pt x="987" y="3259"/>
                </a:lnTo>
                <a:lnTo>
                  <a:pt x="989" y="3283"/>
                </a:lnTo>
                <a:lnTo>
                  <a:pt x="989" y="3283"/>
                </a:lnTo>
                <a:lnTo>
                  <a:pt x="1010" y="3304"/>
                </a:lnTo>
                <a:lnTo>
                  <a:pt x="1031" y="3335"/>
                </a:lnTo>
                <a:lnTo>
                  <a:pt x="1050" y="3374"/>
                </a:lnTo>
                <a:lnTo>
                  <a:pt x="1069" y="3418"/>
                </a:lnTo>
                <a:lnTo>
                  <a:pt x="1085" y="3464"/>
                </a:lnTo>
                <a:lnTo>
                  <a:pt x="1097" y="3507"/>
                </a:lnTo>
                <a:lnTo>
                  <a:pt x="1107" y="3546"/>
                </a:lnTo>
                <a:lnTo>
                  <a:pt x="1111" y="3576"/>
                </a:lnTo>
                <a:lnTo>
                  <a:pt x="1111" y="3576"/>
                </a:lnTo>
                <a:lnTo>
                  <a:pt x="1086" y="3581"/>
                </a:lnTo>
                <a:lnTo>
                  <a:pt x="1060" y="3586"/>
                </a:lnTo>
                <a:lnTo>
                  <a:pt x="1035" y="3591"/>
                </a:lnTo>
                <a:lnTo>
                  <a:pt x="1009" y="3595"/>
                </a:lnTo>
                <a:lnTo>
                  <a:pt x="983" y="3599"/>
                </a:lnTo>
                <a:lnTo>
                  <a:pt x="957" y="3602"/>
                </a:lnTo>
                <a:lnTo>
                  <a:pt x="930" y="3606"/>
                </a:lnTo>
                <a:lnTo>
                  <a:pt x="905" y="3609"/>
                </a:lnTo>
                <a:lnTo>
                  <a:pt x="879" y="3611"/>
                </a:lnTo>
                <a:lnTo>
                  <a:pt x="852" y="3614"/>
                </a:lnTo>
                <a:lnTo>
                  <a:pt x="826" y="3615"/>
                </a:lnTo>
                <a:lnTo>
                  <a:pt x="799" y="3617"/>
                </a:lnTo>
                <a:lnTo>
                  <a:pt x="773" y="3618"/>
                </a:lnTo>
                <a:lnTo>
                  <a:pt x="746" y="3618"/>
                </a:lnTo>
                <a:lnTo>
                  <a:pt x="721" y="3620"/>
                </a:lnTo>
                <a:lnTo>
                  <a:pt x="694" y="3620"/>
                </a:lnTo>
                <a:lnTo>
                  <a:pt x="694" y="3620"/>
                </a:lnTo>
                <a:lnTo>
                  <a:pt x="692" y="3608"/>
                </a:lnTo>
                <a:lnTo>
                  <a:pt x="693" y="3594"/>
                </a:lnTo>
                <a:lnTo>
                  <a:pt x="695" y="3581"/>
                </a:lnTo>
                <a:lnTo>
                  <a:pt x="694" y="3568"/>
                </a:lnTo>
                <a:lnTo>
                  <a:pt x="694" y="3568"/>
                </a:lnTo>
                <a:lnTo>
                  <a:pt x="673" y="3570"/>
                </a:lnTo>
                <a:lnTo>
                  <a:pt x="653" y="3572"/>
                </a:lnTo>
                <a:lnTo>
                  <a:pt x="632" y="3575"/>
                </a:lnTo>
                <a:lnTo>
                  <a:pt x="611" y="3578"/>
                </a:lnTo>
                <a:lnTo>
                  <a:pt x="591" y="3580"/>
                </a:lnTo>
                <a:lnTo>
                  <a:pt x="570" y="3581"/>
                </a:lnTo>
                <a:lnTo>
                  <a:pt x="549" y="3583"/>
                </a:lnTo>
                <a:lnTo>
                  <a:pt x="528" y="3581"/>
                </a:lnTo>
                <a:lnTo>
                  <a:pt x="523" y="3576"/>
                </a:lnTo>
                <a:lnTo>
                  <a:pt x="523" y="3576"/>
                </a:lnTo>
                <a:lnTo>
                  <a:pt x="532" y="3549"/>
                </a:lnTo>
                <a:lnTo>
                  <a:pt x="542" y="3525"/>
                </a:lnTo>
                <a:lnTo>
                  <a:pt x="554" y="3501"/>
                </a:lnTo>
                <a:lnTo>
                  <a:pt x="565" y="3479"/>
                </a:lnTo>
                <a:lnTo>
                  <a:pt x="577" y="3458"/>
                </a:lnTo>
                <a:lnTo>
                  <a:pt x="589" y="3439"/>
                </a:lnTo>
                <a:lnTo>
                  <a:pt x="603" y="3420"/>
                </a:lnTo>
                <a:lnTo>
                  <a:pt x="618" y="3403"/>
                </a:lnTo>
                <a:lnTo>
                  <a:pt x="633" y="3386"/>
                </a:lnTo>
                <a:lnTo>
                  <a:pt x="650" y="3369"/>
                </a:lnTo>
                <a:lnTo>
                  <a:pt x="668" y="3353"/>
                </a:lnTo>
                <a:lnTo>
                  <a:pt x="686" y="3338"/>
                </a:lnTo>
                <a:lnTo>
                  <a:pt x="707" y="3323"/>
                </a:lnTo>
                <a:lnTo>
                  <a:pt x="728" y="3308"/>
                </a:lnTo>
                <a:lnTo>
                  <a:pt x="751" y="3293"/>
                </a:lnTo>
                <a:lnTo>
                  <a:pt x="775" y="3278"/>
                </a:lnTo>
                <a:lnTo>
                  <a:pt x="775" y="3278"/>
                </a:lnTo>
                <a:lnTo>
                  <a:pt x="784" y="3219"/>
                </a:lnTo>
                <a:lnTo>
                  <a:pt x="792" y="3157"/>
                </a:lnTo>
                <a:lnTo>
                  <a:pt x="798" y="3098"/>
                </a:lnTo>
                <a:lnTo>
                  <a:pt x="804" y="3037"/>
                </a:lnTo>
                <a:lnTo>
                  <a:pt x="807" y="2977"/>
                </a:lnTo>
                <a:lnTo>
                  <a:pt x="812" y="2917"/>
                </a:lnTo>
                <a:lnTo>
                  <a:pt x="816" y="2856"/>
                </a:lnTo>
                <a:lnTo>
                  <a:pt x="821" y="2796"/>
                </a:lnTo>
                <a:lnTo>
                  <a:pt x="821" y="2796"/>
                </a:lnTo>
                <a:lnTo>
                  <a:pt x="807" y="2793"/>
                </a:lnTo>
                <a:lnTo>
                  <a:pt x="794" y="2793"/>
                </a:lnTo>
                <a:lnTo>
                  <a:pt x="782" y="2796"/>
                </a:lnTo>
                <a:lnTo>
                  <a:pt x="769" y="2798"/>
                </a:lnTo>
                <a:lnTo>
                  <a:pt x="758" y="2798"/>
                </a:lnTo>
                <a:lnTo>
                  <a:pt x="747" y="2796"/>
                </a:lnTo>
                <a:lnTo>
                  <a:pt x="738" y="2789"/>
                </a:lnTo>
                <a:lnTo>
                  <a:pt x="729" y="2775"/>
                </a:lnTo>
                <a:lnTo>
                  <a:pt x="729" y="2759"/>
                </a:lnTo>
                <a:lnTo>
                  <a:pt x="729" y="2759"/>
                </a:lnTo>
                <a:lnTo>
                  <a:pt x="746" y="2738"/>
                </a:lnTo>
                <a:lnTo>
                  <a:pt x="766" y="2722"/>
                </a:lnTo>
                <a:lnTo>
                  <a:pt x="786" y="2710"/>
                </a:lnTo>
                <a:lnTo>
                  <a:pt x="807" y="2702"/>
                </a:lnTo>
                <a:lnTo>
                  <a:pt x="827" y="2697"/>
                </a:lnTo>
                <a:lnTo>
                  <a:pt x="842" y="2692"/>
                </a:lnTo>
                <a:lnTo>
                  <a:pt x="853" y="2687"/>
                </a:lnTo>
                <a:lnTo>
                  <a:pt x="859" y="2684"/>
                </a:lnTo>
                <a:lnTo>
                  <a:pt x="859" y="2684"/>
                </a:lnTo>
                <a:lnTo>
                  <a:pt x="872" y="2648"/>
                </a:lnTo>
                <a:lnTo>
                  <a:pt x="882" y="2598"/>
                </a:lnTo>
                <a:lnTo>
                  <a:pt x="892" y="2535"/>
                </a:lnTo>
                <a:lnTo>
                  <a:pt x="900" y="2466"/>
                </a:lnTo>
                <a:lnTo>
                  <a:pt x="906" y="2397"/>
                </a:lnTo>
                <a:lnTo>
                  <a:pt x="912" y="2331"/>
                </a:lnTo>
                <a:lnTo>
                  <a:pt x="917" y="2275"/>
                </a:lnTo>
                <a:lnTo>
                  <a:pt x="920" y="2232"/>
                </a:lnTo>
                <a:lnTo>
                  <a:pt x="920" y="2232"/>
                </a:lnTo>
                <a:lnTo>
                  <a:pt x="898" y="2191"/>
                </a:lnTo>
                <a:lnTo>
                  <a:pt x="877" y="2152"/>
                </a:lnTo>
                <a:lnTo>
                  <a:pt x="857" y="2114"/>
                </a:lnTo>
                <a:lnTo>
                  <a:pt x="838" y="2075"/>
                </a:lnTo>
                <a:lnTo>
                  <a:pt x="822" y="2035"/>
                </a:lnTo>
                <a:lnTo>
                  <a:pt x="809" y="1994"/>
                </a:lnTo>
                <a:lnTo>
                  <a:pt x="800" y="1950"/>
                </a:lnTo>
                <a:lnTo>
                  <a:pt x="796" y="1903"/>
                </a:lnTo>
                <a:lnTo>
                  <a:pt x="796" y="1903"/>
                </a:lnTo>
                <a:lnTo>
                  <a:pt x="797" y="1875"/>
                </a:lnTo>
                <a:lnTo>
                  <a:pt x="799" y="1849"/>
                </a:lnTo>
                <a:lnTo>
                  <a:pt x="800" y="1821"/>
                </a:lnTo>
                <a:lnTo>
                  <a:pt x="800" y="1795"/>
                </a:lnTo>
                <a:lnTo>
                  <a:pt x="694" y="1680"/>
                </a:lnTo>
                <a:lnTo>
                  <a:pt x="694" y="1680"/>
                </a:lnTo>
                <a:lnTo>
                  <a:pt x="698" y="1630"/>
                </a:lnTo>
                <a:lnTo>
                  <a:pt x="701" y="1580"/>
                </a:lnTo>
                <a:lnTo>
                  <a:pt x="707" y="1530"/>
                </a:lnTo>
                <a:lnTo>
                  <a:pt x="714" y="1480"/>
                </a:lnTo>
                <a:lnTo>
                  <a:pt x="722" y="1429"/>
                </a:lnTo>
                <a:lnTo>
                  <a:pt x="731" y="1380"/>
                </a:lnTo>
                <a:lnTo>
                  <a:pt x="743" y="1330"/>
                </a:lnTo>
                <a:lnTo>
                  <a:pt x="754" y="1282"/>
                </a:lnTo>
                <a:lnTo>
                  <a:pt x="768" y="1232"/>
                </a:lnTo>
                <a:lnTo>
                  <a:pt x="782" y="1185"/>
                </a:lnTo>
                <a:lnTo>
                  <a:pt x="799" y="1137"/>
                </a:lnTo>
                <a:lnTo>
                  <a:pt x="816" y="1089"/>
                </a:lnTo>
                <a:lnTo>
                  <a:pt x="835" y="1043"/>
                </a:lnTo>
                <a:lnTo>
                  <a:pt x="855" y="997"/>
                </a:lnTo>
                <a:lnTo>
                  <a:pt x="877" y="952"/>
                </a:lnTo>
                <a:lnTo>
                  <a:pt x="900" y="907"/>
                </a:lnTo>
                <a:lnTo>
                  <a:pt x="896" y="897"/>
                </a:lnTo>
                <a:lnTo>
                  <a:pt x="854" y="888"/>
                </a:lnTo>
                <a:lnTo>
                  <a:pt x="854" y="888"/>
                </a:lnTo>
                <a:lnTo>
                  <a:pt x="841" y="876"/>
                </a:lnTo>
                <a:lnTo>
                  <a:pt x="832" y="861"/>
                </a:lnTo>
                <a:lnTo>
                  <a:pt x="831" y="844"/>
                </a:lnTo>
                <a:lnTo>
                  <a:pt x="836" y="826"/>
                </a:lnTo>
                <a:lnTo>
                  <a:pt x="845" y="807"/>
                </a:lnTo>
                <a:lnTo>
                  <a:pt x="861" y="791"/>
                </a:lnTo>
                <a:lnTo>
                  <a:pt x="881" y="778"/>
                </a:lnTo>
                <a:lnTo>
                  <a:pt x="905" y="770"/>
                </a:lnTo>
                <a:lnTo>
                  <a:pt x="905" y="770"/>
                </a:lnTo>
                <a:lnTo>
                  <a:pt x="902" y="755"/>
                </a:lnTo>
                <a:lnTo>
                  <a:pt x="899" y="740"/>
                </a:lnTo>
                <a:lnTo>
                  <a:pt x="895" y="725"/>
                </a:lnTo>
                <a:lnTo>
                  <a:pt x="891" y="712"/>
                </a:lnTo>
                <a:lnTo>
                  <a:pt x="887" y="697"/>
                </a:lnTo>
                <a:lnTo>
                  <a:pt x="881" y="683"/>
                </a:lnTo>
                <a:lnTo>
                  <a:pt x="874" y="669"/>
                </a:lnTo>
                <a:lnTo>
                  <a:pt x="866" y="656"/>
                </a:lnTo>
                <a:lnTo>
                  <a:pt x="866" y="656"/>
                </a:lnTo>
                <a:lnTo>
                  <a:pt x="851" y="661"/>
                </a:lnTo>
                <a:lnTo>
                  <a:pt x="836" y="663"/>
                </a:lnTo>
                <a:lnTo>
                  <a:pt x="820" y="665"/>
                </a:lnTo>
                <a:lnTo>
                  <a:pt x="804" y="665"/>
                </a:lnTo>
                <a:lnTo>
                  <a:pt x="789" y="663"/>
                </a:lnTo>
                <a:lnTo>
                  <a:pt x="773" y="661"/>
                </a:lnTo>
                <a:lnTo>
                  <a:pt x="759" y="655"/>
                </a:lnTo>
                <a:lnTo>
                  <a:pt x="745" y="648"/>
                </a:lnTo>
                <a:lnTo>
                  <a:pt x="729" y="653"/>
                </a:lnTo>
                <a:lnTo>
                  <a:pt x="729" y="653"/>
                </a:lnTo>
                <a:lnTo>
                  <a:pt x="698" y="686"/>
                </a:lnTo>
                <a:lnTo>
                  <a:pt x="667" y="717"/>
                </a:lnTo>
                <a:lnTo>
                  <a:pt x="635" y="747"/>
                </a:lnTo>
                <a:lnTo>
                  <a:pt x="604" y="775"/>
                </a:lnTo>
                <a:lnTo>
                  <a:pt x="573" y="801"/>
                </a:lnTo>
                <a:lnTo>
                  <a:pt x="542" y="826"/>
                </a:lnTo>
                <a:lnTo>
                  <a:pt x="511" y="847"/>
                </a:lnTo>
                <a:lnTo>
                  <a:pt x="478" y="867"/>
                </a:lnTo>
                <a:lnTo>
                  <a:pt x="444" y="886"/>
                </a:lnTo>
                <a:lnTo>
                  <a:pt x="409" y="900"/>
                </a:lnTo>
                <a:lnTo>
                  <a:pt x="373" y="914"/>
                </a:lnTo>
                <a:lnTo>
                  <a:pt x="334" y="926"/>
                </a:lnTo>
                <a:lnTo>
                  <a:pt x="293" y="934"/>
                </a:lnTo>
                <a:lnTo>
                  <a:pt x="251" y="941"/>
                </a:lnTo>
                <a:lnTo>
                  <a:pt x="206" y="944"/>
                </a:lnTo>
                <a:lnTo>
                  <a:pt x="159" y="945"/>
                </a:lnTo>
                <a:lnTo>
                  <a:pt x="159" y="945"/>
                </a:lnTo>
                <a:lnTo>
                  <a:pt x="125" y="943"/>
                </a:lnTo>
                <a:lnTo>
                  <a:pt x="94" y="937"/>
                </a:lnTo>
                <a:lnTo>
                  <a:pt x="68" y="927"/>
                </a:lnTo>
                <a:lnTo>
                  <a:pt x="45" y="912"/>
                </a:lnTo>
                <a:lnTo>
                  <a:pt x="25" y="892"/>
                </a:lnTo>
                <a:lnTo>
                  <a:pt x="11" y="868"/>
                </a:lnTo>
                <a:lnTo>
                  <a:pt x="3" y="838"/>
                </a:lnTo>
                <a:lnTo>
                  <a:pt x="0" y="804"/>
                </a:lnTo>
                <a:lnTo>
                  <a:pt x="0" y="804"/>
                </a:lnTo>
                <a:lnTo>
                  <a:pt x="1" y="784"/>
                </a:lnTo>
                <a:lnTo>
                  <a:pt x="4" y="766"/>
                </a:lnTo>
                <a:lnTo>
                  <a:pt x="10" y="746"/>
                </a:lnTo>
                <a:lnTo>
                  <a:pt x="18" y="728"/>
                </a:lnTo>
                <a:lnTo>
                  <a:pt x="27" y="710"/>
                </a:lnTo>
                <a:lnTo>
                  <a:pt x="39" y="694"/>
                </a:lnTo>
                <a:lnTo>
                  <a:pt x="52" y="679"/>
                </a:lnTo>
                <a:lnTo>
                  <a:pt x="65" y="665"/>
                </a:lnTo>
                <a:lnTo>
                  <a:pt x="65" y="665"/>
                </a:lnTo>
                <a:lnTo>
                  <a:pt x="40" y="641"/>
                </a:lnTo>
                <a:lnTo>
                  <a:pt x="31" y="621"/>
                </a:lnTo>
                <a:lnTo>
                  <a:pt x="32" y="601"/>
                </a:lnTo>
                <a:lnTo>
                  <a:pt x="43" y="587"/>
                </a:lnTo>
                <a:lnTo>
                  <a:pt x="62" y="580"/>
                </a:lnTo>
                <a:lnTo>
                  <a:pt x="83" y="579"/>
                </a:lnTo>
                <a:lnTo>
                  <a:pt x="105" y="587"/>
                </a:lnTo>
                <a:lnTo>
                  <a:pt x="124" y="606"/>
                </a:lnTo>
                <a:lnTo>
                  <a:pt x="124" y="606"/>
                </a:lnTo>
                <a:lnTo>
                  <a:pt x="148" y="588"/>
                </a:lnTo>
                <a:lnTo>
                  <a:pt x="174" y="571"/>
                </a:lnTo>
                <a:lnTo>
                  <a:pt x="199" y="554"/>
                </a:lnTo>
                <a:lnTo>
                  <a:pt x="224" y="536"/>
                </a:lnTo>
                <a:lnTo>
                  <a:pt x="250" y="520"/>
                </a:lnTo>
                <a:lnTo>
                  <a:pt x="276" y="504"/>
                </a:lnTo>
                <a:lnTo>
                  <a:pt x="301" y="488"/>
                </a:lnTo>
                <a:lnTo>
                  <a:pt x="328" y="473"/>
                </a:lnTo>
                <a:lnTo>
                  <a:pt x="354" y="458"/>
                </a:lnTo>
                <a:lnTo>
                  <a:pt x="381" y="443"/>
                </a:lnTo>
                <a:lnTo>
                  <a:pt x="409" y="429"/>
                </a:lnTo>
                <a:lnTo>
                  <a:pt x="435" y="415"/>
                </a:lnTo>
                <a:lnTo>
                  <a:pt x="463" y="402"/>
                </a:lnTo>
                <a:lnTo>
                  <a:pt x="490" y="390"/>
                </a:lnTo>
                <a:lnTo>
                  <a:pt x="519" y="377"/>
                </a:lnTo>
                <a:lnTo>
                  <a:pt x="547" y="366"/>
                </a:lnTo>
                <a:lnTo>
                  <a:pt x="525" y="330"/>
                </a:lnTo>
                <a:lnTo>
                  <a:pt x="525" y="330"/>
                </a:lnTo>
                <a:lnTo>
                  <a:pt x="542" y="300"/>
                </a:lnTo>
                <a:lnTo>
                  <a:pt x="556" y="283"/>
                </a:lnTo>
                <a:lnTo>
                  <a:pt x="566" y="274"/>
                </a:lnTo>
                <a:lnTo>
                  <a:pt x="577" y="271"/>
                </a:lnTo>
                <a:lnTo>
                  <a:pt x="587" y="274"/>
                </a:lnTo>
                <a:lnTo>
                  <a:pt x="600" y="278"/>
                </a:lnTo>
                <a:lnTo>
                  <a:pt x="617" y="284"/>
                </a:lnTo>
                <a:lnTo>
                  <a:pt x="639" y="288"/>
                </a:lnTo>
                <a:lnTo>
                  <a:pt x="639" y="288"/>
                </a:lnTo>
                <a:lnTo>
                  <a:pt x="644" y="288"/>
                </a:lnTo>
                <a:lnTo>
                  <a:pt x="648" y="286"/>
                </a:lnTo>
                <a:lnTo>
                  <a:pt x="654" y="285"/>
                </a:lnTo>
                <a:lnTo>
                  <a:pt x="659" y="283"/>
                </a:lnTo>
                <a:lnTo>
                  <a:pt x="664" y="282"/>
                </a:lnTo>
                <a:lnTo>
                  <a:pt x="670" y="281"/>
                </a:lnTo>
                <a:lnTo>
                  <a:pt x="675" y="279"/>
                </a:lnTo>
                <a:lnTo>
                  <a:pt x="680" y="279"/>
                </a:lnTo>
                <a:lnTo>
                  <a:pt x="691" y="273"/>
                </a:lnTo>
                <a:lnTo>
                  <a:pt x="691" y="273"/>
                </a:lnTo>
                <a:lnTo>
                  <a:pt x="663" y="265"/>
                </a:lnTo>
                <a:lnTo>
                  <a:pt x="637" y="256"/>
                </a:lnTo>
                <a:lnTo>
                  <a:pt x="610" y="247"/>
                </a:lnTo>
                <a:lnTo>
                  <a:pt x="585" y="237"/>
                </a:lnTo>
                <a:lnTo>
                  <a:pt x="561" y="226"/>
                </a:lnTo>
                <a:lnTo>
                  <a:pt x="538" y="214"/>
                </a:lnTo>
                <a:lnTo>
                  <a:pt x="516" y="200"/>
                </a:lnTo>
                <a:lnTo>
                  <a:pt x="494" y="186"/>
                </a:lnTo>
                <a:lnTo>
                  <a:pt x="474" y="170"/>
                </a:lnTo>
                <a:lnTo>
                  <a:pt x="456" y="152"/>
                </a:lnTo>
                <a:lnTo>
                  <a:pt x="439" y="133"/>
                </a:lnTo>
                <a:lnTo>
                  <a:pt x="422" y="112"/>
                </a:lnTo>
                <a:lnTo>
                  <a:pt x="409" y="89"/>
                </a:lnTo>
                <a:lnTo>
                  <a:pt x="396" y="65"/>
                </a:lnTo>
                <a:lnTo>
                  <a:pt x="386" y="39"/>
                </a:lnTo>
                <a:lnTo>
                  <a:pt x="378" y="10"/>
                </a:lnTo>
                <a:lnTo>
                  <a:pt x="378" y="10"/>
                </a:lnTo>
                <a:lnTo>
                  <a:pt x="404" y="6"/>
                </a:lnTo>
                <a:lnTo>
                  <a:pt x="428" y="3"/>
                </a:lnTo>
                <a:lnTo>
                  <a:pt x="451" y="1"/>
                </a:lnTo>
                <a:lnTo>
                  <a:pt x="472" y="0"/>
                </a:lnTo>
                <a:lnTo>
                  <a:pt x="493" y="0"/>
                </a:lnTo>
                <a:lnTo>
                  <a:pt x="511" y="1"/>
                </a:lnTo>
                <a:lnTo>
                  <a:pt x="530" y="3"/>
                </a:lnTo>
                <a:lnTo>
                  <a:pt x="547" y="6"/>
                </a:lnTo>
                <a:lnTo>
                  <a:pt x="564" y="12"/>
                </a:lnTo>
                <a:lnTo>
                  <a:pt x="580" y="19"/>
                </a:lnTo>
                <a:lnTo>
                  <a:pt x="597" y="27"/>
                </a:lnTo>
                <a:lnTo>
                  <a:pt x="614" y="36"/>
                </a:lnTo>
                <a:lnTo>
                  <a:pt x="631" y="49"/>
                </a:lnTo>
                <a:lnTo>
                  <a:pt x="648" y="63"/>
                </a:lnTo>
                <a:lnTo>
                  <a:pt x="667" y="78"/>
                </a:lnTo>
                <a:lnTo>
                  <a:pt x="685" y="96"/>
                </a:lnTo>
              </a:path>
            </a:pathLst>
          </a:custGeom>
          <a:solidFill>
            <a:srgbClr val="faf404"/>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29" name=""/>
          <p:cNvSpPr/>
          <p:nvPr/>
        </p:nvSpPr>
        <p:spPr>
          <a:xfrm>
            <a:off x="7753320" y="3753000"/>
            <a:ext cx="235080" cy="193680"/>
          </a:xfrm>
          <a:custGeom>
            <a:avLst/>
            <a:gdLst/>
            <a:ahLst/>
            <a:rect l="l" t="t" r="r" b="b"/>
            <a:pathLst>
              <a:path w="296" h="243">
                <a:moveTo>
                  <a:pt x="271" y="84"/>
                </a:moveTo>
                <a:lnTo>
                  <a:pt x="267" y="89"/>
                </a:lnTo>
                <a:lnTo>
                  <a:pt x="258" y="98"/>
                </a:lnTo>
                <a:lnTo>
                  <a:pt x="246" y="111"/>
                </a:lnTo>
                <a:lnTo>
                  <a:pt x="234" y="127"/>
                </a:lnTo>
                <a:lnTo>
                  <a:pt x="225" y="142"/>
                </a:lnTo>
                <a:lnTo>
                  <a:pt x="223" y="157"/>
                </a:lnTo>
                <a:lnTo>
                  <a:pt x="228" y="168"/>
                </a:lnTo>
                <a:lnTo>
                  <a:pt x="247" y="176"/>
                </a:lnTo>
                <a:lnTo>
                  <a:pt x="282" y="174"/>
                </a:lnTo>
                <a:lnTo>
                  <a:pt x="281" y="189"/>
                </a:lnTo>
                <a:lnTo>
                  <a:pt x="287" y="206"/>
                </a:lnTo>
                <a:lnTo>
                  <a:pt x="294" y="225"/>
                </a:lnTo>
                <a:lnTo>
                  <a:pt x="296" y="243"/>
                </a:lnTo>
                <a:lnTo>
                  <a:pt x="272" y="239"/>
                </a:lnTo>
                <a:lnTo>
                  <a:pt x="248" y="232"/>
                </a:lnTo>
                <a:lnTo>
                  <a:pt x="224" y="225"/>
                </a:lnTo>
                <a:lnTo>
                  <a:pt x="199" y="217"/>
                </a:lnTo>
                <a:lnTo>
                  <a:pt x="176" y="208"/>
                </a:lnTo>
                <a:lnTo>
                  <a:pt x="153" y="196"/>
                </a:lnTo>
                <a:lnTo>
                  <a:pt x="132" y="185"/>
                </a:lnTo>
                <a:lnTo>
                  <a:pt x="111" y="171"/>
                </a:lnTo>
                <a:lnTo>
                  <a:pt x="91" y="157"/>
                </a:lnTo>
                <a:lnTo>
                  <a:pt x="73" y="141"/>
                </a:lnTo>
                <a:lnTo>
                  <a:pt x="57" y="122"/>
                </a:lnTo>
                <a:lnTo>
                  <a:pt x="42" y="104"/>
                </a:lnTo>
                <a:lnTo>
                  <a:pt x="28" y="83"/>
                </a:lnTo>
                <a:lnTo>
                  <a:pt x="16" y="61"/>
                </a:lnTo>
                <a:lnTo>
                  <a:pt x="7" y="37"/>
                </a:lnTo>
                <a:lnTo>
                  <a:pt x="0" y="12"/>
                </a:lnTo>
                <a:lnTo>
                  <a:pt x="22" y="7"/>
                </a:lnTo>
                <a:lnTo>
                  <a:pt x="43" y="5"/>
                </a:lnTo>
                <a:lnTo>
                  <a:pt x="62" y="2"/>
                </a:lnTo>
                <a:lnTo>
                  <a:pt x="81" y="0"/>
                </a:lnTo>
                <a:lnTo>
                  <a:pt x="99" y="0"/>
                </a:lnTo>
                <a:lnTo>
                  <a:pt x="117" y="1"/>
                </a:lnTo>
                <a:lnTo>
                  <a:pt x="133" y="2"/>
                </a:lnTo>
                <a:lnTo>
                  <a:pt x="149" y="6"/>
                </a:lnTo>
                <a:lnTo>
                  <a:pt x="164" y="11"/>
                </a:lnTo>
                <a:lnTo>
                  <a:pt x="179" y="16"/>
                </a:lnTo>
                <a:lnTo>
                  <a:pt x="194" y="23"/>
                </a:lnTo>
                <a:lnTo>
                  <a:pt x="209" y="32"/>
                </a:lnTo>
                <a:lnTo>
                  <a:pt x="224" y="43"/>
                </a:lnTo>
                <a:lnTo>
                  <a:pt x="240" y="55"/>
                </a:lnTo>
                <a:lnTo>
                  <a:pt x="255" y="69"/>
                </a:lnTo>
                <a:lnTo>
                  <a:pt x="271" y="84"/>
                </a:lnTo>
                <a:close/>
              </a:path>
            </a:pathLst>
          </a:custGeom>
          <a:solidFill>
            <a:srgbClr val="cb9e87"/>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30" name=""/>
          <p:cNvSpPr/>
          <p:nvPr/>
        </p:nvSpPr>
        <p:spPr>
          <a:xfrm>
            <a:off x="7446960" y="3801960"/>
            <a:ext cx="1073160" cy="685800"/>
          </a:xfrm>
          <a:custGeom>
            <a:avLst/>
            <a:gdLst/>
            <a:ahLst/>
            <a:rect l="l" t="t" r="r" b="b"/>
            <a:pathLst>
              <a:path w="1354" h="864">
                <a:moveTo>
                  <a:pt x="819" y="170"/>
                </a:moveTo>
                <a:lnTo>
                  <a:pt x="830" y="171"/>
                </a:lnTo>
                <a:lnTo>
                  <a:pt x="841" y="172"/>
                </a:lnTo>
                <a:lnTo>
                  <a:pt x="854" y="174"/>
                </a:lnTo>
                <a:lnTo>
                  <a:pt x="865" y="177"/>
                </a:lnTo>
                <a:lnTo>
                  <a:pt x="877" y="181"/>
                </a:lnTo>
                <a:lnTo>
                  <a:pt x="888" y="186"/>
                </a:lnTo>
                <a:lnTo>
                  <a:pt x="897" y="192"/>
                </a:lnTo>
                <a:lnTo>
                  <a:pt x="906" y="198"/>
                </a:lnTo>
                <a:lnTo>
                  <a:pt x="918" y="198"/>
                </a:lnTo>
                <a:lnTo>
                  <a:pt x="931" y="179"/>
                </a:lnTo>
                <a:lnTo>
                  <a:pt x="946" y="163"/>
                </a:lnTo>
                <a:lnTo>
                  <a:pt x="961" y="147"/>
                </a:lnTo>
                <a:lnTo>
                  <a:pt x="978" y="134"/>
                </a:lnTo>
                <a:lnTo>
                  <a:pt x="997" y="121"/>
                </a:lnTo>
                <a:lnTo>
                  <a:pt x="1016" y="111"/>
                </a:lnTo>
                <a:lnTo>
                  <a:pt x="1036" y="103"/>
                </a:lnTo>
                <a:lnTo>
                  <a:pt x="1056" y="95"/>
                </a:lnTo>
                <a:lnTo>
                  <a:pt x="1077" y="89"/>
                </a:lnTo>
                <a:lnTo>
                  <a:pt x="1099" y="83"/>
                </a:lnTo>
                <a:lnTo>
                  <a:pt x="1121" y="80"/>
                </a:lnTo>
                <a:lnTo>
                  <a:pt x="1143" y="76"/>
                </a:lnTo>
                <a:lnTo>
                  <a:pt x="1165" y="74"/>
                </a:lnTo>
                <a:lnTo>
                  <a:pt x="1188" y="73"/>
                </a:lnTo>
                <a:lnTo>
                  <a:pt x="1208" y="72"/>
                </a:lnTo>
                <a:lnTo>
                  <a:pt x="1230" y="72"/>
                </a:lnTo>
                <a:lnTo>
                  <a:pt x="1245" y="73"/>
                </a:lnTo>
                <a:lnTo>
                  <a:pt x="1261" y="74"/>
                </a:lnTo>
                <a:lnTo>
                  <a:pt x="1276" y="76"/>
                </a:lnTo>
                <a:lnTo>
                  <a:pt x="1291" y="80"/>
                </a:lnTo>
                <a:lnTo>
                  <a:pt x="1307" y="82"/>
                </a:lnTo>
                <a:lnTo>
                  <a:pt x="1322" y="84"/>
                </a:lnTo>
                <a:lnTo>
                  <a:pt x="1337" y="87"/>
                </a:lnTo>
                <a:lnTo>
                  <a:pt x="1352" y="88"/>
                </a:lnTo>
                <a:lnTo>
                  <a:pt x="1354" y="90"/>
                </a:lnTo>
                <a:lnTo>
                  <a:pt x="1332" y="126"/>
                </a:lnTo>
                <a:lnTo>
                  <a:pt x="1309" y="156"/>
                </a:lnTo>
                <a:lnTo>
                  <a:pt x="1284" y="180"/>
                </a:lnTo>
                <a:lnTo>
                  <a:pt x="1260" y="200"/>
                </a:lnTo>
                <a:lnTo>
                  <a:pt x="1234" y="215"/>
                </a:lnTo>
                <a:lnTo>
                  <a:pt x="1208" y="226"/>
                </a:lnTo>
                <a:lnTo>
                  <a:pt x="1182" y="235"/>
                </a:lnTo>
                <a:lnTo>
                  <a:pt x="1155" y="241"/>
                </a:lnTo>
                <a:lnTo>
                  <a:pt x="1129" y="245"/>
                </a:lnTo>
                <a:lnTo>
                  <a:pt x="1104" y="248"/>
                </a:lnTo>
                <a:lnTo>
                  <a:pt x="1078" y="250"/>
                </a:lnTo>
                <a:lnTo>
                  <a:pt x="1055" y="251"/>
                </a:lnTo>
                <a:lnTo>
                  <a:pt x="1032" y="254"/>
                </a:lnTo>
                <a:lnTo>
                  <a:pt x="1010" y="257"/>
                </a:lnTo>
                <a:lnTo>
                  <a:pt x="991" y="263"/>
                </a:lnTo>
                <a:lnTo>
                  <a:pt x="973" y="270"/>
                </a:lnTo>
                <a:lnTo>
                  <a:pt x="977" y="279"/>
                </a:lnTo>
                <a:lnTo>
                  <a:pt x="980" y="288"/>
                </a:lnTo>
                <a:lnTo>
                  <a:pt x="984" y="298"/>
                </a:lnTo>
                <a:lnTo>
                  <a:pt x="988" y="307"/>
                </a:lnTo>
                <a:lnTo>
                  <a:pt x="993" y="315"/>
                </a:lnTo>
                <a:lnTo>
                  <a:pt x="998" y="324"/>
                </a:lnTo>
                <a:lnTo>
                  <a:pt x="1003" y="332"/>
                </a:lnTo>
                <a:lnTo>
                  <a:pt x="1008" y="341"/>
                </a:lnTo>
                <a:lnTo>
                  <a:pt x="998" y="345"/>
                </a:lnTo>
                <a:lnTo>
                  <a:pt x="988" y="348"/>
                </a:lnTo>
                <a:lnTo>
                  <a:pt x="982" y="354"/>
                </a:lnTo>
                <a:lnTo>
                  <a:pt x="973" y="361"/>
                </a:lnTo>
                <a:lnTo>
                  <a:pt x="967" y="368"/>
                </a:lnTo>
                <a:lnTo>
                  <a:pt x="961" y="376"/>
                </a:lnTo>
                <a:lnTo>
                  <a:pt x="955" y="385"/>
                </a:lnTo>
                <a:lnTo>
                  <a:pt x="948" y="393"/>
                </a:lnTo>
                <a:lnTo>
                  <a:pt x="953" y="413"/>
                </a:lnTo>
                <a:lnTo>
                  <a:pt x="958" y="433"/>
                </a:lnTo>
                <a:lnTo>
                  <a:pt x="964" y="453"/>
                </a:lnTo>
                <a:lnTo>
                  <a:pt x="970" y="473"/>
                </a:lnTo>
                <a:lnTo>
                  <a:pt x="975" y="493"/>
                </a:lnTo>
                <a:lnTo>
                  <a:pt x="979" y="513"/>
                </a:lnTo>
                <a:lnTo>
                  <a:pt x="984" y="534"/>
                </a:lnTo>
                <a:lnTo>
                  <a:pt x="986" y="553"/>
                </a:lnTo>
                <a:lnTo>
                  <a:pt x="997" y="560"/>
                </a:lnTo>
                <a:lnTo>
                  <a:pt x="1008" y="565"/>
                </a:lnTo>
                <a:lnTo>
                  <a:pt x="1018" y="567"/>
                </a:lnTo>
                <a:lnTo>
                  <a:pt x="1030" y="567"/>
                </a:lnTo>
                <a:lnTo>
                  <a:pt x="1040" y="566"/>
                </a:lnTo>
                <a:lnTo>
                  <a:pt x="1051" y="562"/>
                </a:lnTo>
                <a:lnTo>
                  <a:pt x="1062" y="558"/>
                </a:lnTo>
                <a:lnTo>
                  <a:pt x="1073" y="552"/>
                </a:lnTo>
                <a:lnTo>
                  <a:pt x="1075" y="553"/>
                </a:lnTo>
                <a:lnTo>
                  <a:pt x="1082" y="575"/>
                </a:lnTo>
                <a:lnTo>
                  <a:pt x="1052" y="586"/>
                </a:lnTo>
                <a:lnTo>
                  <a:pt x="1030" y="595"/>
                </a:lnTo>
                <a:lnTo>
                  <a:pt x="1014" y="604"/>
                </a:lnTo>
                <a:lnTo>
                  <a:pt x="1003" y="614"/>
                </a:lnTo>
                <a:lnTo>
                  <a:pt x="999" y="627"/>
                </a:lnTo>
                <a:lnTo>
                  <a:pt x="998" y="645"/>
                </a:lnTo>
                <a:lnTo>
                  <a:pt x="1000" y="670"/>
                </a:lnTo>
                <a:lnTo>
                  <a:pt x="1006" y="701"/>
                </a:lnTo>
                <a:lnTo>
                  <a:pt x="980" y="697"/>
                </a:lnTo>
                <a:lnTo>
                  <a:pt x="979" y="673"/>
                </a:lnTo>
                <a:lnTo>
                  <a:pt x="977" y="650"/>
                </a:lnTo>
                <a:lnTo>
                  <a:pt x="971" y="630"/>
                </a:lnTo>
                <a:lnTo>
                  <a:pt x="962" y="614"/>
                </a:lnTo>
                <a:lnTo>
                  <a:pt x="949" y="604"/>
                </a:lnTo>
                <a:lnTo>
                  <a:pt x="932" y="598"/>
                </a:lnTo>
                <a:lnTo>
                  <a:pt x="910" y="599"/>
                </a:lnTo>
                <a:lnTo>
                  <a:pt x="884" y="607"/>
                </a:lnTo>
                <a:lnTo>
                  <a:pt x="877" y="605"/>
                </a:lnTo>
                <a:lnTo>
                  <a:pt x="871" y="598"/>
                </a:lnTo>
                <a:lnTo>
                  <a:pt x="869" y="580"/>
                </a:lnTo>
                <a:lnTo>
                  <a:pt x="885" y="562"/>
                </a:lnTo>
                <a:lnTo>
                  <a:pt x="897" y="539"/>
                </a:lnTo>
                <a:lnTo>
                  <a:pt x="904" y="512"/>
                </a:lnTo>
                <a:lnTo>
                  <a:pt x="908" y="483"/>
                </a:lnTo>
                <a:lnTo>
                  <a:pt x="906" y="454"/>
                </a:lnTo>
                <a:lnTo>
                  <a:pt x="900" y="428"/>
                </a:lnTo>
                <a:lnTo>
                  <a:pt x="888" y="405"/>
                </a:lnTo>
                <a:lnTo>
                  <a:pt x="871" y="389"/>
                </a:lnTo>
                <a:lnTo>
                  <a:pt x="871" y="384"/>
                </a:lnTo>
                <a:lnTo>
                  <a:pt x="877" y="383"/>
                </a:lnTo>
                <a:lnTo>
                  <a:pt x="884" y="380"/>
                </a:lnTo>
                <a:lnTo>
                  <a:pt x="891" y="378"/>
                </a:lnTo>
                <a:lnTo>
                  <a:pt x="899" y="375"/>
                </a:lnTo>
                <a:lnTo>
                  <a:pt x="906" y="372"/>
                </a:lnTo>
                <a:lnTo>
                  <a:pt x="914" y="369"/>
                </a:lnTo>
                <a:lnTo>
                  <a:pt x="919" y="365"/>
                </a:lnTo>
                <a:lnTo>
                  <a:pt x="925" y="363"/>
                </a:lnTo>
                <a:lnTo>
                  <a:pt x="914" y="356"/>
                </a:lnTo>
                <a:lnTo>
                  <a:pt x="901" y="362"/>
                </a:lnTo>
                <a:lnTo>
                  <a:pt x="888" y="367"/>
                </a:lnTo>
                <a:lnTo>
                  <a:pt x="874" y="370"/>
                </a:lnTo>
                <a:lnTo>
                  <a:pt x="861" y="371"/>
                </a:lnTo>
                <a:lnTo>
                  <a:pt x="846" y="370"/>
                </a:lnTo>
                <a:lnTo>
                  <a:pt x="833" y="367"/>
                </a:lnTo>
                <a:lnTo>
                  <a:pt x="820" y="360"/>
                </a:lnTo>
                <a:lnTo>
                  <a:pt x="810" y="351"/>
                </a:lnTo>
                <a:lnTo>
                  <a:pt x="806" y="351"/>
                </a:lnTo>
                <a:lnTo>
                  <a:pt x="802" y="356"/>
                </a:lnTo>
                <a:lnTo>
                  <a:pt x="802" y="362"/>
                </a:lnTo>
                <a:lnTo>
                  <a:pt x="805" y="368"/>
                </a:lnTo>
                <a:lnTo>
                  <a:pt x="811" y="372"/>
                </a:lnTo>
                <a:lnTo>
                  <a:pt x="818" y="377"/>
                </a:lnTo>
                <a:lnTo>
                  <a:pt x="825" y="382"/>
                </a:lnTo>
                <a:lnTo>
                  <a:pt x="832" y="385"/>
                </a:lnTo>
                <a:lnTo>
                  <a:pt x="835" y="387"/>
                </a:lnTo>
                <a:lnTo>
                  <a:pt x="818" y="424"/>
                </a:lnTo>
                <a:lnTo>
                  <a:pt x="798" y="460"/>
                </a:lnTo>
                <a:lnTo>
                  <a:pt x="777" y="495"/>
                </a:lnTo>
                <a:lnTo>
                  <a:pt x="752" y="528"/>
                </a:lnTo>
                <a:lnTo>
                  <a:pt x="726" y="560"/>
                </a:lnTo>
                <a:lnTo>
                  <a:pt x="697" y="592"/>
                </a:lnTo>
                <a:lnTo>
                  <a:pt x="667" y="622"/>
                </a:lnTo>
                <a:lnTo>
                  <a:pt x="635" y="651"/>
                </a:lnTo>
                <a:lnTo>
                  <a:pt x="603" y="678"/>
                </a:lnTo>
                <a:lnTo>
                  <a:pt x="568" y="704"/>
                </a:lnTo>
                <a:lnTo>
                  <a:pt x="534" y="728"/>
                </a:lnTo>
                <a:lnTo>
                  <a:pt x="499" y="750"/>
                </a:lnTo>
                <a:lnTo>
                  <a:pt x="463" y="771"/>
                </a:lnTo>
                <a:lnTo>
                  <a:pt x="428" y="789"/>
                </a:lnTo>
                <a:lnTo>
                  <a:pt x="392" y="807"/>
                </a:lnTo>
                <a:lnTo>
                  <a:pt x="356" y="822"/>
                </a:lnTo>
                <a:lnTo>
                  <a:pt x="320" y="834"/>
                </a:lnTo>
                <a:lnTo>
                  <a:pt x="287" y="845"/>
                </a:lnTo>
                <a:lnTo>
                  <a:pt x="254" y="854"/>
                </a:lnTo>
                <a:lnTo>
                  <a:pt x="221" y="860"/>
                </a:lnTo>
                <a:lnTo>
                  <a:pt x="190" y="863"/>
                </a:lnTo>
                <a:lnTo>
                  <a:pt x="160" y="864"/>
                </a:lnTo>
                <a:lnTo>
                  <a:pt x="133" y="863"/>
                </a:lnTo>
                <a:lnTo>
                  <a:pt x="107" y="859"/>
                </a:lnTo>
                <a:lnTo>
                  <a:pt x="84" y="853"/>
                </a:lnTo>
                <a:lnTo>
                  <a:pt x="64" y="842"/>
                </a:lnTo>
                <a:lnTo>
                  <a:pt x="45" y="831"/>
                </a:lnTo>
                <a:lnTo>
                  <a:pt x="29" y="815"/>
                </a:lnTo>
                <a:lnTo>
                  <a:pt x="18" y="796"/>
                </a:lnTo>
                <a:lnTo>
                  <a:pt x="8" y="776"/>
                </a:lnTo>
                <a:lnTo>
                  <a:pt x="3" y="750"/>
                </a:lnTo>
                <a:lnTo>
                  <a:pt x="0" y="723"/>
                </a:lnTo>
                <a:lnTo>
                  <a:pt x="5" y="690"/>
                </a:lnTo>
                <a:lnTo>
                  <a:pt x="20" y="658"/>
                </a:lnTo>
                <a:lnTo>
                  <a:pt x="42" y="625"/>
                </a:lnTo>
                <a:lnTo>
                  <a:pt x="72" y="591"/>
                </a:lnTo>
                <a:lnTo>
                  <a:pt x="107" y="558"/>
                </a:lnTo>
                <a:lnTo>
                  <a:pt x="148" y="524"/>
                </a:lnTo>
                <a:lnTo>
                  <a:pt x="191" y="492"/>
                </a:lnTo>
                <a:lnTo>
                  <a:pt x="239" y="461"/>
                </a:lnTo>
                <a:lnTo>
                  <a:pt x="288" y="431"/>
                </a:lnTo>
                <a:lnTo>
                  <a:pt x="337" y="404"/>
                </a:lnTo>
                <a:lnTo>
                  <a:pt x="386" y="377"/>
                </a:lnTo>
                <a:lnTo>
                  <a:pt x="432" y="353"/>
                </a:lnTo>
                <a:lnTo>
                  <a:pt x="477" y="332"/>
                </a:lnTo>
                <a:lnTo>
                  <a:pt x="517" y="314"/>
                </a:lnTo>
                <a:lnTo>
                  <a:pt x="553" y="299"/>
                </a:lnTo>
                <a:lnTo>
                  <a:pt x="583" y="287"/>
                </a:lnTo>
                <a:lnTo>
                  <a:pt x="599" y="309"/>
                </a:lnTo>
                <a:lnTo>
                  <a:pt x="616" y="325"/>
                </a:lnTo>
                <a:lnTo>
                  <a:pt x="635" y="337"/>
                </a:lnTo>
                <a:lnTo>
                  <a:pt x="653" y="345"/>
                </a:lnTo>
                <a:lnTo>
                  <a:pt x="673" y="348"/>
                </a:lnTo>
                <a:lnTo>
                  <a:pt x="690" y="348"/>
                </a:lnTo>
                <a:lnTo>
                  <a:pt x="707" y="346"/>
                </a:lnTo>
                <a:lnTo>
                  <a:pt x="722" y="339"/>
                </a:lnTo>
                <a:lnTo>
                  <a:pt x="735" y="330"/>
                </a:lnTo>
                <a:lnTo>
                  <a:pt x="744" y="318"/>
                </a:lnTo>
                <a:lnTo>
                  <a:pt x="750" y="304"/>
                </a:lnTo>
                <a:lnTo>
                  <a:pt x="751" y="289"/>
                </a:lnTo>
                <a:lnTo>
                  <a:pt x="748" y="272"/>
                </a:lnTo>
                <a:lnTo>
                  <a:pt x="739" y="254"/>
                </a:lnTo>
                <a:lnTo>
                  <a:pt x="722" y="234"/>
                </a:lnTo>
                <a:lnTo>
                  <a:pt x="701" y="215"/>
                </a:lnTo>
                <a:lnTo>
                  <a:pt x="701" y="192"/>
                </a:lnTo>
                <a:lnTo>
                  <a:pt x="695" y="157"/>
                </a:lnTo>
                <a:lnTo>
                  <a:pt x="687" y="122"/>
                </a:lnTo>
                <a:lnTo>
                  <a:pt x="680" y="98"/>
                </a:lnTo>
                <a:lnTo>
                  <a:pt x="675" y="95"/>
                </a:lnTo>
                <a:lnTo>
                  <a:pt x="644" y="98"/>
                </a:lnTo>
                <a:lnTo>
                  <a:pt x="631" y="95"/>
                </a:lnTo>
                <a:lnTo>
                  <a:pt x="630" y="76"/>
                </a:lnTo>
                <a:lnTo>
                  <a:pt x="639" y="60"/>
                </a:lnTo>
                <a:lnTo>
                  <a:pt x="656" y="47"/>
                </a:lnTo>
                <a:lnTo>
                  <a:pt x="676" y="38"/>
                </a:lnTo>
                <a:lnTo>
                  <a:pt x="699" y="34"/>
                </a:lnTo>
                <a:lnTo>
                  <a:pt x="719" y="34"/>
                </a:lnTo>
                <a:lnTo>
                  <a:pt x="733" y="42"/>
                </a:lnTo>
                <a:lnTo>
                  <a:pt x="739" y="56"/>
                </a:lnTo>
                <a:lnTo>
                  <a:pt x="737" y="62"/>
                </a:lnTo>
                <a:lnTo>
                  <a:pt x="733" y="68"/>
                </a:lnTo>
                <a:lnTo>
                  <a:pt x="727" y="73"/>
                </a:lnTo>
                <a:lnTo>
                  <a:pt x="719" y="75"/>
                </a:lnTo>
                <a:lnTo>
                  <a:pt x="711" y="79"/>
                </a:lnTo>
                <a:lnTo>
                  <a:pt x="704" y="82"/>
                </a:lnTo>
                <a:lnTo>
                  <a:pt x="697" y="87"/>
                </a:lnTo>
                <a:lnTo>
                  <a:pt x="691" y="92"/>
                </a:lnTo>
                <a:lnTo>
                  <a:pt x="697" y="117"/>
                </a:lnTo>
                <a:lnTo>
                  <a:pt x="703" y="142"/>
                </a:lnTo>
                <a:lnTo>
                  <a:pt x="710" y="167"/>
                </a:lnTo>
                <a:lnTo>
                  <a:pt x="721" y="190"/>
                </a:lnTo>
                <a:lnTo>
                  <a:pt x="728" y="182"/>
                </a:lnTo>
                <a:lnTo>
                  <a:pt x="736" y="178"/>
                </a:lnTo>
                <a:lnTo>
                  <a:pt x="745" y="174"/>
                </a:lnTo>
                <a:lnTo>
                  <a:pt x="756" y="172"/>
                </a:lnTo>
                <a:lnTo>
                  <a:pt x="765" y="172"/>
                </a:lnTo>
                <a:lnTo>
                  <a:pt x="775" y="171"/>
                </a:lnTo>
                <a:lnTo>
                  <a:pt x="785" y="168"/>
                </a:lnTo>
                <a:lnTo>
                  <a:pt x="794" y="165"/>
                </a:lnTo>
                <a:lnTo>
                  <a:pt x="798" y="84"/>
                </a:lnTo>
                <a:lnTo>
                  <a:pt x="785" y="80"/>
                </a:lnTo>
                <a:lnTo>
                  <a:pt x="777" y="72"/>
                </a:lnTo>
                <a:lnTo>
                  <a:pt x="766" y="64"/>
                </a:lnTo>
                <a:lnTo>
                  <a:pt x="758" y="54"/>
                </a:lnTo>
                <a:lnTo>
                  <a:pt x="755" y="44"/>
                </a:lnTo>
                <a:lnTo>
                  <a:pt x="758" y="30"/>
                </a:lnTo>
                <a:lnTo>
                  <a:pt x="768" y="19"/>
                </a:lnTo>
                <a:lnTo>
                  <a:pt x="783" y="9"/>
                </a:lnTo>
                <a:lnTo>
                  <a:pt x="801" y="4"/>
                </a:lnTo>
                <a:lnTo>
                  <a:pt x="820" y="1"/>
                </a:lnTo>
                <a:lnTo>
                  <a:pt x="839" y="0"/>
                </a:lnTo>
                <a:lnTo>
                  <a:pt x="855" y="3"/>
                </a:lnTo>
                <a:lnTo>
                  <a:pt x="868" y="6"/>
                </a:lnTo>
                <a:lnTo>
                  <a:pt x="876" y="22"/>
                </a:lnTo>
                <a:lnTo>
                  <a:pt x="876" y="34"/>
                </a:lnTo>
                <a:lnTo>
                  <a:pt x="868" y="42"/>
                </a:lnTo>
                <a:lnTo>
                  <a:pt x="856" y="49"/>
                </a:lnTo>
                <a:lnTo>
                  <a:pt x="842" y="53"/>
                </a:lnTo>
                <a:lnTo>
                  <a:pt x="828" y="58"/>
                </a:lnTo>
                <a:lnTo>
                  <a:pt x="817" y="64"/>
                </a:lnTo>
                <a:lnTo>
                  <a:pt x="811" y="72"/>
                </a:lnTo>
                <a:lnTo>
                  <a:pt x="811" y="90"/>
                </a:lnTo>
                <a:lnTo>
                  <a:pt x="813" y="119"/>
                </a:lnTo>
                <a:lnTo>
                  <a:pt x="817" y="149"/>
                </a:lnTo>
                <a:lnTo>
                  <a:pt x="819" y="170"/>
                </a:lnTo>
                <a:close/>
              </a:path>
            </a:pathLst>
          </a:custGeom>
          <a:solidFill>
            <a:srgbClr val="cb9e87"/>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31" name=""/>
          <p:cNvSpPr/>
          <p:nvPr/>
        </p:nvSpPr>
        <p:spPr>
          <a:xfrm>
            <a:off x="8034480" y="3857760"/>
            <a:ext cx="29880" cy="71280"/>
          </a:xfrm>
          <a:custGeom>
            <a:avLst/>
            <a:gdLst/>
            <a:ahLst/>
            <a:rect l="l" t="t" r="r" b="b"/>
            <a:pathLst>
              <a:path w="38" h="88">
                <a:moveTo>
                  <a:pt x="38" y="88"/>
                </a:moveTo>
                <a:lnTo>
                  <a:pt x="34" y="86"/>
                </a:lnTo>
                <a:lnTo>
                  <a:pt x="30" y="78"/>
                </a:lnTo>
                <a:lnTo>
                  <a:pt x="26" y="68"/>
                </a:lnTo>
                <a:lnTo>
                  <a:pt x="23" y="57"/>
                </a:lnTo>
                <a:lnTo>
                  <a:pt x="18" y="48"/>
                </a:lnTo>
                <a:lnTo>
                  <a:pt x="14" y="42"/>
                </a:lnTo>
                <a:lnTo>
                  <a:pt x="8" y="35"/>
                </a:lnTo>
                <a:lnTo>
                  <a:pt x="3" y="28"/>
                </a:lnTo>
                <a:lnTo>
                  <a:pt x="0" y="20"/>
                </a:lnTo>
                <a:lnTo>
                  <a:pt x="0" y="14"/>
                </a:lnTo>
                <a:lnTo>
                  <a:pt x="10" y="0"/>
                </a:lnTo>
                <a:lnTo>
                  <a:pt x="34" y="14"/>
                </a:lnTo>
                <a:lnTo>
                  <a:pt x="38" y="32"/>
                </a:lnTo>
                <a:lnTo>
                  <a:pt x="37" y="52"/>
                </a:lnTo>
                <a:lnTo>
                  <a:pt x="36" y="70"/>
                </a:lnTo>
                <a:lnTo>
                  <a:pt x="38" y="88"/>
                </a:lnTo>
                <a:close/>
              </a:path>
            </a:pathLst>
          </a:custGeom>
          <a:solidFill>
            <a:srgbClr val="faf404"/>
          </a:solidFill>
          <a:ln w="0">
            <a:noFill/>
          </a:ln>
        </p:spPr>
        <p:style>
          <a:lnRef idx="0"/>
          <a:fillRef idx="0"/>
          <a:effectRef idx="0"/>
          <a:fontRef idx="minor"/>
        </p:style>
        <p:txBody>
          <a:bodyPr lIns="90000" rIns="90000" tIns="24480" bIns="24480" anchor="t">
            <a:noAutofit/>
          </a:bodyPr>
          <a:p>
            <a:endParaRPr b="0" lang="en-US" sz="2400" strike="noStrike" u="none">
              <a:solidFill>
                <a:srgbClr val="ffffff"/>
              </a:solidFill>
              <a:effectLst/>
              <a:uFillTx/>
              <a:latin typeface="Times New Roman"/>
            </a:endParaRPr>
          </a:p>
        </p:txBody>
      </p:sp>
      <p:sp>
        <p:nvSpPr>
          <p:cNvPr id="2032" name=""/>
          <p:cNvSpPr/>
          <p:nvPr/>
        </p:nvSpPr>
        <p:spPr>
          <a:xfrm>
            <a:off x="8008920" y="3878280"/>
            <a:ext cx="36360" cy="55440"/>
          </a:xfrm>
          <a:custGeom>
            <a:avLst/>
            <a:gdLst/>
            <a:ahLst/>
            <a:rect l="l" t="t" r="r" b="b"/>
            <a:pathLst>
              <a:path w="46" h="69">
                <a:moveTo>
                  <a:pt x="46" y="59"/>
                </a:moveTo>
                <a:lnTo>
                  <a:pt x="38" y="63"/>
                </a:lnTo>
                <a:lnTo>
                  <a:pt x="31" y="66"/>
                </a:lnTo>
                <a:lnTo>
                  <a:pt x="24" y="67"/>
                </a:lnTo>
                <a:lnTo>
                  <a:pt x="15" y="69"/>
                </a:lnTo>
                <a:lnTo>
                  <a:pt x="14" y="54"/>
                </a:lnTo>
                <a:lnTo>
                  <a:pt x="9" y="36"/>
                </a:lnTo>
                <a:lnTo>
                  <a:pt x="4" y="17"/>
                </a:lnTo>
                <a:lnTo>
                  <a:pt x="0" y="1"/>
                </a:lnTo>
                <a:lnTo>
                  <a:pt x="12" y="0"/>
                </a:lnTo>
                <a:lnTo>
                  <a:pt x="20" y="3"/>
                </a:lnTo>
                <a:lnTo>
                  <a:pt x="27" y="10"/>
                </a:lnTo>
                <a:lnTo>
                  <a:pt x="32" y="18"/>
                </a:lnTo>
                <a:lnTo>
                  <a:pt x="35" y="29"/>
                </a:lnTo>
                <a:lnTo>
                  <a:pt x="38" y="39"/>
                </a:lnTo>
                <a:lnTo>
                  <a:pt x="41" y="50"/>
                </a:lnTo>
                <a:lnTo>
                  <a:pt x="46" y="59"/>
                </a:lnTo>
                <a:close/>
              </a:path>
            </a:pathLst>
          </a:custGeom>
          <a:solidFill>
            <a:srgbClr val="faf404"/>
          </a:solidFill>
          <a:ln w="0">
            <a:noFill/>
          </a:ln>
        </p:spPr>
        <p:style>
          <a:lnRef idx="0"/>
          <a:fillRef idx="0"/>
          <a:effectRef idx="0"/>
          <a:fontRef idx="minor"/>
        </p:style>
        <p:txBody>
          <a:bodyPr lIns="90000" rIns="90000" tIns="8640" bIns="8640" anchor="t">
            <a:noAutofit/>
          </a:bodyPr>
          <a:p>
            <a:endParaRPr b="0" lang="en-US" sz="2400" strike="noStrike" u="none">
              <a:solidFill>
                <a:srgbClr val="ffffff"/>
              </a:solidFill>
              <a:effectLst/>
              <a:uFillTx/>
              <a:latin typeface="Times New Roman"/>
            </a:endParaRPr>
          </a:p>
        </p:txBody>
      </p:sp>
      <p:sp>
        <p:nvSpPr>
          <p:cNvPr id="2033" name=""/>
          <p:cNvSpPr/>
          <p:nvPr/>
        </p:nvSpPr>
        <p:spPr>
          <a:xfrm>
            <a:off x="8091360" y="3957480"/>
            <a:ext cx="76320" cy="63720"/>
          </a:xfrm>
          <a:custGeom>
            <a:avLst/>
            <a:gdLst/>
            <a:ahLst/>
            <a:rect l="l" t="t" r="r" b="b"/>
            <a:pathLst>
              <a:path w="97" h="80">
                <a:moveTo>
                  <a:pt x="97" y="38"/>
                </a:moveTo>
                <a:lnTo>
                  <a:pt x="68" y="65"/>
                </a:lnTo>
                <a:lnTo>
                  <a:pt x="62" y="66"/>
                </a:lnTo>
                <a:lnTo>
                  <a:pt x="57" y="68"/>
                </a:lnTo>
                <a:lnTo>
                  <a:pt x="50" y="72"/>
                </a:lnTo>
                <a:lnTo>
                  <a:pt x="43" y="75"/>
                </a:lnTo>
                <a:lnTo>
                  <a:pt x="35" y="79"/>
                </a:lnTo>
                <a:lnTo>
                  <a:pt x="28" y="80"/>
                </a:lnTo>
                <a:lnTo>
                  <a:pt x="19" y="80"/>
                </a:lnTo>
                <a:lnTo>
                  <a:pt x="11" y="77"/>
                </a:lnTo>
                <a:lnTo>
                  <a:pt x="0" y="51"/>
                </a:lnTo>
                <a:lnTo>
                  <a:pt x="4" y="30"/>
                </a:lnTo>
                <a:lnTo>
                  <a:pt x="16" y="14"/>
                </a:lnTo>
                <a:lnTo>
                  <a:pt x="36" y="4"/>
                </a:lnTo>
                <a:lnTo>
                  <a:pt x="57" y="0"/>
                </a:lnTo>
                <a:lnTo>
                  <a:pt x="76" y="4"/>
                </a:lnTo>
                <a:lnTo>
                  <a:pt x="91" y="16"/>
                </a:lnTo>
                <a:lnTo>
                  <a:pt x="97" y="38"/>
                </a:lnTo>
                <a:close/>
              </a:path>
            </a:pathLst>
          </a:custGeom>
          <a:solidFill>
            <a:srgbClr val="faf404"/>
          </a:solidFill>
          <a:ln w="0">
            <a:noFill/>
          </a:ln>
        </p:spPr>
        <p:style>
          <a:lnRef idx="0"/>
          <a:fillRef idx="0"/>
          <a:effectRef idx="0"/>
          <a:fontRef idx="minor"/>
        </p:style>
        <p:txBody>
          <a:bodyPr lIns="90000" rIns="90000" tIns="16920" bIns="16920" anchor="t">
            <a:noAutofit/>
          </a:bodyPr>
          <a:p>
            <a:endParaRPr b="0" lang="en-US" sz="2400" strike="noStrike" u="none">
              <a:solidFill>
                <a:srgbClr val="ffffff"/>
              </a:solidFill>
              <a:effectLst/>
              <a:uFillTx/>
              <a:latin typeface="Times New Roman"/>
            </a:endParaRPr>
          </a:p>
        </p:txBody>
      </p:sp>
      <p:sp>
        <p:nvSpPr>
          <p:cNvPr id="2034" name=""/>
          <p:cNvSpPr/>
          <p:nvPr/>
        </p:nvSpPr>
        <p:spPr>
          <a:xfrm>
            <a:off x="7867800" y="3970440"/>
            <a:ext cx="66600" cy="60120"/>
          </a:xfrm>
          <a:custGeom>
            <a:avLst/>
            <a:gdLst/>
            <a:ahLst/>
            <a:rect l="l" t="t" r="r" b="b"/>
            <a:pathLst>
              <a:path w="84" h="75">
                <a:moveTo>
                  <a:pt x="84" y="11"/>
                </a:moveTo>
                <a:lnTo>
                  <a:pt x="74" y="21"/>
                </a:lnTo>
                <a:lnTo>
                  <a:pt x="67" y="30"/>
                </a:lnTo>
                <a:lnTo>
                  <a:pt x="61" y="40"/>
                </a:lnTo>
                <a:lnTo>
                  <a:pt x="57" y="48"/>
                </a:lnTo>
                <a:lnTo>
                  <a:pt x="51" y="56"/>
                </a:lnTo>
                <a:lnTo>
                  <a:pt x="43" y="63"/>
                </a:lnTo>
                <a:lnTo>
                  <a:pt x="32" y="70"/>
                </a:lnTo>
                <a:lnTo>
                  <a:pt x="17" y="75"/>
                </a:lnTo>
                <a:lnTo>
                  <a:pt x="4" y="66"/>
                </a:lnTo>
                <a:lnTo>
                  <a:pt x="0" y="45"/>
                </a:lnTo>
                <a:lnTo>
                  <a:pt x="1" y="28"/>
                </a:lnTo>
                <a:lnTo>
                  <a:pt x="8" y="15"/>
                </a:lnTo>
                <a:lnTo>
                  <a:pt x="19" y="6"/>
                </a:lnTo>
                <a:lnTo>
                  <a:pt x="31" y="2"/>
                </a:lnTo>
                <a:lnTo>
                  <a:pt x="47" y="0"/>
                </a:lnTo>
                <a:lnTo>
                  <a:pt x="65" y="4"/>
                </a:lnTo>
                <a:lnTo>
                  <a:pt x="84" y="11"/>
                </a:lnTo>
                <a:close/>
              </a:path>
            </a:pathLst>
          </a:custGeom>
          <a:solidFill>
            <a:srgbClr val="faf404"/>
          </a:solidFill>
          <a:ln w="0">
            <a:noFill/>
          </a:ln>
        </p:spPr>
        <p:style>
          <a:lnRef idx="0"/>
          <a:fillRef idx="0"/>
          <a:effectRef idx="0"/>
          <a:fontRef idx="minor"/>
        </p:style>
        <p:txBody>
          <a:bodyPr lIns="90000" rIns="90000" tIns="13320" bIns="13320" anchor="t">
            <a:noAutofit/>
          </a:bodyPr>
          <a:p>
            <a:endParaRPr b="0" lang="en-US" sz="2400" strike="noStrike" u="none">
              <a:solidFill>
                <a:srgbClr val="ffffff"/>
              </a:solidFill>
              <a:effectLst/>
              <a:uFillTx/>
              <a:latin typeface="Times New Roman"/>
            </a:endParaRPr>
          </a:p>
        </p:txBody>
      </p:sp>
      <p:sp>
        <p:nvSpPr>
          <p:cNvPr id="2035" name=""/>
          <p:cNvSpPr/>
          <p:nvPr/>
        </p:nvSpPr>
        <p:spPr>
          <a:xfrm>
            <a:off x="7923240" y="3976560"/>
            <a:ext cx="109440" cy="88920"/>
          </a:xfrm>
          <a:custGeom>
            <a:avLst/>
            <a:gdLst/>
            <a:ahLst/>
            <a:rect l="l" t="t" r="r" b="b"/>
            <a:pathLst>
              <a:path w="138" h="112">
                <a:moveTo>
                  <a:pt x="133" y="87"/>
                </a:moveTo>
                <a:lnTo>
                  <a:pt x="114" y="100"/>
                </a:lnTo>
                <a:lnTo>
                  <a:pt x="94" y="109"/>
                </a:lnTo>
                <a:lnTo>
                  <a:pt x="74" y="112"/>
                </a:lnTo>
                <a:lnTo>
                  <a:pt x="56" y="110"/>
                </a:lnTo>
                <a:lnTo>
                  <a:pt x="37" y="104"/>
                </a:lnTo>
                <a:lnTo>
                  <a:pt x="22" y="91"/>
                </a:lnTo>
                <a:lnTo>
                  <a:pt x="10" y="74"/>
                </a:lnTo>
                <a:lnTo>
                  <a:pt x="2" y="51"/>
                </a:lnTo>
                <a:lnTo>
                  <a:pt x="0" y="36"/>
                </a:lnTo>
                <a:lnTo>
                  <a:pt x="3" y="24"/>
                </a:lnTo>
                <a:lnTo>
                  <a:pt x="10" y="14"/>
                </a:lnTo>
                <a:lnTo>
                  <a:pt x="19" y="7"/>
                </a:lnTo>
                <a:lnTo>
                  <a:pt x="30" y="3"/>
                </a:lnTo>
                <a:lnTo>
                  <a:pt x="44" y="0"/>
                </a:lnTo>
                <a:lnTo>
                  <a:pt x="59" y="0"/>
                </a:lnTo>
                <a:lnTo>
                  <a:pt x="74" y="3"/>
                </a:lnTo>
                <a:lnTo>
                  <a:pt x="89" y="7"/>
                </a:lnTo>
                <a:lnTo>
                  <a:pt x="103" y="14"/>
                </a:lnTo>
                <a:lnTo>
                  <a:pt x="116" y="22"/>
                </a:lnTo>
                <a:lnTo>
                  <a:pt x="126" y="33"/>
                </a:lnTo>
                <a:lnTo>
                  <a:pt x="134" y="44"/>
                </a:lnTo>
                <a:lnTo>
                  <a:pt x="138" y="57"/>
                </a:lnTo>
                <a:lnTo>
                  <a:pt x="138" y="71"/>
                </a:lnTo>
                <a:lnTo>
                  <a:pt x="133" y="87"/>
                </a:lnTo>
                <a:close/>
              </a:path>
            </a:pathLst>
          </a:custGeom>
          <a:solidFill>
            <a:srgbClr val="faf404"/>
          </a:solidFill>
          <a:ln w="0">
            <a:noFill/>
          </a:ln>
        </p:spPr>
        <p:style>
          <a:lnRef idx="0"/>
          <a:fillRef idx="0"/>
          <a:effectRef idx="0"/>
          <a:fontRef idx="minor"/>
        </p:style>
        <p:txBody>
          <a:bodyPr lIns="90000" rIns="90000" tIns="42120" bIns="42120" anchor="t">
            <a:noAutofit/>
          </a:bodyPr>
          <a:p>
            <a:endParaRPr b="0" lang="en-US" sz="2400" strike="noStrike" u="none">
              <a:solidFill>
                <a:srgbClr val="ffffff"/>
              </a:solidFill>
              <a:effectLst/>
              <a:uFillTx/>
              <a:latin typeface="Times New Roman"/>
            </a:endParaRPr>
          </a:p>
        </p:txBody>
      </p:sp>
      <p:sp>
        <p:nvSpPr>
          <p:cNvPr id="2036" name=""/>
          <p:cNvSpPr/>
          <p:nvPr/>
        </p:nvSpPr>
        <p:spPr>
          <a:xfrm>
            <a:off x="8147160" y="3995640"/>
            <a:ext cx="66600" cy="76320"/>
          </a:xfrm>
          <a:custGeom>
            <a:avLst/>
            <a:gdLst/>
            <a:ahLst/>
            <a:rect l="l" t="t" r="r" b="b"/>
            <a:pathLst>
              <a:path w="84" h="96">
                <a:moveTo>
                  <a:pt x="84" y="18"/>
                </a:moveTo>
                <a:lnTo>
                  <a:pt x="81" y="38"/>
                </a:lnTo>
                <a:lnTo>
                  <a:pt x="79" y="59"/>
                </a:lnTo>
                <a:lnTo>
                  <a:pt x="73" y="80"/>
                </a:lnTo>
                <a:lnTo>
                  <a:pt x="64" y="96"/>
                </a:lnTo>
                <a:lnTo>
                  <a:pt x="54" y="95"/>
                </a:lnTo>
                <a:lnTo>
                  <a:pt x="43" y="92"/>
                </a:lnTo>
                <a:lnTo>
                  <a:pt x="32" y="87"/>
                </a:lnTo>
                <a:lnTo>
                  <a:pt x="22" y="81"/>
                </a:lnTo>
                <a:lnTo>
                  <a:pt x="13" y="74"/>
                </a:lnTo>
                <a:lnTo>
                  <a:pt x="7" y="66"/>
                </a:lnTo>
                <a:lnTo>
                  <a:pt x="1" y="56"/>
                </a:lnTo>
                <a:lnTo>
                  <a:pt x="0" y="46"/>
                </a:lnTo>
                <a:lnTo>
                  <a:pt x="1" y="36"/>
                </a:lnTo>
                <a:lnTo>
                  <a:pt x="7" y="29"/>
                </a:lnTo>
                <a:lnTo>
                  <a:pt x="12" y="23"/>
                </a:lnTo>
                <a:lnTo>
                  <a:pt x="22" y="17"/>
                </a:lnTo>
                <a:lnTo>
                  <a:pt x="31" y="12"/>
                </a:lnTo>
                <a:lnTo>
                  <a:pt x="40" y="8"/>
                </a:lnTo>
                <a:lnTo>
                  <a:pt x="48" y="4"/>
                </a:lnTo>
                <a:lnTo>
                  <a:pt x="55" y="0"/>
                </a:lnTo>
                <a:lnTo>
                  <a:pt x="61" y="0"/>
                </a:lnTo>
                <a:lnTo>
                  <a:pt x="79" y="10"/>
                </a:lnTo>
                <a:lnTo>
                  <a:pt x="79" y="12"/>
                </a:lnTo>
                <a:lnTo>
                  <a:pt x="80" y="14"/>
                </a:lnTo>
                <a:lnTo>
                  <a:pt x="83" y="17"/>
                </a:lnTo>
                <a:lnTo>
                  <a:pt x="84" y="18"/>
                </a:lnTo>
                <a:close/>
              </a:path>
            </a:pathLst>
          </a:custGeom>
          <a:solidFill>
            <a:srgbClr val="faf404"/>
          </a:solidFill>
          <a:ln w="0">
            <a:noFill/>
          </a:ln>
        </p:spPr>
        <p:style>
          <a:lnRef idx="0"/>
          <a:fillRef idx="0"/>
          <a:effectRef idx="0"/>
          <a:fontRef idx="minor"/>
        </p:style>
        <p:txBody>
          <a:bodyPr lIns="90000" rIns="90000" tIns="29520" bIns="29520" anchor="t">
            <a:noAutofit/>
          </a:bodyPr>
          <a:p>
            <a:endParaRPr b="0" lang="en-US" sz="2400" strike="noStrike" u="none">
              <a:solidFill>
                <a:srgbClr val="ffffff"/>
              </a:solidFill>
              <a:effectLst/>
              <a:uFillTx/>
              <a:latin typeface="Times New Roman"/>
            </a:endParaRPr>
          </a:p>
        </p:txBody>
      </p:sp>
      <p:sp>
        <p:nvSpPr>
          <p:cNvPr id="2037" name=""/>
          <p:cNvSpPr/>
          <p:nvPr/>
        </p:nvSpPr>
        <p:spPr>
          <a:xfrm>
            <a:off x="8158320" y="4006800"/>
            <a:ext cx="44280" cy="54000"/>
          </a:xfrm>
          <a:custGeom>
            <a:avLst/>
            <a:gdLst/>
            <a:ahLst/>
            <a:rect l="l" t="t" r="r" b="b"/>
            <a:pathLst>
              <a:path w="58" h="68">
                <a:moveTo>
                  <a:pt x="56" y="0"/>
                </a:moveTo>
                <a:lnTo>
                  <a:pt x="58" y="18"/>
                </a:lnTo>
                <a:lnTo>
                  <a:pt x="58" y="36"/>
                </a:lnTo>
                <a:lnTo>
                  <a:pt x="54" y="53"/>
                </a:lnTo>
                <a:lnTo>
                  <a:pt x="46" y="68"/>
                </a:lnTo>
                <a:lnTo>
                  <a:pt x="42" y="68"/>
                </a:lnTo>
                <a:lnTo>
                  <a:pt x="36" y="66"/>
                </a:lnTo>
                <a:lnTo>
                  <a:pt x="29" y="63"/>
                </a:lnTo>
                <a:lnTo>
                  <a:pt x="22" y="59"/>
                </a:lnTo>
                <a:lnTo>
                  <a:pt x="15" y="54"/>
                </a:lnTo>
                <a:lnTo>
                  <a:pt x="10" y="50"/>
                </a:lnTo>
                <a:lnTo>
                  <a:pt x="4" y="45"/>
                </a:lnTo>
                <a:lnTo>
                  <a:pt x="0" y="42"/>
                </a:lnTo>
                <a:lnTo>
                  <a:pt x="11" y="16"/>
                </a:lnTo>
                <a:lnTo>
                  <a:pt x="15" y="13"/>
                </a:lnTo>
                <a:lnTo>
                  <a:pt x="21" y="11"/>
                </a:lnTo>
                <a:lnTo>
                  <a:pt x="27" y="7"/>
                </a:lnTo>
                <a:lnTo>
                  <a:pt x="33" y="5"/>
                </a:lnTo>
                <a:lnTo>
                  <a:pt x="38" y="4"/>
                </a:lnTo>
                <a:lnTo>
                  <a:pt x="44" y="1"/>
                </a:lnTo>
                <a:lnTo>
                  <a:pt x="50" y="0"/>
                </a:lnTo>
                <a:lnTo>
                  <a:pt x="56" y="0"/>
                </a:lnTo>
                <a:close/>
              </a:path>
            </a:pathLst>
          </a:custGeom>
          <a:solidFill>
            <a:srgbClr val="faf404"/>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2038" name=""/>
          <p:cNvSpPr/>
          <p:nvPr/>
        </p:nvSpPr>
        <p:spPr>
          <a:xfrm>
            <a:off x="8213760" y="4086360"/>
            <a:ext cx="81000" cy="153720"/>
          </a:xfrm>
          <a:custGeom>
            <a:avLst/>
            <a:gdLst/>
            <a:ahLst/>
            <a:rect l="l" t="t" r="r" b="b"/>
            <a:pathLst>
              <a:path w="101" h="194">
                <a:moveTo>
                  <a:pt x="101" y="174"/>
                </a:moveTo>
                <a:lnTo>
                  <a:pt x="94" y="178"/>
                </a:lnTo>
                <a:lnTo>
                  <a:pt x="90" y="183"/>
                </a:lnTo>
                <a:lnTo>
                  <a:pt x="84" y="185"/>
                </a:lnTo>
                <a:lnTo>
                  <a:pt x="79" y="187"/>
                </a:lnTo>
                <a:lnTo>
                  <a:pt x="75" y="190"/>
                </a:lnTo>
                <a:lnTo>
                  <a:pt x="69" y="191"/>
                </a:lnTo>
                <a:lnTo>
                  <a:pt x="63" y="192"/>
                </a:lnTo>
                <a:lnTo>
                  <a:pt x="55" y="194"/>
                </a:lnTo>
                <a:lnTo>
                  <a:pt x="31" y="182"/>
                </a:lnTo>
                <a:lnTo>
                  <a:pt x="22" y="160"/>
                </a:lnTo>
                <a:lnTo>
                  <a:pt x="12" y="134"/>
                </a:lnTo>
                <a:lnTo>
                  <a:pt x="4" y="106"/>
                </a:lnTo>
                <a:lnTo>
                  <a:pt x="0" y="77"/>
                </a:lnTo>
                <a:lnTo>
                  <a:pt x="0" y="49"/>
                </a:lnTo>
                <a:lnTo>
                  <a:pt x="7" y="26"/>
                </a:lnTo>
                <a:lnTo>
                  <a:pt x="22" y="9"/>
                </a:lnTo>
                <a:lnTo>
                  <a:pt x="47" y="0"/>
                </a:lnTo>
                <a:lnTo>
                  <a:pt x="52" y="8"/>
                </a:lnTo>
                <a:lnTo>
                  <a:pt x="57" y="26"/>
                </a:lnTo>
                <a:lnTo>
                  <a:pt x="67" y="51"/>
                </a:lnTo>
                <a:lnTo>
                  <a:pt x="76" y="81"/>
                </a:lnTo>
                <a:lnTo>
                  <a:pt x="84" y="111"/>
                </a:lnTo>
                <a:lnTo>
                  <a:pt x="92" y="139"/>
                </a:lnTo>
                <a:lnTo>
                  <a:pt x="98" y="161"/>
                </a:lnTo>
                <a:lnTo>
                  <a:pt x="101" y="174"/>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39" name=""/>
          <p:cNvSpPr/>
          <p:nvPr/>
        </p:nvSpPr>
        <p:spPr>
          <a:xfrm>
            <a:off x="8129520" y="4119480"/>
            <a:ext cx="28800" cy="63720"/>
          </a:xfrm>
          <a:custGeom>
            <a:avLst/>
            <a:gdLst/>
            <a:ahLst/>
            <a:rect l="l" t="t" r="r" b="b"/>
            <a:pathLst>
              <a:path w="36" h="80">
                <a:moveTo>
                  <a:pt x="36" y="80"/>
                </a:moveTo>
                <a:lnTo>
                  <a:pt x="32" y="79"/>
                </a:lnTo>
                <a:lnTo>
                  <a:pt x="27" y="77"/>
                </a:lnTo>
                <a:lnTo>
                  <a:pt x="21" y="76"/>
                </a:lnTo>
                <a:lnTo>
                  <a:pt x="17" y="74"/>
                </a:lnTo>
                <a:lnTo>
                  <a:pt x="12" y="73"/>
                </a:lnTo>
                <a:lnTo>
                  <a:pt x="8" y="70"/>
                </a:lnTo>
                <a:lnTo>
                  <a:pt x="4" y="67"/>
                </a:lnTo>
                <a:lnTo>
                  <a:pt x="0" y="65"/>
                </a:lnTo>
                <a:lnTo>
                  <a:pt x="3" y="0"/>
                </a:lnTo>
                <a:lnTo>
                  <a:pt x="18" y="14"/>
                </a:lnTo>
                <a:lnTo>
                  <a:pt x="28" y="35"/>
                </a:lnTo>
                <a:lnTo>
                  <a:pt x="34" y="59"/>
                </a:lnTo>
                <a:lnTo>
                  <a:pt x="36" y="80"/>
                </a:lnTo>
                <a:close/>
              </a:path>
            </a:pathLst>
          </a:custGeom>
          <a:solidFill>
            <a:srgbClr val="faf404"/>
          </a:solidFill>
          <a:ln w="0">
            <a:noFill/>
          </a:ln>
        </p:spPr>
        <p:style>
          <a:lnRef idx="0"/>
          <a:fillRef idx="0"/>
          <a:effectRef idx="0"/>
          <a:fontRef idx="minor"/>
        </p:style>
        <p:txBody>
          <a:bodyPr lIns="90000" rIns="90000" tIns="16920" bIns="16920" anchor="t">
            <a:noAutofit/>
          </a:bodyPr>
          <a:p>
            <a:endParaRPr b="0" lang="en-US" sz="2400" strike="noStrike" u="none">
              <a:solidFill>
                <a:srgbClr val="ffffff"/>
              </a:solidFill>
              <a:effectLst/>
              <a:uFillTx/>
              <a:latin typeface="Times New Roman"/>
            </a:endParaRPr>
          </a:p>
        </p:txBody>
      </p:sp>
      <p:sp>
        <p:nvSpPr>
          <p:cNvPr id="2040" name=""/>
          <p:cNvSpPr/>
          <p:nvPr/>
        </p:nvSpPr>
        <p:spPr>
          <a:xfrm>
            <a:off x="8097840" y="4114800"/>
            <a:ext cx="23760" cy="49320"/>
          </a:xfrm>
          <a:custGeom>
            <a:avLst/>
            <a:gdLst/>
            <a:ahLst/>
            <a:rect l="l" t="t" r="r" b="b"/>
            <a:pathLst>
              <a:path w="29" h="62">
                <a:moveTo>
                  <a:pt x="23" y="62"/>
                </a:moveTo>
                <a:lnTo>
                  <a:pt x="18" y="62"/>
                </a:lnTo>
                <a:lnTo>
                  <a:pt x="12" y="62"/>
                </a:lnTo>
                <a:lnTo>
                  <a:pt x="6" y="61"/>
                </a:lnTo>
                <a:lnTo>
                  <a:pt x="0" y="59"/>
                </a:lnTo>
                <a:lnTo>
                  <a:pt x="4" y="45"/>
                </a:lnTo>
                <a:lnTo>
                  <a:pt x="11" y="28"/>
                </a:lnTo>
                <a:lnTo>
                  <a:pt x="19" y="13"/>
                </a:lnTo>
                <a:lnTo>
                  <a:pt x="27" y="0"/>
                </a:lnTo>
                <a:lnTo>
                  <a:pt x="29" y="12"/>
                </a:lnTo>
                <a:lnTo>
                  <a:pt x="29" y="30"/>
                </a:lnTo>
                <a:lnTo>
                  <a:pt x="28" y="50"/>
                </a:lnTo>
                <a:lnTo>
                  <a:pt x="23" y="62"/>
                </a:lnTo>
                <a:close/>
              </a:path>
            </a:pathLst>
          </a:custGeom>
          <a:solidFill>
            <a:srgbClr val="faf404"/>
          </a:solidFill>
          <a:ln w="0">
            <a:noFill/>
          </a:ln>
        </p:spPr>
        <p:style>
          <a:lnRef idx="0"/>
          <a:fillRef idx="0"/>
          <a:effectRef idx="0"/>
          <a:fontRef idx="minor"/>
        </p:style>
        <p:txBody>
          <a:bodyPr lIns="90000" rIns="90000" tIns="2520" bIns="2520" anchor="t">
            <a:noAutofit/>
          </a:bodyPr>
          <a:p>
            <a:endParaRPr b="0" lang="en-US" sz="2400" strike="noStrike" u="none">
              <a:solidFill>
                <a:srgbClr val="ffffff"/>
              </a:solidFill>
              <a:effectLst/>
              <a:uFillTx/>
              <a:latin typeface="Times New Roman"/>
            </a:endParaRPr>
          </a:p>
        </p:txBody>
      </p:sp>
      <p:sp>
        <p:nvSpPr>
          <p:cNvPr id="2041" name=""/>
          <p:cNvSpPr/>
          <p:nvPr/>
        </p:nvSpPr>
        <p:spPr>
          <a:xfrm>
            <a:off x="8072280" y="4168800"/>
            <a:ext cx="43200" cy="50760"/>
          </a:xfrm>
          <a:custGeom>
            <a:avLst/>
            <a:gdLst/>
            <a:ahLst/>
            <a:rect l="l" t="t" r="r" b="b"/>
            <a:pathLst>
              <a:path w="54" h="65">
                <a:moveTo>
                  <a:pt x="54" y="13"/>
                </a:moveTo>
                <a:lnTo>
                  <a:pt x="53" y="26"/>
                </a:lnTo>
                <a:lnTo>
                  <a:pt x="45" y="41"/>
                </a:lnTo>
                <a:lnTo>
                  <a:pt x="36" y="56"/>
                </a:lnTo>
                <a:lnTo>
                  <a:pt x="29" y="65"/>
                </a:lnTo>
                <a:lnTo>
                  <a:pt x="23" y="58"/>
                </a:lnTo>
                <a:lnTo>
                  <a:pt x="15" y="53"/>
                </a:lnTo>
                <a:lnTo>
                  <a:pt x="7" y="49"/>
                </a:lnTo>
                <a:lnTo>
                  <a:pt x="0" y="41"/>
                </a:lnTo>
                <a:lnTo>
                  <a:pt x="5" y="29"/>
                </a:lnTo>
                <a:lnTo>
                  <a:pt x="12" y="19"/>
                </a:lnTo>
                <a:lnTo>
                  <a:pt x="20" y="10"/>
                </a:lnTo>
                <a:lnTo>
                  <a:pt x="27" y="0"/>
                </a:lnTo>
                <a:lnTo>
                  <a:pt x="54" y="13"/>
                </a:lnTo>
                <a:close/>
              </a:path>
            </a:pathLst>
          </a:custGeom>
          <a:solidFill>
            <a:srgbClr val="faf404"/>
          </a:solidFill>
          <a:ln w="0">
            <a:noFill/>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Times New Roman"/>
            </a:endParaRPr>
          </a:p>
        </p:txBody>
      </p:sp>
      <p:sp>
        <p:nvSpPr>
          <p:cNvPr id="2042" name=""/>
          <p:cNvSpPr/>
          <p:nvPr/>
        </p:nvSpPr>
        <p:spPr>
          <a:xfrm>
            <a:off x="8109000" y="4187880"/>
            <a:ext cx="47520" cy="60120"/>
          </a:xfrm>
          <a:custGeom>
            <a:avLst/>
            <a:gdLst/>
            <a:ahLst/>
            <a:rect l="l" t="t" r="r" b="b"/>
            <a:pathLst>
              <a:path w="61" h="76">
                <a:moveTo>
                  <a:pt x="60" y="17"/>
                </a:moveTo>
                <a:lnTo>
                  <a:pt x="61" y="23"/>
                </a:lnTo>
                <a:lnTo>
                  <a:pt x="60" y="32"/>
                </a:lnTo>
                <a:lnTo>
                  <a:pt x="57" y="41"/>
                </a:lnTo>
                <a:lnTo>
                  <a:pt x="52" y="50"/>
                </a:lnTo>
                <a:lnTo>
                  <a:pt x="46" y="59"/>
                </a:lnTo>
                <a:lnTo>
                  <a:pt x="40" y="66"/>
                </a:lnTo>
                <a:lnTo>
                  <a:pt x="34" y="73"/>
                </a:lnTo>
                <a:lnTo>
                  <a:pt x="28" y="76"/>
                </a:lnTo>
                <a:lnTo>
                  <a:pt x="27" y="72"/>
                </a:lnTo>
                <a:lnTo>
                  <a:pt x="0" y="51"/>
                </a:lnTo>
                <a:lnTo>
                  <a:pt x="0" y="43"/>
                </a:lnTo>
                <a:lnTo>
                  <a:pt x="7" y="33"/>
                </a:lnTo>
                <a:lnTo>
                  <a:pt x="12" y="22"/>
                </a:lnTo>
                <a:lnTo>
                  <a:pt x="17" y="11"/>
                </a:lnTo>
                <a:lnTo>
                  <a:pt x="22" y="0"/>
                </a:lnTo>
                <a:lnTo>
                  <a:pt x="27" y="0"/>
                </a:lnTo>
                <a:lnTo>
                  <a:pt x="32" y="2"/>
                </a:lnTo>
                <a:lnTo>
                  <a:pt x="37" y="3"/>
                </a:lnTo>
                <a:lnTo>
                  <a:pt x="43" y="5"/>
                </a:lnTo>
                <a:lnTo>
                  <a:pt x="48" y="7"/>
                </a:lnTo>
                <a:lnTo>
                  <a:pt x="53" y="11"/>
                </a:lnTo>
                <a:lnTo>
                  <a:pt x="57" y="13"/>
                </a:lnTo>
                <a:lnTo>
                  <a:pt x="60" y="17"/>
                </a:lnTo>
                <a:close/>
              </a:path>
            </a:pathLst>
          </a:custGeom>
          <a:solidFill>
            <a:srgbClr val="faf404"/>
          </a:solidFill>
          <a:ln w="0">
            <a:noFill/>
          </a:ln>
        </p:spPr>
        <p:style>
          <a:lnRef idx="0"/>
          <a:fillRef idx="0"/>
          <a:effectRef idx="0"/>
          <a:fontRef idx="minor"/>
        </p:style>
        <p:txBody>
          <a:bodyPr lIns="90000" rIns="90000" tIns="13320" bIns="13320" anchor="t">
            <a:noAutofit/>
          </a:bodyPr>
          <a:p>
            <a:endParaRPr b="0" lang="en-US" sz="2400" strike="noStrike" u="none">
              <a:solidFill>
                <a:srgbClr val="ffffff"/>
              </a:solidFill>
              <a:effectLst/>
              <a:uFillTx/>
              <a:latin typeface="Times New Roman"/>
            </a:endParaRPr>
          </a:p>
        </p:txBody>
      </p:sp>
      <p:sp>
        <p:nvSpPr>
          <p:cNvPr id="2043" name=""/>
          <p:cNvSpPr/>
          <p:nvPr/>
        </p:nvSpPr>
        <p:spPr>
          <a:xfrm>
            <a:off x="8031240" y="4213080"/>
            <a:ext cx="54000" cy="44640"/>
          </a:xfrm>
          <a:custGeom>
            <a:avLst/>
            <a:gdLst/>
            <a:ahLst/>
            <a:rect l="l" t="t" r="r" b="b"/>
            <a:pathLst>
              <a:path w="68" h="55">
                <a:moveTo>
                  <a:pt x="68" y="22"/>
                </a:moveTo>
                <a:lnTo>
                  <a:pt x="64" y="33"/>
                </a:lnTo>
                <a:lnTo>
                  <a:pt x="58" y="42"/>
                </a:lnTo>
                <a:lnTo>
                  <a:pt x="50" y="49"/>
                </a:lnTo>
                <a:lnTo>
                  <a:pt x="41" y="53"/>
                </a:lnTo>
                <a:lnTo>
                  <a:pt x="31" y="55"/>
                </a:lnTo>
                <a:lnTo>
                  <a:pt x="21" y="54"/>
                </a:lnTo>
                <a:lnTo>
                  <a:pt x="11" y="50"/>
                </a:lnTo>
                <a:lnTo>
                  <a:pt x="0" y="43"/>
                </a:lnTo>
                <a:lnTo>
                  <a:pt x="2" y="40"/>
                </a:lnTo>
                <a:lnTo>
                  <a:pt x="6" y="34"/>
                </a:lnTo>
                <a:lnTo>
                  <a:pt x="11" y="27"/>
                </a:lnTo>
                <a:lnTo>
                  <a:pt x="16" y="22"/>
                </a:lnTo>
                <a:lnTo>
                  <a:pt x="23" y="15"/>
                </a:lnTo>
                <a:lnTo>
                  <a:pt x="29" y="8"/>
                </a:lnTo>
                <a:lnTo>
                  <a:pt x="34" y="3"/>
                </a:lnTo>
                <a:lnTo>
                  <a:pt x="37" y="0"/>
                </a:lnTo>
                <a:lnTo>
                  <a:pt x="46" y="3"/>
                </a:lnTo>
                <a:lnTo>
                  <a:pt x="54" y="8"/>
                </a:lnTo>
                <a:lnTo>
                  <a:pt x="63" y="14"/>
                </a:lnTo>
                <a:lnTo>
                  <a:pt x="68" y="22"/>
                </a:lnTo>
                <a:close/>
              </a:path>
            </a:pathLst>
          </a:custGeom>
          <a:solidFill>
            <a:srgbClr val="faf404"/>
          </a:solidFill>
          <a:ln w="0">
            <a:noFill/>
          </a:ln>
        </p:spPr>
        <p:style>
          <a:lnRef idx="0"/>
          <a:fillRef idx="0"/>
          <a:effectRef idx="0"/>
          <a:fontRef idx="minor"/>
        </p:style>
        <p:txBody>
          <a:bodyPr lIns="90000" rIns="90000" tIns="-2160" bIns="-2160" anchor="t">
            <a:noAutofit/>
          </a:bodyPr>
          <a:p>
            <a:endParaRPr b="0" lang="en-US" sz="2400" strike="noStrike" u="none">
              <a:solidFill>
                <a:srgbClr val="ffffff"/>
              </a:solidFill>
              <a:effectLst/>
              <a:uFillTx/>
              <a:latin typeface="Times New Roman"/>
            </a:endParaRPr>
          </a:p>
        </p:txBody>
      </p:sp>
      <p:sp>
        <p:nvSpPr>
          <p:cNvPr id="2044" name=""/>
          <p:cNvSpPr/>
          <p:nvPr/>
        </p:nvSpPr>
        <p:spPr>
          <a:xfrm>
            <a:off x="7469280" y="4213080"/>
            <a:ext cx="56880" cy="47880"/>
          </a:xfrm>
          <a:custGeom>
            <a:avLst/>
            <a:gdLst/>
            <a:ahLst/>
            <a:rect l="l" t="t" r="r" b="b"/>
            <a:pathLst>
              <a:path w="73" h="59">
                <a:moveTo>
                  <a:pt x="73" y="24"/>
                </a:moveTo>
                <a:lnTo>
                  <a:pt x="67" y="29"/>
                </a:lnTo>
                <a:lnTo>
                  <a:pt x="61" y="34"/>
                </a:lnTo>
                <a:lnTo>
                  <a:pt x="55" y="40"/>
                </a:lnTo>
                <a:lnTo>
                  <a:pt x="48" y="47"/>
                </a:lnTo>
                <a:lnTo>
                  <a:pt x="42" y="52"/>
                </a:lnTo>
                <a:lnTo>
                  <a:pt x="35" y="56"/>
                </a:lnTo>
                <a:lnTo>
                  <a:pt x="27" y="59"/>
                </a:lnTo>
                <a:lnTo>
                  <a:pt x="18" y="57"/>
                </a:lnTo>
                <a:lnTo>
                  <a:pt x="0" y="38"/>
                </a:lnTo>
                <a:lnTo>
                  <a:pt x="2" y="19"/>
                </a:lnTo>
                <a:lnTo>
                  <a:pt x="7" y="7"/>
                </a:lnTo>
                <a:lnTo>
                  <a:pt x="16" y="1"/>
                </a:lnTo>
                <a:lnTo>
                  <a:pt x="27" y="0"/>
                </a:lnTo>
                <a:lnTo>
                  <a:pt x="38" y="3"/>
                </a:lnTo>
                <a:lnTo>
                  <a:pt x="50" y="9"/>
                </a:lnTo>
                <a:lnTo>
                  <a:pt x="61" y="16"/>
                </a:lnTo>
                <a:lnTo>
                  <a:pt x="73" y="24"/>
                </a:lnTo>
                <a:close/>
              </a:path>
            </a:pathLst>
          </a:custGeom>
          <a:solidFill>
            <a:srgbClr val="faf404"/>
          </a:solidFill>
          <a:ln w="0">
            <a:noFill/>
          </a:ln>
        </p:spPr>
        <p:style>
          <a:lnRef idx="0"/>
          <a:fillRef idx="0"/>
          <a:effectRef idx="0"/>
          <a:fontRef idx="minor"/>
        </p:style>
        <p:txBody>
          <a:bodyPr lIns="90000" rIns="90000" tIns="1080" bIns="1080" anchor="t">
            <a:noAutofit/>
          </a:bodyPr>
          <a:p>
            <a:endParaRPr b="0" lang="en-US" sz="2400" strike="noStrike" u="none">
              <a:solidFill>
                <a:srgbClr val="ffffff"/>
              </a:solidFill>
              <a:effectLst/>
              <a:uFillTx/>
              <a:latin typeface="Times New Roman"/>
            </a:endParaRPr>
          </a:p>
        </p:txBody>
      </p:sp>
      <p:sp>
        <p:nvSpPr>
          <p:cNvPr id="2045" name=""/>
          <p:cNvSpPr/>
          <p:nvPr/>
        </p:nvSpPr>
        <p:spPr>
          <a:xfrm>
            <a:off x="7539120" y="4233960"/>
            <a:ext cx="61920" cy="74520"/>
          </a:xfrm>
          <a:custGeom>
            <a:avLst/>
            <a:gdLst/>
            <a:ahLst/>
            <a:rect l="l" t="t" r="r" b="b"/>
            <a:pathLst>
              <a:path w="77" h="95">
                <a:moveTo>
                  <a:pt x="72" y="7"/>
                </a:moveTo>
                <a:lnTo>
                  <a:pt x="67" y="6"/>
                </a:lnTo>
                <a:lnTo>
                  <a:pt x="60" y="6"/>
                </a:lnTo>
                <a:lnTo>
                  <a:pt x="54" y="6"/>
                </a:lnTo>
                <a:lnTo>
                  <a:pt x="48" y="8"/>
                </a:lnTo>
                <a:lnTo>
                  <a:pt x="42" y="11"/>
                </a:lnTo>
                <a:lnTo>
                  <a:pt x="37" y="14"/>
                </a:lnTo>
                <a:lnTo>
                  <a:pt x="31" y="16"/>
                </a:lnTo>
                <a:lnTo>
                  <a:pt x="25" y="20"/>
                </a:lnTo>
                <a:lnTo>
                  <a:pt x="18" y="32"/>
                </a:lnTo>
                <a:lnTo>
                  <a:pt x="11" y="47"/>
                </a:lnTo>
                <a:lnTo>
                  <a:pt x="9" y="62"/>
                </a:lnTo>
                <a:lnTo>
                  <a:pt x="15" y="76"/>
                </a:lnTo>
                <a:lnTo>
                  <a:pt x="27" y="82"/>
                </a:lnTo>
                <a:lnTo>
                  <a:pt x="37" y="84"/>
                </a:lnTo>
                <a:lnTo>
                  <a:pt x="43" y="85"/>
                </a:lnTo>
                <a:lnTo>
                  <a:pt x="49" y="84"/>
                </a:lnTo>
                <a:lnTo>
                  <a:pt x="54" y="82"/>
                </a:lnTo>
                <a:lnTo>
                  <a:pt x="60" y="79"/>
                </a:lnTo>
                <a:lnTo>
                  <a:pt x="67" y="75"/>
                </a:lnTo>
                <a:lnTo>
                  <a:pt x="77" y="72"/>
                </a:lnTo>
                <a:lnTo>
                  <a:pt x="77" y="75"/>
                </a:lnTo>
                <a:lnTo>
                  <a:pt x="77" y="79"/>
                </a:lnTo>
                <a:lnTo>
                  <a:pt x="76" y="82"/>
                </a:lnTo>
                <a:lnTo>
                  <a:pt x="73" y="84"/>
                </a:lnTo>
                <a:lnTo>
                  <a:pt x="62" y="90"/>
                </a:lnTo>
                <a:lnTo>
                  <a:pt x="54" y="94"/>
                </a:lnTo>
                <a:lnTo>
                  <a:pt x="47" y="95"/>
                </a:lnTo>
                <a:lnTo>
                  <a:pt x="41" y="95"/>
                </a:lnTo>
                <a:lnTo>
                  <a:pt x="34" y="94"/>
                </a:lnTo>
                <a:lnTo>
                  <a:pt x="27" y="90"/>
                </a:lnTo>
                <a:lnTo>
                  <a:pt x="19" y="85"/>
                </a:lnTo>
                <a:lnTo>
                  <a:pt x="8" y="81"/>
                </a:lnTo>
                <a:lnTo>
                  <a:pt x="0" y="67"/>
                </a:lnTo>
                <a:lnTo>
                  <a:pt x="0" y="53"/>
                </a:lnTo>
                <a:lnTo>
                  <a:pt x="2" y="41"/>
                </a:lnTo>
                <a:lnTo>
                  <a:pt x="8" y="29"/>
                </a:lnTo>
                <a:lnTo>
                  <a:pt x="16" y="19"/>
                </a:lnTo>
                <a:lnTo>
                  <a:pt x="25" y="9"/>
                </a:lnTo>
                <a:lnTo>
                  <a:pt x="37" y="4"/>
                </a:lnTo>
                <a:lnTo>
                  <a:pt x="49" y="0"/>
                </a:lnTo>
                <a:lnTo>
                  <a:pt x="63" y="0"/>
                </a:lnTo>
                <a:lnTo>
                  <a:pt x="72" y="7"/>
                </a:lnTo>
                <a:close/>
              </a:path>
            </a:pathLst>
          </a:custGeom>
          <a:solidFill>
            <a:srgbClr val="faf404"/>
          </a:solidFill>
          <a:ln w="0">
            <a:noFill/>
          </a:ln>
        </p:spPr>
        <p:style>
          <a:lnRef idx="0"/>
          <a:fillRef idx="0"/>
          <a:effectRef idx="0"/>
          <a:fontRef idx="minor"/>
        </p:style>
        <p:txBody>
          <a:bodyPr lIns="90000" rIns="90000" tIns="27720" bIns="27720" anchor="t">
            <a:noAutofit/>
          </a:bodyPr>
          <a:p>
            <a:endParaRPr b="0" lang="en-US" sz="2400" strike="noStrike" u="none">
              <a:solidFill>
                <a:srgbClr val="ffffff"/>
              </a:solidFill>
              <a:effectLst/>
              <a:uFillTx/>
              <a:latin typeface="Times New Roman"/>
            </a:endParaRPr>
          </a:p>
        </p:txBody>
      </p:sp>
      <p:sp>
        <p:nvSpPr>
          <p:cNvPr id="2046" name=""/>
          <p:cNvSpPr/>
          <p:nvPr/>
        </p:nvSpPr>
        <p:spPr>
          <a:xfrm>
            <a:off x="8072280" y="4235400"/>
            <a:ext cx="46080" cy="28800"/>
          </a:xfrm>
          <a:custGeom>
            <a:avLst/>
            <a:gdLst/>
            <a:ahLst/>
            <a:rect l="l" t="t" r="r" b="b"/>
            <a:pathLst>
              <a:path w="59" h="34">
                <a:moveTo>
                  <a:pt x="59" y="21"/>
                </a:moveTo>
                <a:lnTo>
                  <a:pt x="52" y="25"/>
                </a:lnTo>
                <a:lnTo>
                  <a:pt x="45" y="27"/>
                </a:lnTo>
                <a:lnTo>
                  <a:pt x="38" y="28"/>
                </a:lnTo>
                <a:lnTo>
                  <a:pt x="30" y="29"/>
                </a:lnTo>
                <a:lnTo>
                  <a:pt x="23" y="31"/>
                </a:lnTo>
                <a:lnTo>
                  <a:pt x="15" y="31"/>
                </a:lnTo>
                <a:lnTo>
                  <a:pt x="8" y="32"/>
                </a:lnTo>
                <a:lnTo>
                  <a:pt x="0" y="34"/>
                </a:lnTo>
                <a:lnTo>
                  <a:pt x="29" y="0"/>
                </a:lnTo>
                <a:lnTo>
                  <a:pt x="37" y="4"/>
                </a:lnTo>
                <a:lnTo>
                  <a:pt x="45" y="9"/>
                </a:lnTo>
                <a:lnTo>
                  <a:pt x="52" y="14"/>
                </a:lnTo>
                <a:lnTo>
                  <a:pt x="59" y="21"/>
                </a:lnTo>
                <a:close/>
              </a:path>
            </a:pathLst>
          </a:custGeom>
          <a:solidFill>
            <a:srgbClr val="faf404"/>
          </a:solidFill>
          <a:ln w="0">
            <a:noFill/>
          </a:ln>
        </p:spPr>
        <p:style>
          <a:lnRef idx="0"/>
          <a:fillRef idx="0"/>
          <a:effectRef idx="0"/>
          <a:fontRef idx="minor"/>
        </p:style>
        <p:txBody>
          <a:bodyPr lIns="90000" rIns="90000" tIns="-18000" bIns="-18000" anchor="t">
            <a:noAutofit/>
          </a:bodyPr>
          <a:p>
            <a:endParaRPr b="0" lang="en-US" sz="2400" strike="noStrike" u="none">
              <a:solidFill>
                <a:srgbClr val="ffffff"/>
              </a:solidFill>
              <a:effectLst/>
              <a:uFillTx/>
              <a:latin typeface="Times New Roman"/>
            </a:endParaRPr>
          </a:p>
        </p:txBody>
      </p:sp>
      <p:sp>
        <p:nvSpPr>
          <p:cNvPr id="2047" name=""/>
          <p:cNvSpPr/>
          <p:nvPr/>
        </p:nvSpPr>
        <p:spPr>
          <a:xfrm>
            <a:off x="8251920" y="4272120"/>
            <a:ext cx="71280" cy="125280"/>
          </a:xfrm>
          <a:custGeom>
            <a:avLst/>
            <a:gdLst/>
            <a:ahLst/>
            <a:rect l="l" t="t" r="r" b="b"/>
            <a:pathLst>
              <a:path w="90" h="158">
                <a:moveTo>
                  <a:pt x="71" y="0"/>
                </a:moveTo>
                <a:lnTo>
                  <a:pt x="75" y="25"/>
                </a:lnTo>
                <a:lnTo>
                  <a:pt x="81" y="50"/>
                </a:lnTo>
                <a:lnTo>
                  <a:pt x="86" y="76"/>
                </a:lnTo>
                <a:lnTo>
                  <a:pt x="90" y="102"/>
                </a:lnTo>
                <a:lnTo>
                  <a:pt x="89" y="124"/>
                </a:lnTo>
                <a:lnTo>
                  <a:pt x="78" y="142"/>
                </a:lnTo>
                <a:lnTo>
                  <a:pt x="59" y="154"/>
                </a:lnTo>
                <a:lnTo>
                  <a:pt x="26" y="158"/>
                </a:lnTo>
                <a:lnTo>
                  <a:pt x="23" y="143"/>
                </a:lnTo>
                <a:lnTo>
                  <a:pt x="16" y="133"/>
                </a:lnTo>
                <a:lnTo>
                  <a:pt x="8" y="124"/>
                </a:lnTo>
                <a:lnTo>
                  <a:pt x="0" y="112"/>
                </a:lnTo>
                <a:lnTo>
                  <a:pt x="3" y="90"/>
                </a:lnTo>
                <a:lnTo>
                  <a:pt x="2" y="70"/>
                </a:lnTo>
                <a:lnTo>
                  <a:pt x="2" y="50"/>
                </a:lnTo>
                <a:lnTo>
                  <a:pt x="5" y="28"/>
                </a:lnTo>
                <a:lnTo>
                  <a:pt x="11" y="22"/>
                </a:lnTo>
                <a:lnTo>
                  <a:pt x="20" y="17"/>
                </a:lnTo>
                <a:lnTo>
                  <a:pt x="28" y="12"/>
                </a:lnTo>
                <a:lnTo>
                  <a:pt x="36" y="7"/>
                </a:lnTo>
                <a:lnTo>
                  <a:pt x="45" y="4"/>
                </a:lnTo>
                <a:lnTo>
                  <a:pt x="53" y="2"/>
                </a:lnTo>
                <a:lnTo>
                  <a:pt x="62" y="0"/>
                </a:lnTo>
                <a:lnTo>
                  <a:pt x="71" y="0"/>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48" name=""/>
          <p:cNvSpPr/>
          <p:nvPr/>
        </p:nvSpPr>
        <p:spPr>
          <a:xfrm>
            <a:off x="8153280" y="4284720"/>
            <a:ext cx="58680" cy="88920"/>
          </a:xfrm>
          <a:custGeom>
            <a:avLst/>
            <a:gdLst/>
            <a:ahLst/>
            <a:rect l="l" t="t" r="r" b="b"/>
            <a:pathLst>
              <a:path w="72" h="112">
                <a:moveTo>
                  <a:pt x="72" y="95"/>
                </a:moveTo>
                <a:lnTo>
                  <a:pt x="46" y="112"/>
                </a:lnTo>
                <a:lnTo>
                  <a:pt x="42" y="111"/>
                </a:lnTo>
                <a:lnTo>
                  <a:pt x="40" y="110"/>
                </a:lnTo>
                <a:lnTo>
                  <a:pt x="38" y="107"/>
                </a:lnTo>
                <a:lnTo>
                  <a:pt x="35" y="104"/>
                </a:lnTo>
                <a:lnTo>
                  <a:pt x="20" y="95"/>
                </a:lnTo>
                <a:lnTo>
                  <a:pt x="15" y="80"/>
                </a:lnTo>
                <a:lnTo>
                  <a:pt x="12" y="64"/>
                </a:lnTo>
                <a:lnTo>
                  <a:pt x="4" y="49"/>
                </a:lnTo>
                <a:lnTo>
                  <a:pt x="4" y="39"/>
                </a:lnTo>
                <a:lnTo>
                  <a:pt x="2" y="28"/>
                </a:lnTo>
                <a:lnTo>
                  <a:pt x="0" y="19"/>
                </a:lnTo>
                <a:lnTo>
                  <a:pt x="0" y="12"/>
                </a:lnTo>
                <a:lnTo>
                  <a:pt x="22" y="1"/>
                </a:lnTo>
                <a:lnTo>
                  <a:pt x="38" y="0"/>
                </a:lnTo>
                <a:lnTo>
                  <a:pt x="52" y="6"/>
                </a:lnTo>
                <a:lnTo>
                  <a:pt x="61" y="20"/>
                </a:lnTo>
                <a:lnTo>
                  <a:pt x="68" y="38"/>
                </a:lnTo>
                <a:lnTo>
                  <a:pt x="71" y="57"/>
                </a:lnTo>
                <a:lnTo>
                  <a:pt x="72" y="77"/>
                </a:lnTo>
                <a:lnTo>
                  <a:pt x="72" y="95"/>
                </a:lnTo>
                <a:close/>
              </a:path>
            </a:pathLst>
          </a:custGeom>
          <a:solidFill>
            <a:srgbClr val="cb9e87"/>
          </a:solidFill>
          <a:ln w="0">
            <a:noFill/>
          </a:ln>
        </p:spPr>
        <p:style>
          <a:lnRef idx="0"/>
          <a:fillRef idx="0"/>
          <a:effectRef idx="0"/>
          <a:fontRef idx="minor"/>
        </p:style>
        <p:txBody>
          <a:bodyPr lIns="90000" rIns="90000" tIns="42120" bIns="42120" anchor="t">
            <a:noAutofit/>
          </a:bodyPr>
          <a:p>
            <a:endParaRPr b="0" lang="en-US" sz="2400" strike="noStrike" u="none">
              <a:solidFill>
                <a:srgbClr val="ffffff"/>
              </a:solidFill>
              <a:effectLst/>
              <a:uFillTx/>
              <a:latin typeface="Times New Roman"/>
            </a:endParaRPr>
          </a:p>
        </p:txBody>
      </p:sp>
      <p:sp>
        <p:nvSpPr>
          <p:cNvPr id="2049" name=""/>
          <p:cNvSpPr/>
          <p:nvPr/>
        </p:nvSpPr>
        <p:spPr>
          <a:xfrm>
            <a:off x="8265960" y="4316400"/>
            <a:ext cx="133560" cy="127080"/>
          </a:xfrm>
          <a:custGeom>
            <a:avLst/>
            <a:gdLst/>
            <a:ahLst/>
            <a:rect l="l" t="t" r="r" b="b"/>
            <a:pathLst>
              <a:path w="170" h="160">
                <a:moveTo>
                  <a:pt x="164" y="144"/>
                </a:moveTo>
                <a:lnTo>
                  <a:pt x="145" y="153"/>
                </a:lnTo>
                <a:lnTo>
                  <a:pt x="126" y="158"/>
                </a:lnTo>
                <a:lnTo>
                  <a:pt x="105" y="160"/>
                </a:lnTo>
                <a:lnTo>
                  <a:pt x="84" y="159"/>
                </a:lnTo>
                <a:lnTo>
                  <a:pt x="62" y="158"/>
                </a:lnTo>
                <a:lnTo>
                  <a:pt x="41" y="155"/>
                </a:lnTo>
                <a:lnTo>
                  <a:pt x="20" y="154"/>
                </a:lnTo>
                <a:lnTo>
                  <a:pt x="0" y="154"/>
                </a:lnTo>
                <a:lnTo>
                  <a:pt x="8" y="120"/>
                </a:lnTo>
                <a:lnTo>
                  <a:pt x="20" y="117"/>
                </a:lnTo>
                <a:lnTo>
                  <a:pt x="32" y="115"/>
                </a:lnTo>
                <a:lnTo>
                  <a:pt x="44" y="111"/>
                </a:lnTo>
                <a:lnTo>
                  <a:pt x="55" y="106"/>
                </a:lnTo>
                <a:lnTo>
                  <a:pt x="66" y="99"/>
                </a:lnTo>
                <a:lnTo>
                  <a:pt x="76" y="92"/>
                </a:lnTo>
                <a:lnTo>
                  <a:pt x="85" y="85"/>
                </a:lnTo>
                <a:lnTo>
                  <a:pt x="93" y="76"/>
                </a:lnTo>
                <a:lnTo>
                  <a:pt x="96" y="59"/>
                </a:lnTo>
                <a:lnTo>
                  <a:pt x="91" y="43"/>
                </a:lnTo>
                <a:lnTo>
                  <a:pt x="87" y="26"/>
                </a:lnTo>
                <a:lnTo>
                  <a:pt x="85" y="9"/>
                </a:lnTo>
                <a:lnTo>
                  <a:pt x="93" y="6"/>
                </a:lnTo>
                <a:lnTo>
                  <a:pt x="103" y="3"/>
                </a:lnTo>
                <a:lnTo>
                  <a:pt x="111" y="1"/>
                </a:lnTo>
                <a:lnTo>
                  <a:pt x="120" y="0"/>
                </a:lnTo>
                <a:lnTo>
                  <a:pt x="129" y="0"/>
                </a:lnTo>
                <a:lnTo>
                  <a:pt x="137" y="1"/>
                </a:lnTo>
                <a:lnTo>
                  <a:pt x="145" y="5"/>
                </a:lnTo>
                <a:lnTo>
                  <a:pt x="152" y="9"/>
                </a:lnTo>
                <a:lnTo>
                  <a:pt x="164" y="40"/>
                </a:lnTo>
                <a:lnTo>
                  <a:pt x="170" y="76"/>
                </a:lnTo>
                <a:lnTo>
                  <a:pt x="170" y="112"/>
                </a:lnTo>
                <a:lnTo>
                  <a:pt x="164" y="144"/>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50" name=""/>
          <p:cNvSpPr/>
          <p:nvPr/>
        </p:nvSpPr>
        <p:spPr>
          <a:xfrm>
            <a:off x="8147160" y="4363920"/>
            <a:ext cx="114120" cy="93960"/>
          </a:xfrm>
          <a:custGeom>
            <a:avLst/>
            <a:gdLst/>
            <a:ahLst/>
            <a:rect l="l" t="t" r="r" b="b"/>
            <a:pathLst>
              <a:path w="144" h="116">
                <a:moveTo>
                  <a:pt x="7" y="105"/>
                </a:moveTo>
                <a:lnTo>
                  <a:pt x="3" y="79"/>
                </a:lnTo>
                <a:lnTo>
                  <a:pt x="0" y="53"/>
                </a:lnTo>
                <a:lnTo>
                  <a:pt x="5" y="26"/>
                </a:lnTo>
                <a:lnTo>
                  <a:pt x="19" y="5"/>
                </a:lnTo>
                <a:lnTo>
                  <a:pt x="27" y="6"/>
                </a:lnTo>
                <a:lnTo>
                  <a:pt x="33" y="9"/>
                </a:lnTo>
                <a:lnTo>
                  <a:pt x="38" y="15"/>
                </a:lnTo>
                <a:lnTo>
                  <a:pt x="44" y="21"/>
                </a:lnTo>
                <a:lnTo>
                  <a:pt x="49" y="26"/>
                </a:lnTo>
                <a:lnTo>
                  <a:pt x="55" y="32"/>
                </a:lnTo>
                <a:lnTo>
                  <a:pt x="62" y="35"/>
                </a:lnTo>
                <a:lnTo>
                  <a:pt x="70" y="36"/>
                </a:lnTo>
                <a:lnTo>
                  <a:pt x="70" y="29"/>
                </a:lnTo>
                <a:lnTo>
                  <a:pt x="72" y="22"/>
                </a:lnTo>
                <a:lnTo>
                  <a:pt x="78" y="17"/>
                </a:lnTo>
                <a:lnTo>
                  <a:pt x="85" y="13"/>
                </a:lnTo>
                <a:lnTo>
                  <a:pt x="93" y="9"/>
                </a:lnTo>
                <a:lnTo>
                  <a:pt x="100" y="7"/>
                </a:lnTo>
                <a:lnTo>
                  <a:pt x="106" y="3"/>
                </a:lnTo>
                <a:lnTo>
                  <a:pt x="112" y="0"/>
                </a:lnTo>
                <a:lnTo>
                  <a:pt x="126" y="7"/>
                </a:lnTo>
                <a:lnTo>
                  <a:pt x="142" y="35"/>
                </a:lnTo>
                <a:lnTo>
                  <a:pt x="144" y="60"/>
                </a:lnTo>
                <a:lnTo>
                  <a:pt x="135" y="82"/>
                </a:lnTo>
                <a:lnTo>
                  <a:pt x="118" y="99"/>
                </a:lnTo>
                <a:lnTo>
                  <a:pt x="94" y="111"/>
                </a:lnTo>
                <a:lnTo>
                  <a:pt x="65" y="116"/>
                </a:lnTo>
                <a:lnTo>
                  <a:pt x="36" y="114"/>
                </a:lnTo>
                <a:lnTo>
                  <a:pt x="7" y="105"/>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51" name=""/>
          <p:cNvSpPr/>
          <p:nvPr/>
        </p:nvSpPr>
        <p:spPr>
          <a:xfrm>
            <a:off x="8112240" y="4368960"/>
            <a:ext cx="28440" cy="71280"/>
          </a:xfrm>
          <a:custGeom>
            <a:avLst/>
            <a:gdLst/>
            <a:ahLst/>
            <a:rect l="l" t="t" r="r" b="b"/>
            <a:pathLst>
              <a:path w="37" h="91">
                <a:moveTo>
                  <a:pt x="37" y="0"/>
                </a:moveTo>
                <a:lnTo>
                  <a:pt x="31" y="21"/>
                </a:lnTo>
                <a:lnTo>
                  <a:pt x="29" y="45"/>
                </a:lnTo>
                <a:lnTo>
                  <a:pt x="27" y="68"/>
                </a:lnTo>
                <a:lnTo>
                  <a:pt x="27" y="91"/>
                </a:lnTo>
                <a:lnTo>
                  <a:pt x="20" y="89"/>
                </a:lnTo>
                <a:lnTo>
                  <a:pt x="12" y="85"/>
                </a:lnTo>
                <a:lnTo>
                  <a:pt x="4" y="78"/>
                </a:lnTo>
                <a:lnTo>
                  <a:pt x="0" y="71"/>
                </a:lnTo>
                <a:lnTo>
                  <a:pt x="0" y="62"/>
                </a:lnTo>
                <a:lnTo>
                  <a:pt x="0" y="49"/>
                </a:lnTo>
                <a:lnTo>
                  <a:pt x="2" y="36"/>
                </a:lnTo>
                <a:lnTo>
                  <a:pt x="5" y="24"/>
                </a:lnTo>
                <a:lnTo>
                  <a:pt x="10" y="13"/>
                </a:lnTo>
                <a:lnTo>
                  <a:pt x="17" y="4"/>
                </a:lnTo>
                <a:lnTo>
                  <a:pt x="26" y="0"/>
                </a:lnTo>
                <a:lnTo>
                  <a:pt x="37" y="0"/>
                </a:lnTo>
                <a:close/>
              </a:path>
            </a:pathLst>
          </a:custGeom>
          <a:solidFill>
            <a:srgbClr val="faf404"/>
          </a:solidFill>
          <a:ln w="0">
            <a:noFill/>
          </a:ln>
        </p:spPr>
        <p:style>
          <a:lnRef idx="0"/>
          <a:fillRef idx="0"/>
          <a:effectRef idx="0"/>
          <a:fontRef idx="minor"/>
        </p:style>
        <p:txBody>
          <a:bodyPr lIns="90000" rIns="90000" tIns="24480" bIns="24480" anchor="t">
            <a:noAutofit/>
          </a:bodyPr>
          <a:p>
            <a:endParaRPr b="0" lang="en-US" sz="2400" strike="noStrike" u="none">
              <a:solidFill>
                <a:srgbClr val="ffffff"/>
              </a:solidFill>
              <a:effectLst/>
              <a:uFillTx/>
              <a:latin typeface="Times New Roman"/>
            </a:endParaRPr>
          </a:p>
        </p:txBody>
      </p:sp>
      <p:sp>
        <p:nvSpPr>
          <p:cNvPr id="2052" name=""/>
          <p:cNvSpPr/>
          <p:nvPr/>
        </p:nvSpPr>
        <p:spPr>
          <a:xfrm>
            <a:off x="8082000" y="4451400"/>
            <a:ext cx="1414440" cy="1930320"/>
          </a:xfrm>
          <a:custGeom>
            <a:avLst/>
            <a:gdLst/>
            <a:ahLst/>
            <a:rect l="l" t="t" r="r" b="b"/>
            <a:pathLst>
              <a:path w="1780" h="2434">
                <a:moveTo>
                  <a:pt x="254" y="9"/>
                </a:moveTo>
                <a:lnTo>
                  <a:pt x="251" y="39"/>
                </a:lnTo>
                <a:lnTo>
                  <a:pt x="251" y="64"/>
                </a:lnTo>
                <a:lnTo>
                  <a:pt x="254" y="83"/>
                </a:lnTo>
                <a:lnTo>
                  <a:pt x="262" y="97"/>
                </a:lnTo>
                <a:lnTo>
                  <a:pt x="275" y="107"/>
                </a:lnTo>
                <a:lnTo>
                  <a:pt x="292" y="114"/>
                </a:lnTo>
                <a:lnTo>
                  <a:pt x="315" y="118"/>
                </a:lnTo>
                <a:lnTo>
                  <a:pt x="344" y="119"/>
                </a:lnTo>
                <a:lnTo>
                  <a:pt x="348" y="130"/>
                </a:lnTo>
                <a:lnTo>
                  <a:pt x="302" y="149"/>
                </a:lnTo>
                <a:lnTo>
                  <a:pt x="274" y="178"/>
                </a:lnTo>
                <a:lnTo>
                  <a:pt x="262" y="211"/>
                </a:lnTo>
                <a:lnTo>
                  <a:pt x="262" y="248"/>
                </a:lnTo>
                <a:lnTo>
                  <a:pt x="272" y="283"/>
                </a:lnTo>
                <a:lnTo>
                  <a:pt x="285" y="311"/>
                </a:lnTo>
                <a:lnTo>
                  <a:pt x="302" y="331"/>
                </a:lnTo>
                <a:lnTo>
                  <a:pt x="315" y="339"/>
                </a:lnTo>
                <a:lnTo>
                  <a:pt x="353" y="338"/>
                </a:lnTo>
                <a:lnTo>
                  <a:pt x="342" y="347"/>
                </a:lnTo>
                <a:lnTo>
                  <a:pt x="329" y="356"/>
                </a:lnTo>
                <a:lnTo>
                  <a:pt x="315" y="365"/>
                </a:lnTo>
                <a:lnTo>
                  <a:pt x="303" y="375"/>
                </a:lnTo>
                <a:lnTo>
                  <a:pt x="291" y="386"/>
                </a:lnTo>
                <a:lnTo>
                  <a:pt x="282" y="398"/>
                </a:lnTo>
                <a:lnTo>
                  <a:pt x="275" y="412"/>
                </a:lnTo>
                <a:lnTo>
                  <a:pt x="273" y="427"/>
                </a:lnTo>
                <a:lnTo>
                  <a:pt x="274" y="445"/>
                </a:lnTo>
                <a:lnTo>
                  <a:pt x="277" y="467"/>
                </a:lnTo>
                <a:lnTo>
                  <a:pt x="282" y="490"/>
                </a:lnTo>
                <a:lnTo>
                  <a:pt x="290" y="513"/>
                </a:lnTo>
                <a:lnTo>
                  <a:pt x="302" y="534"/>
                </a:lnTo>
                <a:lnTo>
                  <a:pt x="315" y="551"/>
                </a:lnTo>
                <a:lnTo>
                  <a:pt x="332" y="561"/>
                </a:lnTo>
                <a:lnTo>
                  <a:pt x="352" y="566"/>
                </a:lnTo>
                <a:lnTo>
                  <a:pt x="358" y="566"/>
                </a:lnTo>
                <a:lnTo>
                  <a:pt x="364" y="565"/>
                </a:lnTo>
                <a:lnTo>
                  <a:pt x="371" y="563"/>
                </a:lnTo>
                <a:lnTo>
                  <a:pt x="376" y="561"/>
                </a:lnTo>
                <a:lnTo>
                  <a:pt x="383" y="560"/>
                </a:lnTo>
                <a:lnTo>
                  <a:pt x="389" y="560"/>
                </a:lnTo>
                <a:lnTo>
                  <a:pt x="395" y="560"/>
                </a:lnTo>
                <a:lnTo>
                  <a:pt x="400" y="561"/>
                </a:lnTo>
                <a:lnTo>
                  <a:pt x="371" y="581"/>
                </a:lnTo>
                <a:lnTo>
                  <a:pt x="349" y="601"/>
                </a:lnTo>
                <a:lnTo>
                  <a:pt x="334" y="620"/>
                </a:lnTo>
                <a:lnTo>
                  <a:pt x="326" y="640"/>
                </a:lnTo>
                <a:lnTo>
                  <a:pt x="323" y="659"/>
                </a:lnTo>
                <a:lnTo>
                  <a:pt x="325" y="679"/>
                </a:lnTo>
                <a:lnTo>
                  <a:pt x="332" y="697"/>
                </a:lnTo>
                <a:lnTo>
                  <a:pt x="341" y="716"/>
                </a:lnTo>
                <a:lnTo>
                  <a:pt x="353" y="732"/>
                </a:lnTo>
                <a:lnTo>
                  <a:pt x="368" y="747"/>
                </a:lnTo>
                <a:lnTo>
                  <a:pt x="385" y="761"/>
                </a:lnTo>
                <a:lnTo>
                  <a:pt x="401" y="772"/>
                </a:lnTo>
                <a:lnTo>
                  <a:pt x="418" y="781"/>
                </a:lnTo>
                <a:lnTo>
                  <a:pt x="434" y="788"/>
                </a:lnTo>
                <a:lnTo>
                  <a:pt x="449" y="793"/>
                </a:lnTo>
                <a:lnTo>
                  <a:pt x="463" y="794"/>
                </a:lnTo>
                <a:lnTo>
                  <a:pt x="479" y="792"/>
                </a:lnTo>
                <a:lnTo>
                  <a:pt x="493" y="785"/>
                </a:lnTo>
                <a:lnTo>
                  <a:pt x="505" y="774"/>
                </a:lnTo>
                <a:lnTo>
                  <a:pt x="516" y="763"/>
                </a:lnTo>
                <a:lnTo>
                  <a:pt x="526" y="749"/>
                </a:lnTo>
                <a:lnTo>
                  <a:pt x="535" y="734"/>
                </a:lnTo>
                <a:lnTo>
                  <a:pt x="543" y="720"/>
                </a:lnTo>
                <a:lnTo>
                  <a:pt x="550" y="708"/>
                </a:lnTo>
                <a:lnTo>
                  <a:pt x="563" y="710"/>
                </a:lnTo>
                <a:lnTo>
                  <a:pt x="577" y="712"/>
                </a:lnTo>
                <a:lnTo>
                  <a:pt x="590" y="716"/>
                </a:lnTo>
                <a:lnTo>
                  <a:pt x="603" y="720"/>
                </a:lnTo>
                <a:lnTo>
                  <a:pt x="617" y="726"/>
                </a:lnTo>
                <a:lnTo>
                  <a:pt x="632" y="731"/>
                </a:lnTo>
                <a:lnTo>
                  <a:pt x="646" y="738"/>
                </a:lnTo>
                <a:lnTo>
                  <a:pt x="660" y="743"/>
                </a:lnTo>
                <a:lnTo>
                  <a:pt x="674" y="750"/>
                </a:lnTo>
                <a:lnTo>
                  <a:pt x="687" y="756"/>
                </a:lnTo>
                <a:lnTo>
                  <a:pt x="701" y="763"/>
                </a:lnTo>
                <a:lnTo>
                  <a:pt x="715" y="770"/>
                </a:lnTo>
                <a:lnTo>
                  <a:pt x="728" y="776"/>
                </a:lnTo>
                <a:lnTo>
                  <a:pt x="742" y="783"/>
                </a:lnTo>
                <a:lnTo>
                  <a:pt x="753" y="787"/>
                </a:lnTo>
                <a:lnTo>
                  <a:pt x="766" y="793"/>
                </a:lnTo>
                <a:lnTo>
                  <a:pt x="755" y="818"/>
                </a:lnTo>
                <a:lnTo>
                  <a:pt x="745" y="845"/>
                </a:lnTo>
                <a:lnTo>
                  <a:pt x="736" y="871"/>
                </a:lnTo>
                <a:lnTo>
                  <a:pt x="732" y="899"/>
                </a:lnTo>
                <a:lnTo>
                  <a:pt x="734" y="909"/>
                </a:lnTo>
                <a:lnTo>
                  <a:pt x="738" y="921"/>
                </a:lnTo>
                <a:lnTo>
                  <a:pt x="744" y="932"/>
                </a:lnTo>
                <a:lnTo>
                  <a:pt x="753" y="944"/>
                </a:lnTo>
                <a:lnTo>
                  <a:pt x="763" y="955"/>
                </a:lnTo>
                <a:lnTo>
                  <a:pt x="776" y="966"/>
                </a:lnTo>
                <a:lnTo>
                  <a:pt x="789" y="974"/>
                </a:lnTo>
                <a:lnTo>
                  <a:pt x="804" y="982"/>
                </a:lnTo>
                <a:lnTo>
                  <a:pt x="820" y="988"/>
                </a:lnTo>
                <a:lnTo>
                  <a:pt x="836" y="990"/>
                </a:lnTo>
                <a:lnTo>
                  <a:pt x="853" y="990"/>
                </a:lnTo>
                <a:lnTo>
                  <a:pt x="871" y="988"/>
                </a:lnTo>
                <a:lnTo>
                  <a:pt x="888" y="981"/>
                </a:lnTo>
                <a:lnTo>
                  <a:pt x="905" y="970"/>
                </a:lnTo>
                <a:lnTo>
                  <a:pt x="921" y="955"/>
                </a:lnTo>
                <a:lnTo>
                  <a:pt x="937" y="936"/>
                </a:lnTo>
                <a:lnTo>
                  <a:pt x="944" y="943"/>
                </a:lnTo>
                <a:lnTo>
                  <a:pt x="952" y="947"/>
                </a:lnTo>
                <a:lnTo>
                  <a:pt x="963" y="952"/>
                </a:lnTo>
                <a:lnTo>
                  <a:pt x="973" y="955"/>
                </a:lnTo>
                <a:lnTo>
                  <a:pt x="985" y="958"/>
                </a:lnTo>
                <a:lnTo>
                  <a:pt x="995" y="960"/>
                </a:lnTo>
                <a:lnTo>
                  <a:pt x="1005" y="961"/>
                </a:lnTo>
                <a:lnTo>
                  <a:pt x="1015" y="961"/>
                </a:lnTo>
                <a:lnTo>
                  <a:pt x="1050" y="958"/>
                </a:lnTo>
                <a:lnTo>
                  <a:pt x="1082" y="948"/>
                </a:lnTo>
                <a:lnTo>
                  <a:pt x="1111" y="933"/>
                </a:lnTo>
                <a:lnTo>
                  <a:pt x="1138" y="914"/>
                </a:lnTo>
                <a:lnTo>
                  <a:pt x="1162" y="891"/>
                </a:lnTo>
                <a:lnTo>
                  <a:pt x="1184" y="867"/>
                </a:lnTo>
                <a:lnTo>
                  <a:pt x="1206" y="839"/>
                </a:lnTo>
                <a:lnTo>
                  <a:pt x="1228" y="811"/>
                </a:lnTo>
                <a:lnTo>
                  <a:pt x="1251" y="784"/>
                </a:lnTo>
                <a:lnTo>
                  <a:pt x="1274" y="758"/>
                </a:lnTo>
                <a:lnTo>
                  <a:pt x="1299" y="734"/>
                </a:lnTo>
                <a:lnTo>
                  <a:pt x="1327" y="712"/>
                </a:lnTo>
                <a:lnTo>
                  <a:pt x="1358" y="695"/>
                </a:lnTo>
                <a:lnTo>
                  <a:pt x="1391" y="682"/>
                </a:lnTo>
                <a:lnTo>
                  <a:pt x="1430" y="674"/>
                </a:lnTo>
                <a:lnTo>
                  <a:pt x="1474" y="674"/>
                </a:lnTo>
                <a:lnTo>
                  <a:pt x="1499" y="647"/>
                </a:lnTo>
                <a:lnTo>
                  <a:pt x="1518" y="628"/>
                </a:lnTo>
                <a:lnTo>
                  <a:pt x="1533" y="619"/>
                </a:lnTo>
                <a:lnTo>
                  <a:pt x="1547" y="614"/>
                </a:lnTo>
                <a:lnTo>
                  <a:pt x="1560" y="613"/>
                </a:lnTo>
                <a:lnTo>
                  <a:pt x="1577" y="612"/>
                </a:lnTo>
                <a:lnTo>
                  <a:pt x="1597" y="610"/>
                </a:lnTo>
                <a:lnTo>
                  <a:pt x="1626" y="604"/>
                </a:lnTo>
                <a:lnTo>
                  <a:pt x="1642" y="610"/>
                </a:lnTo>
                <a:lnTo>
                  <a:pt x="1662" y="617"/>
                </a:lnTo>
                <a:lnTo>
                  <a:pt x="1686" y="625"/>
                </a:lnTo>
                <a:lnTo>
                  <a:pt x="1710" y="634"/>
                </a:lnTo>
                <a:lnTo>
                  <a:pt x="1733" y="643"/>
                </a:lnTo>
                <a:lnTo>
                  <a:pt x="1754" y="654"/>
                </a:lnTo>
                <a:lnTo>
                  <a:pt x="1770" y="665"/>
                </a:lnTo>
                <a:lnTo>
                  <a:pt x="1780" y="675"/>
                </a:lnTo>
                <a:lnTo>
                  <a:pt x="1770" y="689"/>
                </a:lnTo>
                <a:lnTo>
                  <a:pt x="1756" y="704"/>
                </a:lnTo>
                <a:lnTo>
                  <a:pt x="1739" y="718"/>
                </a:lnTo>
                <a:lnTo>
                  <a:pt x="1719" y="732"/>
                </a:lnTo>
                <a:lnTo>
                  <a:pt x="1696" y="745"/>
                </a:lnTo>
                <a:lnTo>
                  <a:pt x="1673" y="756"/>
                </a:lnTo>
                <a:lnTo>
                  <a:pt x="1649" y="765"/>
                </a:lnTo>
                <a:lnTo>
                  <a:pt x="1624" y="773"/>
                </a:lnTo>
                <a:lnTo>
                  <a:pt x="1598" y="779"/>
                </a:lnTo>
                <a:lnTo>
                  <a:pt x="1573" y="781"/>
                </a:lnTo>
                <a:lnTo>
                  <a:pt x="1550" y="781"/>
                </a:lnTo>
                <a:lnTo>
                  <a:pt x="1528" y="778"/>
                </a:lnTo>
                <a:lnTo>
                  <a:pt x="1507" y="770"/>
                </a:lnTo>
                <a:lnTo>
                  <a:pt x="1490" y="758"/>
                </a:lnTo>
                <a:lnTo>
                  <a:pt x="1475" y="742"/>
                </a:lnTo>
                <a:lnTo>
                  <a:pt x="1465" y="721"/>
                </a:lnTo>
                <a:lnTo>
                  <a:pt x="1426" y="712"/>
                </a:lnTo>
                <a:lnTo>
                  <a:pt x="1390" y="715"/>
                </a:lnTo>
                <a:lnTo>
                  <a:pt x="1358" y="725"/>
                </a:lnTo>
                <a:lnTo>
                  <a:pt x="1328" y="742"/>
                </a:lnTo>
                <a:lnTo>
                  <a:pt x="1299" y="766"/>
                </a:lnTo>
                <a:lnTo>
                  <a:pt x="1273" y="794"/>
                </a:lnTo>
                <a:lnTo>
                  <a:pt x="1247" y="825"/>
                </a:lnTo>
                <a:lnTo>
                  <a:pt x="1222" y="857"/>
                </a:lnTo>
                <a:lnTo>
                  <a:pt x="1195" y="890"/>
                </a:lnTo>
                <a:lnTo>
                  <a:pt x="1169" y="921"/>
                </a:lnTo>
                <a:lnTo>
                  <a:pt x="1141" y="947"/>
                </a:lnTo>
                <a:lnTo>
                  <a:pt x="1111" y="970"/>
                </a:lnTo>
                <a:lnTo>
                  <a:pt x="1078" y="988"/>
                </a:lnTo>
                <a:lnTo>
                  <a:pt x="1042" y="997"/>
                </a:lnTo>
                <a:lnTo>
                  <a:pt x="1003" y="997"/>
                </a:lnTo>
                <a:lnTo>
                  <a:pt x="959" y="986"/>
                </a:lnTo>
                <a:lnTo>
                  <a:pt x="957" y="986"/>
                </a:lnTo>
                <a:lnTo>
                  <a:pt x="956" y="989"/>
                </a:lnTo>
                <a:lnTo>
                  <a:pt x="955" y="991"/>
                </a:lnTo>
                <a:lnTo>
                  <a:pt x="955" y="995"/>
                </a:lnTo>
                <a:lnTo>
                  <a:pt x="962" y="1006"/>
                </a:lnTo>
                <a:lnTo>
                  <a:pt x="967" y="1022"/>
                </a:lnTo>
                <a:lnTo>
                  <a:pt x="971" y="1039"/>
                </a:lnTo>
                <a:lnTo>
                  <a:pt x="971" y="1053"/>
                </a:lnTo>
                <a:lnTo>
                  <a:pt x="950" y="1046"/>
                </a:lnTo>
                <a:lnTo>
                  <a:pt x="930" y="1043"/>
                </a:lnTo>
                <a:lnTo>
                  <a:pt x="911" y="1043"/>
                </a:lnTo>
                <a:lnTo>
                  <a:pt x="891" y="1045"/>
                </a:lnTo>
                <a:lnTo>
                  <a:pt x="874" y="1050"/>
                </a:lnTo>
                <a:lnTo>
                  <a:pt x="857" y="1057"/>
                </a:lnTo>
                <a:lnTo>
                  <a:pt x="841" y="1066"/>
                </a:lnTo>
                <a:lnTo>
                  <a:pt x="825" y="1078"/>
                </a:lnTo>
                <a:lnTo>
                  <a:pt x="811" y="1091"/>
                </a:lnTo>
                <a:lnTo>
                  <a:pt x="799" y="1105"/>
                </a:lnTo>
                <a:lnTo>
                  <a:pt x="788" y="1121"/>
                </a:lnTo>
                <a:lnTo>
                  <a:pt x="778" y="1139"/>
                </a:lnTo>
                <a:lnTo>
                  <a:pt x="772" y="1157"/>
                </a:lnTo>
                <a:lnTo>
                  <a:pt x="766" y="1175"/>
                </a:lnTo>
                <a:lnTo>
                  <a:pt x="762" y="1195"/>
                </a:lnTo>
                <a:lnTo>
                  <a:pt x="761" y="1215"/>
                </a:lnTo>
                <a:lnTo>
                  <a:pt x="765" y="1240"/>
                </a:lnTo>
                <a:lnTo>
                  <a:pt x="775" y="1261"/>
                </a:lnTo>
                <a:lnTo>
                  <a:pt x="790" y="1277"/>
                </a:lnTo>
                <a:lnTo>
                  <a:pt x="808" y="1288"/>
                </a:lnTo>
                <a:lnTo>
                  <a:pt x="830" y="1298"/>
                </a:lnTo>
                <a:lnTo>
                  <a:pt x="852" y="1306"/>
                </a:lnTo>
                <a:lnTo>
                  <a:pt x="875" y="1313"/>
                </a:lnTo>
                <a:lnTo>
                  <a:pt x="897" y="1319"/>
                </a:lnTo>
                <a:lnTo>
                  <a:pt x="877" y="1342"/>
                </a:lnTo>
                <a:lnTo>
                  <a:pt x="853" y="1362"/>
                </a:lnTo>
                <a:lnTo>
                  <a:pt x="828" y="1379"/>
                </a:lnTo>
                <a:lnTo>
                  <a:pt x="801" y="1393"/>
                </a:lnTo>
                <a:lnTo>
                  <a:pt x="777" y="1405"/>
                </a:lnTo>
                <a:lnTo>
                  <a:pt x="755" y="1414"/>
                </a:lnTo>
                <a:lnTo>
                  <a:pt x="739" y="1423"/>
                </a:lnTo>
                <a:lnTo>
                  <a:pt x="730" y="1430"/>
                </a:lnTo>
                <a:lnTo>
                  <a:pt x="734" y="1504"/>
                </a:lnTo>
                <a:lnTo>
                  <a:pt x="745" y="1624"/>
                </a:lnTo>
                <a:lnTo>
                  <a:pt x="761" y="1772"/>
                </a:lnTo>
                <a:lnTo>
                  <a:pt x="781" y="1936"/>
                </a:lnTo>
                <a:lnTo>
                  <a:pt x="803" y="2098"/>
                </a:lnTo>
                <a:lnTo>
                  <a:pt x="825" y="2243"/>
                </a:lnTo>
                <a:lnTo>
                  <a:pt x="846" y="2354"/>
                </a:lnTo>
                <a:lnTo>
                  <a:pt x="866" y="2417"/>
                </a:lnTo>
                <a:lnTo>
                  <a:pt x="859" y="2422"/>
                </a:lnTo>
                <a:lnTo>
                  <a:pt x="850" y="2427"/>
                </a:lnTo>
                <a:lnTo>
                  <a:pt x="842" y="2429"/>
                </a:lnTo>
                <a:lnTo>
                  <a:pt x="833" y="2431"/>
                </a:lnTo>
                <a:lnTo>
                  <a:pt x="822" y="2432"/>
                </a:lnTo>
                <a:lnTo>
                  <a:pt x="813" y="2434"/>
                </a:lnTo>
                <a:lnTo>
                  <a:pt x="804" y="2434"/>
                </a:lnTo>
                <a:lnTo>
                  <a:pt x="795" y="2434"/>
                </a:lnTo>
                <a:lnTo>
                  <a:pt x="778" y="2378"/>
                </a:lnTo>
                <a:lnTo>
                  <a:pt x="766" y="2323"/>
                </a:lnTo>
                <a:lnTo>
                  <a:pt x="755" y="2266"/>
                </a:lnTo>
                <a:lnTo>
                  <a:pt x="748" y="2210"/>
                </a:lnTo>
                <a:lnTo>
                  <a:pt x="743" y="2154"/>
                </a:lnTo>
                <a:lnTo>
                  <a:pt x="736" y="2096"/>
                </a:lnTo>
                <a:lnTo>
                  <a:pt x="729" y="2040"/>
                </a:lnTo>
                <a:lnTo>
                  <a:pt x="720" y="1983"/>
                </a:lnTo>
                <a:lnTo>
                  <a:pt x="713" y="1982"/>
                </a:lnTo>
                <a:lnTo>
                  <a:pt x="705" y="1981"/>
                </a:lnTo>
                <a:lnTo>
                  <a:pt x="697" y="1980"/>
                </a:lnTo>
                <a:lnTo>
                  <a:pt x="690" y="1978"/>
                </a:lnTo>
                <a:lnTo>
                  <a:pt x="682" y="1977"/>
                </a:lnTo>
                <a:lnTo>
                  <a:pt x="674" y="1975"/>
                </a:lnTo>
                <a:lnTo>
                  <a:pt x="667" y="1973"/>
                </a:lnTo>
                <a:lnTo>
                  <a:pt x="660" y="1969"/>
                </a:lnTo>
                <a:lnTo>
                  <a:pt x="654" y="1951"/>
                </a:lnTo>
                <a:lnTo>
                  <a:pt x="655" y="1937"/>
                </a:lnTo>
                <a:lnTo>
                  <a:pt x="662" y="1928"/>
                </a:lnTo>
                <a:lnTo>
                  <a:pt x="674" y="1921"/>
                </a:lnTo>
                <a:lnTo>
                  <a:pt x="686" y="1915"/>
                </a:lnTo>
                <a:lnTo>
                  <a:pt x="699" y="1910"/>
                </a:lnTo>
                <a:lnTo>
                  <a:pt x="710" y="1905"/>
                </a:lnTo>
                <a:lnTo>
                  <a:pt x="717" y="1898"/>
                </a:lnTo>
                <a:lnTo>
                  <a:pt x="704" y="1787"/>
                </a:lnTo>
                <a:lnTo>
                  <a:pt x="694" y="1675"/>
                </a:lnTo>
                <a:lnTo>
                  <a:pt x="690" y="1564"/>
                </a:lnTo>
                <a:lnTo>
                  <a:pt x="685" y="1452"/>
                </a:lnTo>
                <a:lnTo>
                  <a:pt x="674" y="1442"/>
                </a:lnTo>
                <a:lnTo>
                  <a:pt x="669" y="1447"/>
                </a:lnTo>
                <a:lnTo>
                  <a:pt x="674" y="1521"/>
                </a:lnTo>
                <a:lnTo>
                  <a:pt x="676" y="1594"/>
                </a:lnTo>
                <a:lnTo>
                  <a:pt x="678" y="1667"/>
                </a:lnTo>
                <a:lnTo>
                  <a:pt x="682" y="1741"/>
                </a:lnTo>
                <a:lnTo>
                  <a:pt x="685" y="1779"/>
                </a:lnTo>
                <a:lnTo>
                  <a:pt x="691" y="1817"/>
                </a:lnTo>
                <a:lnTo>
                  <a:pt x="696" y="1855"/>
                </a:lnTo>
                <a:lnTo>
                  <a:pt x="698" y="1893"/>
                </a:lnTo>
                <a:lnTo>
                  <a:pt x="671" y="1906"/>
                </a:lnTo>
                <a:lnTo>
                  <a:pt x="652" y="1921"/>
                </a:lnTo>
                <a:lnTo>
                  <a:pt x="641" y="1936"/>
                </a:lnTo>
                <a:lnTo>
                  <a:pt x="639" y="1951"/>
                </a:lnTo>
                <a:lnTo>
                  <a:pt x="644" y="1966"/>
                </a:lnTo>
                <a:lnTo>
                  <a:pt x="656" y="1978"/>
                </a:lnTo>
                <a:lnTo>
                  <a:pt x="678" y="1990"/>
                </a:lnTo>
                <a:lnTo>
                  <a:pt x="707" y="1998"/>
                </a:lnTo>
                <a:lnTo>
                  <a:pt x="712" y="2067"/>
                </a:lnTo>
                <a:lnTo>
                  <a:pt x="719" y="2135"/>
                </a:lnTo>
                <a:lnTo>
                  <a:pt x="725" y="2204"/>
                </a:lnTo>
                <a:lnTo>
                  <a:pt x="728" y="2273"/>
                </a:lnTo>
                <a:lnTo>
                  <a:pt x="724" y="2307"/>
                </a:lnTo>
                <a:lnTo>
                  <a:pt x="719" y="2341"/>
                </a:lnTo>
                <a:lnTo>
                  <a:pt x="714" y="2376"/>
                </a:lnTo>
                <a:lnTo>
                  <a:pt x="714" y="2409"/>
                </a:lnTo>
                <a:lnTo>
                  <a:pt x="697" y="2423"/>
                </a:lnTo>
                <a:lnTo>
                  <a:pt x="690" y="2421"/>
                </a:lnTo>
                <a:lnTo>
                  <a:pt x="683" y="2419"/>
                </a:lnTo>
                <a:lnTo>
                  <a:pt x="675" y="2416"/>
                </a:lnTo>
                <a:lnTo>
                  <a:pt x="668" y="2415"/>
                </a:lnTo>
                <a:lnTo>
                  <a:pt x="661" y="2414"/>
                </a:lnTo>
                <a:lnTo>
                  <a:pt x="653" y="2412"/>
                </a:lnTo>
                <a:lnTo>
                  <a:pt x="646" y="2408"/>
                </a:lnTo>
                <a:lnTo>
                  <a:pt x="639" y="2405"/>
                </a:lnTo>
                <a:lnTo>
                  <a:pt x="634" y="2331"/>
                </a:lnTo>
                <a:lnTo>
                  <a:pt x="634" y="2211"/>
                </a:lnTo>
                <a:lnTo>
                  <a:pt x="636" y="2086"/>
                </a:lnTo>
                <a:lnTo>
                  <a:pt x="634" y="1995"/>
                </a:lnTo>
                <a:lnTo>
                  <a:pt x="624" y="1995"/>
                </a:lnTo>
                <a:lnTo>
                  <a:pt x="613" y="1995"/>
                </a:lnTo>
                <a:lnTo>
                  <a:pt x="600" y="1996"/>
                </a:lnTo>
                <a:lnTo>
                  <a:pt x="588" y="1995"/>
                </a:lnTo>
                <a:lnTo>
                  <a:pt x="577" y="1992"/>
                </a:lnTo>
                <a:lnTo>
                  <a:pt x="567" y="1988"/>
                </a:lnTo>
                <a:lnTo>
                  <a:pt x="557" y="1981"/>
                </a:lnTo>
                <a:lnTo>
                  <a:pt x="552" y="1970"/>
                </a:lnTo>
                <a:lnTo>
                  <a:pt x="557" y="1957"/>
                </a:lnTo>
                <a:lnTo>
                  <a:pt x="564" y="1944"/>
                </a:lnTo>
                <a:lnTo>
                  <a:pt x="572" y="1932"/>
                </a:lnTo>
                <a:lnTo>
                  <a:pt x="583" y="1923"/>
                </a:lnTo>
                <a:lnTo>
                  <a:pt x="594" y="1915"/>
                </a:lnTo>
                <a:lnTo>
                  <a:pt x="606" y="1908"/>
                </a:lnTo>
                <a:lnTo>
                  <a:pt x="619" y="1902"/>
                </a:lnTo>
                <a:lnTo>
                  <a:pt x="633" y="1898"/>
                </a:lnTo>
                <a:lnTo>
                  <a:pt x="636" y="1872"/>
                </a:lnTo>
                <a:lnTo>
                  <a:pt x="633" y="1848"/>
                </a:lnTo>
                <a:lnTo>
                  <a:pt x="631" y="1824"/>
                </a:lnTo>
                <a:lnTo>
                  <a:pt x="630" y="1800"/>
                </a:lnTo>
                <a:lnTo>
                  <a:pt x="638" y="1434"/>
                </a:lnTo>
                <a:lnTo>
                  <a:pt x="628" y="1427"/>
                </a:lnTo>
                <a:lnTo>
                  <a:pt x="630" y="1400"/>
                </a:lnTo>
                <a:lnTo>
                  <a:pt x="626" y="1377"/>
                </a:lnTo>
                <a:lnTo>
                  <a:pt x="617" y="1357"/>
                </a:lnTo>
                <a:lnTo>
                  <a:pt x="603" y="1341"/>
                </a:lnTo>
                <a:lnTo>
                  <a:pt x="586" y="1328"/>
                </a:lnTo>
                <a:lnTo>
                  <a:pt x="565" y="1318"/>
                </a:lnTo>
                <a:lnTo>
                  <a:pt x="542" y="1311"/>
                </a:lnTo>
                <a:lnTo>
                  <a:pt x="517" y="1308"/>
                </a:lnTo>
                <a:lnTo>
                  <a:pt x="491" y="1308"/>
                </a:lnTo>
                <a:lnTo>
                  <a:pt x="464" y="1313"/>
                </a:lnTo>
                <a:lnTo>
                  <a:pt x="438" y="1319"/>
                </a:lnTo>
                <a:lnTo>
                  <a:pt x="413" y="1331"/>
                </a:lnTo>
                <a:lnTo>
                  <a:pt x="389" y="1345"/>
                </a:lnTo>
                <a:lnTo>
                  <a:pt x="370" y="1363"/>
                </a:lnTo>
                <a:lnTo>
                  <a:pt x="352" y="1385"/>
                </a:lnTo>
                <a:lnTo>
                  <a:pt x="338" y="1412"/>
                </a:lnTo>
                <a:lnTo>
                  <a:pt x="327" y="1408"/>
                </a:lnTo>
                <a:lnTo>
                  <a:pt x="313" y="1405"/>
                </a:lnTo>
                <a:lnTo>
                  <a:pt x="298" y="1401"/>
                </a:lnTo>
                <a:lnTo>
                  <a:pt x="283" y="1398"/>
                </a:lnTo>
                <a:lnTo>
                  <a:pt x="267" y="1393"/>
                </a:lnTo>
                <a:lnTo>
                  <a:pt x="253" y="1389"/>
                </a:lnTo>
                <a:lnTo>
                  <a:pt x="241" y="1384"/>
                </a:lnTo>
                <a:lnTo>
                  <a:pt x="230" y="1378"/>
                </a:lnTo>
                <a:lnTo>
                  <a:pt x="222" y="1423"/>
                </a:lnTo>
                <a:lnTo>
                  <a:pt x="212" y="1530"/>
                </a:lnTo>
                <a:lnTo>
                  <a:pt x="200" y="1680"/>
                </a:lnTo>
                <a:lnTo>
                  <a:pt x="189" y="1853"/>
                </a:lnTo>
                <a:lnTo>
                  <a:pt x="178" y="2029"/>
                </a:lnTo>
                <a:lnTo>
                  <a:pt x="169" y="2189"/>
                </a:lnTo>
                <a:lnTo>
                  <a:pt x="163" y="2314"/>
                </a:lnTo>
                <a:lnTo>
                  <a:pt x="162" y="2382"/>
                </a:lnTo>
                <a:lnTo>
                  <a:pt x="152" y="2386"/>
                </a:lnTo>
                <a:lnTo>
                  <a:pt x="140" y="2390"/>
                </a:lnTo>
                <a:lnTo>
                  <a:pt x="129" y="2391"/>
                </a:lnTo>
                <a:lnTo>
                  <a:pt x="118" y="2391"/>
                </a:lnTo>
                <a:lnTo>
                  <a:pt x="107" y="2389"/>
                </a:lnTo>
                <a:lnTo>
                  <a:pt x="95" y="2385"/>
                </a:lnTo>
                <a:lnTo>
                  <a:pt x="85" y="2381"/>
                </a:lnTo>
                <a:lnTo>
                  <a:pt x="75" y="2375"/>
                </a:lnTo>
                <a:lnTo>
                  <a:pt x="82" y="2317"/>
                </a:lnTo>
                <a:lnTo>
                  <a:pt x="89" y="2260"/>
                </a:lnTo>
                <a:lnTo>
                  <a:pt x="94" y="2202"/>
                </a:lnTo>
                <a:lnTo>
                  <a:pt x="100" y="2144"/>
                </a:lnTo>
                <a:lnTo>
                  <a:pt x="106" y="2088"/>
                </a:lnTo>
                <a:lnTo>
                  <a:pt x="112" y="2030"/>
                </a:lnTo>
                <a:lnTo>
                  <a:pt x="118" y="1973"/>
                </a:lnTo>
                <a:lnTo>
                  <a:pt x="125" y="1915"/>
                </a:lnTo>
                <a:lnTo>
                  <a:pt x="118" y="1913"/>
                </a:lnTo>
                <a:lnTo>
                  <a:pt x="110" y="1913"/>
                </a:lnTo>
                <a:lnTo>
                  <a:pt x="104" y="1913"/>
                </a:lnTo>
                <a:lnTo>
                  <a:pt x="97" y="1914"/>
                </a:lnTo>
                <a:lnTo>
                  <a:pt x="89" y="1914"/>
                </a:lnTo>
                <a:lnTo>
                  <a:pt x="82" y="1914"/>
                </a:lnTo>
                <a:lnTo>
                  <a:pt x="74" y="1913"/>
                </a:lnTo>
                <a:lnTo>
                  <a:pt x="66" y="1909"/>
                </a:lnTo>
                <a:lnTo>
                  <a:pt x="59" y="1890"/>
                </a:lnTo>
                <a:lnTo>
                  <a:pt x="63" y="1872"/>
                </a:lnTo>
                <a:lnTo>
                  <a:pt x="75" y="1859"/>
                </a:lnTo>
                <a:lnTo>
                  <a:pt x="91" y="1845"/>
                </a:lnTo>
                <a:lnTo>
                  <a:pt x="108" y="1830"/>
                </a:lnTo>
                <a:lnTo>
                  <a:pt x="124" y="1814"/>
                </a:lnTo>
                <a:lnTo>
                  <a:pt x="137" y="1793"/>
                </a:lnTo>
                <a:lnTo>
                  <a:pt x="142" y="1766"/>
                </a:lnTo>
                <a:lnTo>
                  <a:pt x="144" y="1724"/>
                </a:lnTo>
                <a:lnTo>
                  <a:pt x="148" y="1679"/>
                </a:lnTo>
                <a:lnTo>
                  <a:pt x="155" y="1631"/>
                </a:lnTo>
                <a:lnTo>
                  <a:pt x="163" y="1581"/>
                </a:lnTo>
                <a:lnTo>
                  <a:pt x="171" y="1529"/>
                </a:lnTo>
                <a:lnTo>
                  <a:pt x="178" y="1475"/>
                </a:lnTo>
                <a:lnTo>
                  <a:pt x="182" y="1421"/>
                </a:lnTo>
                <a:lnTo>
                  <a:pt x="183" y="1366"/>
                </a:lnTo>
                <a:lnTo>
                  <a:pt x="174" y="1361"/>
                </a:lnTo>
                <a:lnTo>
                  <a:pt x="165" y="1355"/>
                </a:lnTo>
                <a:lnTo>
                  <a:pt x="156" y="1349"/>
                </a:lnTo>
                <a:lnTo>
                  <a:pt x="148" y="1344"/>
                </a:lnTo>
                <a:lnTo>
                  <a:pt x="139" y="1337"/>
                </a:lnTo>
                <a:lnTo>
                  <a:pt x="131" y="1330"/>
                </a:lnTo>
                <a:lnTo>
                  <a:pt x="124" y="1323"/>
                </a:lnTo>
                <a:lnTo>
                  <a:pt x="116" y="1316"/>
                </a:lnTo>
                <a:lnTo>
                  <a:pt x="132" y="1306"/>
                </a:lnTo>
                <a:lnTo>
                  <a:pt x="151" y="1295"/>
                </a:lnTo>
                <a:lnTo>
                  <a:pt x="170" y="1283"/>
                </a:lnTo>
                <a:lnTo>
                  <a:pt x="190" y="1269"/>
                </a:lnTo>
                <a:lnTo>
                  <a:pt x="208" y="1255"/>
                </a:lnTo>
                <a:lnTo>
                  <a:pt x="223" y="1240"/>
                </a:lnTo>
                <a:lnTo>
                  <a:pt x="235" y="1223"/>
                </a:lnTo>
                <a:lnTo>
                  <a:pt x="239" y="1205"/>
                </a:lnTo>
                <a:lnTo>
                  <a:pt x="239" y="1185"/>
                </a:lnTo>
                <a:lnTo>
                  <a:pt x="235" y="1157"/>
                </a:lnTo>
                <a:lnTo>
                  <a:pt x="226" y="1127"/>
                </a:lnTo>
                <a:lnTo>
                  <a:pt x="214" y="1096"/>
                </a:lnTo>
                <a:lnTo>
                  <a:pt x="199" y="1067"/>
                </a:lnTo>
                <a:lnTo>
                  <a:pt x="181" y="1043"/>
                </a:lnTo>
                <a:lnTo>
                  <a:pt x="161" y="1027"/>
                </a:lnTo>
                <a:lnTo>
                  <a:pt x="140" y="1021"/>
                </a:lnTo>
                <a:lnTo>
                  <a:pt x="123" y="1022"/>
                </a:lnTo>
                <a:lnTo>
                  <a:pt x="106" y="1025"/>
                </a:lnTo>
                <a:lnTo>
                  <a:pt x="89" y="1029"/>
                </a:lnTo>
                <a:lnTo>
                  <a:pt x="72" y="1034"/>
                </a:lnTo>
                <a:lnTo>
                  <a:pt x="55" y="1039"/>
                </a:lnTo>
                <a:lnTo>
                  <a:pt x="39" y="1046"/>
                </a:lnTo>
                <a:lnTo>
                  <a:pt x="23" y="1053"/>
                </a:lnTo>
                <a:lnTo>
                  <a:pt x="7" y="1059"/>
                </a:lnTo>
                <a:lnTo>
                  <a:pt x="3" y="1029"/>
                </a:lnTo>
                <a:lnTo>
                  <a:pt x="0" y="992"/>
                </a:lnTo>
                <a:lnTo>
                  <a:pt x="0" y="955"/>
                </a:lnTo>
                <a:lnTo>
                  <a:pt x="3" y="927"/>
                </a:lnTo>
                <a:lnTo>
                  <a:pt x="69" y="1000"/>
                </a:lnTo>
                <a:lnTo>
                  <a:pt x="77" y="1000"/>
                </a:lnTo>
                <a:lnTo>
                  <a:pt x="84" y="996"/>
                </a:lnTo>
                <a:lnTo>
                  <a:pt x="93" y="988"/>
                </a:lnTo>
                <a:lnTo>
                  <a:pt x="104" y="976"/>
                </a:lnTo>
                <a:lnTo>
                  <a:pt x="115" y="965"/>
                </a:lnTo>
                <a:lnTo>
                  <a:pt x="125" y="953"/>
                </a:lnTo>
                <a:lnTo>
                  <a:pt x="135" y="940"/>
                </a:lnTo>
                <a:lnTo>
                  <a:pt x="144" y="931"/>
                </a:lnTo>
                <a:lnTo>
                  <a:pt x="150" y="923"/>
                </a:lnTo>
                <a:lnTo>
                  <a:pt x="150" y="916"/>
                </a:lnTo>
                <a:lnTo>
                  <a:pt x="161" y="907"/>
                </a:lnTo>
                <a:lnTo>
                  <a:pt x="175" y="895"/>
                </a:lnTo>
                <a:lnTo>
                  <a:pt x="192" y="880"/>
                </a:lnTo>
                <a:lnTo>
                  <a:pt x="209" y="864"/>
                </a:lnTo>
                <a:lnTo>
                  <a:pt x="226" y="847"/>
                </a:lnTo>
                <a:lnTo>
                  <a:pt x="241" y="831"/>
                </a:lnTo>
                <a:lnTo>
                  <a:pt x="252" y="817"/>
                </a:lnTo>
                <a:lnTo>
                  <a:pt x="258" y="806"/>
                </a:lnTo>
                <a:lnTo>
                  <a:pt x="268" y="740"/>
                </a:lnTo>
                <a:lnTo>
                  <a:pt x="269" y="645"/>
                </a:lnTo>
                <a:lnTo>
                  <a:pt x="262" y="530"/>
                </a:lnTo>
                <a:lnTo>
                  <a:pt x="250" y="406"/>
                </a:lnTo>
                <a:lnTo>
                  <a:pt x="234" y="283"/>
                </a:lnTo>
                <a:lnTo>
                  <a:pt x="216" y="170"/>
                </a:lnTo>
                <a:lnTo>
                  <a:pt x="198" y="79"/>
                </a:lnTo>
                <a:lnTo>
                  <a:pt x="183" y="19"/>
                </a:lnTo>
                <a:lnTo>
                  <a:pt x="188" y="18"/>
                </a:lnTo>
                <a:lnTo>
                  <a:pt x="193" y="15"/>
                </a:lnTo>
                <a:lnTo>
                  <a:pt x="198" y="14"/>
                </a:lnTo>
                <a:lnTo>
                  <a:pt x="203" y="12"/>
                </a:lnTo>
                <a:lnTo>
                  <a:pt x="207" y="9"/>
                </a:lnTo>
                <a:lnTo>
                  <a:pt x="212" y="7"/>
                </a:lnTo>
                <a:lnTo>
                  <a:pt x="215" y="4"/>
                </a:lnTo>
                <a:lnTo>
                  <a:pt x="219" y="0"/>
                </a:lnTo>
                <a:lnTo>
                  <a:pt x="254" y="9"/>
                </a:lnTo>
                <a:close/>
              </a:path>
            </a:pathLst>
          </a:custGeom>
          <a:solidFill>
            <a:srgbClr val="cb9e87"/>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53" name=""/>
          <p:cNvSpPr/>
          <p:nvPr/>
        </p:nvSpPr>
        <p:spPr>
          <a:xfrm>
            <a:off x="8298000" y="4454640"/>
            <a:ext cx="58680" cy="77760"/>
          </a:xfrm>
          <a:custGeom>
            <a:avLst/>
            <a:gdLst/>
            <a:ahLst/>
            <a:rect l="l" t="t" r="r" b="b"/>
            <a:pathLst>
              <a:path w="73" h="99">
                <a:moveTo>
                  <a:pt x="73" y="96"/>
                </a:moveTo>
                <a:lnTo>
                  <a:pt x="64" y="98"/>
                </a:lnTo>
                <a:lnTo>
                  <a:pt x="54" y="99"/>
                </a:lnTo>
                <a:lnTo>
                  <a:pt x="43" y="99"/>
                </a:lnTo>
                <a:lnTo>
                  <a:pt x="33" y="97"/>
                </a:lnTo>
                <a:lnTo>
                  <a:pt x="24" y="94"/>
                </a:lnTo>
                <a:lnTo>
                  <a:pt x="14" y="89"/>
                </a:lnTo>
                <a:lnTo>
                  <a:pt x="6" y="83"/>
                </a:lnTo>
                <a:lnTo>
                  <a:pt x="0" y="75"/>
                </a:lnTo>
                <a:lnTo>
                  <a:pt x="0" y="0"/>
                </a:lnTo>
                <a:lnTo>
                  <a:pt x="73" y="0"/>
                </a:lnTo>
                <a:lnTo>
                  <a:pt x="73" y="96"/>
                </a:lnTo>
                <a:close/>
              </a:path>
            </a:pathLst>
          </a:custGeom>
          <a:solidFill>
            <a:srgbClr val="faf404"/>
          </a:solidFill>
          <a:ln w="0">
            <a:noFill/>
          </a:ln>
        </p:spPr>
        <p:style>
          <a:lnRef idx="0"/>
          <a:fillRef idx="0"/>
          <a:effectRef idx="0"/>
          <a:fontRef idx="minor"/>
        </p:style>
        <p:txBody>
          <a:bodyPr lIns="90000" rIns="90000" tIns="30960" bIns="30960" anchor="t">
            <a:noAutofit/>
          </a:bodyPr>
          <a:p>
            <a:endParaRPr b="0" lang="en-US" sz="2400" strike="noStrike" u="none">
              <a:solidFill>
                <a:srgbClr val="ffffff"/>
              </a:solidFill>
              <a:effectLst/>
              <a:uFillTx/>
              <a:latin typeface="Times New Roman"/>
            </a:endParaRPr>
          </a:p>
        </p:txBody>
      </p:sp>
      <p:sp>
        <p:nvSpPr>
          <p:cNvPr id="2054" name=""/>
          <p:cNvSpPr/>
          <p:nvPr/>
        </p:nvSpPr>
        <p:spPr>
          <a:xfrm>
            <a:off x="8013600" y="4467240"/>
            <a:ext cx="265320" cy="760320"/>
          </a:xfrm>
          <a:custGeom>
            <a:avLst/>
            <a:gdLst/>
            <a:ahLst/>
            <a:rect l="l" t="t" r="r" b="b"/>
            <a:pathLst>
              <a:path w="333" h="959">
                <a:moveTo>
                  <a:pt x="253" y="1"/>
                </a:moveTo>
                <a:lnTo>
                  <a:pt x="263" y="36"/>
                </a:lnTo>
                <a:lnTo>
                  <a:pt x="270" y="70"/>
                </a:lnTo>
                <a:lnTo>
                  <a:pt x="277" y="106"/>
                </a:lnTo>
                <a:lnTo>
                  <a:pt x="283" y="141"/>
                </a:lnTo>
                <a:lnTo>
                  <a:pt x="261" y="154"/>
                </a:lnTo>
                <a:lnTo>
                  <a:pt x="243" y="172"/>
                </a:lnTo>
                <a:lnTo>
                  <a:pt x="229" y="192"/>
                </a:lnTo>
                <a:lnTo>
                  <a:pt x="217" y="217"/>
                </a:lnTo>
                <a:lnTo>
                  <a:pt x="209" y="242"/>
                </a:lnTo>
                <a:lnTo>
                  <a:pt x="203" y="270"/>
                </a:lnTo>
                <a:lnTo>
                  <a:pt x="200" y="296"/>
                </a:lnTo>
                <a:lnTo>
                  <a:pt x="199" y="321"/>
                </a:lnTo>
                <a:lnTo>
                  <a:pt x="204" y="359"/>
                </a:lnTo>
                <a:lnTo>
                  <a:pt x="220" y="380"/>
                </a:lnTo>
                <a:lnTo>
                  <a:pt x="242" y="389"/>
                </a:lnTo>
                <a:lnTo>
                  <a:pt x="268" y="393"/>
                </a:lnTo>
                <a:lnTo>
                  <a:pt x="292" y="394"/>
                </a:lnTo>
                <a:lnTo>
                  <a:pt x="313" y="397"/>
                </a:lnTo>
                <a:lnTo>
                  <a:pt x="325" y="408"/>
                </a:lnTo>
                <a:lnTo>
                  <a:pt x="329" y="430"/>
                </a:lnTo>
                <a:lnTo>
                  <a:pt x="318" y="434"/>
                </a:lnTo>
                <a:lnTo>
                  <a:pt x="307" y="438"/>
                </a:lnTo>
                <a:lnTo>
                  <a:pt x="296" y="441"/>
                </a:lnTo>
                <a:lnTo>
                  <a:pt x="285" y="444"/>
                </a:lnTo>
                <a:lnTo>
                  <a:pt x="273" y="447"/>
                </a:lnTo>
                <a:lnTo>
                  <a:pt x="263" y="450"/>
                </a:lnTo>
                <a:lnTo>
                  <a:pt x="252" y="454"/>
                </a:lnTo>
                <a:lnTo>
                  <a:pt x="241" y="460"/>
                </a:lnTo>
                <a:lnTo>
                  <a:pt x="219" y="476"/>
                </a:lnTo>
                <a:lnTo>
                  <a:pt x="201" y="498"/>
                </a:lnTo>
                <a:lnTo>
                  <a:pt x="187" y="523"/>
                </a:lnTo>
                <a:lnTo>
                  <a:pt x="177" y="551"/>
                </a:lnTo>
                <a:lnTo>
                  <a:pt x="171" y="581"/>
                </a:lnTo>
                <a:lnTo>
                  <a:pt x="169" y="609"/>
                </a:lnTo>
                <a:lnTo>
                  <a:pt x="172" y="638"/>
                </a:lnTo>
                <a:lnTo>
                  <a:pt x="179" y="664"/>
                </a:lnTo>
                <a:lnTo>
                  <a:pt x="199" y="671"/>
                </a:lnTo>
                <a:lnTo>
                  <a:pt x="218" y="675"/>
                </a:lnTo>
                <a:lnTo>
                  <a:pt x="237" y="679"/>
                </a:lnTo>
                <a:lnTo>
                  <a:pt x="255" y="681"/>
                </a:lnTo>
                <a:lnTo>
                  <a:pt x="273" y="682"/>
                </a:lnTo>
                <a:lnTo>
                  <a:pt x="293" y="682"/>
                </a:lnTo>
                <a:lnTo>
                  <a:pt x="313" y="682"/>
                </a:lnTo>
                <a:lnTo>
                  <a:pt x="333" y="680"/>
                </a:lnTo>
                <a:lnTo>
                  <a:pt x="333" y="707"/>
                </a:lnTo>
                <a:lnTo>
                  <a:pt x="330" y="734"/>
                </a:lnTo>
                <a:lnTo>
                  <a:pt x="326" y="759"/>
                </a:lnTo>
                <a:lnTo>
                  <a:pt x="325" y="786"/>
                </a:lnTo>
                <a:lnTo>
                  <a:pt x="314" y="779"/>
                </a:lnTo>
                <a:lnTo>
                  <a:pt x="306" y="768"/>
                </a:lnTo>
                <a:lnTo>
                  <a:pt x="298" y="758"/>
                </a:lnTo>
                <a:lnTo>
                  <a:pt x="291" y="748"/>
                </a:lnTo>
                <a:lnTo>
                  <a:pt x="283" y="739"/>
                </a:lnTo>
                <a:lnTo>
                  <a:pt x="272" y="732"/>
                </a:lnTo>
                <a:lnTo>
                  <a:pt x="260" y="728"/>
                </a:lnTo>
                <a:lnTo>
                  <a:pt x="243" y="729"/>
                </a:lnTo>
                <a:lnTo>
                  <a:pt x="226" y="750"/>
                </a:lnTo>
                <a:lnTo>
                  <a:pt x="207" y="773"/>
                </a:lnTo>
                <a:lnTo>
                  <a:pt x="188" y="798"/>
                </a:lnTo>
                <a:lnTo>
                  <a:pt x="173" y="825"/>
                </a:lnTo>
                <a:lnTo>
                  <a:pt x="163" y="853"/>
                </a:lnTo>
                <a:lnTo>
                  <a:pt x="159" y="880"/>
                </a:lnTo>
                <a:lnTo>
                  <a:pt x="165" y="907"/>
                </a:lnTo>
                <a:lnTo>
                  <a:pt x="182" y="932"/>
                </a:lnTo>
                <a:lnTo>
                  <a:pt x="179" y="939"/>
                </a:lnTo>
                <a:lnTo>
                  <a:pt x="173" y="946"/>
                </a:lnTo>
                <a:lnTo>
                  <a:pt x="167" y="953"/>
                </a:lnTo>
                <a:lnTo>
                  <a:pt x="161" y="959"/>
                </a:lnTo>
                <a:lnTo>
                  <a:pt x="151" y="949"/>
                </a:lnTo>
                <a:lnTo>
                  <a:pt x="143" y="941"/>
                </a:lnTo>
                <a:lnTo>
                  <a:pt x="134" y="932"/>
                </a:lnTo>
                <a:lnTo>
                  <a:pt x="125" y="923"/>
                </a:lnTo>
                <a:lnTo>
                  <a:pt x="117" y="914"/>
                </a:lnTo>
                <a:lnTo>
                  <a:pt x="109" y="903"/>
                </a:lnTo>
                <a:lnTo>
                  <a:pt x="102" y="893"/>
                </a:lnTo>
                <a:lnTo>
                  <a:pt x="95" y="883"/>
                </a:lnTo>
                <a:lnTo>
                  <a:pt x="104" y="872"/>
                </a:lnTo>
                <a:lnTo>
                  <a:pt x="117" y="861"/>
                </a:lnTo>
                <a:lnTo>
                  <a:pt x="129" y="848"/>
                </a:lnTo>
                <a:lnTo>
                  <a:pt x="142" y="834"/>
                </a:lnTo>
                <a:lnTo>
                  <a:pt x="155" y="819"/>
                </a:lnTo>
                <a:lnTo>
                  <a:pt x="165" y="805"/>
                </a:lnTo>
                <a:lnTo>
                  <a:pt x="173" y="792"/>
                </a:lnTo>
                <a:lnTo>
                  <a:pt x="177" y="780"/>
                </a:lnTo>
                <a:lnTo>
                  <a:pt x="177" y="760"/>
                </a:lnTo>
                <a:lnTo>
                  <a:pt x="173" y="737"/>
                </a:lnTo>
                <a:lnTo>
                  <a:pt x="167" y="710"/>
                </a:lnTo>
                <a:lnTo>
                  <a:pt x="158" y="682"/>
                </a:lnTo>
                <a:lnTo>
                  <a:pt x="148" y="653"/>
                </a:lnTo>
                <a:lnTo>
                  <a:pt x="138" y="628"/>
                </a:lnTo>
                <a:lnTo>
                  <a:pt x="126" y="607"/>
                </a:lnTo>
                <a:lnTo>
                  <a:pt x="115" y="591"/>
                </a:lnTo>
                <a:lnTo>
                  <a:pt x="101" y="590"/>
                </a:lnTo>
                <a:lnTo>
                  <a:pt x="86" y="589"/>
                </a:lnTo>
                <a:lnTo>
                  <a:pt x="72" y="588"/>
                </a:lnTo>
                <a:lnTo>
                  <a:pt x="58" y="586"/>
                </a:lnTo>
                <a:lnTo>
                  <a:pt x="43" y="585"/>
                </a:lnTo>
                <a:lnTo>
                  <a:pt x="29" y="585"/>
                </a:lnTo>
                <a:lnTo>
                  <a:pt x="14" y="586"/>
                </a:lnTo>
                <a:lnTo>
                  <a:pt x="0" y="588"/>
                </a:lnTo>
                <a:lnTo>
                  <a:pt x="3" y="550"/>
                </a:lnTo>
                <a:lnTo>
                  <a:pt x="12" y="546"/>
                </a:lnTo>
                <a:lnTo>
                  <a:pt x="25" y="544"/>
                </a:lnTo>
                <a:lnTo>
                  <a:pt x="37" y="544"/>
                </a:lnTo>
                <a:lnTo>
                  <a:pt x="52" y="545"/>
                </a:lnTo>
                <a:lnTo>
                  <a:pt x="68" y="546"/>
                </a:lnTo>
                <a:lnTo>
                  <a:pt x="85" y="548"/>
                </a:lnTo>
                <a:lnTo>
                  <a:pt x="102" y="548"/>
                </a:lnTo>
                <a:lnTo>
                  <a:pt x="118" y="547"/>
                </a:lnTo>
                <a:lnTo>
                  <a:pt x="134" y="545"/>
                </a:lnTo>
                <a:lnTo>
                  <a:pt x="149" y="539"/>
                </a:lnTo>
                <a:lnTo>
                  <a:pt x="163" y="531"/>
                </a:lnTo>
                <a:lnTo>
                  <a:pt x="176" y="517"/>
                </a:lnTo>
                <a:lnTo>
                  <a:pt x="186" y="500"/>
                </a:lnTo>
                <a:lnTo>
                  <a:pt x="193" y="478"/>
                </a:lnTo>
                <a:lnTo>
                  <a:pt x="199" y="449"/>
                </a:lnTo>
                <a:lnTo>
                  <a:pt x="200" y="415"/>
                </a:lnTo>
                <a:lnTo>
                  <a:pt x="199" y="397"/>
                </a:lnTo>
                <a:lnTo>
                  <a:pt x="195" y="380"/>
                </a:lnTo>
                <a:lnTo>
                  <a:pt x="189" y="363"/>
                </a:lnTo>
                <a:lnTo>
                  <a:pt x="182" y="347"/>
                </a:lnTo>
                <a:lnTo>
                  <a:pt x="169" y="340"/>
                </a:lnTo>
                <a:lnTo>
                  <a:pt x="154" y="334"/>
                </a:lnTo>
                <a:lnTo>
                  <a:pt x="138" y="330"/>
                </a:lnTo>
                <a:lnTo>
                  <a:pt x="121" y="327"/>
                </a:lnTo>
                <a:lnTo>
                  <a:pt x="105" y="325"/>
                </a:lnTo>
                <a:lnTo>
                  <a:pt x="88" y="324"/>
                </a:lnTo>
                <a:lnTo>
                  <a:pt x="72" y="323"/>
                </a:lnTo>
                <a:lnTo>
                  <a:pt x="56" y="321"/>
                </a:lnTo>
                <a:lnTo>
                  <a:pt x="56" y="308"/>
                </a:lnTo>
                <a:lnTo>
                  <a:pt x="78" y="301"/>
                </a:lnTo>
                <a:lnTo>
                  <a:pt x="98" y="296"/>
                </a:lnTo>
                <a:lnTo>
                  <a:pt x="118" y="294"/>
                </a:lnTo>
                <a:lnTo>
                  <a:pt x="135" y="291"/>
                </a:lnTo>
                <a:lnTo>
                  <a:pt x="151" y="289"/>
                </a:lnTo>
                <a:lnTo>
                  <a:pt x="166" y="288"/>
                </a:lnTo>
                <a:lnTo>
                  <a:pt x="179" y="285"/>
                </a:lnTo>
                <a:lnTo>
                  <a:pt x="191" y="280"/>
                </a:lnTo>
                <a:lnTo>
                  <a:pt x="199" y="273"/>
                </a:lnTo>
                <a:lnTo>
                  <a:pt x="207" y="264"/>
                </a:lnTo>
                <a:lnTo>
                  <a:pt x="211" y="251"/>
                </a:lnTo>
                <a:lnTo>
                  <a:pt x="215" y="234"/>
                </a:lnTo>
                <a:lnTo>
                  <a:pt x="215" y="212"/>
                </a:lnTo>
                <a:lnTo>
                  <a:pt x="214" y="184"/>
                </a:lnTo>
                <a:lnTo>
                  <a:pt x="210" y="151"/>
                </a:lnTo>
                <a:lnTo>
                  <a:pt x="203" y="112"/>
                </a:lnTo>
                <a:lnTo>
                  <a:pt x="197" y="107"/>
                </a:lnTo>
                <a:lnTo>
                  <a:pt x="192" y="104"/>
                </a:lnTo>
                <a:lnTo>
                  <a:pt x="185" y="101"/>
                </a:lnTo>
                <a:lnTo>
                  <a:pt x="177" y="100"/>
                </a:lnTo>
                <a:lnTo>
                  <a:pt x="170" y="99"/>
                </a:lnTo>
                <a:lnTo>
                  <a:pt x="162" y="99"/>
                </a:lnTo>
                <a:lnTo>
                  <a:pt x="154" y="99"/>
                </a:lnTo>
                <a:lnTo>
                  <a:pt x="147" y="99"/>
                </a:lnTo>
                <a:lnTo>
                  <a:pt x="144" y="105"/>
                </a:lnTo>
                <a:lnTo>
                  <a:pt x="148" y="91"/>
                </a:lnTo>
                <a:lnTo>
                  <a:pt x="151" y="77"/>
                </a:lnTo>
                <a:lnTo>
                  <a:pt x="156" y="63"/>
                </a:lnTo>
                <a:lnTo>
                  <a:pt x="162" y="51"/>
                </a:lnTo>
                <a:lnTo>
                  <a:pt x="167" y="38"/>
                </a:lnTo>
                <a:lnTo>
                  <a:pt x="173" y="25"/>
                </a:lnTo>
                <a:lnTo>
                  <a:pt x="179" y="13"/>
                </a:lnTo>
                <a:lnTo>
                  <a:pt x="186" y="0"/>
                </a:lnTo>
                <a:lnTo>
                  <a:pt x="253" y="1"/>
                </a:lnTo>
                <a:close/>
              </a:path>
            </a:pathLst>
          </a:custGeom>
          <a:solidFill>
            <a:srgbClr val="cb9e87"/>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55" name=""/>
          <p:cNvSpPr/>
          <p:nvPr/>
        </p:nvSpPr>
        <p:spPr>
          <a:xfrm>
            <a:off x="8069400" y="4559400"/>
            <a:ext cx="101520" cy="137880"/>
          </a:xfrm>
          <a:custGeom>
            <a:avLst/>
            <a:gdLst/>
            <a:ahLst/>
            <a:rect l="l" t="t" r="r" b="b"/>
            <a:pathLst>
              <a:path w="127" h="175">
                <a:moveTo>
                  <a:pt x="104" y="164"/>
                </a:moveTo>
                <a:lnTo>
                  <a:pt x="92" y="167"/>
                </a:lnTo>
                <a:lnTo>
                  <a:pt x="78" y="170"/>
                </a:lnTo>
                <a:lnTo>
                  <a:pt x="66" y="172"/>
                </a:lnTo>
                <a:lnTo>
                  <a:pt x="54" y="173"/>
                </a:lnTo>
                <a:lnTo>
                  <a:pt x="41" y="174"/>
                </a:lnTo>
                <a:lnTo>
                  <a:pt x="27" y="175"/>
                </a:lnTo>
                <a:lnTo>
                  <a:pt x="13" y="175"/>
                </a:lnTo>
                <a:lnTo>
                  <a:pt x="0" y="175"/>
                </a:lnTo>
                <a:lnTo>
                  <a:pt x="9" y="153"/>
                </a:lnTo>
                <a:lnTo>
                  <a:pt x="16" y="133"/>
                </a:lnTo>
                <a:lnTo>
                  <a:pt x="23" y="111"/>
                </a:lnTo>
                <a:lnTo>
                  <a:pt x="30" y="89"/>
                </a:lnTo>
                <a:lnTo>
                  <a:pt x="36" y="68"/>
                </a:lnTo>
                <a:lnTo>
                  <a:pt x="43" y="46"/>
                </a:lnTo>
                <a:lnTo>
                  <a:pt x="53" y="26"/>
                </a:lnTo>
                <a:lnTo>
                  <a:pt x="63" y="5"/>
                </a:lnTo>
                <a:lnTo>
                  <a:pt x="71" y="3"/>
                </a:lnTo>
                <a:lnTo>
                  <a:pt x="79" y="0"/>
                </a:lnTo>
                <a:lnTo>
                  <a:pt x="88" y="0"/>
                </a:lnTo>
                <a:lnTo>
                  <a:pt x="97" y="0"/>
                </a:lnTo>
                <a:lnTo>
                  <a:pt x="106" y="1"/>
                </a:lnTo>
                <a:lnTo>
                  <a:pt x="115" y="5"/>
                </a:lnTo>
                <a:lnTo>
                  <a:pt x="122" y="8"/>
                </a:lnTo>
                <a:lnTo>
                  <a:pt x="127" y="15"/>
                </a:lnTo>
                <a:lnTo>
                  <a:pt x="127" y="49"/>
                </a:lnTo>
                <a:lnTo>
                  <a:pt x="124" y="91"/>
                </a:lnTo>
                <a:lnTo>
                  <a:pt x="116" y="133"/>
                </a:lnTo>
                <a:lnTo>
                  <a:pt x="104" y="164"/>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56" name=""/>
          <p:cNvSpPr/>
          <p:nvPr/>
        </p:nvSpPr>
        <p:spPr>
          <a:xfrm>
            <a:off x="8307360" y="4568760"/>
            <a:ext cx="57240" cy="141480"/>
          </a:xfrm>
          <a:custGeom>
            <a:avLst/>
            <a:gdLst/>
            <a:ahLst/>
            <a:rect l="l" t="t" r="r" b="b"/>
            <a:pathLst>
              <a:path w="74" h="177">
                <a:moveTo>
                  <a:pt x="66" y="2"/>
                </a:moveTo>
                <a:lnTo>
                  <a:pt x="66" y="43"/>
                </a:lnTo>
                <a:lnTo>
                  <a:pt x="66" y="86"/>
                </a:lnTo>
                <a:lnTo>
                  <a:pt x="68" y="129"/>
                </a:lnTo>
                <a:lnTo>
                  <a:pt x="74" y="169"/>
                </a:lnTo>
                <a:lnTo>
                  <a:pt x="69" y="175"/>
                </a:lnTo>
                <a:lnTo>
                  <a:pt x="63" y="176"/>
                </a:lnTo>
                <a:lnTo>
                  <a:pt x="59" y="177"/>
                </a:lnTo>
                <a:lnTo>
                  <a:pt x="53" y="177"/>
                </a:lnTo>
                <a:lnTo>
                  <a:pt x="47" y="177"/>
                </a:lnTo>
                <a:lnTo>
                  <a:pt x="41" y="176"/>
                </a:lnTo>
                <a:lnTo>
                  <a:pt x="36" y="176"/>
                </a:lnTo>
                <a:lnTo>
                  <a:pt x="30" y="174"/>
                </a:lnTo>
                <a:lnTo>
                  <a:pt x="24" y="173"/>
                </a:lnTo>
                <a:lnTo>
                  <a:pt x="12" y="143"/>
                </a:lnTo>
                <a:lnTo>
                  <a:pt x="2" y="102"/>
                </a:lnTo>
                <a:lnTo>
                  <a:pt x="0" y="62"/>
                </a:lnTo>
                <a:lnTo>
                  <a:pt x="6" y="30"/>
                </a:lnTo>
                <a:lnTo>
                  <a:pt x="12" y="21"/>
                </a:lnTo>
                <a:lnTo>
                  <a:pt x="17" y="14"/>
                </a:lnTo>
                <a:lnTo>
                  <a:pt x="24" y="10"/>
                </a:lnTo>
                <a:lnTo>
                  <a:pt x="30" y="8"/>
                </a:lnTo>
                <a:lnTo>
                  <a:pt x="37" y="7"/>
                </a:lnTo>
                <a:lnTo>
                  <a:pt x="45" y="6"/>
                </a:lnTo>
                <a:lnTo>
                  <a:pt x="53" y="3"/>
                </a:lnTo>
                <a:lnTo>
                  <a:pt x="61" y="0"/>
                </a:lnTo>
                <a:lnTo>
                  <a:pt x="66" y="2"/>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57" name=""/>
          <p:cNvSpPr/>
          <p:nvPr/>
        </p:nvSpPr>
        <p:spPr>
          <a:xfrm>
            <a:off x="8185320" y="4595760"/>
            <a:ext cx="82440" cy="176400"/>
          </a:xfrm>
          <a:custGeom>
            <a:avLst/>
            <a:gdLst/>
            <a:ahLst/>
            <a:rect l="l" t="t" r="r" b="b"/>
            <a:pathLst>
              <a:path w="105" h="223">
                <a:moveTo>
                  <a:pt x="72" y="0"/>
                </a:moveTo>
                <a:lnTo>
                  <a:pt x="78" y="53"/>
                </a:lnTo>
                <a:lnTo>
                  <a:pt x="89" y="107"/>
                </a:lnTo>
                <a:lnTo>
                  <a:pt x="98" y="162"/>
                </a:lnTo>
                <a:lnTo>
                  <a:pt x="105" y="216"/>
                </a:lnTo>
                <a:lnTo>
                  <a:pt x="98" y="220"/>
                </a:lnTo>
                <a:lnTo>
                  <a:pt x="87" y="222"/>
                </a:lnTo>
                <a:lnTo>
                  <a:pt x="75" y="223"/>
                </a:lnTo>
                <a:lnTo>
                  <a:pt x="61" y="222"/>
                </a:lnTo>
                <a:lnTo>
                  <a:pt x="47" y="219"/>
                </a:lnTo>
                <a:lnTo>
                  <a:pt x="34" y="217"/>
                </a:lnTo>
                <a:lnTo>
                  <a:pt x="23" y="215"/>
                </a:lnTo>
                <a:lnTo>
                  <a:pt x="14" y="213"/>
                </a:lnTo>
                <a:lnTo>
                  <a:pt x="4" y="185"/>
                </a:lnTo>
                <a:lnTo>
                  <a:pt x="0" y="155"/>
                </a:lnTo>
                <a:lnTo>
                  <a:pt x="0" y="125"/>
                </a:lnTo>
                <a:lnTo>
                  <a:pt x="4" y="95"/>
                </a:lnTo>
                <a:lnTo>
                  <a:pt x="14" y="66"/>
                </a:lnTo>
                <a:lnTo>
                  <a:pt x="29" y="41"/>
                </a:lnTo>
                <a:lnTo>
                  <a:pt x="48" y="18"/>
                </a:lnTo>
                <a:lnTo>
                  <a:pt x="72" y="0"/>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58" name=""/>
          <p:cNvSpPr/>
          <p:nvPr/>
        </p:nvSpPr>
        <p:spPr>
          <a:xfrm>
            <a:off x="8021520" y="4735440"/>
            <a:ext cx="138240" cy="154080"/>
          </a:xfrm>
          <a:custGeom>
            <a:avLst/>
            <a:gdLst/>
            <a:ahLst/>
            <a:rect l="l" t="t" r="r" b="b"/>
            <a:pathLst>
              <a:path w="175" h="194">
                <a:moveTo>
                  <a:pt x="155" y="13"/>
                </a:moveTo>
                <a:lnTo>
                  <a:pt x="163" y="28"/>
                </a:lnTo>
                <a:lnTo>
                  <a:pt x="169" y="43"/>
                </a:lnTo>
                <a:lnTo>
                  <a:pt x="174" y="59"/>
                </a:lnTo>
                <a:lnTo>
                  <a:pt x="175" y="77"/>
                </a:lnTo>
                <a:lnTo>
                  <a:pt x="171" y="126"/>
                </a:lnTo>
                <a:lnTo>
                  <a:pt x="162" y="160"/>
                </a:lnTo>
                <a:lnTo>
                  <a:pt x="147" y="180"/>
                </a:lnTo>
                <a:lnTo>
                  <a:pt x="128" y="191"/>
                </a:lnTo>
                <a:lnTo>
                  <a:pt x="102" y="194"/>
                </a:lnTo>
                <a:lnTo>
                  <a:pt x="72" y="193"/>
                </a:lnTo>
                <a:lnTo>
                  <a:pt x="38" y="192"/>
                </a:lnTo>
                <a:lnTo>
                  <a:pt x="0" y="193"/>
                </a:lnTo>
                <a:lnTo>
                  <a:pt x="7" y="171"/>
                </a:lnTo>
                <a:lnTo>
                  <a:pt x="12" y="148"/>
                </a:lnTo>
                <a:lnTo>
                  <a:pt x="18" y="123"/>
                </a:lnTo>
                <a:lnTo>
                  <a:pt x="23" y="98"/>
                </a:lnTo>
                <a:lnTo>
                  <a:pt x="26" y="72"/>
                </a:lnTo>
                <a:lnTo>
                  <a:pt x="31" y="47"/>
                </a:lnTo>
                <a:lnTo>
                  <a:pt x="34" y="23"/>
                </a:lnTo>
                <a:lnTo>
                  <a:pt x="39" y="0"/>
                </a:lnTo>
                <a:lnTo>
                  <a:pt x="53" y="1"/>
                </a:lnTo>
                <a:lnTo>
                  <a:pt x="68" y="2"/>
                </a:lnTo>
                <a:lnTo>
                  <a:pt x="83" y="2"/>
                </a:lnTo>
                <a:lnTo>
                  <a:pt x="99" y="3"/>
                </a:lnTo>
                <a:lnTo>
                  <a:pt x="115" y="4"/>
                </a:lnTo>
                <a:lnTo>
                  <a:pt x="130" y="6"/>
                </a:lnTo>
                <a:lnTo>
                  <a:pt x="144" y="9"/>
                </a:lnTo>
                <a:lnTo>
                  <a:pt x="155" y="13"/>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59" name=""/>
          <p:cNvSpPr/>
          <p:nvPr/>
        </p:nvSpPr>
        <p:spPr>
          <a:xfrm>
            <a:off x="8315280" y="4735440"/>
            <a:ext cx="77760" cy="150840"/>
          </a:xfrm>
          <a:custGeom>
            <a:avLst/>
            <a:gdLst/>
            <a:ahLst/>
            <a:rect l="l" t="t" r="r" b="b"/>
            <a:pathLst>
              <a:path w="98" h="191">
                <a:moveTo>
                  <a:pt x="67" y="3"/>
                </a:moveTo>
                <a:lnTo>
                  <a:pt x="98" y="177"/>
                </a:lnTo>
                <a:lnTo>
                  <a:pt x="94" y="180"/>
                </a:lnTo>
                <a:lnTo>
                  <a:pt x="87" y="183"/>
                </a:lnTo>
                <a:lnTo>
                  <a:pt x="80" y="185"/>
                </a:lnTo>
                <a:lnTo>
                  <a:pt x="73" y="187"/>
                </a:lnTo>
                <a:lnTo>
                  <a:pt x="65" y="190"/>
                </a:lnTo>
                <a:lnTo>
                  <a:pt x="58" y="191"/>
                </a:lnTo>
                <a:lnTo>
                  <a:pt x="51" y="191"/>
                </a:lnTo>
                <a:lnTo>
                  <a:pt x="44" y="190"/>
                </a:lnTo>
                <a:lnTo>
                  <a:pt x="26" y="177"/>
                </a:lnTo>
                <a:lnTo>
                  <a:pt x="17" y="149"/>
                </a:lnTo>
                <a:lnTo>
                  <a:pt x="7" y="112"/>
                </a:lnTo>
                <a:lnTo>
                  <a:pt x="0" y="74"/>
                </a:lnTo>
                <a:lnTo>
                  <a:pt x="0" y="46"/>
                </a:lnTo>
                <a:lnTo>
                  <a:pt x="6" y="38"/>
                </a:lnTo>
                <a:lnTo>
                  <a:pt x="14" y="31"/>
                </a:lnTo>
                <a:lnTo>
                  <a:pt x="21" y="26"/>
                </a:lnTo>
                <a:lnTo>
                  <a:pt x="29" y="20"/>
                </a:lnTo>
                <a:lnTo>
                  <a:pt x="38" y="16"/>
                </a:lnTo>
                <a:lnTo>
                  <a:pt x="46" y="11"/>
                </a:lnTo>
                <a:lnTo>
                  <a:pt x="55" y="5"/>
                </a:lnTo>
                <a:lnTo>
                  <a:pt x="61" y="0"/>
                </a:lnTo>
                <a:lnTo>
                  <a:pt x="67" y="3"/>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60" name=""/>
          <p:cNvSpPr/>
          <p:nvPr/>
        </p:nvSpPr>
        <p:spPr>
          <a:xfrm>
            <a:off x="8156520" y="4822920"/>
            <a:ext cx="125640" cy="174600"/>
          </a:xfrm>
          <a:custGeom>
            <a:avLst/>
            <a:gdLst/>
            <a:ahLst/>
            <a:rect l="l" t="t" r="r" b="b"/>
            <a:pathLst>
              <a:path w="158" h="219">
                <a:moveTo>
                  <a:pt x="149" y="0"/>
                </a:moveTo>
                <a:lnTo>
                  <a:pt x="156" y="51"/>
                </a:lnTo>
                <a:lnTo>
                  <a:pt x="158" y="105"/>
                </a:lnTo>
                <a:lnTo>
                  <a:pt x="157" y="159"/>
                </a:lnTo>
                <a:lnTo>
                  <a:pt x="157" y="210"/>
                </a:lnTo>
                <a:lnTo>
                  <a:pt x="115" y="217"/>
                </a:lnTo>
                <a:lnTo>
                  <a:pt x="82" y="219"/>
                </a:lnTo>
                <a:lnTo>
                  <a:pt x="54" y="217"/>
                </a:lnTo>
                <a:lnTo>
                  <a:pt x="34" y="210"/>
                </a:lnTo>
                <a:lnTo>
                  <a:pt x="19" y="199"/>
                </a:lnTo>
                <a:lnTo>
                  <a:pt x="8" y="187"/>
                </a:lnTo>
                <a:lnTo>
                  <a:pt x="2" y="171"/>
                </a:lnTo>
                <a:lnTo>
                  <a:pt x="0" y="153"/>
                </a:lnTo>
                <a:lnTo>
                  <a:pt x="2" y="136"/>
                </a:lnTo>
                <a:lnTo>
                  <a:pt x="6" y="118"/>
                </a:lnTo>
                <a:lnTo>
                  <a:pt x="13" y="99"/>
                </a:lnTo>
                <a:lnTo>
                  <a:pt x="21" y="82"/>
                </a:lnTo>
                <a:lnTo>
                  <a:pt x="29" y="66"/>
                </a:lnTo>
                <a:lnTo>
                  <a:pt x="39" y="52"/>
                </a:lnTo>
                <a:lnTo>
                  <a:pt x="49" y="41"/>
                </a:lnTo>
                <a:lnTo>
                  <a:pt x="57" y="32"/>
                </a:lnTo>
                <a:lnTo>
                  <a:pt x="67" y="26"/>
                </a:lnTo>
                <a:lnTo>
                  <a:pt x="78" y="20"/>
                </a:lnTo>
                <a:lnTo>
                  <a:pt x="90" y="15"/>
                </a:lnTo>
                <a:lnTo>
                  <a:pt x="102" y="12"/>
                </a:lnTo>
                <a:lnTo>
                  <a:pt x="113" y="9"/>
                </a:lnTo>
                <a:lnTo>
                  <a:pt x="126" y="6"/>
                </a:lnTo>
                <a:lnTo>
                  <a:pt x="137" y="4"/>
                </a:lnTo>
                <a:lnTo>
                  <a:pt x="149" y="0"/>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61" name=""/>
          <p:cNvSpPr/>
          <p:nvPr/>
        </p:nvSpPr>
        <p:spPr>
          <a:xfrm>
            <a:off x="8348760" y="4910040"/>
            <a:ext cx="155520" cy="158760"/>
          </a:xfrm>
          <a:custGeom>
            <a:avLst/>
            <a:gdLst/>
            <a:ahLst/>
            <a:rect l="l" t="t" r="r" b="b"/>
            <a:pathLst>
              <a:path w="197" h="200">
                <a:moveTo>
                  <a:pt x="197" y="117"/>
                </a:moveTo>
                <a:lnTo>
                  <a:pt x="192" y="130"/>
                </a:lnTo>
                <a:lnTo>
                  <a:pt x="188" y="142"/>
                </a:lnTo>
                <a:lnTo>
                  <a:pt x="182" y="153"/>
                </a:lnTo>
                <a:lnTo>
                  <a:pt x="175" y="163"/>
                </a:lnTo>
                <a:lnTo>
                  <a:pt x="167" y="174"/>
                </a:lnTo>
                <a:lnTo>
                  <a:pt x="159" y="183"/>
                </a:lnTo>
                <a:lnTo>
                  <a:pt x="150" y="191"/>
                </a:lnTo>
                <a:lnTo>
                  <a:pt x="138" y="200"/>
                </a:lnTo>
                <a:lnTo>
                  <a:pt x="115" y="197"/>
                </a:lnTo>
                <a:lnTo>
                  <a:pt x="90" y="186"/>
                </a:lnTo>
                <a:lnTo>
                  <a:pt x="65" y="170"/>
                </a:lnTo>
                <a:lnTo>
                  <a:pt x="40" y="151"/>
                </a:lnTo>
                <a:lnTo>
                  <a:pt x="21" y="129"/>
                </a:lnTo>
                <a:lnTo>
                  <a:pt x="7" y="104"/>
                </a:lnTo>
                <a:lnTo>
                  <a:pt x="0" y="80"/>
                </a:lnTo>
                <a:lnTo>
                  <a:pt x="3" y="57"/>
                </a:lnTo>
                <a:lnTo>
                  <a:pt x="9" y="47"/>
                </a:lnTo>
                <a:lnTo>
                  <a:pt x="16" y="38"/>
                </a:lnTo>
                <a:lnTo>
                  <a:pt x="24" y="30"/>
                </a:lnTo>
                <a:lnTo>
                  <a:pt x="32" y="23"/>
                </a:lnTo>
                <a:lnTo>
                  <a:pt x="43" y="17"/>
                </a:lnTo>
                <a:lnTo>
                  <a:pt x="52" y="11"/>
                </a:lnTo>
                <a:lnTo>
                  <a:pt x="62" y="5"/>
                </a:lnTo>
                <a:lnTo>
                  <a:pt x="71" y="0"/>
                </a:lnTo>
                <a:lnTo>
                  <a:pt x="86" y="15"/>
                </a:lnTo>
                <a:lnTo>
                  <a:pt x="101" y="31"/>
                </a:lnTo>
                <a:lnTo>
                  <a:pt x="115" y="48"/>
                </a:lnTo>
                <a:lnTo>
                  <a:pt x="129" y="64"/>
                </a:lnTo>
                <a:lnTo>
                  <a:pt x="144" y="80"/>
                </a:lnTo>
                <a:lnTo>
                  <a:pt x="160" y="94"/>
                </a:lnTo>
                <a:lnTo>
                  <a:pt x="177" y="107"/>
                </a:lnTo>
                <a:lnTo>
                  <a:pt x="197" y="117"/>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62" name=""/>
          <p:cNvSpPr/>
          <p:nvPr/>
        </p:nvSpPr>
        <p:spPr>
          <a:xfrm>
            <a:off x="7997760" y="4941720"/>
            <a:ext cx="142920" cy="219240"/>
          </a:xfrm>
          <a:custGeom>
            <a:avLst/>
            <a:gdLst/>
            <a:ahLst/>
            <a:rect l="l" t="t" r="r" b="b"/>
            <a:pathLst>
              <a:path w="178" h="275">
                <a:moveTo>
                  <a:pt x="106" y="275"/>
                </a:moveTo>
                <a:lnTo>
                  <a:pt x="0" y="165"/>
                </a:lnTo>
                <a:lnTo>
                  <a:pt x="3" y="126"/>
                </a:lnTo>
                <a:lnTo>
                  <a:pt x="9" y="86"/>
                </a:lnTo>
                <a:lnTo>
                  <a:pt x="15" y="48"/>
                </a:lnTo>
                <a:lnTo>
                  <a:pt x="16" y="10"/>
                </a:lnTo>
                <a:lnTo>
                  <a:pt x="30" y="8"/>
                </a:lnTo>
                <a:lnTo>
                  <a:pt x="45" y="5"/>
                </a:lnTo>
                <a:lnTo>
                  <a:pt x="61" y="2"/>
                </a:lnTo>
                <a:lnTo>
                  <a:pt x="76" y="0"/>
                </a:lnTo>
                <a:lnTo>
                  <a:pt x="92" y="0"/>
                </a:lnTo>
                <a:lnTo>
                  <a:pt x="107" y="1"/>
                </a:lnTo>
                <a:lnTo>
                  <a:pt x="121" y="6"/>
                </a:lnTo>
                <a:lnTo>
                  <a:pt x="134" y="14"/>
                </a:lnTo>
                <a:lnTo>
                  <a:pt x="139" y="22"/>
                </a:lnTo>
                <a:lnTo>
                  <a:pt x="145" y="38"/>
                </a:lnTo>
                <a:lnTo>
                  <a:pt x="153" y="59"/>
                </a:lnTo>
                <a:lnTo>
                  <a:pt x="160" y="83"/>
                </a:lnTo>
                <a:lnTo>
                  <a:pt x="167" y="107"/>
                </a:lnTo>
                <a:lnTo>
                  <a:pt x="173" y="130"/>
                </a:lnTo>
                <a:lnTo>
                  <a:pt x="177" y="149"/>
                </a:lnTo>
                <a:lnTo>
                  <a:pt x="178" y="160"/>
                </a:lnTo>
                <a:lnTo>
                  <a:pt x="177" y="180"/>
                </a:lnTo>
                <a:lnTo>
                  <a:pt x="173" y="197"/>
                </a:lnTo>
                <a:lnTo>
                  <a:pt x="166" y="212"/>
                </a:lnTo>
                <a:lnTo>
                  <a:pt x="157" y="225"/>
                </a:lnTo>
                <a:lnTo>
                  <a:pt x="145" y="237"/>
                </a:lnTo>
                <a:lnTo>
                  <a:pt x="132" y="250"/>
                </a:lnTo>
                <a:lnTo>
                  <a:pt x="120" y="263"/>
                </a:lnTo>
                <a:lnTo>
                  <a:pt x="106" y="275"/>
                </a:lnTo>
                <a:close/>
              </a:path>
            </a:pathLst>
          </a:custGeom>
          <a:solidFill>
            <a:srgbClr val="cb9e87"/>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63" name=""/>
          <p:cNvSpPr/>
          <p:nvPr/>
        </p:nvSpPr>
        <p:spPr>
          <a:xfrm>
            <a:off x="8148600" y="5057640"/>
            <a:ext cx="109440" cy="141480"/>
          </a:xfrm>
          <a:custGeom>
            <a:avLst/>
            <a:gdLst/>
            <a:ahLst/>
            <a:rect l="l" t="t" r="r" b="b"/>
            <a:pathLst>
              <a:path w="138" h="180">
                <a:moveTo>
                  <a:pt x="138" y="54"/>
                </a:moveTo>
                <a:lnTo>
                  <a:pt x="128" y="73"/>
                </a:lnTo>
                <a:lnTo>
                  <a:pt x="114" y="89"/>
                </a:lnTo>
                <a:lnTo>
                  <a:pt x="100" y="105"/>
                </a:lnTo>
                <a:lnTo>
                  <a:pt x="84" y="119"/>
                </a:lnTo>
                <a:lnTo>
                  <a:pt x="68" y="134"/>
                </a:lnTo>
                <a:lnTo>
                  <a:pt x="52" y="148"/>
                </a:lnTo>
                <a:lnTo>
                  <a:pt x="35" y="164"/>
                </a:lnTo>
                <a:lnTo>
                  <a:pt x="22" y="180"/>
                </a:lnTo>
                <a:lnTo>
                  <a:pt x="4" y="161"/>
                </a:lnTo>
                <a:lnTo>
                  <a:pt x="0" y="138"/>
                </a:lnTo>
                <a:lnTo>
                  <a:pt x="4" y="113"/>
                </a:lnTo>
                <a:lnTo>
                  <a:pt x="16" y="87"/>
                </a:lnTo>
                <a:lnTo>
                  <a:pt x="32" y="61"/>
                </a:lnTo>
                <a:lnTo>
                  <a:pt x="50" y="37"/>
                </a:lnTo>
                <a:lnTo>
                  <a:pt x="68" y="16"/>
                </a:lnTo>
                <a:lnTo>
                  <a:pt x="83" y="0"/>
                </a:lnTo>
                <a:lnTo>
                  <a:pt x="93" y="1"/>
                </a:lnTo>
                <a:lnTo>
                  <a:pt x="101" y="5"/>
                </a:lnTo>
                <a:lnTo>
                  <a:pt x="108" y="12"/>
                </a:lnTo>
                <a:lnTo>
                  <a:pt x="114" y="20"/>
                </a:lnTo>
                <a:lnTo>
                  <a:pt x="120" y="30"/>
                </a:lnTo>
                <a:lnTo>
                  <a:pt x="125" y="39"/>
                </a:lnTo>
                <a:lnTo>
                  <a:pt x="131" y="47"/>
                </a:lnTo>
                <a:lnTo>
                  <a:pt x="138" y="54"/>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64" name=""/>
          <p:cNvSpPr/>
          <p:nvPr/>
        </p:nvSpPr>
        <p:spPr>
          <a:xfrm>
            <a:off x="8236080" y="5064120"/>
            <a:ext cx="177840" cy="187200"/>
          </a:xfrm>
          <a:custGeom>
            <a:avLst/>
            <a:gdLst/>
            <a:ahLst/>
            <a:rect l="l" t="t" r="r" b="b"/>
            <a:pathLst>
              <a:path w="225" h="236">
                <a:moveTo>
                  <a:pt x="225" y="89"/>
                </a:moveTo>
                <a:lnTo>
                  <a:pt x="224" y="105"/>
                </a:lnTo>
                <a:lnTo>
                  <a:pt x="217" y="126"/>
                </a:lnTo>
                <a:lnTo>
                  <a:pt x="205" y="150"/>
                </a:lnTo>
                <a:lnTo>
                  <a:pt x="190" y="174"/>
                </a:lnTo>
                <a:lnTo>
                  <a:pt x="173" y="198"/>
                </a:lnTo>
                <a:lnTo>
                  <a:pt x="156" y="218"/>
                </a:lnTo>
                <a:lnTo>
                  <a:pt x="138" y="232"/>
                </a:lnTo>
                <a:lnTo>
                  <a:pt x="122" y="236"/>
                </a:lnTo>
                <a:lnTo>
                  <a:pt x="106" y="235"/>
                </a:lnTo>
                <a:lnTo>
                  <a:pt x="88" y="231"/>
                </a:lnTo>
                <a:lnTo>
                  <a:pt x="67" y="223"/>
                </a:lnTo>
                <a:lnTo>
                  <a:pt x="47" y="213"/>
                </a:lnTo>
                <a:lnTo>
                  <a:pt x="29" y="202"/>
                </a:lnTo>
                <a:lnTo>
                  <a:pt x="14" y="188"/>
                </a:lnTo>
                <a:lnTo>
                  <a:pt x="4" y="172"/>
                </a:lnTo>
                <a:lnTo>
                  <a:pt x="0" y="156"/>
                </a:lnTo>
                <a:lnTo>
                  <a:pt x="5" y="137"/>
                </a:lnTo>
                <a:lnTo>
                  <a:pt x="15" y="114"/>
                </a:lnTo>
                <a:lnTo>
                  <a:pt x="31" y="88"/>
                </a:lnTo>
                <a:lnTo>
                  <a:pt x="52" y="62"/>
                </a:lnTo>
                <a:lnTo>
                  <a:pt x="73" y="38"/>
                </a:lnTo>
                <a:lnTo>
                  <a:pt x="96" y="19"/>
                </a:lnTo>
                <a:lnTo>
                  <a:pt x="117" y="5"/>
                </a:lnTo>
                <a:lnTo>
                  <a:pt x="134" y="0"/>
                </a:lnTo>
                <a:lnTo>
                  <a:pt x="141" y="2"/>
                </a:lnTo>
                <a:lnTo>
                  <a:pt x="152" y="8"/>
                </a:lnTo>
                <a:lnTo>
                  <a:pt x="166" y="16"/>
                </a:lnTo>
                <a:lnTo>
                  <a:pt x="180" y="26"/>
                </a:lnTo>
                <a:lnTo>
                  <a:pt x="195" y="36"/>
                </a:lnTo>
                <a:lnTo>
                  <a:pt x="206" y="45"/>
                </a:lnTo>
                <a:lnTo>
                  <a:pt x="216" y="53"/>
                </a:lnTo>
                <a:lnTo>
                  <a:pt x="219" y="59"/>
                </a:lnTo>
                <a:lnTo>
                  <a:pt x="225" y="89"/>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65" name=""/>
          <p:cNvSpPr/>
          <p:nvPr/>
        </p:nvSpPr>
        <p:spPr>
          <a:xfrm>
            <a:off x="8429760" y="5070600"/>
            <a:ext cx="220680" cy="203040"/>
          </a:xfrm>
          <a:custGeom>
            <a:avLst/>
            <a:gdLst/>
            <a:ahLst/>
            <a:rect l="l" t="t" r="r" b="b"/>
            <a:pathLst>
              <a:path w="279" h="256">
                <a:moveTo>
                  <a:pt x="279" y="138"/>
                </a:moveTo>
                <a:lnTo>
                  <a:pt x="278" y="155"/>
                </a:lnTo>
                <a:lnTo>
                  <a:pt x="274" y="171"/>
                </a:lnTo>
                <a:lnTo>
                  <a:pt x="269" y="186"/>
                </a:lnTo>
                <a:lnTo>
                  <a:pt x="262" y="199"/>
                </a:lnTo>
                <a:lnTo>
                  <a:pt x="253" y="209"/>
                </a:lnTo>
                <a:lnTo>
                  <a:pt x="241" y="219"/>
                </a:lnTo>
                <a:lnTo>
                  <a:pt x="230" y="227"/>
                </a:lnTo>
                <a:lnTo>
                  <a:pt x="216" y="234"/>
                </a:lnTo>
                <a:lnTo>
                  <a:pt x="202" y="240"/>
                </a:lnTo>
                <a:lnTo>
                  <a:pt x="187" y="245"/>
                </a:lnTo>
                <a:lnTo>
                  <a:pt x="172" y="249"/>
                </a:lnTo>
                <a:lnTo>
                  <a:pt x="156" y="252"/>
                </a:lnTo>
                <a:lnTo>
                  <a:pt x="140" y="254"/>
                </a:lnTo>
                <a:lnTo>
                  <a:pt x="125" y="255"/>
                </a:lnTo>
                <a:lnTo>
                  <a:pt x="109" y="256"/>
                </a:lnTo>
                <a:lnTo>
                  <a:pt x="94" y="256"/>
                </a:lnTo>
                <a:lnTo>
                  <a:pt x="78" y="254"/>
                </a:lnTo>
                <a:lnTo>
                  <a:pt x="64" y="247"/>
                </a:lnTo>
                <a:lnTo>
                  <a:pt x="53" y="237"/>
                </a:lnTo>
                <a:lnTo>
                  <a:pt x="44" y="224"/>
                </a:lnTo>
                <a:lnTo>
                  <a:pt x="37" y="210"/>
                </a:lnTo>
                <a:lnTo>
                  <a:pt x="30" y="194"/>
                </a:lnTo>
                <a:lnTo>
                  <a:pt x="26" y="179"/>
                </a:lnTo>
                <a:lnTo>
                  <a:pt x="20" y="165"/>
                </a:lnTo>
                <a:lnTo>
                  <a:pt x="14" y="151"/>
                </a:lnTo>
                <a:lnTo>
                  <a:pt x="7" y="138"/>
                </a:lnTo>
                <a:lnTo>
                  <a:pt x="3" y="124"/>
                </a:lnTo>
                <a:lnTo>
                  <a:pt x="0" y="109"/>
                </a:lnTo>
                <a:lnTo>
                  <a:pt x="4" y="91"/>
                </a:lnTo>
                <a:lnTo>
                  <a:pt x="12" y="74"/>
                </a:lnTo>
                <a:lnTo>
                  <a:pt x="26" y="58"/>
                </a:lnTo>
                <a:lnTo>
                  <a:pt x="44" y="42"/>
                </a:lnTo>
                <a:lnTo>
                  <a:pt x="65" y="28"/>
                </a:lnTo>
                <a:lnTo>
                  <a:pt x="89" y="17"/>
                </a:lnTo>
                <a:lnTo>
                  <a:pt x="113" y="8"/>
                </a:lnTo>
                <a:lnTo>
                  <a:pt x="140" y="3"/>
                </a:lnTo>
                <a:lnTo>
                  <a:pt x="166" y="0"/>
                </a:lnTo>
                <a:lnTo>
                  <a:pt x="190" y="4"/>
                </a:lnTo>
                <a:lnTo>
                  <a:pt x="215" y="11"/>
                </a:lnTo>
                <a:lnTo>
                  <a:pt x="235" y="23"/>
                </a:lnTo>
                <a:lnTo>
                  <a:pt x="254" y="42"/>
                </a:lnTo>
                <a:lnTo>
                  <a:pt x="268" y="67"/>
                </a:lnTo>
                <a:lnTo>
                  <a:pt x="276" y="98"/>
                </a:lnTo>
                <a:lnTo>
                  <a:pt x="279" y="138"/>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66" name=""/>
          <p:cNvSpPr/>
          <p:nvPr/>
        </p:nvSpPr>
        <p:spPr>
          <a:xfrm>
            <a:off x="8247240" y="5073480"/>
            <a:ext cx="153720" cy="160560"/>
          </a:xfrm>
          <a:custGeom>
            <a:avLst/>
            <a:gdLst/>
            <a:ahLst/>
            <a:rect l="l" t="t" r="r" b="b"/>
            <a:pathLst>
              <a:path w="196" h="203">
                <a:moveTo>
                  <a:pt x="196" y="59"/>
                </a:moveTo>
                <a:lnTo>
                  <a:pt x="194" y="99"/>
                </a:lnTo>
                <a:lnTo>
                  <a:pt x="185" y="131"/>
                </a:lnTo>
                <a:lnTo>
                  <a:pt x="173" y="157"/>
                </a:lnTo>
                <a:lnTo>
                  <a:pt x="158" y="176"/>
                </a:lnTo>
                <a:lnTo>
                  <a:pt x="139" y="190"/>
                </a:lnTo>
                <a:lnTo>
                  <a:pt x="120" y="199"/>
                </a:lnTo>
                <a:lnTo>
                  <a:pt x="99" y="203"/>
                </a:lnTo>
                <a:lnTo>
                  <a:pt x="78" y="203"/>
                </a:lnTo>
                <a:lnTo>
                  <a:pt x="58" y="198"/>
                </a:lnTo>
                <a:lnTo>
                  <a:pt x="39" y="190"/>
                </a:lnTo>
                <a:lnTo>
                  <a:pt x="24" y="181"/>
                </a:lnTo>
                <a:lnTo>
                  <a:pt x="12" y="168"/>
                </a:lnTo>
                <a:lnTo>
                  <a:pt x="2" y="153"/>
                </a:lnTo>
                <a:lnTo>
                  <a:pt x="0" y="138"/>
                </a:lnTo>
                <a:lnTo>
                  <a:pt x="2" y="121"/>
                </a:lnTo>
                <a:lnTo>
                  <a:pt x="12" y="105"/>
                </a:lnTo>
                <a:lnTo>
                  <a:pt x="23" y="90"/>
                </a:lnTo>
                <a:lnTo>
                  <a:pt x="35" y="75"/>
                </a:lnTo>
                <a:lnTo>
                  <a:pt x="46" y="60"/>
                </a:lnTo>
                <a:lnTo>
                  <a:pt x="58" y="46"/>
                </a:lnTo>
                <a:lnTo>
                  <a:pt x="70" y="32"/>
                </a:lnTo>
                <a:lnTo>
                  <a:pt x="84" y="19"/>
                </a:lnTo>
                <a:lnTo>
                  <a:pt x="99" y="9"/>
                </a:lnTo>
                <a:lnTo>
                  <a:pt x="115" y="0"/>
                </a:lnTo>
                <a:lnTo>
                  <a:pt x="126" y="1"/>
                </a:lnTo>
                <a:lnTo>
                  <a:pt x="136" y="7"/>
                </a:lnTo>
                <a:lnTo>
                  <a:pt x="147" y="14"/>
                </a:lnTo>
                <a:lnTo>
                  <a:pt x="159" y="22"/>
                </a:lnTo>
                <a:lnTo>
                  <a:pt x="170" y="31"/>
                </a:lnTo>
                <a:lnTo>
                  <a:pt x="180" y="41"/>
                </a:lnTo>
                <a:lnTo>
                  <a:pt x="189" y="51"/>
                </a:lnTo>
                <a:lnTo>
                  <a:pt x="196" y="59"/>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67" name=""/>
          <p:cNvSpPr/>
          <p:nvPr/>
        </p:nvSpPr>
        <p:spPr>
          <a:xfrm>
            <a:off x="8443800" y="5075280"/>
            <a:ext cx="193680" cy="187200"/>
          </a:xfrm>
          <a:custGeom>
            <a:avLst/>
            <a:gdLst/>
            <a:ahLst/>
            <a:rect l="l" t="t" r="r" b="b"/>
            <a:pathLst>
              <a:path w="243" h="235">
                <a:moveTo>
                  <a:pt x="52" y="42"/>
                </a:moveTo>
                <a:lnTo>
                  <a:pt x="60" y="31"/>
                </a:lnTo>
                <a:lnTo>
                  <a:pt x="69" y="30"/>
                </a:lnTo>
                <a:lnTo>
                  <a:pt x="100" y="8"/>
                </a:lnTo>
                <a:lnTo>
                  <a:pt x="131" y="0"/>
                </a:lnTo>
                <a:lnTo>
                  <a:pt x="160" y="4"/>
                </a:lnTo>
                <a:lnTo>
                  <a:pt x="188" y="17"/>
                </a:lnTo>
                <a:lnTo>
                  <a:pt x="210" y="39"/>
                </a:lnTo>
                <a:lnTo>
                  <a:pt x="228" y="67"/>
                </a:lnTo>
                <a:lnTo>
                  <a:pt x="238" y="98"/>
                </a:lnTo>
                <a:lnTo>
                  <a:pt x="243" y="132"/>
                </a:lnTo>
                <a:lnTo>
                  <a:pt x="238" y="165"/>
                </a:lnTo>
                <a:lnTo>
                  <a:pt x="227" y="191"/>
                </a:lnTo>
                <a:lnTo>
                  <a:pt x="208" y="210"/>
                </a:lnTo>
                <a:lnTo>
                  <a:pt x="185" y="221"/>
                </a:lnTo>
                <a:lnTo>
                  <a:pt x="159" y="229"/>
                </a:lnTo>
                <a:lnTo>
                  <a:pt x="129" y="233"/>
                </a:lnTo>
                <a:lnTo>
                  <a:pt x="99" y="235"/>
                </a:lnTo>
                <a:lnTo>
                  <a:pt x="69" y="235"/>
                </a:lnTo>
                <a:lnTo>
                  <a:pt x="51" y="227"/>
                </a:lnTo>
                <a:lnTo>
                  <a:pt x="31" y="206"/>
                </a:lnTo>
                <a:lnTo>
                  <a:pt x="15" y="176"/>
                </a:lnTo>
                <a:lnTo>
                  <a:pt x="3" y="142"/>
                </a:lnTo>
                <a:lnTo>
                  <a:pt x="0" y="106"/>
                </a:lnTo>
                <a:lnTo>
                  <a:pt x="5" y="75"/>
                </a:lnTo>
                <a:lnTo>
                  <a:pt x="21" y="52"/>
                </a:lnTo>
                <a:lnTo>
                  <a:pt x="52" y="42"/>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68" name=""/>
          <p:cNvSpPr/>
          <p:nvPr/>
        </p:nvSpPr>
        <p:spPr>
          <a:xfrm>
            <a:off x="8674200" y="5086440"/>
            <a:ext cx="142920" cy="141120"/>
          </a:xfrm>
          <a:custGeom>
            <a:avLst/>
            <a:gdLst/>
            <a:ahLst/>
            <a:rect l="l" t="t" r="r" b="b"/>
            <a:pathLst>
              <a:path w="180" h="177">
                <a:moveTo>
                  <a:pt x="180" y="119"/>
                </a:moveTo>
                <a:lnTo>
                  <a:pt x="161" y="152"/>
                </a:lnTo>
                <a:lnTo>
                  <a:pt x="139" y="172"/>
                </a:lnTo>
                <a:lnTo>
                  <a:pt x="114" y="177"/>
                </a:lnTo>
                <a:lnTo>
                  <a:pt x="86" y="173"/>
                </a:lnTo>
                <a:lnTo>
                  <a:pt x="60" y="160"/>
                </a:lnTo>
                <a:lnTo>
                  <a:pt x="36" y="139"/>
                </a:lnTo>
                <a:lnTo>
                  <a:pt x="15" y="114"/>
                </a:lnTo>
                <a:lnTo>
                  <a:pt x="0" y="85"/>
                </a:lnTo>
                <a:lnTo>
                  <a:pt x="6" y="75"/>
                </a:lnTo>
                <a:lnTo>
                  <a:pt x="10" y="65"/>
                </a:lnTo>
                <a:lnTo>
                  <a:pt x="14" y="53"/>
                </a:lnTo>
                <a:lnTo>
                  <a:pt x="18" y="43"/>
                </a:lnTo>
                <a:lnTo>
                  <a:pt x="22" y="32"/>
                </a:lnTo>
                <a:lnTo>
                  <a:pt x="27" y="21"/>
                </a:lnTo>
                <a:lnTo>
                  <a:pt x="30" y="10"/>
                </a:lnTo>
                <a:lnTo>
                  <a:pt x="36" y="0"/>
                </a:lnTo>
                <a:lnTo>
                  <a:pt x="58" y="10"/>
                </a:lnTo>
                <a:lnTo>
                  <a:pt x="78" y="22"/>
                </a:lnTo>
                <a:lnTo>
                  <a:pt x="98" y="35"/>
                </a:lnTo>
                <a:lnTo>
                  <a:pt x="116" y="47"/>
                </a:lnTo>
                <a:lnTo>
                  <a:pt x="135" y="62"/>
                </a:lnTo>
                <a:lnTo>
                  <a:pt x="151" y="79"/>
                </a:lnTo>
                <a:lnTo>
                  <a:pt x="166" y="98"/>
                </a:lnTo>
                <a:lnTo>
                  <a:pt x="180" y="119"/>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69" name=""/>
          <p:cNvSpPr/>
          <p:nvPr/>
        </p:nvSpPr>
        <p:spPr>
          <a:xfrm>
            <a:off x="8299440" y="5270400"/>
            <a:ext cx="171360" cy="208080"/>
          </a:xfrm>
          <a:custGeom>
            <a:avLst/>
            <a:gdLst/>
            <a:ahLst/>
            <a:rect l="l" t="t" r="r" b="b"/>
            <a:pathLst>
              <a:path w="214" h="260">
                <a:moveTo>
                  <a:pt x="22" y="11"/>
                </a:moveTo>
                <a:lnTo>
                  <a:pt x="40" y="7"/>
                </a:lnTo>
                <a:lnTo>
                  <a:pt x="55" y="2"/>
                </a:lnTo>
                <a:lnTo>
                  <a:pt x="69" y="1"/>
                </a:lnTo>
                <a:lnTo>
                  <a:pt x="82" y="0"/>
                </a:lnTo>
                <a:lnTo>
                  <a:pt x="94" y="1"/>
                </a:lnTo>
                <a:lnTo>
                  <a:pt x="107" y="2"/>
                </a:lnTo>
                <a:lnTo>
                  <a:pt x="123" y="4"/>
                </a:lnTo>
                <a:lnTo>
                  <a:pt x="140" y="8"/>
                </a:lnTo>
                <a:lnTo>
                  <a:pt x="154" y="9"/>
                </a:lnTo>
                <a:lnTo>
                  <a:pt x="168" y="10"/>
                </a:lnTo>
                <a:lnTo>
                  <a:pt x="180" y="10"/>
                </a:lnTo>
                <a:lnTo>
                  <a:pt x="191" y="12"/>
                </a:lnTo>
                <a:lnTo>
                  <a:pt x="200" y="17"/>
                </a:lnTo>
                <a:lnTo>
                  <a:pt x="208" y="24"/>
                </a:lnTo>
                <a:lnTo>
                  <a:pt x="213" y="37"/>
                </a:lnTo>
                <a:lnTo>
                  <a:pt x="214" y="54"/>
                </a:lnTo>
                <a:lnTo>
                  <a:pt x="214" y="77"/>
                </a:lnTo>
                <a:lnTo>
                  <a:pt x="213" y="103"/>
                </a:lnTo>
                <a:lnTo>
                  <a:pt x="211" y="132"/>
                </a:lnTo>
                <a:lnTo>
                  <a:pt x="206" y="161"/>
                </a:lnTo>
                <a:lnTo>
                  <a:pt x="198" y="189"/>
                </a:lnTo>
                <a:lnTo>
                  <a:pt x="187" y="213"/>
                </a:lnTo>
                <a:lnTo>
                  <a:pt x="170" y="234"/>
                </a:lnTo>
                <a:lnTo>
                  <a:pt x="150" y="247"/>
                </a:lnTo>
                <a:lnTo>
                  <a:pt x="100" y="260"/>
                </a:lnTo>
                <a:lnTo>
                  <a:pt x="61" y="250"/>
                </a:lnTo>
                <a:lnTo>
                  <a:pt x="31" y="223"/>
                </a:lnTo>
                <a:lnTo>
                  <a:pt x="11" y="185"/>
                </a:lnTo>
                <a:lnTo>
                  <a:pt x="1" y="139"/>
                </a:lnTo>
                <a:lnTo>
                  <a:pt x="0" y="92"/>
                </a:lnTo>
                <a:lnTo>
                  <a:pt x="7" y="48"/>
                </a:lnTo>
                <a:lnTo>
                  <a:pt x="22" y="11"/>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70" name=""/>
          <p:cNvSpPr/>
          <p:nvPr/>
        </p:nvSpPr>
        <p:spPr>
          <a:xfrm>
            <a:off x="8088480" y="5273640"/>
            <a:ext cx="171360" cy="212760"/>
          </a:xfrm>
          <a:custGeom>
            <a:avLst/>
            <a:gdLst/>
            <a:ahLst/>
            <a:rect l="l" t="t" r="r" b="b"/>
            <a:pathLst>
              <a:path w="215" h="268">
                <a:moveTo>
                  <a:pt x="98" y="268"/>
                </a:moveTo>
                <a:lnTo>
                  <a:pt x="80" y="243"/>
                </a:lnTo>
                <a:lnTo>
                  <a:pt x="64" y="217"/>
                </a:lnTo>
                <a:lnTo>
                  <a:pt x="49" y="190"/>
                </a:lnTo>
                <a:lnTo>
                  <a:pt x="35" y="161"/>
                </a:lnTo>
                <a:lnTo>
                  <a:pt x="24" y="134"/>
                </a:lnTo>
                <a:lnTo>
                  <a:pt x="14" y="104"/>
                </a:lnTo>
                <a:lnTo>
                  <a:pt x="6" y="74"/>
                </a:lnTo>
                <a:lnTo>
                  <a:pt x="0" y="44"/>
                </a:lnTo>
                <a:lnTo>
                  <a:pt x="16" y="39"/>
                </a:lnTo>
                <a:lnTo>
                  <a:pt x="34" y="31"/>
                </a:lnTo>
                <a:lnTo>
                  <a:pt x="56" y="22"/>
                </a:lnTo>
                <a:lnTo>
                  <a:pt x="79" y="13"/>
                </a:lnTo>
                <a:lnTo>
                  <a:pt x="102" y="6"/>
                </a:lnTo>
                <a:lnTo>
                  <a:pt x="124" y="1"/>
                </a:lnTo>
                <a:lnTo>
                  <a:pt x="143" y="0"/>
                </a:lnTo>
                <a:lnTo>
                  <a:pt x="159" y="5"/>
                </a:lnTo>
                <a:lnTo>
                  <a:pt x="167" y="17"/>
                </a:lnTo>
                <a:lnTo>
                  <a:pt x="175" y="35"/>
                </a:lnTo>
                <a:lnTo>
                  <a:pt x="185" y="56"/>
                </a:lnTo>
                <a:lnTo>
                  <a:pt x="194" y="81"/>
                </a:lnTo>
                <a:lnTo>
                  <a:pt x="202" y="105"/>
                </a:lnTo>
                <a:lnTo>
                  <a:pt x="209" y="128"/>
                </a:lnTo>
                <a:lnTo>
                  <a:pt x="214" y="148"/>
                </a:lnTo>
                <a:lnTo>
                  <a:pt x="215" y="162"/>
                </a:lnTo>
                <a:lnTo>
                  <a:pt x="212" y="179"/>
                </a:lnTo>
                <a:lnTo>
                  <a:pt x="201" y="194"/>
                </a:lnTo>
                <a:lnTo>
                  <a:pt x="186" y="209"/>
                </a:lnTo>
                <a:lnTo>
                  <a:pt x="168" y="222"/>
                </a:lnTo>
                <a:lnTo>
                  <a:pt x="148" y="236"/>
                </a:lnTo>
                <a:lnTo>
                  <a:pt x="129" y="248"/>
                </a:lnTo>
                <a:lnTo>
                  <a:pt x="111" y="259"/>
                </a:lnTo>
                <a:lnTo>
                  <a:pt x="98" y="268"/>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71" name=""/>
          <p:cNvSpPr/>
          <p:nvPr/>
        </p:nvSpPr>
        <p:spPr>
          <a:xfrm>
            <a:off x="8315280" y="5276880"/>
            <a:ext cx="149400" cy="185760"/>
          </a:xfrm>
          <a:custGeom>
            <a:avLst/>
            <a:gdLst/>
            <a:ahLst/>
            <a:rect l="l" t="t" r="r" b="b"/>
            <a:pathLst>
              <a:path w="187" h="233">
                <a:moveTo>
                  <a:pt x="95" y="8"/>
                </a:moveTo>
                <a:lnTo>
                  <a:pt x="100" y="6"/>
                </a:lnTo>
                <a:lnTo>
                  <a:pt x="144" y="9"/>
                </a:lnTo>
                <a:lnTo>
                  <a:pt x="172" y="32"/>
                </a:lnTo>
                <a:lnTo>
                  <a:pt x="187" y="68"/>
                </a:lnTo>
                <a:lnTo>
                  <a:pt x="187" y="110"/>
                </a:lnTo>
                <a:lnTo>
                  <a:pt x="176" y="155"/>
                </a:lnTo>
                <a:lnTo>
                  <a:pt x="152" y="194"/>
                </a:lnTo>
                <a:lnTo>
                  <a:pt x="117" y="222"/>
                </a:lnTo>
                <a:lnTo>
                  <a:pt x="73" y="233"/>
                </a:lnTo>
                <a:lnTo>
                  <a:pt x="50" y="230"/>
                </a:lnTo>
                <a:lnTo>
                  <a:pt x="33" y="222"/>
                </a:lnTo>
                <a:lnTo>
                  <a:pt x="21" y="211"/>
                </a:lnTo>
                <a:lnTo>
                  <a:pt x="13" y="194"/>
                </a:lnTo>
                <a:lnTo>
                  <a:pt x="9" y="177"/>
                </a:lnTo>
                <a:lnTo>
                  <a:pt x="6" y="158"/>
                </a:lnTo>
                <a:lnTo>
                  <a:pt x="4" y="138"/>
                </a:lnTo>
                <a:lnTo>
                  <a:pt x="3" y="118"/>
                </a:lnTo>
                <a:lnTo>
                  <a:pt x="1" y="91"/>
                </a:lnTo>
                <a:lnTo>
                  <a:pt x="0" y="65"/>
                </a:lnTo>
                <a:lnTo>
                  <a:pt x="1" y="42"/>
                </a:lnTo>
                <a:lnTo>
                  <a:pt x="6" y="23"/>
                </a:lnTo>
                <a:lnTo>
                  <a:pt x="17" y="8"/>
                </a:lnTo>
                <a:lnTo>
                  <a:pt x="34" y="0"/>
                </a:lnTo>
                <a:lnTo>
                  <a:pt x="59" y="0"/>
                </a:lnTo>
                <a:lnTo>
                  <a:pt x="95" y="8"/>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72" name=""/>
          <p:cNvSpPr/>
          <p:nvPr/>
        </p:nvSpPr>
        <p:spPr>
          <a:xfrm>
            <a:off x="8496360" y="5281560"/>
            <a:ext cx="166680" cy="201600"/>
          </a:xfrm>
          <a:custGeom>
            <a:avLst/>
            <a:gdLst/>
            <a:ahLst/>
            <a:rect l="l" t="t" r="r" b="b"/>
            <a:pathLst>
              <a:path w="208" h="253">
                <a:moveTo>
                  <a:pt x="19" y="247"/>
                </a:moveTo>
                <a:lnTo>
                  <a:pt x="4" y="215"/>
                </a:lnTo>
                <a:lnTo>
                  <a:pt x="0" y="171"/>
                </a:lnTo>
                <a:lnTo>
                  <a:pt x="3" y="127"/>
                </a:lnTo>
                <a:lnTo>
                  <a:pt x="10" y="92"/>
                </a:lnTo>
                <a:lnTo>
                  <a:pt x="17" y="74"/>
                </a:lnTo>
                <a:lnTo>
                  <a:pt x="26" y="62"/>
                </a:lnTo>
                <a:lnTo>
                  <a:pt x="36" y="51"/>
                </a:lnTo>
                <a:lnTo>
                  <a:pt x="48" y="44"/>
                </a:lnTo>
                <a:lnTo>
                  <a:pt x="61" y="40"/>
                </a:lnTo>
                <a:lnTo>
                  <a:pt x="74" y="35"/>
                </a:lnTo>
                <a:lnTo>
                  <a:pt x="89" y="31"/>
                </a:lnTo>
                <a:lnTo>
                  <a:pt x="106" y="25"/>
                </a:lnTo>
                <a:lnTo>
                  <a:pt x="117" y="19"/>
                </a:lnTo>
                <a:lnTo>
                  <a:pt x="127" y="15"/>
                </a:lnTo>
                <a:lnTo>
                  <a:pt x="137" y="9"/>
                </a:lnTo>
                <a:lnTo>
                  <a:pt x="146" y="4"/>
                </a:lnTo>
                <a:lnTo>
                  <a:pt x="155" y="1"/>
                </a:lnTo>
                <a:lnTo>
                  <a:pt x="165" y="0"/>
                </a:lnTo>
                <a:lnTo>
                  <a:pt x="177" y="0"/>
                </a:lnTo>
                <a:lnTo>
                  <a:pt x="191" y="3"/>
                </a:lnTo>
                <a:lnTo>
                  <a:pt x="200" y="23"/>
                </a:lnTo>
                <a:lnTo>
                  <a:pt x="206" y="43"/>
                </a:lnTo>
                <a:lnTo>
                  <a:pt x="208" y="65"/>
                </a:lnTo>
                <a:lnTo>
                  <a:pt x="207" y="88"/>
                </a:lnTo>
                <a:lnTo>
                  <a:pt x="203" y="111"/>
                </a:lnTo>
                <a:lnTo>
                  <a:pt x="198" y="134"/>
                </a:lnTo>
                <a:lnTo>
                  <a:pt x="188" y="156"/>
                </a:lnTo>
                <a:lnTo>
                  <a:pt x="177" y="177"/>
                </a:lnTo>
                <a:lnTo>
                  <a:pt x="163" y="197"/>
                </a:lnTo>
                <a:lnTo>
                  <a:pt x="147" y="214"/>
                </a:lnTo>
                <a:lnTo>
                  <a:pt x="130" y="229"/>
                </a:lnTo>
                <a:lnTo>
                  <a:pt x="110" y="240"/>
                </a:lnTo>
                <a:lnTo>
                  <a:pt x="89" y="248"/>
                </a:lnTo>
                <a:lnTo>
                  <a:pt x="68" y="253"/>
                </a:lnTo>
                <a:lnTo>
                  <a:pt x="43" y="252"/>
                </a:lnTo>
                <a:lnTo>
                  <a:pt x="19" y="247"/>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73" name=""/>
          <p:cNvSpPr/>
          <p:nvPr/>
        </p:nvSpPr>
        <p:spPr>
          <a:xfrm>
            <a:off x="8507520" y="5292720"/>
            <a:ext cx="141120" cy="176040"/>
          </a:xfrm>
          <a:custGeom>
            <a:avLst/>
            <a:gdLst/>
            <a:ahLst/>
            <a:rect l="l" t="t" r="r" b="b"/>
            <a:pathLst>
              <a:path w="179" h="224">
                <a:moveTo>
                  <a:pt x="139" y="185"/>
                </a:moveTo>
                <a:lnTo>
                  <a:pt x="125" y="193"/>
                </a:lnTo>
                <a:lnTo>
                  <a:pt x="110" y="201"/>
                </a:lnTo>
                <a:lnTo>
                  <a:pt x="95" y="208"/>
                </a:lnTo>
                <a:lnTo>
                  <a:pt x="80" y="215"/>
                </a:lnTo>
                <a:lnTo>
                  <a:pt x="64" y="220"/>
                </a:lnTo>
                <a:lnTo>
                  <a:pt x="48" y="223"/>
                </a:lnTo>
                <a:lnTo>
                  <a:pt x="32" y="224"/>
                </a:lnTo>
                <a:lnTo>
                  <a:pt x="14" y="221"/>
                </a:lnTo>
                <a:lnTo>
                  <a:pt x="6" y="204"/>
                </a:lnTo>
                <a:lnTo>
                  <a:pt x="2" y="182"/>
                </a:lnTo>
                <a:lnTo>
                  <a:pt x="0" y="155"/>
                </a:lnTo>
                <a:lnTo>
                  <a:pt x="2" y="127"/>
                </a:lnTo>
                <a:lnTo>
                  <a:pt x="5" y="99"/>
                </a:lnTo>
                <a:lnTo>
                  <a:pt x="13" y="75"/>
                </a:lnTo>
                <a:lnTo>
                  <a:pt x="23" y="57"/>
                </a:lnTo>
                <a:lnTo>
                  <a:pt x="37" y="45"/>
                </a:lnTo>
                <a:lnTo>
                  <a:pt x="48" y="41"/>
                </a:lnTo>
                <a:lnTo>
                  <a:pt x="64" y="35"/>
                </a:lnTo>
                <a:lnTo>
                  <a:pt x="86" y="27"/>
                </a:lnTo>
                <a:lnTo>
                  <a:pt x="108" y="19"/>
                </a:lnTo>
                <a:lnTo>
                  <a:pt x="129" y="11"/>
                </a:lnTo>
                <a:lnTo>
                  <a:pt x="149" y="5"/>
                </a:lnTo>
                <a:lnTo>
                  <a:pt x="164" y="1"/>
                </a:lnTo>
                <a:lnTo>
                  <a:pt x="172" y="0"/>
                </a:lnTo>
                <a:lnTo>
                  <a:pt x="178" y="15"/>
                </a:lnTo>
                <a:lnTo>
                  <a:pt x="179" y="37"/>
                </a:lnTo>
                <a:lnTo>
                  <a:pt x="175" y="62"/>
                </a:lnTo>
                <a:lnTo>
                  <a:pt x="171" y="91"/>
                </a:lnTo>
                <a:lnTo>
                  <a:pt x="163" y="120"/>
                </a:lnTo>
                <a:lnTo>
                  <a:pt x="155" y="147"/>
                </a:lnTo>
                <a:lnTo>
                  <a:pt x="147" y="168"/>
                </a:lnTo>
                <a:lnTo>
                  <a:pt x="139" y="185"/>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74" name=""/>
          <p:cNvSpPr/>
          <p:nvPr/>
        </p:nvSpPr>
        <p:spPr>
          <a:xfrm>
            <a:off x="8699400" y="5294160"/>
            <a:ext cx="160560" cy="192240"/>
          </a:xfrm>
          <a:custGeom>
            <a:avLst/>
            <a:gdLst/>
            <a:ahLst/>
            <a:rect l="l" t="t" r="r" b="b"/>
            <a:pathLst>
              <a:path w="203" h="240">
                <a:moveTo>
                  <a:pt x="195" y="4"/>
                </a:moveTo>
                <a:lnTo>
                  <a:pt x="201" y="38"/>
                </a:lnTo>
                <a:lnTo>
                  <a:pt x="203" y="69"/>
                </a:lnTo>
                <a:lnTo>
                  <a:pt x="202" y="99"/>
                </a:lnTo>
                <a:lnTo>
                  <a:pt x="198" y="129"/>
                </a:lnTo>
                <a:lnTo>
                  <a:pt x="190" y="158"/>
                </a:lnTo>
                <a:lnTo>
                  <a:pt x="180" y="185"/>
                </a:lnTo>
                <a:lnTo>
                  <a:pt x="165" y="213"/>
                </a:lnTo>
                <a:lnTo>
                  <a:pt x="148" y="240"/>
                </a:lnTo>
                <a:lnTo>
                  <a:pt x="105" y="236"/>
                </a:lnTo>
                <a:lnTo>
                  <a:pt x="72" y="225"/>
                </a:lnTo>
                <a:lnTo>
                  <a:pt x="44" y="211"/>
                </a:lnTo>
                <a:lnTo>
                  <a:pt x="23" y="193"/>
                </a:lnTo>
                <a:lnTo>
                  <a:pt x="9" y="172"/>
                </a:lnTo>
                <a:lnTo>
                  <a:pt x="2" y="151"/>
                </a:lnTo>
                <a:lnTo>
                  <a:pt x="0" y="126"/>
                </a:lnTo>
                <a:lnTo>
                  <a:pt x="5" y="103"/>
                </a:lnTo>
                <a:lnTo>
                  <a:pt x="14" y="80"/>
                </a:lnTo>
                <a:lnTo>
                  <a:pt x="28" y="58"/>
                </a:lnTo>
                <a:lnTo>
                  <a:pt x="46" y="39"/>
                </a:lnTo>
                <a:lnTo>
                  <a:pt x="69" y="23"/>
                </a:lnTo>
                <a:lnTo>
                  <a:pt x="96" y="10"/>
                </a:lnTo>
                <a:lnTo>
                  <a:pt x="126" y="2"/>
                </a:lnTo>
                <a:lnTo>
                  <a:pt x="159" y="0"/>
                </a:lnTo>
                <a:lnTo>
                  <a:pt x="195" y="4"/>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75" name=""/>
          <p:cNvSpPr/>
          <p:nvPr/>
        </p:nvSpPr>
        <p:spPr>
          <a:xfrm>
            <a:off x="8362800" y="5505480"/>
            <a:ext cx="209880" cy="87120"/>
          </a:xfrm>
          <a:custGeom>
            <a:avLst/>
            <a:gdLst/>
            <a:ahLst/>
            <a:rect l="l" t="t" r="r" b="b"/>
            <a:pathLst>
              <a:path w="263" h="109">
                <a:moveTo>
                  <a:pt x="263" y="49"/>
                </a:moveTo>
                <a:lnTo>
                  <a:pt x="256" y="104"/>
                </a:lnTo>
                <a:lnTo>
                  <a:pt x="241" y="104"/>
                </a:lnTo>
                <a:lnTo>
                  <a:pt x="225" y="105"/>
                </a:lnTo>
                <a:lnTo>
                  <a:pt x="209" y="105"/>
                </a:lnTo>
                <a:lnTo>
                  <a:pt x="193" y="106"/>
                </a:lnTo>
                <a:lnTo>
                  <a:pt x="177" y="107"/>
                </a:lnTo>
                <a:lnTo>
                  <a:pt x="159" y="108"/>
                </a:lnTo>
                <a:lnTo>
                  <a:pt x="143" y="109"/>
                </a:lnTo>
                <a:lnTo>
                  <a:pt x="127" y="109"/>
                </a:lnTo>
                <a:lnTo>
                  <a:pt x="110" y="109"/>
                </a:lnTo>
                <a:lnTo>
                  <a:pt x="94" y="108"/>
                </a:lnTo>
                <a:lnTo>
                  <a:pt x="78" y="107"/>
                </a:lnTo>
                <a:lnTo>
                  <a:pt x="61" y="105"/>
                </a:lnTo>
                <a:lnTo>
                  <a:pt x="45" y="102"/>
                </a:lnTo>
                <a:lnTo>
                  <a:pt x="30" y="98"/>
                </a:lnTo>
                <a:lnTo>
                  <a:pt x="15" y="93"/>
                </a:lnTo>
                <a:lnTo>
                  <a:pt x="0" y="86"/>
                </a:lnTo>
                <a:lnTo>
                  <a:pt x="9" y="65"/>
                </a:lnTo>
                <a:lnTo>
                  <a:pt x="19" y="47"/>
                </a:lnTo>
                <a:lnTo>
                  <a:pt x="30" y="33"/>
                </a:lnTo>
                <a:lnTo>
                  <a:pt x="43" y="22"/>
                </a:lnTo>
                <a:lnTo>
                  <a:pt x="57" y="14"/>
                </a:lnTo>
                <a:lnTo>
                  <a:pt x="72" y="7"/>
                </a:lnTo>
                <a:lnTo>
                  <a:pt x="87" y="3"/>
                </a:lnTo>
                <a:lnTo>
                  <a:pt x="104" y="1"/>
                </a:lnTo>
                <a:lnTo>
                  <a:pt x="120" y="0"/>
                </a:lnTo>
                <a:lnTo>
                  <a:pt x="138" y="1"/>
                </a:lnTo>
                <a:lnTo>
                  <a:pt x="156" y="2"/>
                </a:lnTo>
                <a:lnTo>
                  <a:pt x="173" y="4"/>
                </a:lnTo>
                <a:lnTo>
                  <a:pt x="192" y="7"/>
                </a:lnTo>
                <a:lnTo>
                  <a:pt x="209" y="9"/>
                </a:lnTo>
                <a:lnTo>
                  <a:pt x="227" y="11"/>
                </a:lnTo>
                <a:lnTo>
                  <a:pt x="245" y="12"/>
                </a:lnTo>
                <a:lnTo>
                  <a:pt x="253" y="22"/>
                </a:lnTo>
                <a:lnTo>
                  <a:pt x="256" y="30"/>
                </a:lnTo>
                <a:lnTo>
                  <a:pt x="258" y="39"/>
                </a:lnTo>
                <a:lnTo>
                  <a:pt x="263" y="49"/>
                </a:lnTo>
                <a:close/>
              </a:path>
            </a:pathLst>
          </a:custGeom>
          <a:solidFill>
            <a:srgbClr val="faf404"/>
          </a:solidFill>
          <a:ln w="0">
            <a:noFill/>
          </a:ln>
        </p:spPr>
        <p:style>
          <a:lnRef idx="0"/>
          <a:fillRef idx="0"/>
          <a:effectRef idx="0"/>
          <a:fontRef idx="minor"/>
        </p:style>
        <p:txBody>
          <a:bodyPr lIns="90000" rIns="90000" tIns="40320" bIns="40320" anchor="t">
            <a:noAutofit/>
          </a:bodyPr>
          <a:p>
            <a:endParaRPr b="0" lang="en-US" sz="2400" strike="noStrike" u="none">
              <a:solidFill>
                <a:srgbClr val="ffffff"/>
              </a:solidFill>
              <a:effectLst/>
              <a:uFillTx/>
              <a:latin typeface="Times New Roman"/>
            </a:endParaRPr>
          </a:p>
        </p:txBody>
      </p:sp>
      <p:sp>
        <p:nvSpPr>
          <p:cNvPr id="2076" name=""/>
          <p:cNvSpPr/>
          <p:nvPr/>
        </p:nvSpPr>
        <p:spPr>
          <a:xfrm>
            <a:off x="8028000" y="5518080"/>
            <a:ext cx="187200" cy="830160"/>
          </a:xfrm>
          <a:custGeom>
            <a:avLst/>
            <a:gdLst/>
            <a:ahLst/>
            <a:rect l="l" t="t" r="r" b="b"/>
            <a:pathLst>
              <a:path w="235" h="1046">
                <a:moveTo>
                  <a:pt x="235" y="29"/>
                </a:moveTo>
                <a:lnTo>
                  <a:pt x="231" y="82"/>
                </a:lnTo>
                <a:lnTo>
                  <a:pt x="228" y="136"/>
                </a:lnTo>
                <a:lnTo>
                  <a:pt x="223" y="189"/>
                </a:lnTo>
                <a:lnTo>
                  <a:pt x="219" y="243"/>
                </a:lnTo>
                <a:lnTo>
                  <a:pt x="213" y="296"/>
                </a:lnTo>
                <a:lnTo>
                  <a:pt x="206" y="350"/>
                </a:lnTo>
                <a:lnTo>
                  <a:pt x="198" y="403"/>
                </a:lnTo>
                <a:lnTo>
                  <a:pt x="189" y="456"/>
                </a:lnTo>
                <a:lnTo>
                  <a:pt x="174" y="466"/>
                </a:lnTo>
                <a:lnTo>
                  <a:pt x="157" y="479"/>
                </a:lnTo>
                <a:lnTo>
                  <a:pt x="140" y="494"/>
                </a:lnTo>
                <a:lnTo>
                  <a:pt x="127" y="510"/>
                </a:lnTo>
                <a:lnTo>
                  <a:pt x="117" y="529"/>
                </a:lnTo>
                <a:lnTo>
                  <a:pt x="114" y="547"/>
                </a:lnTo>
                <a:lnTo>
                  <a:pt x="119" y="565"/>
                </a:lnTo>
                <a:lnTo>
                  <a:pt x="132" y="583"/>
                </a:lnTo>
                <a:lnTo>
                  <a:pt x="137" y="583"/>
                </a:lnTo>
                <a:lnTo>
                  <a:pt x="142" y="583"/>
                </a:lnTo>
                <a:lnTo>
                  <a:pt x="146" y="583"/>
                </a:lnTo>
                <a:lnTo>
                  <a:pt x="151" y="583"/>
                </a:lnTo>
                <a:lnTo>
                  <a:pt x="154" y="583"/>
                </a:lnTo>
                <a:lnTo>
                  <a:pt x="159" y="583"/>
                </a:lnTo>
                <a:lnTo>
                  <a:pt x="163" y="584"/>
                </a:lnTo>
                <a:lnTo>
                  <a:pt x="168" y="584"/>
                </a:lnTo>
                <a:lnTo>
                  <a:pt x="173" y="610"/>
                </a:lnTo>
                <a:lnTo>
                  <a:pt x="172" y="661"/>
                </a:lnTo>
                <a:lnTo>
                  <a:pt x="167" y="728"/>
                </a:lnTo>
                <a:lnTo>
                  <a:pt x="160" y="802"/>
                </a:lnTo>
                <a:lnTo>
                  <a:pt x="151" y="878"/>
                </a:lnTo>
                <a:lnTo>
                  <a:pt x="142" y="947"/>
                </a:lnTo>
                <a:lnTo>
                  <a:pt x="134" y="1002"/>
                </a:lnTo>
                <a:lnTo>
                  <a:pt x="127" y="1037"/>
                </a:lnTo>
                <a:lnTo>
                  <a:pt x="117" y="1042"/>
                </a:lnTo>
                <a:lnTo>
                  <a:pt x="109" y="1045"/>
                </a:lnTo>
                <a:lnTo>
                  <a:pt x="100" y="1046"/>
                </a:lnTo>
                <a:lnTo>
                  <a:pt x="92" y="1046"/>
                </a:lnTo>
                <a:lnTo>
                  <a:pt x="84" y="1045"/>
                </a:lnTo>
                <a:lnTo>
                  <a:pt x="75" y="1042"/>
                </a:lnTo>
                <a:lnTo>
                  <a:pt x="66" y="1040"/>
                </a:lnTo>
                <a:lnTo>
                  <a:pt x="55" y="1038"/>
                </a:lnTo>
                <a:lnTo>
                  <a:pt x="47" y="1032"/>
                </a:lnTo>
                <a:lnTo>
                  <a:pt x="54" y="971"/>
                </a:lnTo>
                <a:lnTo>
                  <a:pt x="61" y="910"/>
                </a:lnTo>
                <a:lnTo>
                  <a:pt x="67" y="849"/>
                </a:lnTo>
                <a:lnTo>
                  <a:pt x="72" y="788"/>
                </a:lnTo>
                <a:lnTo>
                  <a:pt x="78" y="728"/>
                </a:lnTo>
                <a:lnTo>
                  <a:pt x="83" y="667"/>
                </a:lnTo>
                <a:lnTo>
                  <a:pt x="87" y="606"/>
                </a:lnTo>
                <a:lnTo>
                  <a:pt x="92" y="545"/>
                </a:lnTo>
                <a:lnTo>
                  <a:pt x="83" y="539"/>
                </a:lnTo>
                <a:lnTo>
                  <a:pt x="74" y="540"/>
                </a:lnTo>
                <a:lnTo>
                  <a:pt x="64" y="542"/>
                </a:lnTo>
                <a:lnTo>
                  <a:pt x="55" y="544"/>
                </a:lnTo>
                <a:lnTo>
                  <a:pt x="46" y="546"/>
                </a:lnTo>
                <a:lnTo>
                  <a:pt x="36" y="547"/>
                </a:lnTo>
                <a:lnTo>
                  <a:pt x="26" y="547"/>
                </a:lnTo>
                <a:lnTo>
                  <a:pt x="17" y="547"/>
                </a:lnTo>
                <a:lnTo>
                  <a:pt x="8" y="545"/>
                </a:lnTo>
                <a:lnTo>
                  <a:pt x="0" y="539"/>
                </a:lnTo>
                <a:lnTo>
                  <a:pt x="5" y="524"/>
                </a:lnTo>
                <a:lnTo>
                  <a:pt x="15" y="510"/>
                </a:lnTo>
                <a:lnTo>
                  <a:pt x="30" y="498"/>
                </a:lnTo>
                <a:lnTo>
                  <a:pt x="48" y="487"/>
                </a:lnTo>
                <a:lnTo>
                  <a:pt x="68" y="479"/>
                </a:lnTo>
                <a:lnTo>
                  <a:pt x="89" y="472"/>
                </a:lnTo>
                <a:lnTo>
                  <a:pt x="106" y="469"/>
                </a:lnTo>
                <a:lnTo>
                  <a:pt x="121" y="468"/>
                </a:lnTo>
                <a:lnTo>
                  <a:pt x="135" y="410"/>
                </a:lnTo>
                <a:lnTo>
                  <a:pt x="145" y="351"/>
                </a:lnTo>
                <a:lnTo>
                  <a:pt x="153" y="292"/>
                </a:lnTo>
                <a:lnTo>
                  <a:pt x="160" y="234"/>
                </a:lnTo>
                <a:lnTo>
                  <a:pt x="167" y="175"/>
                </a:lnTo>
                <a:lnTo>
                  <a:pt x="174" y="116"/>
                </a:lnTo>
                <a:lnTo>
                  <a:pt x="182" y="57"/>
                </a:lnTo>
                <a:lnTo>
                  <a:pt x="192" y="0"/>
                </a:lnTo>
                <a:lnTo>
                  <a:pt x="235" y="29"/>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77" name=""/>
          <p:cNvSpPr/>
          <p:nvPr/>
        </p:nvSpPr>
        <p:spPr>
          <a:xfrm>
            <a:off x="8663040" y="6264360"/>
            <a:ext cx="33120" cy="129960"/>
          </a:xfrm>
          <a:custGeom>
            <a:avLst/>
            <a:gdLst/>
            <a:ahLst/>
            <a:rect l="l" t="t" r="r" b="b"/>
            <a:pathLst>
              <a:path w="43" h="164">
                <a:moveTo>
                  <a:pt x="43" y="139"/>
                </a:moveTo>
                <a:lnTo>
                  <a:pt x="21" y="164"/>
                </a:lnTo>
                <a:lnTo>
                  <a:pt x="19" y="155"/>
                </a:lnTo>
                <a:lnTo>
                  <a:pt x="15" y="147"/>
                </a:lnTo>
                <a:lnTo>
                  <a:pt x="11" y="140"/>
                </a:lnTo>
                <a:lnTo>
                  <a:pt x="5" y="135"/>
                </a:lnTo>
                <a:lnTo>
                  <a:pt x="0" y="132"/>
                </a:lnTo>
                <a:lnTo>
                  <a:pt x="1" y="99"/>
                </a:lnTo>
                <a:lnTo>
                  <a:pt x="5" y="66"/>
                </a:lnTo>
                <a:lnTo>
                  <a:pt x="8" y="32"/>
                </a:lnTo>
                <a:lnTo>
                  <a:pt x="13" y="0"/>
                </a:lnTo>
                <a:lnTo>
                  <a:pt x="19" y="33"/>
                </a:lnTo>
                <a:lnTo>
                  <a:pt x="27" y="69"/>
                </a:lnTo>
                <a:lnTo>
                  <a:pt x="35" y="105"/>
                </a:lnTo>
                <a:lnTo>
                  <a:pt x="43" y="139"/>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78" name=""/>
          <p:cNvSpPr/>
          <p:nvPr/>
        </p:nvSpPr>
        <p:spPr>
          <a:xfrm>
            <a:off x="7997760" y="6351480"/>
            <a:ext cx="308160" cy="252360"/>
          </a:xfrm>
          <a:custGeom>
            <a:avLst/>
            <a:gdLst/>
            <a:ahLst/>
            <a:rect l="l" t="t" r="r" b="b"/>
            <a:pathLst>
              <a:path w="387" h="320">
                <a:moveTo>
                  <a:pt x="387" y="277"/>
                </a:moveTo>
                <a:lnTo>
                  <a:pt x="371" y="285"/>
                </a:lnTo>
                <a:lnTo>
                  <a:pt x="351" y="291"/>
                </a:lnTo>
                <a:lnTo>
                  <a:pt x="330" y="295"/>
                </a:lnTo>
                <a:lnTo>
                  <a:pt x="306" y="299"/>
                </a:lnTo>
                <a:lnTo>
                  <a:pt x="282" y="301"/>
                </a:lnTo>
                <a:lnTo>
                  <a:pt x="256" y="303"/>
                </a:lnTo>
                <a:lnTo>
                  <a:pt x="228" y="305"/>
                </a:lnTo>
                <a:lnTo>
                  <a:pt x="200" y="305"/>
                </a:lnTo>
                <a:lnTo>
                  <a:pt x="173" y="305"/>
                </a:lnTo>
                <a:lnTo>
                  <a:pt x="144" y="306"/>
                </a:lnTo>
                <a:lnTo>
                  <a:pt x="117" y="306"/>
                </a:lnTo>
                <a:lnTo>
                  <a:pt x="91" y="307"/>
                </a:lnTo>
                <a:lnTo>
                  <a:pt x="66" y="309"/>
                </a:lnTo>
                <a:lnTo>
                  <a:pt x="41" y="311"/>
                </a:lnTo>
                <a:lnTo>
                  <a:pt x="19" y="315"/>
                </a:lnTo>
                <a:lnTo>
                  <a:pt x="0" y="320"/>
                </a:lnTo>
                <a:lnTo>
                  <a:pt x="8" y="270"/>
                </a:lnTo>
                <a:lnTo>
                  <a:pt x="21" y="224"/>
                </a:lnTo>
                <a:lnTo>
                  <a:pt x="39" y="184"/>
                </a:lnTo>
                <a:lnTo>
                  <a:pt x="61" y="144"/>
                </a:lnTo>
                <a:lnTo>
                  <a:pt x="86" y="109"/>
                </a:lnTo>
                <a:lnTo>
                  <a:pt x="115" y="73"/>
                </a:lnTo>
                <a:lnTo>
                  <a:pt x="145" y="37"/>
                </a:lnTo>
                <a:lnTo>
                  <a:pt x="176" y="0"/>
                </a:lnTo>
                <a:lnTo>
                  <a:pt x="189" y="7"/>
                </a:lnTo>
                <a:lnTo>
                  <a:pt x="203" y="12"/>
                </a:lnTo>
                <a:lnTo>
                  <a:pt x="216" y="13"/>
                </a:lnTo>
                <a:lnTo>
                  <a:pt x="231" y="12"/>
                </a:lnTo>
                <a:lnTo>
                  <a:pt x="245" y="12"/>
                </a:lnTo>
                <a:lnTo>
                  <a:pt x="260" y="12"/>
                </a:lnTo>
                <a:lnTo>
                  <a:pt x="275" y="14"/>
                </a:lnTo>
                <a:lnTo>
                  <a:pt x="289" y="19"/>
                </a:lnTo>
                <a:lnTo>
                  <a:pt x="301" y="31"/>
                </a:lnTo>
                <a:lnTo>
                  <a:pt x="314" y="59"/>
                </a:lnTo>
                <a:lnTo>
                  <a:pt x="330" y="96"/>
                </a:lnTo>
                <a:lnTo>
                  <a:pt x="347" y="139"/>
                </a:lnTo>
                <a:lnTo>
                  <a:pt x="362" y="182"/>
                </a:lnTo>
                <a:lnTo>
                  <a:pt x="374" y="223"/>
                </a:lnTo>
                <a:lnTo>
                  <a:pt x="383" y="256"/>
                </a:lnTo>
                <a:lnTo>
                  <a:pt x="387" y="277"/>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79" name=""/>
          <p:cNvSpPr/>
          <p:nvPr/>
        </p:nvSpPr>
        <p:spPr>
          <a:xfrm>
            <a:off x="7870680" y="6356520"/>
            <a:ext cx="235080" cy="215640"/>
          </a:xfrm>
          <a:custGeom>
            <a:avLst/>
            <a:gdLst/>
            <a:ahLst/>
            <a:rect l="l" t="t" r="r" b="b"/>
            <a:pathLst>
              <a:path w="296" h="272">
                <a:moveTo>
                  <a:pt x="296" y="7"/>
                </a:moveTo>
                <a:lnTo>
                  <a:pt x="274" y="38"/>
                </a:lnTo>
                <a:lnTo>
                  <a:pt x="253" y="67"/>
                </a:lnTo>
                <a:lnTo>
                  <a:pt x="235" y="97"/>
                </a:lnTo>
                <a:lnTo>
                  <a:pt x="216" y="127"/>
                </a:lnTo>
                <a:lnTo>
                  <a:pt x="200" y="157"/>
                </a:lnTo>
                <a:lnTo>
                  <a:pt x="184" y="188"/>
                </a:lnTo>
                <a:lnTo>
                  <a:pt x="169" y="222"/>
                </a:lnTo>
                <a:lnTo>
                  <a:pt x="155" y="257"/>
                </a:lnTo>
                <a:lnTo>
                  <a:pt x="138" y="262"/>
                </a:lnTo>
                <a:lnTo>
                  <a:pt x="120" y="266"/>
                </a:lnTo>
                <a:lnTo>
                  <a:pt x="99" y="269"/>
                </a:lnTo>
                <a:lnTo>
                  <a:pt x="78" y="271"/>
                </a:lnTo>
                <a:lnTo>
                  <a:pt x="57" y="272"/>
                </a:lnTo>
                <a:lnTo>
                  <a:pt x="37" y="272"/>
                </a:lnTo>
                <a:lnTo>
                  <a:pt x="17" y="271"/>
                </a:lnTo>
                <a:lnTo>
                  <a:pt x="0" y="270"/>
                </a:lnTo>
                <a:lnTo>
                  <a:pt x="9" y="230"/>
                </a:lnTo>
                <a:lnTo>
                  <a:pt x="21" y="196"/>
                </a:lnTo>
                <a:lnTo>
                  <a:pt x="36" y="170"/>
                </a:lnTo>
                <a:lnTo>
                  <a:pt x="53" y="147"/>
                </a:lnTo>
                <a:lnTo>
                  <a:pt x="74" y="127"/>
                </a:lnTo>
                <a:lnTo>
                  <a:pt x="97" y="109"/>
                </a:lnTo>
                <a:lnTo>
                  <a:pt x="122" y="89"/>
                </a:lnTo>
                <a:lnTo>
                  <a:pt x="151" y="66"/>
                </a:lnTo>
                <a:lnTo>
                  <a:pt x="168" y="51"/>
                </a:lnTo>
                <a:lnTo>
                  <a:pt x="184" y="36"/>
                </a:lnTo>
                <a:lnTo>
                  <a:pt x="199" y="23"/>
                </a:lnTo>
                <a:lnTo>
                  <a:pt x="215" y="12"/>
                </a:lnTo>
                <a:lnTo>
                  <a:pt x="231" y="5"/>
                </a:lnTo>
                <a:lnTo>
                  <a:pt x="250" y="0"/>
                </a:lnTo>
                <a:lnTo>
                  <a:pt x="272" y="1"/>
                </a:lnTo>
                <a:lnTo>
                  <a:pt x="296" y="7"/>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80" name=""/>
          <p:cNvSpPr/>
          <p:nvPr/>
        </p:nvSpPr>
        <p:spPr>
          <a:xfrm>
            <a:off x="8427960" y="6372360"/>
            <a:ext cx="236520" cy="207720"/>
          </a:xfrm>
          <a:custGeom>
            <a:avLst/>
            <a:gdLst/>
            <a:ahLst/>
            <a:rect l="l" t="t" r="r" b="b"/>
            <a:pathLst>
              <a:path w="298" h="261">
                <a:moveTo>
                  <a:pt x="289" y="9"/>
                </a:moveTo>
                <a:lnTo>
                  <a:pt x="294" y="17"/>
                </a:lnTo>
                <a:lnTo>
                  <a:pt x="296" y="26"/>
                </a:lnTo>
                <a:lnTo>
                  <a:pt x="298" y="34"/>
                </a:lnTo>
                <a:lnTo>
                  <a:pt x="298" y="45"/>
                </a:lnTo>
                <a:lnTo>
                  <a:pt x="273" y="70"/>
                </a:lnTo>
                <a:lnTo>
                  <a:pt x="252" y="94"/>
                </a:lnTo>
                <a:lnTo>
                  <a:pt x="235" y="120"/>
                </a:lnTo>
                <a:lnTo>
                  <a:pt x="220" y="145"/>
                </a:lnTo>
                <a:lnTo>
                  <a:pt x="207" y="170"/>
                </a:lnTo>
                <a:lnTo>
                  <a:pt x="194" y="198"/>
                </a:lnTo>
                <a:lnTo>
                  <a:pt x="179" y="226"/>
                </a:lnTo>
                <a:lnTo>
                  <a:pt x="161" y="256"/>
                </a:lnTo>
                <a:lnTo>
                  <a:pt x="143" y="256"/>
                </a:lnTo>
                <a:lnTo>
                  <a:pt x="122" y="257"/>
                </a:lnTo>
                <a:lnTo>
                  <a:pt x="101" y="258"/>
                </a:lnTo>
                <a:lnTo>
                  <a:pt x="81" y="259"/>
                </a:lnTo>
                <a:lnTo>
                  <a:pt x="60" y="261"/>
                </a:lnTo>
                <a:lnTo>
                  <a:pt x="39" y="261"/>
                </a:lnTo>
                <a:lnTo>
                  <a:pt x="20" y="260"/>
                </a:lnTo>
                <a:lnTo>
                  <a:pt x="2" y="257"/>
                </a:lnTo>
                <a:lnTo>
                  <a:pt x="0" y="248"/>
                </a:lnTo>
                <a:lnTo>
                  <a:pt x="2" y="236"/>
                </a:lnTo>
                <a:lnTo>
                  <a:pt x="9" y="221"/>
                </a:lnTo>
                <a:lnTo>
                  <a:pt x="18" y="205"/>
                </a:lnTo>
                <a:lnTo>
                  <a:pt x="30" y="187"/>
                </a:lnTo>
                <a:lnTo>
                  <a:pt x="44" y="167"/>
                </a:lnTo>
                <a:lnTo>
                  <a:pt x="60" y="146"/>
                </a:lnTo>
                <a:lnTo>
                  <a:pt x="77" y="125"/>
                </a:lnTo>
                <a:lnTo>
                  <a:pt x="95" y="105"/>
                </a:lnTo>
                <a:lnTo>
                  <a:pt x="112" y="85"/>
                </a:lnTo>
                <a:lnTo>
                  <a:pt x="129" y="66"/>
                </a:lnTo>
                <a:lnTo>
                  <a:pt x="145" y="48"/>
                </a:lnTo>
                <a:lnTo>
                  <a:pt x="160" y="32"/>
                </a:lnTo>
                <a:lnTo>
                  <a:pt x="173" y="18"/>
                </a:lnTo>
                <a:lnTo>
                  <a:pt x="184" y="8"/>
                </a:lnTo>
                <a:lnTo>
                  <a:pt x="191" y="0"/>
                </a:lnTo>
                <a:lnTo>
                  <a:pt x="205" y="3"/>
                </a:lnTo>
                <a:lnTo>
                  <a:pt x="218" y="8"/>
                </a:lnTo>
                <a:lnTo>
                  <a:pt x="229" y="11"/>
                </a:lnTo>
                <a:lnTo>
                  <a:pt x="240" y="15"/>
                </a:lnTo>
                <a:lnTo>
                  <a:pt x="250" y="16"/>
                </a:lnTo>
                <a:lnTo>
                  <a:pt x="262" y="16"/>
                </a:lnTo>
                <a:lnTo>
                  <a:pt x="274" y="14"/>
                </a:lnTo>
                <a:lnTo>
                  <a:pt x="289" y="9"/>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81" name=""/>
          <p:cNvSpPr/>
          <p:nvPr/>
        </p:nvSpPr>
        <p:spPr>
          <a:xfrm>
            <a:off x="8556480" y="6380280"/>
            <a:ext cx="312840" cy="244440"/>
          </a:xfrm>
          <a:custGeom>
            <a:avLst/>
            <a:gdLst/>
            <a:ahLst/>
            <a:rect l="l" t="t" r="r" b="b"/>
            <a:pathLst>
              <a:path w="394" h="309">
                <a:moveTo>
                  <a:pt x="394" y="226"/>
                </a:moveTo>
                <a:lnTo>
                  <a:pt x="387" y="234"/>
                </a:lnTo>
                <a:lnTo>
                  <a:pt x="374" y="242"/>
                </a:lnTo>
                <a:lnTo>
                  <a:pt x="355" y="250"/>
                </a:lnTo>
                <a:lnTo>
                  <a:pt x="332" y="257"/>
                </a:lnTo>
                <a:lnTo>
                  <a:pt x="306" y="265"/>
                </a:lnTo>
                <a:lnTo>
                  <a:pt x="276" y="271"/>
                </a:lnTo>
                <a:lnTo>
                  <a:pt x="245" y="278"/>
                </a:lnTo>
                <a:lnTo>
                  <a:pt x="212" y="284"/>
                </a:lnTo>
                <a:lnTo>
                  <a:pt x="178" y="289"/>
                </a:lnTo>
                <a:lnTo>
                  <a:pt x="146" y="294"/>
                </a:lnTo>
                <a:lnTo>
                  <a:pt x="114" y="299"/>
                </a:lnTo>
                <a:lnTo>
                  <a:pt x="84" y="302"/>
                </a:lnTo>
                <a:lnTo>
                  <a:pt x="56" y="305"/>
                </a:lnTo>
                <a:lnTo>
                  <a:pt x="33" y="307"/>
                </a:lnTo>
                <a:lnTo>
                  <a:pt x="13" y="309"/>
                </a:lnTo>
                <a:lnTo>
                  <a:pt x="0" y="309"/>
                </a:lnTo>
                <a:lnTo>
                  <a:pt x="10" y="267"/>
                </a:lnTo>
                <a:lnTo>
                  <a:pt x="24" y="226"/>
                </a:lnTo>
                <a:lnTo>
                  <a:pt x="42" y="183"/>
                </a:lnTo>
                <a:lnTo>
                  <a:pt x="63" y="143"/>
                </a:lnTo>
                <a:lnTo>
                  <a:pt x="87" y="106"/>
                </a:lnTo>
                <a:lnTo>
                  <a:pt x="115" y="72"/>
                </a:lnTo>
                <a:lnTo>
                  <a:pt x="147" y="42"/>
                </a:lnTo>
                <a:lnTo>
                  <a:pt x="183" y="19"/>
                </a:lnTo>
                <a:lnTo>
                  <a:pt x="195" y="20"/>
                </a:lnTo>
                <a:lnTo>
                  <a:pt x="208" y="21"/>
                </a:lnTo>
                <a:lnTo>
                  <a:pt x="220" y="20"/>
                </a:lnTo>
                <a:lnTo>
                  <a:pt x="231" y="17"/>
                </a:lnTo>
                <a:lnTo>
                  <a:pt x="241" y="15"/>
                </a:lnTo>
                <a:lnTo>
                  <a:pt x="253" y="10"/>
                </a:lnTo>
                <a:lnTo>
                  <a:pt x="265" y="6"/>
                </a:lnTo>
                <a:lnTo>
                  <a:pt x="276" y="0"/>
                </a:lnTo>
                <a:lnTo>
                  <a:pt x="297" y="22"/>
                </a:lnTo>
                <a:lnTo>
                  <a:pt x="316" y="47"/>
                </a:lnTo>
                <a:lnTo>
                  <a:pt x="335" y="75"/>
                </a:lnTo>
                <a:lnTo>
                  <a:pt x="351" y="104"/>
                </a:lnTo>
                <a:lnTo>
                  <a:pt x="366" y="135"/>
                </a:lnTo>
                <a:lnTo>
                  <a:pt x="377" y="166"/>
                </a:lnTo>
                <a:lnTo>
                  <a:pt x="387" y="196"/>
                </a:lnTo>
                <a:lnTo>
                  <a:pt x="394" y="226"/>
                </a:lnTo>
                <a:close/>
              </a:path>
            </a:pathLst>
          </a:custGeom>
          <a:solidFill>
            <a:srgbClr val="faf404"/>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082" name=""/>
          <p:cNvSpPr/>
          <p:nvPr/>
        </p:nvSpPr>
        <p:spPr>
          <a:xfrm>
            <a:off x="7885080" y="3998880"/>
            <a:ext cx="15840" cy="14400"/>
          </a:xfrm>
          <a:custGeom>
            <a:avLst/>
            <a:gdLst/>
            <a:ahLst/>
            <a:rect l="l" t="t" r="r" b="b"/>
            <a:pathLst>
              <a:path w="21" h="19">
                <a:moveTo>
                  <a:pt x="21" y="9"/>
                </a:moveTo>
                <a:lnTo>
                  <a:pt x="21" y="13"/>
                </a:lnTo>
                <a:lnTo>
                  <a:pt x="20" y="15"/>
                </a:lnTo>
                <a:lnTo>
                  <a:pt x="16" y="19"/>
                </a:lnTo>
                <a:lnTo>
                  <a:pt x="13" y="19"/>
                </a:lnTo>
                <a:lnTo>
                  <a:pt x="0" y="14"/>
                </a:lnTo>
                <a:lnTo>
                  <a:pt x="1" y="10"/>
                </a:lnTo>
                <a:lnTo>
                  <a:pt x="4" y="7"/>
                </a:lnTo>
                <a:lnTo>
                  <a:pt x="6" y="4"/>
                </a:lnTo>
                <a:lnTo>
                  <a:pt x="8" y="0"/>
                </a:lnTo>
                <a:lnTo>
                  <a:pt x="15" y="0"/>
                </a:lnTo>
                <a:lnTo>
                  <a:pt x="21" y="9"/>
                </a:lnTo>
                <a:close/>
              </a:path>
            </a:pathLst>
          </a:custGeom>
          <a:solidFill>
            <a:srgbClr val="faf404"/>
          </a:solidFill>
          <a:ln w="0">
            <a:noFill/>
          </a:ln>
        </p:spPr>
        <p:style>
          <a:lnRef idx="0"/>
          <a:fillRef idx="0"/>
          <a:effectRef idx="0"/>
          <a:fontRef idx="minor"/>
        </p:style>
        <p:txBody>
          <a:bodyPr lIns="90000" rIns="90000" tIns="-32400" bIns="-32400" anchor="t">
            <a:noAutofit/>
          </a:bodyPr>
          <a:p>
            <a:endParaRPr b="0" lang="en-US" sz="2400" strike="noStrike" u="none">
              <a:solidFill>
                <a:srgbClr val="ffffff"/>
              </a:solidFill>
              <a:effectLst/>
              <a:uFillTx/>
              <a:latin typeface="Times New Roman"/>
            </a:endParaRPr>
          </a:p>
        </p:txBody>
      </p:sp>
      <p:sp>
        <p:nvSpPr>
          <p:cNvPr id="2083" name=""/>
          <p:cNvSpPr/>
          <p:nvPr/>
        </p:nvSpPr>
        <p:spPr>
          <a:xfrm>
            <a:off x="7967520" y="4017960"/>
            <a:ext cx="15840" cy="14400"/>
          </a:xfrm>
          <a:custGeom>
            <a:avLst/>
            <a:gdLst/>
            <a:ahLst/>
            <a:rect l="l" t="t" r="r" b="b"/>
            <a:pathLst>
              <a:path w="19" h="20">
                <a:moveTo>
                  <a:pt x="19" y="8"/>
                </a:moveTo>
                <a:lnTo>
                  <a:pt x="17" y="16"/>
                </a:lnTo>
                <a:lnTo>
                  <a:pt x="10" y="20"/>
                </a:lnTo>
                <a:lnTo>
                  <a:pt x="0" y="13"/>
                </a:lnTo>
                <a:lnTo>
                  <a:pt x="4" y="4"/>
                </a:lnTo>
                <a:lnTo>
                  <a:pt x="11" y="0"/>
                </a:lnTo>
                <a:lnTo>
                  <a:pt x="17" y="1"/>
                </a:lnTo>
                <a:lnTo>
                  <a:pt x="19" y="8"/>
                </a:lnTo>
                <a:close/>
              </a:path>
            </a:pathLst>
          </a:custGeom>
          <a:solidFill>
            <a:srgbClr val="faf404"/>
          </a:solidFill>
          <a:ln w="0">
            <a:noFill/>
          </a:ln>
        </p:spPr>
        <p:style>
          <a:lnRef idx="0"/>
          <a:fillRef idx="0"/>
          <a:effectRef idx="0"/>
          <a:fontRef idx="minor"/>
        </p:style>
        <p:txBody>
          <a:bodyPr lIns="90000" rIns="90000" tIns="-32400" bIns="-32400" anchor="t">
            <a:noAutofit/>
          </a:bodyPr>
          <a:p>
            <a:endParaRPr b="0" lang="en-US" sz="2400" strike="noStrike" u="none">
              <a:solidFill>
                <a:srgbClr val="ffffff"/>
              </a:solidFill>
              <a:effectLst/>
              <a:uFillTx/>
              <a:latin typeface="Times New Roman"/>
            </a:endParaRPr>
          </a:p>
        </p:txBody>
      </p:sp>
      <p:sp>
        <p:nvSpPr>
          <p:cNvPr id="2084" name=""/>
          <p:cNvSpPr/>
          <p:nvPr/>
        </p:nvSpPr>
        <p:spPr>
          <a:xfrm>
            <a:off x="8099280" y="3967200"/>
            <a:ext cx="61920" cy="46080"/>
          </a:xfrm>
          <a:custGeom>
            <a:avLst/>
            <a:gdLst/>
            <a:ahLst/>
            <a:rect l="l" t="t" r="r" b="b"/>
            <a:pathLst>
              <a:path w="78" h="57">
                <a:moveTo>
                  <a:pt x="78" y="16"/>
                </a:moveTo>
                <a:lnTo>
                  <a:pt x="73" y="23"/>
                </a:lnTo>
                <a:lnTo>
                  <a:pt x="69" y="30"/>
                </a:lnTo>
                <a:lnTo>
                  <a:pt x="62" y="36"/>
                </a:lnTo>
                <a:lnTo>
                  <a:pt x="56" y="40"/>
                </a:lnTo>
                <a:lnTo>
                  <a:pt x="49" y="45"/>
                </a:lnTo>
                <a:lnTo>
                  <a:pt x="41" y="49"/>
                </a:lnTo>
                <a:lnTo>
                  <a:pt x="34" y="53"/>
                </a:lnTo>
                <a:lnTo>
                  <a:pt x="27" y="57"/>
                </a:lnTo>
                <a:lnTo>
                  <a:pt x="16" y="57"/>
                </a:lnTo>
                <a:lnTo>
                  <a:pt x="9" y="49"/>
                </a:lnTo>
                <a:lnTo>
                  <a:pt x="3" y="44"/>
                </a:lnTo>
                <a:lnTo>
                  <a:pt x="0" y="34"/>
                </a:lnTo>
                <a:lnTo>
                  <a:pt x="3" y="21"/>
                </a:lnTo>
                <a:lnTo>
                  <a:pt x="10" y="15"/>
                </a:lnTo>
                <a:lnTo>
                  <a:pt x="17" y="9"/>
                </a:lnTo>
                <a:lnTo>
                  <a:pt x="24" y="4"/>
                </a:lnTo>
                <a:lnTo>
                  <a:pt x="32" y="0"/>
                </a:lnTo>
                <a:lnTo>
                  <a:pt x="38" y="0"/>
                </a:lnTo>
                <a:lnTo>
                  <a:pt x="45" y="0"/>
                </a:lnTo>
                <a:lnTo>
                  <a:pt x="51" y="0"/>
                </a:lnTo>
                <a:lnTo>
                  <a:pt x="57" y="1"/>
                </a:lnTo>
                <a:lnTo>
                  <a:pt x="64" y="3"/>
                </a:lnTo>
                <a:lnTo>
                  <a:pt x="69" y="6"/>
                </a:lnTo>
                <a:lnTo>
                  <a:pt x="74" y="10"/>
                </a:lnTo>
                <a:lnTo>
                  <a:pt x="78" y="16"/>
                </a:lnTo>
                <a:close/>
              </a:path>
            </a:pathLst>
          </a:custGeom>
          <a:solidFill>
            <a:srgbClr val="faf404"/>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Times New Roman"/>
            </a:endParaRPr>
          </a:p>
        </p:txBody>
      </p:sp>
      <p:pic>
        <p:nvPicPr>
          <p:cNvPr id="2085" name="" descr=""/>
          <p:cNvPicPr/>
          <p:nvPr/>
        </p:nvPicPr>
        <p:blipFill>
          <a:blip r:embed="rId2"/>
          <a:stretch/>
        </p:blipFill>
        <p:spPr>
          <a:xfrm>
            <a:off x="3962520" y="914400"/>
            <a:ext cx="2838240" cy="2759040"/>
          </a:xfrm>
          <a:prstGeom prst="rect">
            <a:avLst/>
          </a:prstGeom>
          <a:noFill/>
          <a:ln w="0">
            <a:noFill/>
          </a:ln>
        </p:spPr>
      </p:pic>
      <p:pic>
        <p:nvPicPr>
          <p:cNvPr id="2086" name="" descr=""/>
          <p:cNvPicPr/>
          <p:nvPr/>
        </p:nvPicPr>
        <p:blipFill>
          <a:blip r:embed="rId3"/>
          <a:stretch/>
        </p:blipFill>
        <p:spPr>
          <a:xfrm>
            <a:off x="2133720" y="990720"/>
            <a:ext cx="1998720" cy="1682640"/>
          </a:xfrm>
          <a:prstGeom prst="rect">
            <a:avLst/>
          </a:prstGeom>
          <a:noFill/>
          <a:ln w="0">
            <a:noFill/>
          </a:ln>
        </p:spPr>
      </p:pic>
    </p:spTree>
  </p:cSld>
  <p:transition>
    <p:cover dir="ld"/>
  </p:transition>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919191"/>
        </a:solidFill>
      </p:bgPr>
    </p:bg>
    <p:spTree>
      <p:nvGrpSpPr>
        <p:cNvPr id="1" name=""/>
        <p:cNvGrpSpPr/>
        <p:nvPr/>
      </p:nvGrpSpPr>
      <p:grpSpPr>
        <a:xfrm>
          <a:off x="0" y="0"/>
          <a:ext cx="0" cy="0"/>
          <a:chOff x="0" y="0"/>
          <a:chExt cx="0" cy="0"/>
        </a:xfrm>
      </p:grpSpPr>
      <p:graphicFrame>
        <p:nvGraphicFramePr>
          <p:cNvPr id="2087" name=""/>
          <p:cNvGraphicFramePr/>
          <p:nvPr/>
        </p:nvGraphicFramePr>
        <p:xfrm>
          <a:off x="309600" y="606600"/>
          <a:ext cx="7143840" cy="3509640"/>
        </p:xfrm>
        <a:graphic>
          <a:graphicData uri="http://schemas.openxmlformats.org/presentationml/2006/ole">
            <p:oleObj r:id="rId1" spid="">
              <p:embed/>
              <p:pic>
                <p:nvPicPr>
                  <p:cNvPr id="2088" name="" descr=""/>
                  <p:cNvPicPr/>
                  <p:nvPr/>
                </p:nvPicPr>
                <p:blipFill>
                  <a:blip r:embed="rId2"/>
                  <a:stretch/>
                </p:blipFill>
                <p:spPr>
                  <a:xfrm>
                    <a:off x="309600" y="606600"/>
                    <a:ext cx="7143840" cy="3509640"/>
                  </a:xfrm>
                  <a:prstGeom prst="rect">
                    <a:avLst/>
                  </a:prstGeom>
                  <a:noFill/>
                  <a:ln w="0">
                    <a:noFill/>
                  </a:ln>
                </p:spPr>
              </p:pic>
            </p:oleObj>
          </a:graphicData>
        </a:graphic>
      </p:graphicFrame>
      <p:sp>
        <p:nvSpPr>
          <p:cNvPr id="2089" name=""/>
          <p:cNvSpPr/>
          <p:nvPr/>
        </p:nvSpPr>
        <p:spPr>
          <a:xfrm>
            <a:off x="2668680" y="1082520"/>
            <a:ext cx="6611760" cy="3931560"/>
          </a:xfrm>
          <a:prstGeom prst="rect">
            <a:avLst/>
          </a:prstGeom>
          <a:noFill/>
          <a:ln w="0">
            <a:noFill/>
          </a:ln>
        </p:spPr>
        <p:style>
          <a:lnRef idx="0"/>
          <a:fillRef idx="0"/>
          <a:effectRef idx="0"/>
          <a:fontRef idx="minor"/>
        </p:style>
        <p:txBody>
          <a:bodyPr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2.  DO NOT TOUCH CO-WORKERS!!</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	</a:t>
            </a:r>
            <a:r>
              <a:rPr b="1" lang="en-US" sz="2800" strike="noStrike" u="none">
                <a:solidFill>
                  <a:srgbClr val="000000"/>
                </a:solidFill>
                <a:effectLst/>
                <a:uFillTx/>
                <a:latin typeface="Times New Roman"/>
              </a:rPr>
              <a:t>No Massages/Rubbing</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	</a:t>
            </a:r>
            <a:r>
              <a:rPr b="1" lang="en-US" sz="2800" strike="noStrike" u="none">
                <a:solidFill>
                  <a:srgbClr val="000000"/>
                </a:solidFill>
                <a:effectLst/>
                <a:uFillTx/>
                <a:latin typeface="Times New Roman"/>
              </a:rPr>
              <a:t>No Hugs/Kisses</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	</a:t>
            </a:r>
            <a:r>
              <a:rPr b="1" lang="en-US" sz="2800" strike="noStrike" u="none">
                <a:solidFill>
                  <a:srgbClr val="000000"/>
                </a:solidFill>
                <a:effectLst/>
                <a:uFillTx/>
                <a:latin typeface="Times New Roman"/>
              </a:rPr>
              <a:t>No Horseplay </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	</a:t>
            </a:r>
            <a:r>
              <a:rPr b="1" lang="en-US" sz="2800" strike="noStrike" u="none">
                <a:solidFill>
                  <a:srgbClr val="000000"/>
                </a:solidFill>
                <a:effectLst/>
                <a:uFillTx/>
                <a:latin typeface="Times New Roman"/>
              </a:rPr>
              <a:t>No Backing Fellow Employees Into</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	</a:t>
            </a:r>
            <a:r>
              <a:rPr b="1" lang="en-US" sz="2800" strike="noStrike" u="none">
                <a:solidFill>
                  <a:srgbClr val="000000"/>
                </a:solidFill>
                <a:effectLst/>
                <a:uFillTx/>
                <a:latin typeface="Times New Roman"/>
              </a:rPr>
              <a:t>     Corners Or Walls</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	</a:t>
            </a:r>
            <a:r>
              <a:rPr b="1" lang="en-US" sz="2800" strike="noStrike" u="none">
                <a:solidFill>
                  <a:srgbClr val="000000"/>
                </a:solidFill>
                <a:effectLst/>
                <a:uFillTx/>
                <a:latin typeface="Times New Roman"/>
              </a:rPr>
              <a:t>No Grabbing Of </a:t>
            </a:r>
            <a:r>
              <a:rPr b="1" i="1" lang="en-US" sz="2800" strike="noStrike" u="none">
                <a:solidFill>
                  <a:srgbClr val="000000"/>
                </a:solidFill>
                <a:effectLst/>
                <a:uFillTx/>
                <a:latin typeface="Times New Roman"/>
              </a:rPr>
              <a:t>Any </a:t>
            </a:r>
            <a:r>
              <a:rPr b="1" lang="en-US" sz="2800" strike="noStrike" u="none">
                <a:solidFill>
                  <a:srgbClr val="000000"/>
                </a:solidFill>
                <a:effectLst/>
                <a:uFillTx/>
                <a:latin typeface="Times New Roman"/>
              </a:rPr>
              <a:t>Body Parts</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	</a:t>
            </a:r>
            <a:r>
              <a:rPr b="1" lang="en-US" sz="2800" strike="noStrike" u="none">
                <a:solidFill>
                  <a:srgbClr val="000000"/>
                </a:solidFill>
                <a:effectLst/>
                <a:uFillTx/>
                <a:latin typeface="Times New Roman"/>
              </a:rPr>
              <a:t>No Touching Of Co-Workers’ </a:t>
            </a:r>
            <a:r>
              <a:rPr b="1" lang="en-US" sz="2800" strike="noStrike" u="none">
                <a:solidFill>
                  <a:srgbClr val="000000"/>
                </a:solidFill>
                <a:effectLst/>
                <a:uFillTx/>
                <a:latin typeface="Times New Roman"/>
              </a:rPr>
              <a:t>	</a:t>
            </a:r>
            <a:r>
              <a:rPr b="1" lang="en-US" sz="2800" strike="noStrike" u="none">
                <a:solidFill>
                  <a:srgbClr val="000000"/>
                </a:solidFill>
                <a:effectLst/>
                <a:uFillTx/>
                <a:latin typeface="Times New Roman"/>
              </a:rPr>
              <a:t>	</a:t>
            </a:r>
            <a:r>
              <a:rPr b="1" lang="en-US" sz="2800" strike="noStrike" u="none">
                <a:solidFill>
                  <a:srgbClr val="000000"/>
                </a:solidFill>
                <a:effectLst/>
                <a:uFillTx/>
                <a:latin typeface="Times New Roman"/>
              </a:rPr>
              <a:t>      Clothes</a:t>
            </a:r>
            <a:endParaRPr b="0" lang="en-US" sz="2800" strike="noStrike" u="none">
              <a:solidFill>
                <a:srgbClr val="ffffff"/>
              </a:solidFill>
              <a:effectLst/>
              <a:uFillTx/>
              <a:latin typeface="Times New Roman"/>
            </a:endParaRPr>
          </a:p>
        </p:txBody>
      </p:sp>
    </p:spTree>
  </p:cSld>
  <p:transition>
    <p:cover dir="rd"/>
  </p:transition>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dadada"/>
        </a:solidFill>
      </p:bgPr>
    </p:bg>
    <p:spTree>
      <p:nvGrpSpPr>
        <p:cNvPr id="1" name=""/>
        <p:cNvGrpSpPr/>
        <p:nvPr/>
      </p:nvGrpSpPr>
      <p:grpSpPr>
        <a:xfrm>
          <a:off x="0" y="0"/>
          <a:ext cx="0" cy="0"/>
          <a:chOff x="0" y="0"/>
          <a:chExt cx="0" cy="0"/>
        </a:xfrm>
      </p:grpSpPr>
      <p:graphicFrame>
        <p:nvGraphicFramePr>
          <p:cNvPr id="2090" name=""/>
          <p:cNvGraphicFramePr/>
          <p:nvPr/>
        </p:nvGraphicFramePr>
        <p:xfrm>
          <a:off x="152280" y="162000"/>
          <a:ext cx="8915400" cy="4290840"/>
        </p:xfrm>
        <a:graphic>
          <a:graphicData uri="http://schemas.openxmlformats.org/presentationml/2006/ole">
            <p:oleObj r:id="rId1" spid="">
              <p:embed/>
              <p:pic>
                <p:nvPicPr>
                  <p:cNvPr id="2091" name="" descr=""/>
                  <p:cNvPicPr/>
                  <p:nvPr/>
                </p:nvPicPr>
                <p:blipFill>
                  <a:blip r:embed="rId2"/>
                  <a:stretch/>
                </p:blipFill>
                <p:spPr>
                  <a:xfrm>
                    <a:off x="152280" y="162000"/>
                    <a:ext cx="8915400" cy="4290840"/>
                  </a:xfrm>
                  <a:prstGeom prst="rect">
                    <a:avLst/>
                  </a:prstGeom>
                  <a:noFill/>
                  <a:ln w="0">
                    <a:noFill/>
                  </a:ln>
                </p:spPr>
              </p:pic>
            </p:oleObj>
          </a:graphicData>
        </a:graphic>
      </p:graphicFrame>
      <p:sp>
        <p:nvSpPr>
          <p:cNvPr id="2092" name=""/>
          <p:cNvSpPr/>
          <p:nvPr/>
        </p:nvSpPr>
        <p:spPr>
          <a:xfrm>
            <a:off x="3946680" y="792000"/>
            <a:ext cx="183960" cy="39708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2093" name=""/>
          <p:cNvSpPr/>
          <p:nvPr/>
        </p:nvSpPr>
        <p:spPr>
          <a:xfrm>
            <a:off x="3187440" y="701640"/>
            <a:ext cx="5928120" cy="478548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3.  NO SEXUAL COMMENTS</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No Discussion Of Body Parts</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No Discussion Of Sex Lives</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No Raunchy Or Suggestive Email</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No Discussion of Playboy, </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0" lang="en-US" sz="2800" strike="noStrike" u="none">
                <a:solidFill>
                  <a:srgbClr val="000000"/>
                </a:solidFill>
                <a:effectLst/>
                <a:uFillTx/>
                <a:latin typeface="Times New Roman"/>
              </a:rPr>
              <a:t>  Playgirl, Viagra</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endParaRPr b="0" lang="en-US" sz="2800" strike="noStrike" u="none">
              <a:solidFill>
                <a:srgbClr val="ffffff"/>
              </a:solidFill>
              <a:effectLst/>
              <a:uFillTx/>
              <a:latin typeface="Times New Roman"/>
            </a:endParaRPr>
          </a:p>
        </p:txBody>
      </p:sp>
    </p:spTree>
  </p:cSld>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graphicFrame>
        <p:nvGraphicFramePr>
          <p:cNvPr id="2094" name=""/>
          <p:cNvGraphicFramePr/>
          <p:nvPr/>
        </p:nvGraphicFramePr>
        <p:xfrm>
          <a:off x="304920" y="3276720"/>
          <a:ext cx="7861320" cy="2992320"/>
        </p:xfrm>
        <a:graphic>
          <a:graphicData uri="http://schemas.openxmlformats.org/presentationml/2006/ole">
            <p:oleObj r:id="rId1" spid="">
              <p:embed/>
              <p:pic>
                <p:nvPicPr>
                  <p:cNvPr id="2095" name="" descr=""/>
                  <p:cNvPicPr/>
                  <p:nvPr/>
                </p:nvPicPr>
                <p:blipFill>
                  <a:blip r:embed="rId2"/>
                  <a:stretch/>
                </p:blipFill>
                <p:spPr>
                  <a:xfrm>
                    <a:off x="304920" y="3276720"/>
                    <a:ext cx="7861320" cy="2992320"/>
                  </a:xfrm>
                  <a:prstGeom prst="rect">
                    <a:avLst/>
                  </a:prstGeom>
                  <a:noFill/>
                  <a:ln w="0">
                    <a:noFill/>
                  </a:ln>
                </p:spPr>
              </p:pic>
            </p:oleObj>
          </a:graphicData>
        </a:graphic>
      </p:graphicFrame>
      <p:graphicFrame>
        <p:nvGraphicFramePr>
          <p:cNvPr id="2096" name=""/>
          <p:cNvGraphicFramePr/>
          <p:nvPr/>
        </p:nvGraphicFramePr>
        <p:xfrm>
          <a:off x="3760920" y="3429000"/>
          <a:ext cx="5270400" cy="3390840"/>
        </p:xfrm>
        <a:graphic>
          <a:graphicData uri="http://schemas.openxmlformats.org/presentationml/2006/ole">
            <p:oleObj r:id="rId3" spid="">
              <p:embed/>
              <p:pic>
                <p:nvPicPr>
                  <p:cNvPr id="2097" name="" descr=""/>
                  <p:cNvPicPr/>
                  <p:nvPr/>
                </p:nvPicPr>
                <p:blipFill>
                  <a:blip r:embed="rId4"/>
                  <a:stretch/>
                </p:blipFill>
                <p:spPr>
                  <a:xfrm>
                    <a:off x="3760920" y="3429000"/>
                    <a:ext cx="5270400" cy="3390840"/>
                  </a:xfrm>
                  <a:prstGeom prst="rect">
                    <a:avLst/>
                  </a:prstGeom>
                  <a:noFill/>
                  <a:ln w="0">
                    <a:noFill/>
                  </a:ln>
                </p:spPr>
              </p:pic>
            </p:oleObj>
          </a:graphicData>
        </a:graphic>
      </p:graphicFrame>
      <p:sp>
        <p:nvSpPr>
          <p:cNvPr id="2098" name=""/>
          <p:cNvSpPr/>
          <p:nvPr/>
        </p:nvSpPr>
        <p:spPr>
          <a:xfrm>
            <a:off x="67680" y="15840"/>
            <a:ext cx="8039880" cy="350460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4.  NO REQUESTS FOR SEXUAL FAVORS</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	</a:t>
            </a:r>
            <a:r>
              <a:rPr b="1" lang="en-US" sz="2800" strike="noStrike" u="none">
                <a:solidFill>
                  <a:srgbClr val="000000"/>
                </a:solidFill>
                <a:effectLst/>
                <a:uFillTx/>
                <a:latin typeface="Times New Roman"/>
              </a:rPr>
              <a:t>No Requests For Dates (with few exceptions)</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	</a:t>
            </a:r>
            <a:r>
              <a:rPr b="1" lang="en-US" sz="2800" strike="noStrike" u="none">
                <a:solidFill>
                  <a:srgbClr val="000000"/>
                </a:solidFill>
                <a:effectLst/>
                <a:uFillTx/>
                <a:latin typeface="Times New Roman"/>
              </a:rPr>
              <a:t>Work Standards Apply to Socializing</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	</a:t>
            </a:r>
            <a:r>
              <a:rPr b="1" lang="en-US" sz="2800" strike="noStrike" u="none">
                <a:solidFill>
                  <a:srgbClr val="000000"/>
                </a:solidFill>
                <a:effectLst/>
                <a:uFillTx/>
                <a:latin typeface="Times New Roman"/>
              </a:rPr>
              <a:t>   with Co-Workers (with few exceptions)</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	</a:t>
            </a:r>
            <a:r>
              <a:rPr b="1" lang="en-US" sz="2800" strike="noStrike" u="none">
                <a:solidFill>
                  <a:srgbClr val="000000"/>
                </a:solidFill>
                <a:effectLst/>
                <a:uFillTx/>
                <a:latin typeface="Times New Roman"/>
              </a:rPr>
              <a:t>No Invitations To Hotel Room (no exceptions)</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	</a:t>
            </a:r>
            <a:r>
              <a:rPr b="1" lang="en-US" sz="2800" strike="noStrike" u="none">
                <a:solidFill>
                  <a:srgbClr val="000000"/>
                </a:solidFill>
                <a:effectLst/>
                <a:uFillTx/>
                <a:latin typeface="Times New Roman"/>
              </a:rPr>
              <a:t>No Requests For Sex -- explicit or implicit</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	</a:t>
            </a:r>
            <a:r>
              <a:rPr b="1" lang="en-US" sz="2800" strike="noStrike" u="none">
                <a:solidFill>
                  <a:srgbClr val="000000"/>
                </a:solidFill>
                <a:effectLst/>
                <a:uFillTx/>
                <a:latin typeface="Times New Roman"/>
              </a:rPr>
              <a:t>No Requests For Hugs, Kisses, Or Massages</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	</a:t>
            </a:r>
            <a:r>
              <a:rPr b="1" lang="en-US" sz="2800" strike="noStrike" u="none">
                <a:solidFill>
                  <a:srgbClr val="000000"/>
                </a:solidFill>
                <a:effectLst/>
                <a:uFillTx/>
                <a:latin typeface="Times New Roman"/>
              </a:rPr>
              <a:t>No Lingering and Longful Looks</a:t>
            </a:r>
            <a:endParaRPr b="0" lang="en-US" sz="2800" strike="noStrike" u="none">
              <a:solidFill>
                <a:srgbClr val="ffffff"/>
              </a:solidFill>
              <a:effectLst/>
              <a:uFillTx/>
              <a:latin typeface="Times New Roman"/>
            </a:endParaRPr>
          </a:p>
        </p:txBody>
      </p:sp>
    </p:spTree>
  </p:cSld>
  <p:transition>
    <p:randomBar dir="horz"/>
  </p:transition>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3d9ca"/>
        </a:solidFill>
      </p:bgPr>
    </p:bg>
    <p:spTree>
      <p:nvGrpSpPr>
        <p:cNvPr id="1" name=""/>
        <p:cNvGrpSpPr/>
        <p:nvPr/>
      </p:nvGrpSpPr>
      <p:grpSpPr>
        <a:xfrm>
          <a:off x="0" y="0"/>
          <a:ext cx="0" cy="0"/>
          <a:chOff x="0" y="0"/>
          <a:chExt cx="0" cy="0"/>
        </a:xfrm>
      </p:grpSpPr>
      <p:sp>
        <p:nvSpPr>
          <p:cNvPr id="2099" name=""/>
          <p:cNvSpPr/>
          <p:nvPr/>
        </p:nvSpPr>
        <p:spPr>
          <a:xfrm>
            <a:off x="306360" y="233280"/>
            <a:ext cx="7878960" cy="6100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00" name=""/>
          <p:cNvSpPr/>
          <p:nvPr/>
        </p:nvSpPr>
        <p:spPr>
          <a:xfrm>
            <a:off x="403200" y="291960"/>
            <a:ext cx="7920000" cy="4424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900" strike="noStrike" u="none">
                <a:solidFill>
                  <a:srgbClr val="000000"/>
                </a:solidFill>
                <a:effectLst/>
                <a:uFillTx/>
                <a:latin typeface="Times New Roman"/>
              </a:rPr>
              <a:t>5.  NO SUGGESTIVE PICTURES OR BEHAVIOR!</a:t>
            </a:r>
            <a:endParaRPr b="0" lang="en-US" sz="2900" strike="noStrike" u="none">
              <a:solidFill>
                <a:srgbClr val="ffffff"/>
              </a:solidFill>
              <a:effectLst/>
              <a:uFillTx/>
              <a:latin typeface="Times New Roman"/>
            </a:endParaRPr>
          </a:p>
        </p:txBody>
      </p:sp>
      <p:pic>
        <p:nvPicPr>
          <p:cNvPr id="2101" name="" descr=""/>
          <p:cNvPicPr/>
          <p:nvPr/>
        </p:nvPicPr>
        <p:blipFill>
          <a:blip r:embed="rId1"/>
          <a:stretch/>
        </p:blipFill>
        <p:spPr>
          <a:xfrm>
            <a:off x="6248520" y="2666880"/>
            <a:ext cx="1677960" cy="1805040"/>
          </a:xfrm>
          <a:prstGeom prst="rect">
            <a:avLst/>
          </a:prstGeom>
          <a:noFill/>
          <a:ln w="0">
            <a:noFill/>
          </a:ln>
        </p:spPr>
      </p:pic>
      <p:pic>
        <p:nvPicPr>
          <p:cNvPr id="2102" name="" descr=""/>
          <p:cNvPicPr/>
          <p:nvPr/>
        </p:nvPicPr>
        <p:blipFill>
          <a:blip r:embed="rId2"/>
          <a:stretch/>
        </p:blipFill>
        <p:spPr>
          <a:xfrm>
            <a:off x="7140600" y="4114800"/>
            <a:ext cx="2003400" cy="2035080"/>
          </a:xfrm>
          <a:prstGeom prst="rect">
            <a:avLst/>
          </a:prstGeom>
          <a:noFill/>
          <a:ln w="0">
            <a:noFill/>
          </a:ln>
        </p:spPr>
      </p:pic>
      <p:pic>
        <p:nvPicPr>
          <p:cNvPr id="2103" name="" descr=""/>
          <p:cNvPicPr/>
          <p:nvPr/>
        </p:nvPicPr>
        <p:blipFill>
          <a:blip r:embed="rId3"/>
          <a:stretch/>
        </p:blipFill>
        <p:spPr>
          <a:xfrm>
            <a:off x="7299360" y="838080"/>
            <a:ext cx="1844640" cy="1868760"/>
          </a:xfrm>
          <a:prstGeom prst="rect">
            <a:avLst/>
          </a:prstGeom>
          <a:noFill/>
          <a:ln w="0">
            <a:noFill/>
          </a:ln>
        </p:spPr>
      </p:pic>
      <p:sp>
        <p:nvSpPr>
          <p:cNvPr id="2104" name=""/>
          <p:cNvSpPr/>
          <p:nvPr/>
        </p:nvSpPr>
        <p:spPr>
          <a:xfrm>
            <a:off x="762120" y="1188360"/>
            <a:ext cx="7086600" cy="5079600"/>
          </a:xfrm>
          <a:prstGeom prst="rect">
            <a:avLst/>
          </a:prstGeom>
          <a:noFill/>
          <a:ln w="0">
            <a:noFill/>
          </a:ln>
        </p:spPr>
        <p:style>
          <a:lnRef idx="0"/>
          <a:fillRef idx="0"/>
          <a:effectRef idx="0"/>
          <a:fontRef idx="minor"/>
        </p:style>
        <p:txBody>
          <a:bodyPr lIns="90360" rIns="90360" tIns="44280" bIns="44280" anchor="ctr">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Times New Roman"/>
              </a:rPr>
              <a:t>No Calendars, Cards, Or Posters Of Partially Clad Or Nude Men Or Women</a:t>
            </a:r>
            <a:endParaRPr b="0" lang="en-US" sz="2400" strike="noStrike" u="none">
              <a:solidFill>
                <a:srgbClr val="ffffff"/>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Times New Roman"/>
              </a:rPr>
              <a:t>No Sales Meetings at Strip Clubs</a:t>
            </a:r>
            <a:endParaRPr b="0" lang="en-US" sz="2400" strike="noStrike" u="none">
              <a:solidFill>
                <a:srgbClr val="ffffff"/>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Times New Roman"/>
              </a:rPr>
              <a:t>No Sex Toys</a:t>
            </a:r>
            <a:endParaRPr b="0" lang="en-US" sz="2400" strike="noStrike" u="none">
              <a:solidFill>
                <a:srgbClr val="ffffff"/>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Times New Roman"/>
              </a:rPr>
              <a:t>No Offensive Cartoons</a:t>
            </a:r>
            <a:endParaRPr b="0" lang="en-US" sz="2400" strike="noStrike" u="none">
              <a:solidFill>
                <a:srgbClr val="ffffff"/>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Times New Roman"/>
              </a:rPr>
              <a:t>No Wolf Calls Or Whistles</a:t>
            </a:r>
            <a:endParaRPr b="0" lang="en-US" sz="2400" strike="noStrike" u="none">
              <a:solidFill>
                <a:srgbClr val="ffffff"/>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Times New Roman"/>
              </a:rPr>
              <a:t>No Sexual Or Obscene Gestures</a:t>
            </a:r>
            <a:endParaRPr b="0" lang="en-US" sz="2400" strike="noStrike" u="none">
              <a:solidFill>
                <a:srgbClr val="ffffff"/>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Times New Roman"/>
              </a:rPr>
              <a:t>No Display Of Body Parts</a:t>
            </a:r>
            <a:endParaRPr b="0" lang="en-US" sz="2400" strike="noStrike" u="none">
              <a:solidFill>
                <a:srgbClr val="ffffff"/>
              </a:solidFill>
              <a:effectLst/>
              <a:uFillTx/>
              <a:latin typeface="Times New Roman"/>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Times New Roman"/>
              </a:rPr>
              <a:t>No Suggestive Email, Web Sites, Screen Savers</a:t>
            </a:r>
            <a:endParaRPr b="0" lang="en-US" sz="2400" strike="noStrike" u="none">
              <a:solidFill>
                <a:srgbClr val="ffffff"/>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Tree>
  </p:cSld>
  <p:transition>
    <p:randomBar dir="vert"/>
  </p:transition>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dc0e5"/>
        </a:solidFill>
      </p:bgPr>
    </p:bg>
    <p:spTree>
      <p:nvGrpSpPr>
        <p:cNvPr id="1" name=""/>
        <p:cNvGrpSpPr/>
        <p:nvPr/>
      </p:nvGrpSpPr>
      <p:grpSpPr>
        <a:xfrm>
          <a:off x="0" y="0"/>
          <a:ext cx="0" cy="0"/>
          <a:chOff x="0" y="0"/>
          <a:chExt cx="0" cy="0"/>
        </a:xfrm>
      </p:grpSpPr>
      <p:sp>
        <p:nvSpPr>
          <p:cNvPr id="2105" name=""/>
          <p:cNvSpPr/>
          <p:nvPr/>
        </p:nvSpPr>
        <p:spPr>
          <a:xfrm>
            <a:off x="7612200" y="596880"/>
            <a:ext cx="1145880" cy="985680"/>
          </a:xfrm>
          <a:custGeom>
            <a:avLst/>
            <a:gdLst/>
            <a:ahLst/>
            <a:rect l="l" t="t" r="r" b="b"/>
            <a:pathLst>
              <a:path w="722" h="621">
                <a:moveTo>
                  <a:pt x="89" y="81"/>
                </a:moveTo>
                <a:lnTo>
                  <a:pt x="111" y="54"/>
                </a:lnTo>
                <a:lnTo>
                  <a:pt x="146" y="38"/>
                </a:lnTo>
                <a:lnTo>
                  <a:pt x="194" y="24"/>
                </a:lnTo>
                <a:lnTo>
                  <a:pt x="240" y="6"/>
                </a:lnTo>
                <a:lnTo>
                  <a:pt x="281" y="0"/>
                </a:lnTo>
                <a:lnTo>
                  <a:pt x="320" y="1"/>
                </a:lnTo>
                <a:lnTo>
                  <a:pt x="371" y="12"/>
                </a:lnTo>
                <a:lnTo>
                  <a:pt x="408" y="29"/>
                </a:lnTo>
                <a:lnTo>
                  <a:pt x="434" y="34"/>
                </a:lnTo>
                <a:lnTo>
                  <a:pt x="461" y="46"/>
                </a:lnTo>
                <a:lnTo>
                  <a:pt x="478" y="49"/>
                </a:lnTo>
                <a:lnTo>
                  <a:pt x="499" y="59"/>
                </a:lnTo>
                <a:lnTo>
                  <a:pt x="533" y="71"/>
                </a:lnTo>
                <a:lnTo>
                  <a:pt x="523" y="85"/>
                </a:lnTo>
                <a:lnTo>
                  <a:pt x="550" y="105"/>
                </a:lnTo>
                <a:lnTo>
                  <a:pt x="575" y="117"/>
                </a:lnTo>
                <a:lnTo>
                  <a:pt x="559" y="129"/>
                </a:lnTo>
                <a:lnTo>
                  <a:pt x="558" y="149"/>
                </a:lnTo>
                <a:lnTo>
                  <a:pt x="566" y="185"/>
                </a:lnTo>
                <a:lnTo>
                  <a:pt x="553" y="188"/>
                </a:lnTo>
                <a:lnTo>
                  <a:pt x="550" y="203"/>
                </a:lnTo>
                <a:lnTo>
                  <a:pt x="559" y="224"/>
                </a:lnTo>
                <a:lnTo>
                  <a:pt x="584" y="255"/>
                </a:lnTo>
                <a:lnTo>
                  <a:pt x="576" y="276"/>
                </a:lnTo>
                <a:lnTo>
                  <a:pt x="567" y="306"/>
                </a:lnTo>
                <a:lnTo>
                  <a:pt x="589" y="363"/>
                </a:lnTo>
                <a:lnTo>
                  <a:pt x="633" y="407"/>
                </a:lnTo>
                <a:lnTo>
                  <a:pt x="662" y="432"/>
                </a:lnTo>
                <a:lnTo>
                  <a:pt x="669" y="457"/>
                </a:lnTo>
                <a:lnTo>
                  <a:pt x="677" y="477"/>
                </a:lnTo>
                <a:lnTo>
                  <a:pt x="689" y="502"/>
                </a:lnTo>
                <a:lnTo>
                  <a:pt x="701" y="515"/>
                </a:lnTo>
                <a:lnTo>
                  <a:pt x="707" y="528"/>
                </a:lnTo>
                <a:lnTo>
                  <a:pt x="714" y="560"/>
                </a:lnTo>
                <a:lnTo>
                  <a:pt x="722" y="577"/>
                </a:lnTo>
                <a:lnTo>
                  <a:pt x="722" y="621"/>
                </a:lnTo>
                <a:lnTo>
                  <a:pt x="315" y="621"/>
                </a:lnTo>
                <a:lnTo>
                  <a:pt x="5" y="616"/>
                </a:lnTo>
                <a:lnTo>
                  <a:pt x="7" y="580"/>
                </a:lnTo>
                <a:lnTo>
                  <a:pt x="7" y="550"/>
                </a:lnTo>
                <a:lnTo>
                  <a:pt x="13" y="524"/>
                </a:lnTo>
                <a:lnTo>
                  <a:pt x="30" y="496"/>
                </a:lnTo>
                <a:lnTo>
                  <a:pt x="30" y="471"/>
                </a:lnTo>
                <a:lnTo>
                  <a:pt x="41" y="437"/>
                </a:lnTo>
                <a:lnTo>
                  <a:pt x="56" y="412"/>
                </a:lnTo>
                <a:lnTo>
                  <a:pt x="67" y="380"/>
                </a:lnTo>
                <a:lnTo>
                  <a:pt x="82" y="331"/>
                </a:lnTo>
                <a:lnTo>
                  <a:pt x="70" y="338"/>
                </a:lnTo>
                <a:lnTo>
                  <a:pt x="56" y="357"/>
                </a:lnTo>
                <a:lnTo>
                  <a:pt x="67" y="317"/>
                </a:lnTo>
                <a:lnTo>
                  <a:pt x="72" y="286"/>
                </a:lnTo>
                <a:lnTo>
                  <a:pt x="72" y="271"/>
                </a:lnTo>
                <a:lnTo>
                  <a:pt x="62" y="253"/>
                </a:lnTo>
                <a:lnTo>
                  <a:pt x="53" y="241"/>
                </a:lnTo>
                <a:lnTo>
                  <a:pt x="38" y="238"/>
                </a:lnTo>
                <a:lnTo>
                  <a:pt x="25" y="223"/>
                </a:lnTo>
                <a:lnTo>
                  <a:pt x="8" y="209"/>
                </a:lnTo>
                <a:lnTo>
                  <a:pt x="0" y="192"/>
                </a:lnTo>
                <a:lnTo>
                  <a:pt x="9" y="176"/>
                </a:lnTo>
                <a:lnTo>
                  <a:pt x="38" y="147"/>
                </a:lnTo>
                <a:lnTo>
                  <a:pt x="60" y="107"/>
                </a:lnTo>
                <a:lnTo>
                  <a:pt x="89" y="81"/>
                </a:lnTo>
                <a:close/>
              </a:path>
            </a:pathLst>
          </a:custGeom>
          <a:solidFill>
            <a:srgbClr val="000000"/>
          </a:solidFill>
          <a:ln w="93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06" name=""/>
          <p:cNvSpPr/>
          <p:nvPr/>
        </p:nvSpPr>
        <p:spPr>
          <a:xfrm>
            <a:off x="8109000" y="1150920"/>
            <a:ext cx="446040" cy="452520"/>
          </a:xfrm>
          <a:prstGeom prst="ellipse">
            <a:avLst/>
          </a:prstGeom>
          <a:solidFill>
            <a:srgbClr val="3f1f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07" name=""/>
          <p:cNvSpPr/>
          <p:nvPr/>
        </p:nvSpPr>
        <p:spPr>
          <a:xfrm>
            <a:off x="7634160" y="824040"/>
            <a:ext cx="314280" cy="717480"/>
          </a:xfrm>
          <a:custGeom>
            <a:avLst/>
            <a:gdLst/>
            <a:ahLst/>
            <a:rect l="l" t="t" r="r" b="b"/>
            <a:pathLst>
              <a:path w="198" h="452">
                <a:moveTo>
                  <a:pt x="108" y="0"/>
                </a:moveTo>
                <a:lnTo>
                  <a:pt x="91" y="13"/>
                </a:lnTo>
                <a:lnTo>
                  <a:pt x="76" y="22"/>
                </a:lnTo>
                <a:lnTo>
                  <a:pt x="61" y="28"/>
                </a:lnTo>
                <a:lnTo>
                  <a:pt x="46" y="33"/>
                </a:lnTo>
                <a:lnTo>
                  <a:pt x="35" y="37"/>
                </a:lnTo>
                <a:lnTo>
                  <a:pt x="26" y="47"/>
                </a:lnTo>
                <a:lnTo>
                  <a:pt x="21" y="54"/>
                </a:lnTo>
                <a:lnTo>
                  <a:pt x="21" y="66"/>
                </a:lnTo>
                <a:lnTo>
                  <a:pt x="27" y="76"/>
                </a:lnTo>
                <a:lnTo>
                  <a:pt x="42" y="81"/>
                </a:lnTo>
                <a:lnTo>
                  <a:pt x="61" y="83"/>
                </a:lnTo>
                <a:lnTo>
                  <a:pt x="85" y="95"/>
                </a:lnTo>
                <a:lnTo>
                  <a:pt x="99" y="125"/>
                </a:lnTo>
                <a:lnTo>
                  <a:pt x="112" y="149"/>
                </a:lnTo>
                <a:lnTo>
                  <a:pt x="113" y="174"/>
                </a:lnTo>
                <a:lnTo>
                  <a:pt x="108" y="198"/>
                </a:lnTo>
                <a:lnTo>
                  <a:pt x="95" y="231"/>
                </a:lnTo>
                <a:lnTo>
                  <a:pt x="81" y="257"/>
                </a:lnTo>
                <a:lnTo>
                  <a:pt x="66" y="278"/>
                </a:lnTo>
                <a:lnTo>
                  <a:pt x="53" y="305"/>
                </a:lnTo>
                <a:lnTo>
                  <a:pt x="51" y="331"/>
                </a:lnTo>
                <a:lnTo>
                  <a:pt x="51" y="360"/>
                </a:lnTo>
                <a:lnTo>
                  <a:pt x="45" y="381"/>
                </a:lnTo>
                <a:lnTo>
                  <a:pt x="26" y="405"/>
                </a:lnTo>
                <a:lnTo>
                  <a:pt x="11" y="425"/>
                </a:lnTo>
                <a:lnTo>
                  <a:pt x="0" y="452"/>
                </a:lnTo>
                <a:lnTo>
                  <a:pt x="195" y="408"/>
                </a:lnTo>
                <a:lnTo>
                  <a:pt x="198" y="21"/>
                </a:lnTo>
                <a:lnTo>
                  <a:pt x="108" y="0"/>
                </a:lnTo>
                <a:close/>
              </a:path>
            </a:pathLst>
          </a:custGeom>
          <a:solidFill>
            <a:srgbClr val="3f1f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08" name=""/>
          <p:cNvSpPr/>
          <p:nvPr/>
        </p:nvSpPr>
        <p:spPr>
          <a:xfrm>
            <a:off x="7748640" y="708120"/>
            <a:ext cx="588960" cy="1379520"/>
          </a:xfrm>
          <a:custGeom>
            <a:avLst/>
            <a:gdLst/>
            <a:ahLst/>
            <a:rect l="l" t="t" r="r" b="b"/>
            <a:pathLst>
              <a:path w="371" h="869">
                <a:moveTo>
                  <a:pt x="31" y="86"/>
                </a:moveTo>
                <a:lnTo>
                  <a:pt x="21" y="123"/>
                </a:lnTo>
                <a:lnTo>
                  <a:pt x="16" y="145"/>
                </a:lnTo>
                <a:lnTo>
                  <a:pt x="11" y="164"/>
                </a:lnTo>
                <a:lnTo>
                  <a:pt x="10" y="179"/>
                </a:lnTo>
                <a:lnTo>
                  <a:pt x="10" y="192"/>
                </a:lnTo>
                <a:lnTo>
                  <a:pt x="13" y="212"/>
                </a:lnTo>
                <a:lnTo>
                  <a:pt x="7" y="223"/>
                </a:lnTo>
                <a:lnTo>
                  <a:pt x="1" y="247"/>
                </a:lnTo>
                <a:lnTo>
                  <a:pt x="0" y="259"/>
                </a:lnTo>
                <a:lnTo>
                  <a:pt x="0" y="286"/>
                </a:lnTo>
                <a:lnTo>
                  <a:pt x="2" y="316"/>
                </a:lnTo>
                <a:lnTo>
                  <a:pt x="10" y="347"/>
                </a:lnTo>
                <a:lnTo>
                  <a:pt x="10" y="376"/>
                </a:lnTo>
                <a:lnTo>
                  <a:pt x="16" y="401"/>
                </a:lnTo>
                <a:lnTo>
                  <a:pt x="31" y="410"/>
                </a:lnTo>
                <a:lnTo>
                  <a:pt x="53" y="416"/>
                </a:lnTo>
                <a:lnTo>
                  <a:pt x="90" y="417"/>
                </a:lnTo>
                <a:lnTo>
                  <a:pt x="97" y="417"/>
                </a:lnTo>
                <a:lnTo>
                  <a:pt x="97" y="464"/>
                </a:lnTo>
                <a:lnTo>
                  <a:pt x="87" y="476"/>
                </a:lnTo>
                <a:lnTo>
                  <a:pt x="73" y="486"/>
                </a:lnTo>
                <a:lnTo>
                  <a:pt x="53" y="494"/>
                </a:lnTo>
                <a:lnTo>
                  <a:pt x="46" y="542"/>
                </a:lnTo>
                <a:lnTo>
                  <a:pt x="61" y="606"/>
                </a:lnTo>
                <a:lnTo>
                  <a:pt x="92" y="669"/>
                </a:lnTo>
                <a:lnTo>
                  <a:pt x="135" y="749"/>
                </a:lnTo>
                <a:lnTo>
                  <a:pt x="189" y="830"/>
                </a:lnTo>
                <a:lnTo>
                  <a:pt x="216" y="869"/>
                </a:lnTo>
                <a:lnTo>
                  <a:pt x="253" y="811"/>
                </a:lnTo>
                <a:lnTo>
                  <a:pt x="283" y="754"/>
                </a:lnTo>
                <a:lnTo>
                  <a:pt x="329" y="669"/>
                </a:lnTo>
                <a:lnTo>
                  <a:pt x="339" y="618"/>
                </a:lnTo>
                <a:lnTo>
                  <a:pt x="357" y="528"/>
                </a:lnTo>
                <a:lnTo>
                  <a:pt x="354" y="466"/>
                </a:lnTo>
                <a:lnTo>
                  <a:pt x="334" y="459"/>
                </a:lnTo>
                <a:lnTo>
                  <a:pt x="318" y="444"/>
                </a:lnTo>
                <a:lnTo>
                  <a:pt x="312" y="433"/>
                </a:lnTo>
                <a:lnTo>
                  <a:pt x="306" y="407"/>
                </a:lnTo>
                <a:lnTo>
                  <a:pt x="306" y="388"/>
                </a:lnTo>
                <a:lnTo>
                  <a:pt x="306" y="359"/>
                </a:lnTo>
                <a:lnTo>
                  <a:pt x="301" y="330"/>
                </a:lnTo>
                <a:lnTo>
                  <a:pt x="312" y="316"/>
                </a:lnTo>
                <a:lnTo>
                  <a:pt x="330" y="291"/>
                </a:lnTo>
                <a:lnTo>
                  <a:pt x="342" y="274"/>
                </a:lnTo>
                <a:lnTo>
                  <a:pt x="352" y="252"/>
                </a:lnTo>
                <a:lnTo>
                  <a:pt x="363" y="222"/>
                </a:lnTo>
                <a:lnTo>
                  <a:pt x="369" y="192"/>
                </a:lnTo>
                <a:lnTo>
                  <a:pt x="371" y="164"/>
                </a:lnTo>
                <a:lnTo>
                  <a:pt x="367" y="139"/>
                </a:lnTo>
                <a:lnTo>
                  <a:pt x="362" y="114"/>
                </a:lnTo>
                <a:lnTo>
                  <a:pt x="354" y="99"/>
                </a:lnTo>
                <a:lnTo>
                  <a:pt x="340" y="64"/>
                </a:lnTo>
                <a:lnTo>
                  <a:pt x="329" y="50"/>
                </a:lnTo>
                <a:lnTo>
                  <a:pt x="308" y="28"/>
                </a:lnTo>
                <a:lnTo>
                  <a:pt x="272" y="15"/>
                </a:lnTo>
                <a:lnTo>
                  <a:pt x="221" y="0"/>
                </a:lnTo>
                <a:lnTo>
                  <a:pt x="179" y="0"/>
                </a:lnTo>
                <a:lnTo>
                  <a:pt x="146" y="3"/>
                </a:lnTo>
                <a:lnTo>
                  <a:pt x="108" y="13"/>
                </a:lnTo>
                <a:lnTo>
                  <a:pt x="80" y="23"/>
                </a:lnTo>
                <a:lnTo>
                  <a:pt x="53" y="45"/>
                </a:lnTo>
                <a:lnTo>
                  <a:pt x="42" y="64"/>
                </a:lnTo>
                <a:lnTo>
                  <a:pt x="31" y="86"/>
                </a:lnTo>
                <a:close/>
              </a:path>
            </a:pathLst>
          </a:custGeom>
          <a:solidFill>
            <a:srgbClr val="f7b09d"/>
          </a:solidFill>
          <a:ln w="9360">
            <a:solidFill>
              <a:srgbClr val="cb9e8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09" name=""/>
          <p:cNvSpPr/>
          <p:nvPr/>
        </p:nvSpPr>
        <p:spPr>
          <a:xfrm>
            <a:off x="7980480" y="1244520"/>
            <a:ext cx="188640" cy="106560"/>
          </a:xfrm>
          <a:custGeom>
            <a:avLst/>
            <a:gdLst/>
            <a:ahLst/>
            <a:rect l="l" t="t" r="r" b="b"/>
            <a:pathLst>
              <a:path w="119" h="67">
                <a:moveTo>
                  <a:pt x="119" y="0"/>
                </a:moveTo>
                <a:lnTo>
                  <a:pt x="107" y="18"/>
                </a:lnTo>
                <a:lnTo>
                  <a:pt x="82" y="36"/>
                </a:lnTo>
                <a:lnTo>
                  <a:pt x="58" y="48"/>
                </a:lnTo>
                <a:lnTo>
                  <a:pt x="22" y="60"/>
                </a:lnTo>
                <a:lnTo>
                  <a:pt x="0" y="67"/>
                </a:lnTo>
                <a:lnTo>
                  <a:pt x="50" y="57"/>
                </a:lnTo>
                <a:lnTo>
                  <a:pt x="75" y="50"/>
                </a:lnTo>
                <a:lnTo>
                  <a:pt x="96" y="48"/>
                </a:lnTo>
                <a:lnTo>
                  <a:pt x="105" y="36"/>
                </a:lnTo>
                <a:lnTo>
                  <a:pt x="119" y="0"/>
                </a:lnTo>
                <a:close/>
              </a:path>
            </a:pathLst>
          </a:custGeom>
          <a:solidFill>
            <a:srgbClr val="cb9e87"/>
          </a:solidFill>
          <a:ln w="9360">
            <a:solidFill>
              <a:srgbClr val="cb9e8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10" name=""/>
          <p:cNvSpPr/>
          <p:nvPr/>
        </p:nvSpPr>
        <p:spPr>
          <a:xfrm>
            <a:off x="7856640" y="1353960"/>
            <a:ext cx="207720" cy="200160"/>
          </a:xfrm>
          <a:custGeom>
            <a:avLst/>
            <a:gdLst/>
            <a:ahLst/>
            <a:rect l="l" t="t" r="r" b="b"/>
            <a:pathLst>
              <a:path w="131" h="126">
                <a:moveTo>
                  <a:pt x="61" y="0"/>
                </a:moveTo>
                <a:lnTo>
                  <a:pt x="76" y="26"/>
                </a:lnTo>
                <a:lnTo>
                  <a:pt x="90" y="43"/>
                </a:lnTo>
                <a:lnTo>
                  <a:pt x="111" y="69"/>
                </a:lnTo>
                <a:lnTo>
                  <a:pt x="119" y="92"/>
                </a:lnTo>
                <a:lnTo>
                  <a:pt x="124" y="111"/>
                </a:lnTo>
                <a:lnTo>
                  <a:pt x="131" y="126"/>
                </a:lnTo>
                <a:lnTo>
                  <a:pt x="111" y="115"/>
                </a:lnTo>
                <a:lnTo>
                  <a:pt x="95" y="115"/>
                </a:lnTo>
                <a:lnTo>
                  <a:pt x="81" y="126"/>
                </a:lnTo>
                <a:lnTo>
                  <a:pt x="66" y="108"/>
                </a:lnTo>
                <a:lnTo>
                  <a:pt x="55" y="100"/>
                </a:lnTo>
                <a:lnTo>
                  <a:pt x="29" y="96"/>
                </a:lnTo>
                <a:lnTo>
                  <a:pt x="0" y="92"/>
                </a:lnTo>
                <a:lnTo>
                  <a:pt x="0" y="74"/>
                </a:lnTo>
                <a:lnTo>
                  <a:pt x="24" y="64"/>
                </a:lnTo>
                <a:lnTo>
                  <a:pt x="29" y="57"/>
                </a:lnTo>
                <a:lnTo>
                  <a:pt x="29" y="5"/>
                </a:lnTo>
                <a:lnTo>
                  <a:pt x="61" y="0"/>
                </a:lnTo>
                <a:close/>
              </a:path>
            </a:pathLst>
          </a:custGeom>
          <a:solidFill>
            <a:srgbClr val="000000"/>
          </a:solidFill>
          <a:ln w="9360">
            <a:solidFill>
              <a:srgbClr val="cb9e8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11" name=""/>
          <p:cNvSpPr/>
          <p:nvPr/>
        </p:nvSpPr>
        <p:spPr>
          <a:xfrm>
            <a:off x="8096400" y="1521000"/>
            <a:ext cx="218880" cy="15840"/>
          </a:xfrm>
          <a:custGeom>
            <a:avLst/>
            <a:gdLst/>
            <a:ahLst/>
            <a:rect l="l" t="t" r="r" b="b"/>
            <a:pathLst>
              <a:path w="138" h="10">
                <a:moveTo>
                  <a:pt x="0" y="10"/>
                </a:moveTo>
                <a:lnTo>
                  <a:pt x="14" y="3"/>
                </a:lnTo>
                <a:lnTo>
                  <a:pt x="34" y="0"/>
                </a:lnTo>
                <a:lnTo>
                  <a:pt x="53" y="0"/>
                </a:lnTo>
                <a:lnTo>
                  <a:pt x="75" y="0"/>
                </a:lnTo>
                <a:lnTo>
                  <a:pt x="106" y="0"/>
                </a:lnTo>
                <a:lnTo>
                  <a:pt x="138" y="3"/>
                </a:lnTo>
                <a:lnTo>
                  <a:pt x="93" y="10"/>
                </a:lnTo>
                <a:lnTo>
                  <a:pt x="39" y="5"/>
                </a:lnTo>
                <a:lnTo>
                  <a:pt x="0" y="10"/>
                </a:lnTo>
                <a:close/>
              </a:path>
            </a:pathLst>
          </a:custGeom>
          <a:solidFill>
            <a:srgbClr val="cb9e87"/>
          </a:solidFill>
          <a:ln w="9360">
            <a:solidFill>
              <a:srgbClr val="cb9e87"/>
            </a:solidFill>
            <a:round/>
          </a:ln>
        </p:spPr>
        <p:style>
          <a:lnRef idx="0"/>
          <a:fillRef idx="0"/>
          <a:effectRef idx="0"/>
          <a:fontRef idx="minor"/>
        </p:style>
        <p:txBody>
          <a:bodyPr lIns="90000" rIns="90000" tIns="-30960" bIns="-30960" anchor="t">
            <a:noAutofit/>
          </a:bodyPr>
          <a:p>
            <a:endParaRPr b="0" lang="en-US" sz="2400" strike="noStrike" u="none">
              <a:solidFill>
                <a:srgbClr val="ffffff"/>
              </a:solidFill>
              <a:effectLst/>
              <a:uFillTx/>
              <a:latin typeface="Times New Roman"/>
            </a:endParaRPr>
          </a:p>
        </p:txBody>
      </p:sp>
      <p:sp>
        <p:nvSpPr>
          <p:cNvPr id="2112" name=""/>
          <p:cNvSpPr/>
          <p:nvPr/>
        </p:nvSpPr>
        <p:spPr>
          <a:xfrm>
            <a:off x="7794720" y="617400"/>
            <a:ext cx="836640" cy="841680"/>
          </a:xfrm>
          <a:custGeom>
            <a:avLst/>
            <a:gdLst/>
            <a:ahLst/>
            <a:rect l="l" t="t" r="r" b="b"/>
            <a:pathLst>
              <a:path w="527" h="530">
                <a:moveTo>
                  <a:pt x="28" y="135"/>
                </a:moveTo>
                <a:lnTo>
                  <a:pt x="42" y="141"/>
                </a:lnTo>
                <a:lnTo>
                  <a:pt x="49" y="147"/>
                </a:lnTo>
                <a:lnTo>
                  <a:pt x="64" y="157"/>
                </a:lnTo>
                <a:lnTo>
                  <a:pt x="78" y="161"/>
                </a:lnTo>
                <a:lnTo>
                  <a:pt x="89" y="163"/>
                </a:lnTo>
                <a:lnTo>
                  <a:pt x="102" y="167"/>
                </a:lnTo>
                <a:lnTo>
                  <a:pt x="117" y="177"/>
                </a:lnTo>
                <a:lnTo>
                  <a:pt x="129" y="194"/>
                </a:lnTo>
                <a:lnTo>
                  <a:pt x="139" y="210"/>
                </a:lnTo>
                <a:lnTo>
                  <a:pt x="135" y="179"/>
                </a:lnTo>
                <a:lnTo>
                  <a:pt x="155" y="184"/>
                </a:lnTo>
                <a:lnTo>
                  <a:pt x="169" y="195"/>
                </a:lnTo>
                <a:lnTo>
                  <a:pt x="179" y="211"/>
                </a:lnTo>
                <a:lnTo>
                  <a:pt x="193" y="230"/>
                </a:lnTo>
                <a:lnTo>
                  <a:pt x="193" y="243"/>
                </a:lnTo>
                <a:lnTo>
                  <a:pt x="195" y="259"/>
                </a:lnTo>
                <a:lnTo>
                  <a:pt x="200" y="237"/>
                </a:lnTo>
                <a:lnTo>
                  <a:pt x="209" y="264"/>
                </a:lnTo>
                <a:lnTo>
                  <a:pt x="219" y="277"/>
                </a:lnTo>
                <a:lnTo>
                  <a:pt x="232" y="290"/>
                </a:lnTo>
                <a:lnTo>
                  <a:pt x="235" y="304"/>
                </a:lnTo>
                <a:lnTo>
                  <a:pt x="235" y="316"/>
                </a:lnTo>
                <a:lnTo>
                  <a:pt x="244" y="311"/>
                </a:lnTo>
                <a:lnTo>
                  <a:pt x="257" y="304"/>
                </a:lnTo>
                <a:lnTo>
                  <a:pt x="273" y="304"/>
                </a:lnTo>
                <a:lnTo>
                  <a:pt x="292" y="308"/>
                </a:lnTo>
                <a:lnTo>
                  <a:pt x="297" y="320"/>
                </a:lnTo>
                <a:lnTo>
                  <a:pt x="297" y="336"/>
                </a:lnTo>
                <a:lnTo>
                  <a:pt x="288" y="348"/>
                </a:lnTo>
                <a:lnTo>
                  <a:pt x="280" y="364"/>
                </a:lnTo>
                <a:lnTo>
                  <a:pt x="273" y="379"/>
                </a:lnTo>
                <a:lnTo>
                  <a:pt x="293" y="391"/>
                </a:lnTo>
                <a:lnTo>
                  <a:pt x="308" y="414"/>
                </a:lnTo>
                <a:lnTo>
                  <a:pt x="319" y="425"/>
                </a:lnTo>
                <a:lnTo>
                  <a:pt x="343" y="447"/>
                </a:lnTo>
                <a:lnTo>
                  <a:pt x="355" y="461"/>
                </a:lnTo>
                <a:lnTo>
                  <a:pt x="375" y="479"/>
                </a:lnTo>
                <a:lnTo>
                  <a:pt x="389" y="489"/>
                </a:lnTo>
                <a:lnTo>
                  <a:pt x="418" y="505"/>
                </a:lnTo>
                <a:lnTo>
                  <a:pt x="441" y="520"/>
                </a:lnTo>
                <a:lnTo>
                  <a:pt x="501" y="530"/>
                </a:lnTo>
                <a:lnTo>
                  <a:pt x="527" y="527"/>
                </a:lnTo>
                <a:lnTo>
                  <a:pt x="490" y="472"/>
                </a:lnTo>
                <a:lnTo>
                  <a:pt x="464" y="399"/>
                </a:lnTo>
                <a:lnTo>
                  <a:pt x="428" y="356"/>
                </a:lnTo>
                <a:lnTo>
                  <a:pt x="418" y="299"/>
                </a:lnTo>
                <a:lnTo>
                  <a:pt x="408" y="237"/>
                </a:lnTo>
                <a:lnTo>
                  <a:pt x="393" y="177"/>
                </a:lnTo>
                <a:lnTo>
                  <a:pt x="368" y="104"/>
                </a:lnTo>
                <a:lnTo>
                  <a:pt x="333" y="63"/>
                </a:lnTo>
                <a:lnTo>
                  <a:pt x="298" y="35"/>
                </a:lnTo>
                <a:lnTo>
                  <a:pt x="260" y="13"/>
                </a:lnTo>
                <a:lnTo>
                  <a:pt x="216" y="2"/>
                </a:lnTo>
                <a:lnTo>
                  <a:pt x="173" y="0"/>
                </a:lnTo>
                <a:lnTo>
                  <a:pt x="142" y="0"/>
                </a:lnTo>
                <a:lnTo>
                  <a:pt x="99" y="18"/>
                </a:lnTo>
                <a:lnTo>
                  <a:pt x="74" y="47"/>
                </a:lnTo>
                <a:lnTo>
                  <a:pt x="52" y="84"/>
                </a:lnTo>
                <a:lnTo>
                  <a:pt x="31" y="101"/>
                </a:lnTo>
                <a:lnTo>
                  <a:pt x="21" y="104"/>
                </a:lnTo>
                <a:lnTo>
                  <a:pt x="15" y="108"/>
                </a:lnTo>
                <a:lnTo>
                  <a:pt x="0" y="114"/>
                </a:lnTo>
                <a:lnTo>
                  <a:pt x="28" y="135"/>
                </a:lnTo>
                <a:close/>
              </a:path>
            </a:pathLst>
          </a:custGeom>
          <a:solidFill>
            <a:srgbClr val="5f3f1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2113" name=""/>
          <p:cNvGrpSpPr/>
          <p:nvPr/>
        </p:nvGrpSpPr>
        <p:grpSpPr>
          <a:xfrm>
            <a:off x="7823160" y="627120"/>
            <a:ext cx="830160" cy="858960"/>
            <a:chOff x="7823160" y="627120"/>
            <a:chExt cx="830160" cy="858960"/>
          </a:xfrm>
        </p:grpSpPr>
        <p:sp>
          <p:nvSpPr>
            <p:cNvPr id="2114" name=""/>
            <p:cNvSpPr/>
            <p:nvPr/>
          </p:nvSpPr>
          <p:spPr>
            <a:xfrm>
              <a:off x="7940520" y="774720"/>
              <a:ext cx="712800" cy="711360"/>
            </a:xfrm>
            <a:custGeom>
              <a:avLst/>
              <a:gdLst/>
              <a:ahLst/>
              <a:rect l="l" t="t" r="r" b="b"/>
              <a:pathLst>
                <a:path w="449" h="448">
                  <a:moveTo>
                    <a:pt x="0" y="0"/>
                  </a:moveTo>
                  <a:lnTo>
                    <a:pt x="36" y="26"/>
                  </a:lnTo>
                  <a:lnTo>
                    <a:pt x="45" y="36"/>
                  </a:lnTo>
                  <a:lnTo>
                    <a:pt x="74" y="53"/>
                  </a:lnTo>
                  <a:lnTo>
                    <a:pt x="88" y="73"/>
                  </a:lnTo>
                  <a:lnTo>
                    <a:pt x="101" y="91"/>
                  </a:lnTo>
                  <a:lnTo>
                    <a:pt x="115" y="107"/>
                  </a:lnTo>
                  <a:lnTo>
                    <a:pt x="140" y="136"/>
                  </a:lnTo>
                  <a:lnTo>
                    <a:pt x="160" y="149"/>
                  </a:lnTo>
                  <a:lnTo>
                    <a:pt x="174" y="165"/>
                  </a:lnTo>
                  <a:lnTo>
                    <a:pt x="196" y="183"/>
                  </a:lnTo>
                  <a:lnTo>
                    <a:pt x="211" y="189"/>
                  </a:lnTo>
                  <a:lnTo>
                    <a:pt x="217" y="207"/>
                  </a:lnTo>
                  <a:lnTo>
                    <a:pt x="222" y="226"/>
                  </a:lnTo>
                  <a:lnTo>
                    <a:pt x="231" y="268"/>
                  </a:lnTo>
                  <a:lnTo>
                    <a:pt x="239" y="280"/>
                  </a:lnTo>
                  <a:lnTo>
                    <a:pt x="251" y="295"/>
                  </a:lnTo>
                  <a:lnTo>
                    <a:pt x="271" y="304"/>
                  </a:lnTo>
                  <a:lnTo>
                    <a:pt x="288" y="314"/>
                  </a:lnTo>
                  <a:lnTo>
                    <a:pt x="298" y="327"/>
                  </a:lnTo>
                  <a:lnTo>
                    <a:pt x="321" y="362"/>
                  </a:lnTo>
                  <a:lnTo>
                    <a:pt x="348" y="379"/>
                  </a:lnTo>
                  <a:lnTo>
                    <a:pt x="365" y="389"/>
                  </a:lnTo>
                  <a:lnTo>
                    <a:pt x="377" y="400"/>
                  </a:lnTo>
                  <a:lnTo>
                    <a:pt x="392" y="414"/>
                  </a:lnTo>
                  <a:lnTo>
                    <a:pt x="449" y="448"/>
                  </a:lnTo>
                  <a:lnTo>
                    <a:pt x="393" y="400"/>
                  </a:lnTo>
                  <a:lnTo>
                    <a:pt x="377" y="379"/>
                  </a:lnTo>
                  <a:lnTo>
                    <a:pt x="363" y="355"/>
                  </a:lnTo>
                  <a:lnTo>
                    <a:pt x="342" y="341"/>
                  </a:lnTo>
                  <a:lnTo>
                    <a:pt x="328" y="333"/>
                  </a:lnTo>
                  <a:lnTo>
                    <a:pt x="318" y="318"/>
                  </a:lnTo>
                  <a:lnTo>
                    <a:pt x="342" y="327"/>
                  </a:lnTo>
                  <a:lnTo>
                    <a:pt x="365" y="343"/>
                  </a:lnTo>
                  <a:lnTo>
                    <a:pt x="387" y="362"/>
                  </a:lnTo>
                  <a:lnTo>
                    <a:pt x="408" y="375"/>
                  </a:lnTo>
                  <a:lnTo>
                    <a:pt x="436" y="404"/>
                  </a:lnTo>
                  <a:lnTo>
                    <a:pt x="444" y="419"/>
                  </a:lnTo>
                  <a:lnTo>
                    <a:pt x="433" y="380"/>
                  </a:lnTo>
                  <a:lnTo>
                    <a:pt x="408" y="350"/>
                  </a:lnTo>
                  <a:lnTo>
                    <a:pt x="388" y="336"/>
                  </a:lnTo>
                  <a:lnTo>
                    <a:pt x="377" y="312"/>
                  </a:lnTo>
                  <a:lnTo>
                    <a:pt x="363" y="295"/>
                  </a:lnTo>
                  <a:lnTo>
                    <a:pt x="328" y="283"/>
                  </a:lnTo>
                  <a:lnTo>
                    <a:pt x="301" y="268"/>
                  </a:lnTo>
                  <a:lnTo>
                    <a:pt x="276" y="247"/>
                  </a:lnTo>
                  <a:lnTo>
                    <a:pt x="263" y="221"/>
                  </a:lnTo>
                  <a:lnTo>
                    <a:pt x="246" y="197"/>
                  </a:lnTo>
                  <a:lnTo>
                    <a:pt x="231" y="188"/>
                  </a:lnTo>
                  <a:lnTo>
                    <a:pt x="216" y="178"/>
                  </a:lnTo>
                  <a:lnTo>
                    <a:pt x="174" y="159"/>
                  </a:lnTo>
                  <a:lnTo>
                    <a:pt x="124" y="106"/>
                  </a:lnTo>
                  <a:lnTo>
                    <a:pt x="108" y="68"/>
                  </a:lnTo>
                  <a:lnTo>
                    <a:pt x="83" y="38"/>
                  </a:lnTo>
                  <a:lnTo>
                    <a:pt x="61" y="30"/>
                  </a:lnTo>
                  <a:lnTo>
                    <a:pt x="41" y="9"/>
                  </a:lnTo>
                  <a:lnTo>
                    <a:pt x="0" y="0"/>
                  </a:lnTo>
                  <a:close/>
                </a:path>
              </a:pathLst>
            </a:custGeom>
            <a:solidFill>
              <a:srgbClr val="7f5f3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15" name=""/>
            <p:cNvSpPr/>
            <p:nvPr/>
          </p:nvSpPr>
          <p:spPr>
            <a:xfrm>
              <a:off x="7843680" y="755640"/>
              <a:ext cx="673200" cy="369720"/>
            </a:xfrm>
            <a:custGeom>
              <a:avLst/>
              <a:gdLst/>
              <a:ahLst/>
              <a:rect l="l" t="t" r="r" b="b"/>
              <a:pathLst>
                <a:path w="424" h="233">
                  <a:moveTo>
                    <a:pt x="0" y="7"/>
                  </a:moveTo>
                  <a:lnTo>
                    <a:pt x="21" y="0"/>
                  </a:lnTo>
                  <a:lnTo>
                    <a:pt x="45" y="0"/>
                  </a:lnTo>
                  <a:lnTo>
                    <a:pt x="61" y="2"/>
                  </a:lnTo>
                  <a:lnTo>
                    <a:pt x="92" y="19"/>
                  </a:lnTo>
                  <a:lnTo>
                    <a:pt x="152" y="37"/>
                  </a:lnTo>
                  <a:lnTo>
                    <a:pt x="167" y="42"/>
                  </a:lnTo>
                  <a:lnTo>
                    <a:pt x="181" y="55"/>
                  </a:lnTo>
                  <a:lnTo>
                    <a:pt x="199" y="80"/>
                  </a:lnTo>
                  <a:lnTo>
                    <a:pt x="221" y="103"/>
                  </a:lnTo>
                  <a:lnTo>
                    <a:pt x="242" y="114"/>
                  </a:lnTo>
                  <a:lnTo>
                    <a:pt x="270" y="127"/>
                  </a:lnTo>
                  <a:lnTo>
                    <a:pt x="287" y="129"/>
                  </a:lnTo>
                  <a:lnTo>
                    <a:pt x="328" y="138"/>
                  </a:lnTo>
                  <a:lnTo>
                    <a:pt x="349" y="153"/>
                  </a:lnTo>
                  <a:lnTo>
                    <a:pt x="369" y="161"/>
                  </a:lnTo>
                  <a:lnTo>
                    <a:pt x="393" y="166"/>
                  </a:lnTo>
                  <a:lnTo>
                    <a:pt x="421" y="171"/>
                  </a:lnTo>
                  <a:lnTo>
                    <a:pt x="384" y="172"/>
                  </a:lnTo>
                  <a:lnTo>
                    <a:pt x="354" y="168"/>
                  </a:lnTo>
                  <a:lnTo>
                    <a:pt x="334" y="161"/>
                  </a:lnTo>
                  <a:lnTo>
                    <a:pt x="307" y="150"/>
                  </a:lnTo>
                  <a:lnTo>
                    <a:pt x="288" y="148"/>
                  </a:lnTo>
                  <a:lnTo>
                    <a:pt x="272" y="148"/>
                  </a:lnTo>
                  <a:lnTo>
                    <a:pt x="295" y="161"/>
                  </a:lnTo>
                  <a:lnTo>
                    <a:pt x="310" y="172"/>
                  </a:lnTo>
                  <a:lnTo>
                    <a:pt x="334" y="185"/>
                  </a:lnTo>
                  <a:lnTo>
                    <a:pt x="362" y="196"/>
                  </a:lnTo>
                  <a:lnTo>
                    <a:pt x="389" y="206"/>
                  </a:lnTo>
                  <a:lnTo>
                    <a:pt x="409" y="219"/>
                  </a:lnTo>
                  <a:lnTo>
                    <a:pt x="424" y="233"/>
                  </a:lnTo>
                  <a:lnTo>
                    <a:pt x="377" y="214"/>
                  </a:lnTo>
                  <a:lnTo>
                    <a:pt x="337" y="195"/>
                  </a:lnTo>
                  <a:lnTo>
                    <a:pt x="305" y="185"/>
                  </a:lnTo>
                  <a:lnTo>
                    <a:pt x="278" y="172"/>
                  </a:lnTo>
                  <a:lnTo>
                    <a:pt x="254" y="156"/>
                  </a:lnTo>
                  <a:lnTo>
                    <a:pt x="230" y="133"/>
                  </a:lnTo>
                  <a:lnTo>
                    <a:pt x="213" y="114"/>
                  </a:lnTo>
                  <a:lnTo>
                    <a:pt x="201" y="95"/>
                  </a:lnTo>
                  <a:lnTo>
                    <a:pt x="186" y="71"/>
                  </a:lnTo>
                  <a:lnTo>
                    <a:pt x="164" y="53"/>
                  </a:lnTo>
                  <a:lnTo>
                    <a:pt x="144" y="43"/>
                  </a:lnTo>
                  <a:lnTo>
                    <a:pt x="106" y="27"/>
                  </a:lnTo>
                  <a:lnTo>
                    <a:pt x="71" y="17"/>
                  </a:lnTo>
                  <a:lnTo>
                    <a:pt x="52" y="12"/>
                  </a:lnTo>
                  <a:lnTo>
                    <a:pt x="35" y="14"/>
                  </a:lnTo>
                  <a:lnTo>
                    <a:pt x="0" y="7"/>
                  </a:lnTo>
                  <a:close/>
                </a:path>
              </a:pathLst>
            </a:custGeom>
            <a:solidFill>
              <a:srgbClr val="7f5f3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16" name=""/>
            <p:cNvSpPr/>
            <p:nvPr/>
          </p:nvSpPr>
          <p:spPr>
            <a:xfrm>
              <a:off x="7823160" y="627120"/>
              <a:ext cx="660600" cy="291960"/>
            </a:xfrm>
            <a:custGeom>
              <a:avLst/>
              <a:gdLst/>
              <a:ahLst/>
              <a:rect l="l" t="t" r="r" b="b"/>
              <a:pathLst>
                <a:path w="416" h="184">
                  <a:moveTo>
                    <a:pt x="0" y="81"/>
                  </a:moveTo>
                  <a:lnTo>
                    <a:pt x="3" y="60"/>
                  </a:lnTo>
                  <a:lnTo>
                    <a:pt x="29" y="41"/>
                  </a:lnTo>
                  <a:lnTo>
                    <a:pt x="39" y="34"/>
                  </a:lnTo>
                  <a:lnTo>
                    <a:pt x="58" y="27"/>
                  </a:lnTo>
                  <a:lnTo>
                    <a:pt x="74" y="24"/>
                  </a:lnTo>
                  <a:lnTo>
                    <a:pt x="107" y="15"/>
                  </a:lnTo>
                  <a:lnTo>
                    <a:pt x="124" y="5"/>
                  </a:lnTo>
                  <a:lnTo>
                    <a:pt x="145" y="0"/>
                  </a:lnTo>
                  <a:lnTo>
                    <a:pt x="165" y="0"/>
                  </a:lnTo>
                  <a:lnTo>
                    <a:pt x="189" y="0"/>
                  </a:lnTo>
                  <a:lnTo>
                    <a:pt x="219" y="5"/>
                  </a:lnTo>
                  <a:lnTo>
                    <a:pt x="234" y="12"/>
                  </a:lnTo>
                  <a:lnTo>
                    <a:pt x="255" y="27"/>
                  </a:lnTo>
                  <a:lnTo>
                    <a:pt x="278" y="34"/>
                  </a:lnTo>
                  <a:lnTo>
                    <a:pt x="308" y="42"/>
                  </a:lnTo>
                  <a:lnTo>
                    <a:pt x="328" y="47"/>
                  </a:lnTo>
                  <a:lnTo>
                    <a:pt x="366" y="52"/>
                  </a:lnTo>
                  <a:lnTo>
                    <a:pt x="315" y="52"/>
                  </a:lnTo>
                  <a:lnTo>
                    <a:pt x="286" y="41"/>
                  </a:lnTo>
                  <a:lnTo>
                    <a:pt x="262" y="29"/>
                  </a:lnTo>
                  <a:lnTo>
                    <a:pt x="233" y="17"/>
                  </a:lnTo>
                  <a:lnTo>
                    <a:pt x="214" y="12"/>
                  </a:lnTo>
                  <a:lnTo>
                    <a:pt x="188" y="7"/>
                  </a:lnTo>
                  <a:lnTo>
                    <a:pt x="160" y="7"/>
                  </a:lnTo>
                  <a:lnTo>
                    <a:pt x="145" y="7"/>
                  </a:lnTo>
                  <a:lnTo>
                    <a:pt x="130" y="17"/>
                  </a:lnTo>
                  <a:lnTo>
                    <a:pt x="153" y="19"/>
                  </a:lnTo>
                  <a:lnTo>
                    <a:pt x="177" y="29"/>
                  </a:lnTo>
                  <a:lnTo>
                    <a:pt x="209" y="47"/>
                  </a:lnTo>
                  <a:lnTo>
                    <a:pt x="228" y="60"/>
                  </a:lnTo>
                  <a:lnTo>
                    <a:pt x="255" y="66"/>
                  </a:lnTo>
                  <a:lnTo>
                    <a:pt x="291" y="74"/>
                  </a:lnTo>
                  <a:lnTo>
                    <a:pt x="390" y="88"/>
                  </a:lnTo>
                  <a:lnTo>
                    <a:pt x="416" y="98"/>
                  </a:lnTo>
                  <a:lnTo>
                    <a:pt x="357" y="88"/>
                  </a:lnTo>
                  <a:lnTo>
                    <a:pt x="320" y="83"/>
                  </a:lnTo>
                  <a:lnTo>
                    <a:pt x="286" y="81"/>
                  </a:lnTo>
                  <a:lnTo>
                    <a:pt x="249" y="71"/>
                  </a:lnTo>
                  <a:lnTo>
                    <a:pt x="219" y="66"/>
                  </a:lnTo>
                  <a:lnTo>
                    <a:pt x="209" y="62"/>
                  </a:lnTo>
                  <a:lnTo>
                    <a:pt x="177" y="51"/>
                  </a:lnTo>
                  <a:lnTo>
                    <a:pt x="162" y="46"/>
                  </a:lnTo>
                  <a:lnTo>
                    <a:pt x="148" y="41"/>
                  </a:lnTo>
                  <a:lnTo>
                    <a:pt x="130" y="41"/>
                  </a:lnTo>
                  <a:lnTo>
                    <a:pt x="145" y="46"/>
                  </a:lnTo>
                  <a:lnTo>
                    <a:pt x="172" y="60"/>
                  </a:lnTo>
                  <a:lnTo>
                    <a:pt x="198" y="74"/>
                  </a:lnTo>
                  <a:lnTo>
                    <a:pt x="222" y="88"/>
                  </a:lnTo>
                  <a:lnTo>
                    <a:pt x="244" y="98"/>
                  </a:lnTo>
                  <a:lnTo>
                    <a:pt x="273" y="108"/>
                  </a:lnTo>
                  <a:lnTo>
                    <a:pt x="283" y="118"/>
                  </a:lnTo>
                  <a:lnTo>
                    <a:pt x="291" y="124"/>
                  </a:lnTo>
                  <a:lnTo>
                    <a:pt x="310" y="136"/>
                  </a:lnTo>
                  <a:lnTo>
                    <a:pt x="328" y="151"/>
                  </a:lnTo>
                  <a:lnTo>
                    <a:pt x="341" y="166"/>
                  </a:lnTo>
                  <a:lnTo>
                    <a:pt x="367" y="176"/>
                  </a:lnTo>
                  <a:lnTo>
                    <a:pt x="395" y="184"/>
                  </a:lnTo>
                  <a:lnTo>
                    <a:pt x="305" y="147"/>
                  </a:lnTo>
                  <a:lnTo>
                    <a:pt x="280" y="134"/>
                  </a:lnTo>
                  <a:lnTo>
                    <a:pt x="248" y="119"/>
                  </a:lnTo>
                  <a:lnTo>
                    <a:pt x="222" y="108"/>
                  </a:lnTo>
                  <a:lnTo>
                    <a:pt x="199" y="95"/>
                  </a:lnTo>
                  <a:lnTo>
                    <a:pt x="175" y="88"/>
                  </a:lnTo>
                  <a:lnTo>
                    <a:pt x="157" y="81"/>
                  </a:lnTo>
                  <a:lnTo>
                    <a:pt x="148" y="70"/>
                  </a:lnTo>
                  <a:lnTo>
                    <a:pt x="135" y="60"/>
                  </a:lnTo>
                  <a:lnTo>
                    <a:pt x="107" y="51"/>
                  </a:lnTo>
                  <a:lnTo>
                    <a:pt x="94" y="46"/>
                  </a:lnTo>
                  <a:lnTo>
                    <a:pt x="69" y="46"/>
                  </a:lnTo>
                  <a:lnTo>
                    <a:pt x="53" y="46"/>
                  </a:lnTo>
                  <a:lnTo>
                    <a:pt x="34" y="47"/>
                  </a:lnTo>
                  <a:lnTo>
                    <a:pt x="23" y="55"/>
                  </a:lnTo>
                  <a:lnTo>
                    <a:pt x="0" y="81"/>
                  </a:lnTo>
                  <a:close/>
                </a:path>
              </a:pathLst>
            </a:custGeom>
            <a:solidFill>
              <a:srgbClr val="7f5f3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2117" name=""/>
          <p:cNvSpPr/>
          <p:nvPr/>
        </p:nvSpPr>
        <p:spPr>
          <a:xfrm>
            <a:off x="8142120" y="1177920"/>
            <a:ext cx="105120" cy="104760"/>
          </a:xfrm>
          <a:prstGeom prst="ellipse">
            <a:avLst/>
          </a:prstGeom>
          <a:solidFill>
            <a:srgbClr val="ff1f3f"/>
          </a:solidFill>
          <a:ln w="0">
            <a:noFill/>
          </a:ln>
        </p:spPr>
        <p:style>
          <a:lnRef idx="0"/>
          <a:fillRef idx="0"/>
          <a:effectRef idx="0"/>
          <a:fontRef idx="minor"/>
        </p:style>
        <p:txBody>
          <a:bodyPr lIns="90000" rIns="90000" tIns="27720" bIns="27720" anchor="t">
            <a:noAutofit/>
          </a:bodyPr>
          <a:p>
            <a:endParaRPr b="0" lang="en-US" sz="2400" strike="noStrike" u="none">
              <a:solidFill>
                <a:srgbClr val="ffffff"/>
              </a:solidFill>
              <a:effectLst/>
              <a:uFillTx/>
              <a:latin typeface="Times New Roman"/>
            </a:endParaRPr>
          </a:p>
        </p:txBody>
      </p:sp>
      <p:grpSp>
        <p:nvGrpSpPr>
          <p:cNvPr id="2118" name=""/>
          <p:cNvGrpSpPr/>
          <p:nvPr/>
        </p:nvGrpSpPr>
        <p:grpSpPr>
          <a:xfrm>
            <a:off x="7677000" y="5489640"/>
            <a:ext cx="551160" cy="425520"/>
            <a:chOff x="7677000" y="5489640"/>
            <a:chExt cx="551160" cy="425520"/>
          </a:xfrm>
        </p:grpSpPr>
        <p:sp>
          <p:nvSpPr>
            <p:cNvPr id="2119" name=""/>
            <p:cNvSpPr/>
            <p:nvPr/>
          </p:nvSpPr>
          <p:spPr>
            <a:xfrm>
              <a:off x="7738920" y="5691240"/>
              <a:ext cx="55800" cy="191880"/>
            </a:xfrm>
            <a:custGeom>
              <a:avLst/>
              <a:gdLst/>
              <a:ahLst/>
              <a:rect l="l" t="t" r="r" b="b"/>
              <a:pathLst>
                <a:path w="35" h="121">
                  <a:moveTo>
                    <a:pt x="35" y="25"/>
                  </a:moveTo>
                  <a:lnTo>
                    <a:pt x="30" y="53"/>
                  </a:lnTo>
                  <a:lnTo>
                    <a:pt x="26" y="78"/>
                  </a:lnTo>
                  <a:lnTo>
                    <a:pt x="24" y="108"/>
                  </a:lnTo>
                  <a:lnTo>
                    <a:pt x="24" y="121"/>
                  </a:lnTo>
                  <a:lnTo>
                    <a:pt x="7" y="121"/>
                  </a:lnTo>
                  <a:lnTo>
                    <a:pt x="0" y="0"/>
                  </a:lnTo>
                  <a:lnTo>
                    <a:pt x="35" y="25"/>
                  </a:lnTo>
                  <a:close/>
                </a:path>
              </a:pathLst>
            </a:custGeom>
            <a:solidFill>
              <a:srgbClr val="ff5f5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20" name=""/>
            <p:cNvSpPr/>
            <p:nvPr/>
          </p:nvSpPr>
          <p:spPr>
            <a:xfrm>
              <a:off x="7677000" y="5489640"/>
              <a:ext cx="551160" cy="425520"/>
            </a:xfrm>
            <a:custGeom>
              <a:avLst/>
              <a:gdLst/>
              <a:ahLst/>
              <a:rect l="l" t="t" r="r" b="b"/>
              <a:pathLst>
                <a:path w="347" h="268">
                  <a:moveTo>
                    <a:pt x="31" y="0"/>
                  </a:moveTo>
                  <a:lnTo>
                    <a:pt x="19" y="17"/>
                  </a:lnTo>
                  <a:lnTo>
                    <a:pt x="10" y="28"/>
                  </a:lnTo>
                  <a:lnTo>
                    <a:pt x="5" y="40"/>
                  </a:lnTo>
                  <a:lnTo>
                    <a:pt x="3" y="53"/>
                  </a:lnTo>
                  <a:lnTo>
                    <a:pt x="0" y="66"/>
                  </a:lnTo>
                  <a:lnTo>
                    <a:pt x="3" y="81"/>
                  </a:lnTo>
                  <a:lnTo>
                    <a:pt x="4" y="99"/>
                  </a:lnTo>
                  <a:lnTo>
                    <a:pt x="12" y="111"/>
                  </a:lnTo>
                  <a:lnTo>
                    <a:pt x="17" y="119"/>
                  </a:lnTo>
                  <a:lnTo>
                    <a:pt x="26" y="136"/>
                  </a:lnTo>
                  <a:lnTo>
                    <a:pt x="31" y="152"/>
                  </a:lnTo>
                  <a:lnTo>
                    <a:pt x="36" y="169"/>
                  </a:lnTo>
                  <a:lnTo>
                    <a:pt x="36" y="186"/>
                  </a:lnTo>
                  <a:lnTo>
                    <a:pt x="41" y="200"/>
                  </a:lnTo>
                  <a:lnTo>
                    <a:pt x="43" y="219"/>
                  </a:lnTo>
                  <a:lnTo>
                    <a:pt x="43" y="242"/>
                  </a:lnTo>
                  <a:lnTo>
                    <a:pt x="43" y="248"/>
                  </a:lnTo>
                  <a:lnTo>
                    <a:pt x="55" y="248"/>
                  </a:lnTo>
                  <a:lnTo>
                    <a:pt x="55" y="219"/>
                  </a:lnTo>
                  <a:lnTo>
                    <a:pt x="55" y="188"/>
                  </a:lnTo>
                  <a:lnTo>
                    <a:pt x="53" y="165"/>
                  </a:lnTo>
                  <a:lnTo>
                    <a:pt x="49" y="146"/>
                  </a:lnTo>
                  <a:lnTo>
                    <a:pt x="76" y="165"/>
                  </a:lnTo>
                  <a:lnTo>
                    <a:pt x="97" y="182"/>
                  </a:lnTo>
                  <a:lnTo>
                    <a:pt x="116" y="205"/>
                  </a:lnTo>
                  <a:lnTo>
                    <a:pt x="133" y="215"/>
                  </a:lnTo>
                  <a:lnTo>
                    <a:pt x="147" y="228"/>
                  </a:lnTo>
                  <a:lnTo>
                    <a:pt x="166" y="241"/>
                  </a:lnTo>
                  <a:lnTo>
                    <a:pt x="193" y="253"/>
                  </a:lnTo>
                  <a:lnTo>
                    <a:pt x="208" y="258"/>
                  </a:lnTo>
                  <a:lnTo>
                    <a:pt x="227" y="265"/>
                  </a:lnTo>
                  <a:lnTo>
                    <a:pt x="247" y="268"/>
                  </a:lnTo>
                  <a:lnTo>
                    <a:pt x="267" y="268"/>
                  </a:lnTo>
                  <a:lnTo>
                    <a:pt x="293" y="268"/>
                  </a:lnTo>
                  <a:lnTo>
                    <a:pt x="329" y="263"/>
                  </a:lnTo>
                  <a:lnTo>
                    <a:pt x="347" y="256"/>
                  </a:lnTo>
                  <a:lnTo>
                    <a:pt x="331" y="231"/>
                  </a:lnTo>
                  <a:lnTo>
                    <a:pt x="314" y="219"/>
                  </a:lnTo>
                  <a:lnTo>
                    <a:pt x="276" y="200"/>
                  </a:lnTo>
                  <a:lnTo>
                    <a:pt x="249" y="191"/>
                  </a:lnTo>
                  <a:lnTo>
                    <a:pt x="222" y="195"/>
                  </a:lnTo>
                  <a:lnTo>
                    <a:pt x="182" y="182"/>
                  </a:lnTo>
                  <a:lnTo>
                    <a:pt x="143" y="159"/>
                  </a:lnTo>
                  <a:lnTo>
                    <a:pt x="121" y="139"/>
                  </a:lnTo>
                  <a:lnTo>
                    <a:pt x="100" y="111"/>
                  </a:lnTo>
                  <a:lnTo>
                    <a:pt x="74" y="71"/>
                  </a:lnTo>
                  <a:lnTo>
                    <a:pt x="46" y="30"/>
                  </a:lnTo>
                  <a:lnTo>
                    <a:pt x="31" y="0"/>
                  </a:lnTo>
                  <a:close/>
                </a:path>
              </a:pathLst>
            </a:custGeom>
            <a:solidFill>
              <a:srgbClr val="ff5f5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2121" name=""/>
          <p:cNvSpPr/>
          <p:nvPr/>
        </p:nvSpPr>
        <p:spPr>
          <a:xfrm>
            <a:off x="7734240" y="4470480"/>
            <a:ext cx="460440" cy="1341360"/>
          </a:xfrm>
          <a:custGeom>
            <a:avLst/>
            <a:gdLst/>
            <a:ahLst/>
            <a:rect l="l" t="t" r="r" b="b"/>
            <a:pathLst>
              <a:path w="290" h="845">
                <a:moveTo>
                  <a:pt x="290" y="8"/>
                </a:moveTo>
                <a:lnTo>
                  <a:pt x="260" y="116"/>
                </a:lnTo>
                <a:lnTo>
                  <a:pt x="206" y="362"/>
                </a:lnTo>
                <a:lnTo>
                  <a:pt x="183" y="456"/>
                </a:lnTo>
                <a:lnTo>
                  <a:pt x="162" y="534"/>
                </a:lnTo>
                <a:lnTo>
                  <a:pt x="150" y="582"/>
                </a:lnTo>
                <a:lnTo>
                  <a:pt x="140" y="619"/>
                </a:lnTo>
                <a:lnTo>
                  <a:pt x="130" y="670"/>
                </a:lnTo>
                <a:lnTo>
                  <a:pt x="130" y="695"/>
                </a:lnTo>
                <a:lnTo>
                  <a:pt x="135" y="718"/>
                </a:lnTo>
                <a:lnTo>
                  <a:pt x="146" y="743"/>
                </a:lnTo>
                <a:lnTo>
                  <a:pt x="158" y="769"/>
                </a:lnTo>
                <a:lnTo>
                  <a:pt x="172" y="792"/>
                </a:lnTo>
                <a:lnTo>
                  <a:pt x="193" y="812"/>
                </a:lnTo>
                <a:lnTo>
                  <a:pt x="207" y="830"/>
                </a:lnTo>
                <a:lnTo>
                  <a:pt x="223" y="842"/>
                </a:lnTo>
                <a:lnTo>
                  <a:pt x="189" y="845"/>
                </a:lnTo>
                <a:lnTo>
                  <a:pt x="152" y="837"/>
                </a:lnTo>
                <a:lnTo>
                  <a:pt x="122" y="824"/>
                </a:lnTo>
                <a:lnTo>
                  <a:pt x="92" y="807"/>
                </a:lnTo>
                <a:lnTo>
                  <a:pt x="73" y="776"/>
                </a:lnTo>
                <a:lnTo>
                  <a:pt x="49" y="737"/>
                </a:lnTo>
                <a:lnTo>
                  <a:pt x="30" y="713"/>
                </a:lnTo>
                <a:lnTo>
                  <a:pt x="18" y="692"/>
                </a:lnTo>
                <a:lnTo>
                  <a:pt x="5" y="670"/>
                </a:lnTo>
                <a:lnTo>
                  <a:pt x="0" y="649"/>
                </a:lnTo>
                <a:lnTo>
                  <a:pt x="8" y="635"/>
                </a:lnTo>
                <a:lnTo>
                  <a:pt x="18" y="617"/>
                </a:lnTo>
                <a:lnTo>
                  <a:pt x="24" y="595"/>
                </a:lnTo>
                <a:lnTo>
                  <a:pt x="28" y="562"/>
                </a:lnTo>
                <a:lnTo>
                  <a:pt x="30" y="524"/>
                </a:lnTo>
                <a:lnTo>
                  <a:pt x="34" y="481"/>
                </a:lnTo>
                <a:lnTo>
                  <a:pt x="38" y="430"/>
                </a:lnTo>
                <a:lnTo>
                  <a:pt x="38" y="388"/>
                </a:lnTo>
                <a:lnTo>
                  <a:pt x="38" y="362"/>
                </a:lnTo>
                <a:lnTo>
                  <a:pt x="38" y="320"/>
                </a:lnTo>
                <a:lnTo>
                  <a:pt x="34" y="281"/>
                </a:lnTo>
                <a:lnTo>
                  <a:pt x="34" y="238"/>
                </a:lnTo>
                <a:lnTo>
                  <a:pt x="38" y="200"/>
                </a:lnTo>
                <a:lnTo>
                  <a:pt x="49" y="159"/>
                </a:lnTo>
                <a:lnTo>
                  <a:pt x="56" y="116"/>
                </a:lnTo>
                <a:lnTo>
                  <a:pt x="73" y="69"/>
                </a:lnTo>
                <a:lnTo>
                  <a:pt x="92" y="0"/>
                </a:lnTo>
                <a:lnTo>
                  <a:pt x="290" y="8"/>
                </a:lnTo>
                <a:close/>
              </a:path>
            </a:pathLst>
          </a:custGeom>
          <a:solidFill>
            <a:srgbClr val="f7b09d"/>
          </a:solidFill>
          <a:ln w="93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22" name=""/>
          <p:cNvSpPr/>
          <p:nvPr/>
        </p:nvSpPr>
        <p:spPr>
          <a:xfrm>
            <a:off x="7734240" y="4475160"/>
            <a:ext cx="392040" cy="1400040"/>
          </a:xfrm>
          <a:custGeom>
            <a:avLst/>
            <a:gdLst/>
            <a:ahLst/>
            <a:rect l="l" t="t" r="r" b="b"/>
            <a:pathLst>
              <a:path w="247" h="882">
                <a:moveTo>
                  <a:pt x="0" y="2"/>
                </a:moveTo>
                <a:lnTo>
                  <a:pt x="0" y="71"/>
                </a:lnTo>
                <a:lnTo>
                  <a:pt x="8" y="128"/>
                </a:lnTo>
                <a:lnTo>
                  <a:pt x="12" y="181"/>
                </a:lnTo>
                <a:lnTo>
                  <a:pt x="18" y="220"/>
                </a:lnTo>
                <a:lnTo>
                  <a:pt x="24" y="259"/>
                </a:lnTo>
                <a:lnTo>
                  <a:pt x="34" y="301"/>
                </a:lnTo>
                <a:lnTo>
                  <a:pt x="45" y="342"/>
                </a:lnTo>
                <a:lnTo>
                  <a:pt x="53" y="370"/>
                </a:lnTo>
                <a:lnTo>
                  <a:pt x="63" y="404"/>
                </a:lnTo>
                <a:lnTo>
                  <a:pt x="73" y="443"/>
                </a:lnTo>
                <a:lnTo>
                  <a:pt x="80" y="473"/>
                </a:lnTo>
                <a:lnTo>
                  <a:pt x="87" y="498"/>
                </a:lnTo>
                <a:lnTo>
                  <a:pt x="95" y="525"/>
                </a:lnTo>
                <a:lnTo>
                  <a:pt x="102" y="556"/>
                </a:lnTo>
                <a:lnTo>
                  <a:pt x="109" y="592"/>
                </a:lnTo>
                <a:lnTo>
                  <a:pt x="112" y="616"/>
                </a:lnTo>
                <a:lnTo>
                  <a:pt x="116" y="649"/>
                </a:lnTo>
                <a:lnTo>
                  <a:pt x="116" y="683"/>
                </a:lnTo>
                <a:lnTo>
                  <a:pt x="116" y="704"/>
                </a:lnTo>
                <a:lnTo>
                  <a:pt x="100" y="746"/>
                </a:lnTo>
                <a:lnTo>
                  <a:pt x="90" y="773"/>
                </a:lnTo>
                <a:lnTo>
                  <a:pt x="79" y="808"/>
                </a:lnTo>
                <a:lnTo>
                  <a:pt x="73" y="831"/>
                </a:lnTo>
                <a:lnTo>
                  <a:pt x="75" y="858"/>
                </a:lnTo>
                <a:lnTo>
                  <a:pt x="92" y="876"/>
                </a:lnTo>
                <a:lnTo>
                  <a:pt x="116" y="880"/>
                </a:lnTo>
                <a:lnTo>
                  <a:pt x="156" y="882"/>
                </a:lnTo>
                <a:lnTo>
                  <a:pt x="183" y="874"/>
                </a:lnTo>
                <a:lnTo>
                  <a:pt x="199" y="854"/>
                </a:lnTo>
                <a:lnTo>
                  <a:pt x="207" y="834"/>
                </a:lnTo>
                <a:lnTo>
                  <a:pt x="211" y="809"/>
                </a:lnTo>
                <a:lnTo>
                  <a:pt x="223" y="783"/>
                </a:lnTo>
                <a:lnTo>
                  <a:pt x="231" y="756"/>
                </a:lnTo>
                <a:lnTo>
                  <a:pt x="236" y="730"/>
                </a:lnTo>
                <a:lnTo>
                  <a:pt x="231" y="698"/>
                </a:lnTo>
                <a:lnTo>
                  <a:pt x="223" y="673"/>
                </a:lnTo>
                <a:lnTo>
                  <a:pt x="217" y="637"/>
                </a:lnTo>
                <a:lnTo>
                  <a:pt x="212" y="606"/>
                </a:lnTo>
                <a:lnTo>
                  <a:pt x="211" y="583"/>
                </a:lnTo>
                <a:lnTo>
                  <a:pt x="211" y="554"/>
                </a:lnTo>
                <a:lnTo>
                  <a:pt x="209" y="520"/>
                </a:lnTo>
                <a:lnTo>
                  <a:pt x="211" y="496"/>
                </a:lnTo>
                <a:lnTo>
                  <a:pt x="211" y="471"/>
                </a:lnTo>
                <a:lnTo>
                  <a:pt x="212" y="437"/>
                </a:lnTo>
                <a:lnTo>
                  <a:pt x="216" y="409"/>
                </a:lnTo>
                <a:lnTo>
                  <a:pt x="221" y="384"/>
                </a:lnTo>
                <a:lnTo>
                  <a:pt x="228" y="354"/>
                </a:lnTo>
                <a:lnTo>
                  <a:pt x="231" y="332"/>
                </a:lnTo>
                <a:lnTo>
                  <a:pt x="233" y="299"/>
                </a:lnTo>
                <a:lnTo>
                  <a:pt x="233" y="272"/>
                </a:lnTo>
                <a:lnTo>
                  <a:pt x="233" y="242"/>
                </a:lnTo>
                <a:lnTo>
                  <a:pt x="233" y="189"/>
                </a:lnTo>
                <a:lnTo>
                  <a:pt x="233" y="161"/>
                </a:lnTo>
                <a:lnTo>
                  <a:pt x="238" y="135"/>
                </a:lnTo>
                <a:lnTo>
                  <a:pt x="244" y="112"/>
                </a:lnTo>
                <a:lnTo>
                  <a:pt x="247" y="90"/>
                </a:lnTo>
                <a:lnTo>
                  <a:pt x="244" y="63"/>
                </a:lnTo>
                <a:lnTo>
                  <a:pt x="240" y="0"/>
                </a:lnTo>
                <a:lnTo>
                  <a:pt x="0" y="2"/>
                </a:lnTo>
                <a:close/>
              </a:path>
            </a:pathLst>
          </a:custGeom>
          <a:solidFill>
            <a:srgbClr val="f7b09d"/>
          </a:solidFill>
          <a:ln w="93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23" name=""/>
          <p:cNvSpPr/>
          <p:nvPr/>
        </p:nvSpPr>
        <p:spPr>
          <a:xfrm>
            <a:off x="7745400" y="4464000"/>
            <a:ext cx="384120" cy="387360"/>
          </a:xfrm>
          <a:custGeom>
            <a:avLst/>
            <a:gdLst/>
            <a:ahLst/>
            <a:rect l="l" t="t" r="r" b="b"/>
            <a:pathLst>
              <a:path w="242" h="244">
                <a:moveTo>
                  <a:pt x="226" y="100"/>
                </a:moveTo>
                <a:lnTo>
                  <a:pt x="190" y="114"/>
                </a:lnTo>
                <a:lnTo>
                  <a:pt x="173" y="126"/>
                </a:lnTo>
                <a:lnTo>
                  <a:pt x="160" y="135"/>
                </a:lnTo>
                <a:lnTo>
                  <a:pt x="148" y="144"/>
                </a:lnTo>
                <a:lnTo>
                  <a:pt x="133" y="159"/>
                </a:lnTo>
                <a:lnTo>
                  <a:pt x="118" y="168"/>
                </a:lnTo>
                <a:lnTo>
                  <a:pt x="99" y="181"/>
                </a:lnTo>
                <a:lnTo>
                  <a:pt x="83" y="192"/>
                </a:lnTo>
                <a:lnTo>
                  <a:pt x="67" y="204"/>
                </a:lnTo>
                <a:lnTo>
                  <a:pt x="49" y="218"/>
                </a:lnTo>
                <a:lnTo>
                  <a:pt x="28" y="234"/>
                </a:lnTo>
                <a:lnTo>
                  <a:pt x="20" y="244"/>
                </a:lnTo>
                <a:lnTo>
                  <a:pt x="11" y="191"/>
                </a:lnTo>
                <a:lnTo>
                  <a:pt x="7" y="147"/>
                </a:lnTo>
                <a:lnTo>
                  <a:pt x="1" y="92"/>
                </a:lnTo>
                <a:lnTo>
                  <a:pt x="0" y="29"/>
                </a:lnTo>
                <a:lnTo>
                  <a:pt x="0" y="0"/>
                </a:lnTo>
                <a:lnTo>
                  <a:pt x="242" y="32"/>
                </a:lnTo>
                <a:lnTo>
                  <a:pt x="226" y="10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24" name=""/>
          <p:cNvSpPr/>
          <p:nvPr/>
        </p:nvSpPr>
        <p:spPr>
          <a:xfrm>
            <a:off x="7770960" y="5645160"/>
            <a:ext cx="338040" cy="372960"/>
          </a:xfrm>
          <a:custGeom>
            <a:avLst/>
            <a:gdLst/>
            <a:ahLst/>
            <a:rect l="l" t="t" r="r" b="b"/>
            <a:pathLst>
              <a:path w="213" h="235">
                <a:moveTo>
                  <a:pt x="47" y="72"/>
                </a:moveTo>
                <a:lnTo>
                  <a:pt x="36" y="93"/>
                </a:lnTo>
                <a:lnTo>
                  <a:pt x="28" y="107"/>
                </a:lnTo>
                <a:lnTo>
                  <a:pt x="21" y="117"/>
                </a:lnTo>
                <a:lnTo>
                  <a:pt x="12" y="129"/>
                </a:lnTo>
                <a:lnTo>
                  <a:pt x="7" y="141"/>
                </a:lnTo>
                <a:lnTo>
                  <a:pt x="5" y="150"/>
                </a:lnTo>
                <a:lnTo>
                  <a:pt x="0" y="165"/>
                </a:lnTo>
                <a:lnTo>
                  <a:pt x="1" y="184"/>
                </a:lnTo>
                <a:lnTo>
                  <a:pt x="7" y="194"/>
                </a:lnTo>
                <a:lnTo>
                  <a:pt x="17" y="204"/>
                </a:lnTo>
                <a:lnTo>
                  <a:pt x="38" y="213"/>
                </a:lnTo>
                <a:lnTo>
                  <a:pt x="62" y="223"/>
                </a:lnTo>
                <a:lnTo>
                  <a:pt x="77" y="227"/>
                </a:lnTo>
                <a:lnTo>
                  <a:pt x="102" y="235"/>
                </a:lnTo>
                <a:lnTo>
                  <a:pt x="128" y="225"/>
                </a:lnTo>
                <a:lnTo>
                  <a:pt x="150" y="215"/>
                </a:lnTo>
                <a:lnTo>
                  <a:pt x="165" y="202"/>
                </a:lnTo>
                <a:lnTo>
                  <a:pt x="170" y="189"/>
                </a:lnTo>
                <a:lnTo>
                  <a:pt x="174" y="167"/>
                </a:lnTo>
                <a:lnTo>
                  <a:pt x="179" y="148"/>
                </a:lnTo>
                <a:lnTo>
                  <a:pt x="181" y="132"/>
                </a:lnTo>
                <a:lnTo>
                  <a:pt x="186" y="117"/>
                </a:lnTo>
                <a:lnTo>
                  <a:pt x="189" y="102"/>
                </a:lnTo>
                <a:lnTo>
                  <a:pt x="190" y="86"/>
                </a:lnTo>
                <a:lnTo>
                  <a:pt x="194" y="72"/>
                </a:lnTo>
                <a:lnTo>
                  <a:pt x="200" y="59"/>
                </a:lnTo>
                <a:lnTo>
                  <a:pt x="208" y="46"/>
                </a:lnTo>
                <a:lnTo>
                  <a:pt x="213" y="26"/>
                </a:lnTo>
                <a:lnTo>
                  <a:pt x="213" y="0"/>
                </a:lnTo>
                <a:lnTo>
                  <a:pt x="205" y="21"/>
                </a:lnTo>
                <a:lnTo>
                  <a:pt x="200" y="46"/>
                </a:lnTo>
                <a:lnTo>
                  <a:pt x="190" y="59"/>
                </a:lnTo>
                <a:lnTo>
                  <a:pt x="186" y="77"/>
                </a:lnTo>
                <a:lnTo>
                  <a:pt x="181" y="99"/>
                </a:lnTo>
                <a:lnTo>
                  <a:pt x="178" y="117"/>
                </a:lnTo>
                <a:lnTo>
                  <a:pt x="171" y="124"/>
                </a:lnTo>
                <a:lnTo>
                  <a:pt x="157" y="135"/>
                </a:lnTo>
                <a:lnTo>
                  <a:pt x="145" y="137"/>
                </a:lnTo>
                <a:lnTo>
                  <a:pt x="129" y="139"/>
                </a:lnTo>
                <a:lnTo>
                  <a:pt x="107" y="137"/>
                </a:lnTo>
                <a:lnTo>
                  <a:pt x="88" y="132"/>
                </a:lnTo>
                <a:lnTo>
                  <a:pt x="72" y="127"/>
                </a:lnTo>
                <a:lnTo>
                  <a:pt x="62" y="121"/>
                </a:lnTo>
                <a:lnTo>
                  <a:pt x="51" y="107"/>
                </a:lnTo>
                <a:lnTo>
                  <a:pt x="51" y="94"/>
                </a:lnTo>
                <a:lnTo>
                  <a:pt x="47" y="72"/>
                </a:lnTo>
                <a:close/>
              </a:path>
            </a:pathLst>
          </a:custGeom>
          <a:solidFill>
            <a:srgbClr val="ff5f5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25" name=""/>
          <p:cNvSpPr/>
          <p:nvPr/>
        </p:nvSpPr>
        <p:spPr>
          <a:xfrm>
            <a:off x="7810560" y="5851440"/>
            <a:ext cx="204840" cy="88920"/>
          </a:xfrm>
          <a:custGeom>
            <a:avLst/>
            <a:gdLst/>
            <a:ahLst/>
            <a:rect l="l" t="t" r="r" b="b"/>
            <a:pathLst>
              <a:path w="129" h="56">
                <a:moveTo>
                  <a:pt x="32" y="0"/>
                </a:moveTo>
                <a:lnTo>
                  <a:pt x="8" y="5"/>
                </a:lnTo>
                <a:lnTo>
                  <a:pt x="25" y="9"/>
                </a:lnTo>
                <a:lnTo>
                  <a:pt x="42" y="14"/>
                </a:lnTo>
                <a:lnTo>
                  <a:pt x="22" y="14"/>
                </a:lnTo>
                <a:lnTo>
                  <a:pt x="10" y="18"/>
                </a:lnTo>
                <a:lnTo>
                  <a:pt x="0" y="23"/>
                </a:lnTo>
                <a:lnTo>
                  <a:pt x="16" y="25"/>
                </a:lnTo>
                <a:lnTo>
                  <a:pt x="35" y="30"/>
                </a:lnTo>
                <a:lnTo>
                  <a:pt x="44" y="40"/>
                </a:lnTo>
                <a:lnTo>
                  <a:pt x="49" y="47"/>
                </a:lnTo>
                <a:lnTo>
                  <a:pt x="54" y="54"/>
                </a:lnTo>
                <a:lnTo>
                  <a:pt x="59" y="56"/>
                </a:lnTo>
                <a:lnTo>
                  <a:pt x="63" y="52"/>
                </a:lnTo>
                <a:lnTo>
                  <a:pt x="79" y="52"/>
                </a:lnTo>
                <a:lnTo>
                  <a:pt x="99" y="52"/>
                </a:lnTo>
                <a:lnTo>
                  <a:pt x="119" y="56"/>
                </a:lnTo>
                <a:lnTo>
                  <a:pt x="114" y="52"/>
                </a:lnTo>
                <a:lnTo>
                  <a:pt x="99" y="42"/>
                </a:lnTo>
                <a:lnTo>
                  <a:pt x="87" y="37"/>
                </a:lnTo>
                <a:lnTo>
                  <a:pt x="119" y="37"/>
                </a:lnTo>
                <a:lnTo>
                  <a:pt x="129" y="37"/>
                </a:lnTo>
                <a:lnTo>
                  <a:pt x="102" y="30"/>
                </a:lnTo>
                <a:lnTo>
                  <a:pt x="84" y="28"/>
                </a:lnTo>
                <a:lnTo>
                  <a:pt x="32" y="0"/>
                </a:lnTo>
                <a:close/>
              </a:path>
            </a:pathLst>
          </a:custGeom>
          <a:solidFill>
            <a:srgbClr val="cb9e87"/>
          </a:solidFill>
          <a:ln w="0">
            <a:noFill/>
          </a:ln>
        </p:spPr>
        <p:style>
          <a:lnRef idx="0"/>
          <a:fillRef idx="0"/>
          <a:effectRef idx="0"/>
          <a:fontRef idx="minor"/>
        </p:style>
        <p:txBody>
          <a:bodyPr lIns="90000" rIns="90000" tIns="42120" bIns="42120" anchor="t">
            <a:noAutofit/>
          </a:bodyPr>
          <a:p>
            <a:endParaRPr b="0" lang="en-US" sz="2400" strike="noStrike" u="none">
              <a:solidFill>
                <a:srgbClr val="ffffff"/>
              </a:solidFill>
              <a:effectLst/>
              <a:uFillTx/>
              <a:latin typeface="Times New Roman"/>
            </a:endParaRPr>
          </a:p>
        </p:txBody>
      </p:sp>
      <p:sp>
        <p:nvSpPr>
          <p:cNvPr id="2126" name=""/>
          <p:cNvSpPr/>
          <p:nvPr/>
        </p:nvSpPr>
        <p:spPr>
          <a:xfrm>
            <a:off x="7437600" y="3387600"/>
            <a:ext cx="142560" cy="365400"/>
          </a:xfrm>
          <a:custGeom>
            <a:avLst/>
            <a:gdLst/>
            <a:ahLst/>
            <a:rect l="l" t="t" r="r" b="b"/>
            <a:pathLst>
              <a:path w="90" h="230">
                <a:moveTo>
                  <a:pt x="13" y="0"/>
                </a:moveTo>
                <a:lnTo>
                  <a:pt x="2" y="47"/>
                </a:lnTo>
                <a:lnTo>
                  <a:pt x="2" y="84"/>
                </a:lnTo>
                <a:lnTo>
                  <a:pt x="0" y="115"/>
                </a:lnTo>
                <a:lnTo>
                  <a:pt x="2" y="125"/>
                </a:lnTo>
                <a:lnTo>
                  <a:pt x="7" y="135"/>
                </a:lnTo>
                <a:lnTo>
                  <a:pt x="13" y="158"/>
                </a:lnTo>
                <a:lnTo>
                  <a:pt x="18" y="178"/>
                </a:lnTo>
                <a:lnTo>
                  <a:pt x="22" y="190"/>
                </a:lnTo>
                <a:lnTo>
                  <a:pt x="29" y="200"/>
                </a:lnTo>
                <a:lnTo>
                  <a:pt x="44" y="206"/>
                </a:lnTo>
                <a:lnTo>
                  <a:pt x="56" y="212"/>
                </a:lnTo>
                <a:lnTo>
                  <a:pt x="66" y="219"/>
                </a:lnTo>
                <a:lnTo>
                  <a:pt x="74" y="223"/>
                </a:lnTo>
                <a:lnTo>
                  <a:pt x="90" y="230"/>
                </a:lnTo>
                <a:lnTo>
                  <a:pt x="72" y="192"/>
                </a:lnTo>
                <a:lnTo>
                  <a:pt x="52" y="154"/>
                </a:lnTo>
                <a:lnTo>
                  <a:pt x="56" y="142"/>
                </a:lnTo>
                <a:lnTo>
                  <a:pt x="56" y="108"/>
                </a:lnTo>
                <a:lnTo>
                  <a:pt x="13" y="0"/>
                </a:lnTo>
                <a:close/>
              </a:path>
            </a:pathLst>
          </a:custGeom>
          <a:solidFill>
            <a:srgbClr val="ffbfb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27" name=""/>
          <p:cNvSpPr/>
          <p:nvPr/>
        </p:nvSpPr>
        <p:spPr>
          <a:xfrm>
            <a:off x="7408800" y="1434960"/>
            <a:ext cx="1325520" cy="3187800"/>
          </a:xfrm>
          <a:custGeom>
            <a:avLst/>
            <a:gdLst/>
            <a:ahLst/>
            <a:rect l="l" t="t" r="r" b="b"/>
            <a:pathLst>
              <a:path w="835" h="2008">
                <a:moveTo>
                  <a:pt x="297" y="27"/>
                </a:moveTo>
                <a:lnTo>
                  <a:pt x="233" y="40"/>
                </a:lnTo>
                <a:lnTo>
                  <a:pt x="205" y="49"/>
                </a:lnTo>
                <a:lnTo>
                  <a:pt x="181" y="56"/>
                </a:lnTo>
                <a:lnTo>
                  <a:pt x="126" y="68"/>
                </a:lnTo>
                <a:lnTo>
                  <a:pt x="89" y="81"/>
                </a:lnTo>
                <a:lnTo>
                  <a:pt x="65" y="93"/>
                </a:lnTo>
                <a:lnTo>
                  <a:pt x="41" y="109"/>
                </a:lnTo>
                <a:lnTo>
                  <a:pt x="25" y="121"/>
                </a:lnTo>
                <a:lnTo>
                  <a:pt x="18" y="146"/>
                </a:lnTo>
                <a:lnTo>
                  <a:pt x="18" y="328"/>
                </a:lnTo>
                <a:lnTo>
                  <a:pt x="38" y="542"/>
                </a:lnTo>
                <a:lnTo>
                  <a:pt x="31" y="658"/>
                </a:lnTo>
                <a:lnTo>
                  <a:pt x="13" y="764"/>
                </a:lnTo>
                <a:lnTo>
                  <a:pt x="4" y="948"/>
                </a:lnTo>
                <a:lnTo>
                  <a:pt x="0" y="1073"/>
                </a:lnTo>
                <a:lnTo>
                  <a:pt x="18" y="1230"/>
                </a:lnTo>
                <a:lnTo>
                  <a:pt x="57" y="1362"/>
                </a:lnTo>
                <a:lnTo>
                  <a:pt x="97" y="1481"/>
                </a:lnTo>
                <a:lnTo>
                  <a:pt x="144" y="1595"/>
                </a:lnTo>
                <a:lnTo>
                  <a:pt x="172" y="1703"/>
                </a:lnTo>
                <a:lnTo>
                  <a:pt x="190" y="1791"/>
                </a:lnTo>
                <a:lnTo>
                  <a:pt x="195" y="1829"/>
                </a:lnTo>
                <a:lnTo>
                  <a:pt x="198" y="1875"/>
                </a:lnTo>
                <a:lnTo>
                  <a:pt x="198" y="1929"/>
                </a:lnTo>
                <a:lnTo>
                  <a:pt x="278" y="1950"/>
                </a:lnTo>
                <a:lnTo>
                  <a:pt x="275" y="1993"/>
                </a:lnTo>
                <a:lnTo>
                  <a:pt x="309" y="1998"/>
                </a:lnTo>
                <a:lnTo>
                  <a:pt x="351" y="2005"/>
                </a:lnTo>
                <a:lnTo>
                  <a:pt x="380" y="2008"/>
                </a:lnTo>
                <a:lnTo>
                  <a:pt x="414" y="2008"/>
                </a:lnTo>
                <a:lnTo>
                  <a:pt x="445" y="2008"/>
                </a:lnTo>
                <a:lnTo>
                  <a:pt x="478" y="2003"/>
                </a:lnTo>
                <a:lnTo>
                  <a:pt x="510" y="1991"/>
                </a:lnTo>
                <a:lnTo>
                  <a:pt x="539" y="1981"/>
                </a:lnTo>
                <a:lnTo>
                  <a:pt x="564" y="1968"/>
                </a:lnTo>
                <a:lnTo>
                  <a:pt x="584" y="1872"/>
                </a:lnTo>
                <a:lnTo>
                  <a:pt x="636" y="1589"/>
                </a:lnTo>
                <a:lnTo>
                  <a:pt x="683" y="1375"/>
                </a:lnTo>
                <a:lnTo>
                  <a:pt x="709" y="1198"/>
                </a:lnTo>
                <a:lnTo>
                  <a:pt x="737" y="1048"/>
                </a:lnTo>
                <a:lnTo>
                  <a:pt x="743" y="928"/>
                </a:lnTo>
                <a:lnTo>
                  <a:pt x="723" y="816"/>
                </a:lnTo>
                <a:lnTo>
                  <a:pt x="689" y="720"/>
                </a:lnTo>
                <a:lnTo>
                  <a:pt x="677" y="658"/>
                </a:lnTo>
                <a:lnTo>
                  <a:pt x="683" y="607"/>
                </a:lnTo>
                <a:lnTo>
                  <a:pt x="691" y="574"/>
                </a:lnTo>
                <a:lnTo>
                  <a:pt x="698" y="547"/>
                </a:lnTo>
                <a:lnTo>
                  <a:pt x="709" y="516"/>
                </a:lnTo>
                <a:lnTo>
                  <a:pt x="720" y="489"/>
                </a:lnTo>
                <a:lnTo>
                  <a:pt x="743" y="435"/>
                </a:lnTo>
                <a:lnTo>
                  <a:pt x="835" y="56"/>
                </a:lnTo>
                <a:lnTo>
                  <a:pt x="815" y="31"/>
                </a:lnTo>
                <a:lnTo>
                  <a:pt x="773" y="15"/>
                </a:lnTo>
                <a:lnTo>
                  <a:pt x="671" y="8"/>
                </a:lnTo>
                <a:lnTo>
                  <a:pt x="561" y="0"/>
                </a:lnTo>
                <a:lnTo>
                  <a:pt x="551" y="105"/>
                </a:lnTo>
                <a:lnTo>
                  <a:pt x="539" y="163"/>
                </a:lnTo>
                <a:lnTo>
                  <a:pt x="523" y="210"/>
                </a:lnTo>
                <a:lnTo>
                  <a:pt x="493" y="273"/>
                </a:lnTo>
                <a:lnTo>
                  <a:pt x="465" y="322"/>
                </a:lnTo>
                <a:lnTo>
                  <a:pt x="433" y="376"/>
                </a:lnTo>
                <a:lnTo>
                  <a:pt x="377" y="282"/>
                </a:lnTo>
                <a:lnTo>
                  <a:pt x="324" y="182"/>
                </a:lnTo>
                <a:lnTo>
                  <a:pt x="305" y="136"/>
                </a:lnTo>
                <a:lnTo>
                  <a:pt x="297" y="105"/>
                </a:lnTo>
                <a:lnTo>
                  <a:pt x="295" y="84"/>
                </a:lnTo>
                <a:lnTo>
                  <a:pt x="292" y="56"/>
                </a:lnTo>
                <a:lnTo>
                  <a:pt x="297" y="27"/>
                </a:lnTo>
                <a:close/>
              </a:path>
            </a:pathLst>
          </a:custGeom>
          <a:solidFill>
            <a:srgbClr val="ff0000"/>
          </a:solidFill>
          <a:ln w="93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28" name=""/>
          <p:cNvSpPr/>
          <p:nvPr/>
        </p:nvSpPr>
        <p:spPr>
          <a:xfrm>
            <a:off x="7480440" y="1768320"/>
            <a:ext cx="204480" cy="573120"/>
          </a:xfrm>
          <a:custGeom>
            <a:avLst/>
            <a:gdLst/>
            <a:ahLst/>
            <a:rect l="l" t="t" r="r" b="b"/>
            <a:pathLst>
              <a:path w="129" h="361">
                <a:moveTo>
                  <a:pt x="0" y="0"/>
                </a:moveTo>
                <a:lnTo>
                  <a:pt x="17" y="19"/>
                </a:lnTo>
                <a:lnTo>
                  <a:pt x="30" y="47"/>
                </a:lnTo>
                <a:lnTo>
                  <a:pt x="40" y="72"/>
                </a:lnTo>
                <a:lnTo>
                  <a:pt x="40" y="95"/>
                </a:lnTo>
                <a:lnTo>
                  <a:pt x="40" y="116"/>
                </a:lnTo>
                <a:lnTo>
                  <a:pt x="44" y="149"/>
                </a:lnTo>
                <a:lnTo>
                  <a:pt x="68" y="242"/>
                </a:lnTo>
                <a:lnTo>
                  <a:pt x="113" y="329"/>
                </a:lnTo>
                <a:lnTo>
                  <a:pt x="129" y="361"/>
                </a:lnTo>
                <a:lnTo>
                  <a:pt x="99" y="320"/>
                </a:lnTo>
                <a:lnTo>
                  <a:pt x="80" y="276"/>
                </a:lnTo>
                <a:lnTo>
                  <a:pt x="56" y="225"/>
                </a:lnTo>
                <a:lnTo>
                  <a:pt x="34" y="166"/>
                </a:lnTo>
                <a:lnTo>
                  <a:pt x="17" y="128"/>
                </a:lnTo>
                <a:lnTo>
                  <a:pt x="6" y="88"/>
                </a:lnTo>
                <a:lnTo>
                  <a:pt x="2" y="57"/>
                </a:lnTo>
                <a:lnTo>
                  <a:pt x="0" y="0"/>
                </a:lnTo>
                <a:close/>
              </a:path>
            </a:pathLst>
          </a:cu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29" name=""/>
          <p:cNvSpPr/>
          <p:nvPr/>
        </p:nvSpPr>
        <p:spPr>
          <a:xfrm>
            <a:off x="7701120" y="2109960"/>
            <a:ext cx="318960" cy="257040"/>
          </a:xfrm>
          <a:custGeom>
            <a:avLst/>
            <a:gdLst/>
            <a:ahLst/>
            <a:rect l="l" t="t" r="r" b="b"/>
            <a:pathLst>
              <a:path w="201" h="162">
                <a:moveTo>
                  <a:pt x="51" y="0"/>
                </a:moveTo>
                <a:lnTo>
                  <a:pt x="35" y="43"/>
                </a:lnTo>
                <a:lnTo>
                  <a:pt x="21" y="68"/>
                </a:lnTo>
                <a:lnTo>
                  <a:pt x="0" y="96"/>
                </a:lnTo>
                <a:lnTo>
                  <a:pt x="0" y="108"/>
                </a:lnTo>
                <a:lnTo>
                  <a:pt x="0" y="162"/>
                </a:lnTo>
                <a:lnTo>
                  <a:pt x="35" y="137"/>
                </a:lnTo>
                <a:lnTo>
                  <a:pt x="61" y="117"/>
                </a:lnTo>
                <a:lnTo>
                  <a:pt x="94" y="105"/>
                </a:lnTo>
                <a:lnTo>
                  <a:pt x="127" y="93"/>
                </a:lnTo>
                <a:lnTo>
                  <a:pt x="167" y="84"/>
                </a:lnTo>
                <a:lnTo>
                  <a:pt x="201" y="81"/>
                </a:lnTo>
                <a:lnTo>
                  <a:pt x="163" y="61"/>
                </a:lnTo>
                <a:lnTo>
                  <a:pt x="121" y="45"/>
                </a:lnTo>
                <a:lnTo>
                  <a:pt x="51" y="0"/>
                </a:lnTo>
                <a:close/>
              </a:path>
            </a:pathLst>
          </a:cu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30" name=""/>
          <p:cNvSpPr/>
          <p:nvPr/>
        </p:nvSpPr>
        <p:spPr>
          <a:xfrm>
            <a:off x="7818480" y="2230560"/>
            <a:ext cx="58680" cy="71280"/>
          </a:xfrm>
          <a:prstGeom prst="ellipse">
            <a:avLst/>
          </a:prstGeom>
          <a:solidFill>
            <a:srgbClr val="000000"/>
          </a:solidFill>
          <a:ln w="0">
            <a:noFill/>
          </a:ln>
        </p:spPr>
        <p:style>
          <a:lnRef idx="0"/>
          <a:fillRef idx="0"/>
          <a:effectRef idx="0"/>
          <a:fontRef idx="minor"/>
        </p:style>
        <p:txBody>
          <a:bodyPr lIns="90000" rIns="90000" tIns="3600" bIns="3600" anchor="t">
            <a:noAutofit/>
          </a:bodyPr>
          <a:p>
            <a:endParaRPr b="0" lang="en-US" sz="2400" strike="noStrike" u="none">
              <a:solidFill>
                <a:srgbClr val="ffffff"/>
              </a:solidFill>
              <a:effectLst/>
              <a:uFillTx/>
              <a:latin typeface="Times New Roman"/>
            </a:endParaRPr>
          </a:p>
        </p:txBody>
      </p:sp>
      <p:sp>
        <p:nvSpPr>
          <p:cNvPr id="2131" name=""/>
          <p:cNvSpPr/>
          <p:nvPr/>
        </p:nvSpPr>
        <p:spPr>
          <a:xfrm>
            <a:off x="7835760" y="2502000"/>
            <a:ext cx="63720" cy="69840"/>
          </a:xfrm>
          <a:prstGeom prst="ellipse">
            <a:avLst/>
          </a:prstGeom>
          <a:solidFill>
            <a:srgbClr val="000000"/>
          </a:solidFill>
          <a:ln w="0">
            <a:noFill/>
          </a:ln>
        </p:spPr>
        <p:style>
          <a:lnRef idx="0"/>
          <a:fillRef idx="0"/>
          <a:effectRef idx="0"/>
          <a:fontRef idx="minor"/>
        </p:style>
        <p:txBody>
          <a:bodyPr lIns="90000" rIns="90000" tIns="2880" bIns="2880" anchor="t">
            <a:noAutofit/>
          </a:bodyPr>
          <a:p>
            <a:endParaRPr b="0" lang="en-US" sz="2400" strike="noStrike" u="none">
              <a:solidFill>
                <a:srgbClr val="ffffff"/>
              </a:solidFill>
              <a:effectLst/>
              <a:uFillTx/>
              <a:latin typeface="Times New Roman"/>
            </a:endParaRPr>
          </a:p>
        </p:txBody>
      </p:sp>
      <p:sp>
        <p:nvSpPr>
          <p:cNvPr id="2132" name=""/>
          <p:cNvSpPr/>
          <p:nvPr/>
        </p:nvSpPr>
        <p:spPr>
          <a:xfrm>
            <a:off x="8259840" y="2523960"/>
            <a:ext cx="63360" cy="74880"/>
          </a:xfrm>
          <a:prstGeom prst="ellipse">
            <a:avLst/>
          </a:prstGeom>
          <a:solidFill>
            <a:srgbClr val="000000"/>
          </a:solidFill>
          <a:ln w="0">
            <a:noFill/>
          </a:ln>
        </p:spPr>
        <p:style>
          <a:lnRef idx="0"/>
          <a:fillRef idx="0"/>
          <a:effectRef idx="0"/>
          <a:fontRef idx="minor"/>
        </p:style>
        <p:txBody>
          <a:bodyPr lIns="90000" rIns="90000" tIns="6480" bIns="6480" anchor="t">
            <a:noAutofit/>
          </a:bodyPr>
          <a:p>
            <a:endParaRPr b="0" lang="en-US" sz="2400" strike="noStrike" u="none">
              <a:solidFill>
                <a:srgbClr val="ffffff"/>
              </a:solidFill>
              <a:effectLst/>
              <a:uFillTx/>
              <a:latin typeface="Times New Roman"/>
            </a:endParaRPr>
          </a:p>
        </p:txBody>
      </p:sp>
      <p:sp>
        <p:nvSpPr>
          <p:cNvPr id="2133" name=""/>
          <p:cNvSpPr/>
          <p:nvPr/>
        </p:nvSpPr>
        <p:spPr>
          <a:xfrm>
            <a:off x="8250120" y="1454040"/>
            <a:ext cx="382680" cy="730440"/>
          </a:xfrm>
          <a:custGeom>
            <a:avLst/>
            <a:gdLst/>
            <a:ahLst/>
            <a:rect l="l" t="t" r="r" b="b"/>
            <a:pathLst>
              <a:path w="241" h="460">
                <a:moveTo>
                  <a:pt x="39" y="0"/>
                </a:moveTo>
                <a:lnTo>
                  <a:pt x="66" y="3"/>
                </a:lnTo>
                <a:lnTo>
                  <a:pt x="93" y="5"/>
                </a:lnTo>
                <a:lnTo>
                  <a:pt x="137" y="10"/>
                </a:lnTo>
                <a:lnTo>
                  <a:pt x="161" y="9"/>
                </a:lnTo>
                <a:lnTo>
                  <a:pt x="185" y="13"/>
                </a:lnTo>
                <a:lnTo>
                  <a:pt x="212" y="10"/>
                </a:lnTo>
                <a:lnTo>
                  <a:pt x="231" y="14"/>
                </a:lnTo>
                <a:lnTo>
                  <a:pt x="241" y="21"/>
                </a:lnTo>
                <a:lnTo>
                  <a:pt x="240" y="28"/>
                </a:lnTo>
                <a:lnTo>
                  <a:pt x="224" y="72"/>
                </a:lnTo>
                <a:lnTo>
                  <a:pt x="212" y="120"/>
                </a:lnTo>
                <a:lnTo>
                  <a:pt x="202" y="146"/>
                </a:lnTo>
                <a:lnTo>
                  <a:pt x="192" y="179"/>
                </a:lnTo>
                <a:lnTo>
                  <a:pt x="182" y="208"/>
                </a:lnTo>
                <a:lnTo>
                  <a:pt x="168" y="235"/>
                </a:lnTo>
                <a:lnTo>
                  <a:pt x="158" y="261"/>
                </a:lnTo>
                <a:lnTo>
                  <a:pt x="144" y="283"/>
                </a:lnTo>
                <a:lnTo>
                  <a:pt x="131" y="306"/>
                </a:lnTo>
                <a:lnTo>
                  <a:pt x="118" y="326"/>
                </a:lnTo>
                <a:lnTo>
                  <a:pt x="106" y="342"/>
                </a:lnTo>
                <a:lnTo>
                  <a:pt x="97" y="362"/>
                </a:lnTo>
                <a:lnTo>
                  <a:pt x="81" y="380"/>
                </a:lnTo>
                <a:lnTo>
                  <a:pt x="70" y="398"/>
                </a:lnTo>
                <a:lnTo>
                  <a:pt x="55" y="411"/>
                </a:lnTo>
                <a:lnTo>
                  <a:pt x="39" y="426"/>
                </a:lnTo>
                <a:lnTo>
                  <a:pt x="20" y="445"/>
                </a:lnTo>
                <a:lnTo>
                  <a:pt x="0" y="458"/>
                </a:lnTo>
                <a:lnTo>
                  <a:pt x="0" y="460"/>
                </a:lnTo>
              </a:path>
            </a:pathLst>
          </a:custGeom>
          <a:noFill/>
          <a:ln w="93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34" name=""/>
          <p:cNvSpPr/>
          <p:nvPr/>
        </p:nvSpPr>
        <p:spPr>
          <a:xfrm>
            <a:off x="7943760" y="2662200"/>
            <a:ext cx="144720" cy="1360440"/>
          </a:xfrm>
          <a:custGeom>
            <a:avLst/>
            <a:gdLst/>
            <a:ahLst/>
            <a:rect l="l" t="t" r="r" b="b"/>
            <a:pathLst>
              <a:path w="91" h="857">
                <a:moveTo>
                  <a:pt x="74" y="0"/>
                </a:moveTo>
                <a:lnTo>
                  <a:pt x="0" y="453"/>
                </a:lnTo>
                <a:lnTo>
                  <a:pt x="26" y="472"/>
                </a:lnTo>
                <a:lnTo>
                  <a:pt x="40" y="516"/>
                </a:lnTo>
                <a:lnTo>
                  <a:pt x="48" y="547"/>
                </a:lnTo>
                <a:lnTo>
                  <a:pt x="54" y="592"/>
                </a:lnTo>
                <a:lnTo>
                  <a:pt x="54" y="642"/>
                </a:lnTo>
                <a:lnTo>
                  <a:pt x="54" y="655"/>
                </a:lnTo>
                <a:lnTo>
                  <a:pt x="54" y="667"/>
                </a:lnTo>
                <a:lnTo>
                  <a:pt x="54" y="680"/>
                </a:lnTo>
                <a:lnTo>
                  <a:pt x="54" y="693"/>
                </a:lnTo>
                <a:lnTo>
                  <a:pt x="61" y="705"/>
                </a:lnTo>
                <a:lnTo>
                  <a:pt x="61" y="718"/>
                </a:lnTo>
                <a:lnTo>
                  <a:pt x="67" y="730"/>
                </a:lnTo>
                <a:lnTo>
                  <a:pt x="67" y="745"/>
                </a:lnTo>
                <a:lnTo>
                  <a:pt x="74" y="757"/>
                </a:lnTo>
                <a:lnTo>
                  <a:pt x="79" y="769"/>
                </a:lnTo>
                <a:lnTo>
                  <a:pt x="85" y="781"/>
                </a:lnTo>
                <a:lnTo>
                  <a:pt x="85" y="794"/>
                </a:lnTo>
                <a:lnTo>
                  <a:pt x="91" y="806"/>
                </a:lnTo>
                <a:lnTo>
                  <a:pt x="91" y="819"/>
                </a:lnTo>
                <a:lnTo>
                  <a:pt x="91" y="831"/>
                </a:lnTo>
                <a:lnTo>
                  <a:pt x="91" y="844"/>
                </a:lnTo>
                <a:lnTo>
                  <a:pt x="91" y="857"/>
                </a:lnTo>
                <a:lnTo>
                  <a:pt x="74" y="0"/>
                </a:lnTo>
                <a:close/>
              </a:path>
            </a:pathLst>
          </a:cu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35" name=""/>
          <p:cNvSpPr/>
          <p:nvPr/>
        </p:nvSpPr>
        <p:spPr>
          <a:xfrm>
            <a:off x="7682040" y="2612880"/>
            <a:ext cx="168120" cy="789120"/>
          </a:xfrm>
          <a:custGeom>
            <a:avLst/>
            <a:gdLst/>
            <a:ahLst/>
            <a:rect l="l" t="t" r="r" b="b"/>
            <a:pathLst>
              <a:path w="106" h="497">
                <a:moveTo>
                  <a:pt x="106" y="0"/>
                </a:moveTo>
                <a:lnTo>
                  <a:pt x="0" y="497"/>
                </a:lnTo>
                <a:lnTo>
                  <a:pt x="6" y="378"/>
                </a:lnTo>
                <a:lnTo>
                  <a:pt x="12" y="336"/>
                </a:lnTo>
                <a:lnTo>
                  <a:pt x="12" y="322"/>
                </a:lnTo>
                <a:lnTo>
                  <a:pt x="12" y="310"/>
                </a:lnTo>
                <a:lnTo>
                  <a:pt x="12" y="296"/>
                </a:lnTo>
                <a:lnTo>
                  <a:pt x="12" y="284"/>
                </a:lnTo>
                <a:lnTo>
                  <a:pt x="6" y="272"/>
                </a:lnTo>
                <a:lnTo>
                  <a:pt x="0" y="259"/>
                </a:lnTo>
                <a:lnTo>
                  <a:pt x="106" y="0"/>
                </a:lnTo>
                <a:close/>
              </a:path>
            </a:pathLst>
          </a:cu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36" name=""/>
          <p:cNvSpPr/>
          <p:nvPr/>
        </p:nvSpPr>
        <p:spPr>
          <a:xfrm>
            <a:off x="8283600" y="2674800"/>
            <a:ext cx="74520" cy="746280"/>
          </a:xfrm>
          <a:custGeom>
            <a:avLst/>
            <a:gdLst/>
            <a:ahLst/>
            <a:rect l="l" t="t" r="r" b="b"/>
            <a:pathLst>
              <a:path w="47" h="470">
                <a:moveTo>
                  <a:pt x="0" y="0"/>
                </a:moveTo>
                <a:lnTo>
                  <a:pt x="13" y="470"/>
                </a:lnTo>
                <a:lnTo>
                  <a:pt x="13" y="458"/>
                </a:lnTo>
                <a:lnTo>
                  <a:pt x="20" y="445"/>
                </a:lnTo>
                <a:lnTo>
                  <a:pt x="20" y="432"/>
                </a:lnTo>
                <a:lnTo>
                  <a:pt x="28" y="420"/>
                </a:lnTo>
                <a:lnTo>
                  <a:pt x="28" y="401"/>
                </a:lnTo>
                <a:lnTo>
                  <a:pt x="34" y="384"/>
                </a:lnTo>
                <a:lnTo>
                  <a:pt x="40" y="371"/>
                </a:lnTo>
                <a:lnTo>
                  <a:pt x="40" y="358"/>
                </a:lnTo>
                <a:lnTo>
                  <a:pt x="47" y="345"/>
                </a:lnTo>
                <a:lnTo>
                  <a:pt x="47" y="333"/>
                </a:lnTo>
                <a:lnTo>
                  <a:pt x="47" y="322"/>
                </a:lnTo>
                <a:lnTo>
                  <a:pt x="47" y="309"/>
                </a:lnTo>
                <a:lnTo>
                  <a:pt x="47" y="297"/>
                </a:lnTo>
                <a:lnTo>
                  <a:pt x="47" y="283"/>
                </a:lnTo>
                <a:lnTo>
                  <a:pt x="47" y="271"/>
                </a:lnTo>
                <a:lnTo>
                  <a:pt x="0" y="0"/>
                </a:lnTo>
                <a:close/>
              </a:path>
            </a:pathLst>
          </a:cu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37" name=""/>
          <p:cNvSpPr/>
          <p:nvPr/>
        </p:nvSpPr>
        <p:spPr>
          <a:xfrm>
            <a:off x="8358120" y="2692440"/>
            <a:ext cx="198360" cy="260280"/>
          </a:xfrm>
          <a:custGeom>
            <a:avLst/>
            <a:gdLst/>
            <a:ahLst/>
            <a:rect l="l" t="t" r="r" b="b"/>
            <a:pathLst>
              <a:path w="125" h="164">
                <a:moveTo>
                  <a:pt x="0" y="3"/>
                </a:moveTo>
                <a:lnTo>
                  <a:pt x="42" y="67"/>
                </a:lnTo>
                <a:lnTo>
                  <a:pt x="125" y="164"/>
                </a:lnTo>
                <a:lnTo>
                  <a:pt x="125" y="7"/>
                </a:lnTo>
                <a:lnTo>
                  <a:pt x="69" y="0"/>
                </a:lnTo>
                <a:lnTo>
                  <a:pt x="0" y="3"/>
                </a:lnTo>
                <a:close/>
              </a:path>
            </a:pathLst>
          </a:cu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38" name=""/>
          <p:cNvSpPr/>
          <p:nvPr/>
        </p:nvSpPr>
        <p:spPr>
          <a:xfrm flipH="1">
            <a:off x="8322840" y="2243160"/>
            <a:ext cx="4680" cy="36828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39" name=""/>
          <p:cNvSpPr/>
          <p:nvPr/>
        </p:nvSpPr>
        <p:spPr>
          <a:xfrm>
            <a:off x="7696080" y="2567160"/>
            <a:ext cx="812880" cy="63360"/>
          </a:xfrm>
          <a:custGeom>
            <a:avLst/>
            <a:gdLst/>
            <a:ahLst/>
            <a:rect l="l" t="t" r="r" b="b"/>
            <a:pathLst>
              <a:path w="512" h="40">
                <a:moveTo>
                  <a:pt x="0" y="0"/>
                </a:moveTo>
                <a:lnTo>
                  <a:pt x="48" y="15"/>
                </a:lnTo>
                <a:lnTo>
                  <a:pt x="88" y="20"/>
                </a:lnTo>
                <a:lnTo>
                  <a:pt x="140" y="28"/>
                </a:lnTo>
                <a:lnTo>
                  <a:pt x="190" y="33"/>
                </a:lnTo>
                <a:lnTo>
                  <a:pt x="252" y="36"/>
                </a:lnTo>
                <a:lnTo>
                  <a:pt x="323" y="40"/>
                </a:lnTo>
                <a:lnTo>
                  <a:pt x="393" y="35"/>
                </a:lnTo>
                <a:lnTo>
                  <a:pt x="449" y="29"/>
                </a:lnTo>
                <a:lnTo>
                  <a:pt x="502" y="12"/>
                </a:lnTo>
                <a:lnTo>
                  <a:pt x="512" y="12"/>
                </a:lnTo>
              </a:path>
            </a:pathLst>
          </a:custGeom>
          <a:noFill/>
          <a:ln w="9360">
            <a:solidFill>
              <a:srgbClr val="000000"/>
            </a:solidFill>
            <a:round/>
          </a:ln>
        </p:spPr>
        <p:style>
          <a:lnRef idx="0"/>
          <a:fillRef idx="0"/>
          <a:effectRef idx="0"/>
          <a:fontRef idx="minor"/>
        </p:style>
        <p:txBody>
          <a:bodyPr lIns="90000" rIns="90000" tIns="16560" bIns="16560" anchor="t">
            <a:noAutofit/>
          </a:bodyPr>
          <a:p>
            <a:endParaRPr b="0" lang="en-US" sz="2400" strike="noStrike" u="none">
              <a:solidFill>
                <a:srgbClr val="ffffff"/>
              </a:solidFill>
              <a:effectLst/>
              <a:uFillTx/>
              <a:latin typeface="Times New Roman"/>
            </a:endParaRPr>
          </a:p>
        </p:txBody>
      </p:sp>
      <p:sp>
        <p:nvSpPr>
          <p:cNvPr id="2140" name=""/>
          <p:cNvSpPr/>
          <p:nvPr/>
        </p:nvSpPr>
        <p:spPr>
          <a:xfrm>
            <a:off x="7415280" y="2163600"/>
            <a:ext cx="266760" cy="1306800"/>
          </a:xfrm>
          <a:custGeom>
            <a:avLst/>
            <a:gdLst/>
            <a:ahLst/>
            <a:rect l="l" t="t" r="r" b="b"/>
            <a:pathLst>
              <a:path w="168" h="823">
                <a:moveTo>
                  <a:pt x="147" y="87"/>
                </a:moveTo>
                <a:lnTo>
                  <a:pt x="164" y="131"/>
                </a:lnTo>
                <a:lnTo>
                  <a:pt x="165" y="188"/>
                </a:lnTo>
                <a:lnTo>
                  <a:pt x="168" y="254"/>
                </a:lnTo>
                <a:lnTo>
                  <a:pt x="142" y="302"/>
                </a:lnTo>
                <a:lnTo>
                  <a:pt x="116" y="359"/>
                </a:lnTo>
                <a:lnTo>
                  <a:pt x="96" y="405"/>
                </a:lnTo>
                <a:lnTo>
                  <a:pt x="81" y="446"/>
                </a:lnTo>
                <a:lnTo>
                  <a:pt x="63" y="495"/>
                </a:lnTo>
                <a:lnTo>
                  <a:pt x="47" y="547"/>
                </a:lnTo>
                <a:lnTo>
                  <a:pt x="37" y="588"/>
                </a:lnTo>
                <a:lnTo>
                  <a:pt x="27" y="647"/>
                </a:lnTo>
                <a:lnTo>
                  <a:pt x="24" y="685"/>
                </a:lnTo>
                <a:lnTo>
                  <a:pt x="24" y="754"/>
                </a:lnTo>
                <a:lnTo>
                  <a:pt x="32" y="823"/>
                </a:lnTo>
                <a:lnTo>
                  <a:pt x="16" y="739"/>
                </a:lnTo>
                <a:lnTo>
                  <a:pt x="9" y="666"/>
                </a:lnTo>
                <a:lnTo>
                  <a:pt x="0" y="609"/>
                </a:lnTo>
                <a:lnTo>
                  <a:pt x="4" y="562"/>
                </a:lnTo>
                <a:lnTo>
                  <a:pt x="9" y="519"/>
                </a:lnTo>
                <a:lnTo>
                  <a:pt x="9" y="451"/>
                </a:lnTo>
                <a:lnTo>
                  <a:pt x="14" y="353"/>
                </a:lnTo>
                <a:lnTo>
                  <a:pt x="16" y="295"/>
                </a:lnTo>
                <a:lnTo>
                  <a:pt x="21" y="261"/>
                </a:lnTo>
                <a:lnTo>
                  <a:pt x="32" y="295"/>
                </a:lnTo>
                <a:lnTo>
                  <a:pt x="42" y="312"/>
                </a:lnTo>
                <a:lnTo>
                  <a:pt x="58" y="326"/>
                </a:lnTo>
                <a:lnTo>
                  <a:pt x="81" y="331"/>
                </a:lnTo>
                <a:lnTo>
                  <a:pt x="101" y="324"/>
                </a:lnTo>
                <a:lnTo>
                  <a:pt x="129" y="314"/>
                </a:lnTo>
                <a:lnTo>
                  <a:pt x="132" y="274"/>
                </a:lnTo>
                <a:lnTo>
                  <a:pt x="122" y="249"/>
                </a:lnTo>
                <a:lnTo>
                  <a:pt x="107" y="221"/>
                </a:lnTo>
                <a:lnTo>
                  <a:pt x="97" y="188"/>
                </a:lnTo>
                <a:lnTo>
                  <a:pt x="81" y="163"/>
                </a:lnTo>
                <a:lnTo>
                  <a:pt x="76" y="141"/>
                </a:lnTo>
                <a:lnTo>
                  <a:pt x="68" y="105"/>
                </a:lnTo>
                <a:lnTo>
                  <a:pt x="68" y="42"/>
                </a:lnTo>
                <a:lnTo>
                  <a:pt x="63" y="0"/>
                </a:lnTo>
                <a:lnTo>
                  <a:pt x="77" y="68"/>
                </a:lnTo>
                <a:lnTo>
                  <a:pt x="87" y="90"/>
                </a:lnTo>
                <a:lnTo>
                  <a:pt x="98" y="119"/>
                </a:lnTo>
                <a:lnTo>
                  <a:pt x="119" y="135"/>
                </a:lnTo>
                <a:lnTo>
                  <a:pt x="134" y="135"/>
                </a:lnTo>
                <a:lnTo>
                  <a:pt x="140" y="110"/>
                </a:lnTo>
                <a:lnTo>
                  <a:pt x="147" y="87"/>
                </a:lnTo>
                <a:close/>
              </a:path>
            </a:pathLst>
          </a:cu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41" name=""/>
          <p:cNvSpPr/>
          <p:nvPr/>
        </p:nvSpPr>
        <p:spPr>
          <a:xfrm>
            <a:off x="7440480" y="2230560"/>
            <a:ext cx="252720" cy="1141200"/>
          </a:xfrm>
          <a:custGeom>
            <a:avLst/>
            <a:gdLst/>
            <a:ahLst/>
            <a:rect l="l" t="t" r="r" b="b"/>
            <a:pathLst>
              <a:path w="159" h="719">
                <a:moveTo>
                  <a:pt x="159" y="0"/>
                </a:moveTo>
                <a:lnTo>
                  <a:pt x="143" y="15"/>
                </a:lnTo>
                <a:lnTo>
                  <a:pt x="141" y="35"/>
                </a:lnTo>
                <a:lnTo>
                  <a:pt x="148" y="53"/>
                </a:lnTo>
                <a:lnTo>
                  <a:pt x="143" y="79"/>
                </a:lnTo>
                <a:lnTo>
                  <a:pt x="143" y="91"/>
                </a:lnTo>
                <a:lnTo>
                  <a:pt x="148" y="100"/>
                </a:lnTo>
                <a:lnTo>
                  <a:pt x="149" y="115"/>
                </a:lnTo>
                <a:lnTo>
                  <a:pt x="159" y="124"/>
                </a:lnTo>
                <a:lnTo>
                  <a:pt x="148" y="132"/>
                </a:lnTo>
                <a:lnTo>
                  <a:pt x="143" y="177"/>
                </a:lnTo>
                <a:lnTo>
                  <a:pt x="149" y="212"/>
                </a:lnTo>
                <a:lnTo>
                  <a:pt x="138" y="245"/>
                </a:lnTo>
                <a:lnTo>
                  <a:pt x="115" y="280"/>
                </a:lnTo>
                <a:lnTo>
                  <a:pt x="93" y="321"/>
                </a:lnTo>
                <a:lnTo>
                  <a:pt x="82" y="356"/>
                </a:lnTo>
                <a:lnTo>
                  <a:pt x="65" y="399"/>
                </a:lnTo>
                <a:lnTo>
                  <a:pt x="55" y="431"/>
                </a:lnTo>
                <a:lnTo>
                  <a:pt x="40" y="480"/>
                </a:lnTo>
                <a:lnTo>
                  <a:pt x="27" y="524"/>
                </a:lnTo>
                <a:lnTo>
                  <a:pt x="20" y="558"/>
                </a:lnTo>
                <a:lnTo>
                  <a:pt x="14" y="600"/>
                </a:lnTo>
                <a:lnTo>
                  <a:pt x="8" y="638"/>
                </a:lnTo>
                <a:lnTo>
                  <a:pt x="0" y="693"/>
                </a:lnTo>
                <a:lnTo>
                  <a:pt x="0" y="719"/>
                </a:lnTo>
              </a:path>
            </a:pathLst>
          </a:custGeom>
          <a:noFill/>
          <a:ln w="93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42" name=""/>
          <p:cNvSpPr/>
          <p:nvPr/>
        </p:nvSpPr>
        <p:spPr>
          <a:xfrm>
            <a:off x="7515360" y="1519200"/>
            <a:ext cx="784080" cy="757440"/>
          </a:xfrm>
          <a:custGeom>
            <a:avLst/>
            <a:gdLst/>
            <a:ahLst/>
            <a:rect l="l" t="t" r="r" b="b"/>
            <a:pathLst>
              <a:path w="494" h="477">
                <a:moveTo>
                  <a:pt x="197" y="0"/>
                </a:moveTo>
                <a:lnTo>
                  <a:pt x="162" y="8"/>
                </a:lnTo>
                <a:lnTo>
                  <a:pt x="133" y="16"/>
                </a:lnTo>
                <a:lnTo>
                  <a:pt x="105" y="26"/>
                </a:lnTo>
                <a:lnTo>
                  <a:pt x="74" y="33"/>
                </a:lnTo>
                <a:lnTo>
                  <a:pt x="55" y="40"/>
                </a:lnTo>
                <a:lnTo>
                  <a:pt x="24" y="43"/>
                </a:lnTo>
                <a:lnTo>
                  <a:pt x="0" y="53"/>
                </a:lnTo>
                <a:lnTo>
                  <a:pt x="18" y="83"/>
                </a:lnTo>
                <a:lnTo>
                  <a:pt x="29" y="105"/>
                </a:lnTo>
                <a:lnTo>
                  <a:pt x="40" y="130"/>
                </a:lnTo>
                <a:lnTo>
                  <a:pt x="58" y="169"/>
                </a:lnTo>
                <a:lnTo>
                  <a:pt x="77" y="198"/>
                </a:lnTo>
                <a:lnTo>
                  <a:pt x="101" y="235"/>
                </a:lnTo>
                <a:lnTo>
                  <a:pt x="116" y="265"/>
                </a:lnTo>
                <a:lnTo>
                  <a:pt x="138" y="299"/>
                </a:lnTo>
                <a:lnTo>
                  <a:pt x="157" y="333"/>
                </a:lnTo>
                <a:lnTo>
                  <a:pt x="173" y="347"/>
                </a:lnTo>
                <a:lnTo>
                  <a:pt x="201" y="368"/>
                </a:lnTo>
                <a:lnTo>
                  <a:pt x="230" y="385"/>
                </a:lnTo>
                <a:lnTo>
                  <a:pt x="263" y="405"/>
                </a:lnTo>
                <a:lnTo>
                  <a:pt x="296" y="422"/>
                </a:lnTo>
                <a:lnTo>
                  <a:pt x="332" y="435"/>
                </a:lnTo>
                <a:lnTo>
                  <a:pt x="369" y="444"/>
                </a:lnTo>
                <a:lnTo>
                  <a:pt x="411" y="453"/>
                </a:lnTo>
                <a:lnTo>
                  <a:pt x="480" y="468"/>
                </a:lnTo>
                <a:lnTo>
                  <a:pt x="494" y="477"/>
                </a:lnTo>
                <a:lnTo>
                  <a:pt x="432" y="412"/>
                </a:lnTo>
                <a:lnTo>
                  <a:pt x="392" y="380"/>
                </a:lnTo>
                <a:lnTo>
                  <a:pt x="359" y="347"/>
                </a:lnTo>
                <a:lnTo>
                  <a:pt x="332" y="312"/>
                </a:lnTo>
                <a:lnTo>
                  <a:pt x="306" y="270"/>
                </a:lnTo>
                <a:lnTo>
                  <a:pt x="290" y="238"/>
                </a:lnTo>
                <a:lnTo>
                  <a:pt x="273" y="209"/>
                </a:lnTo>
                <a:lnTo>
                  <a:pt x="257" y="174"/>
                </a:lnTo>
                <a:lnTo>
                  <a:pt x="240" y="150"/>
                </a:lnTo>
                <a:lnTo>
                  <a:pt x="228" y="115"/>
                </a:lnTo>
                <a:lnTo>
                  <a:pt x="217" y="79"/>
                </a:lnTo>
                <a:lnTo>
                  <a:pt x="207" y="33"/>
                </a:lnTo>
                <a:lnTo>
                  <a:pt x="197" y="0"/>
                </a:lnTo>
                <a:close/>
              </a:path>
            </a:pathLst>
          </a:cu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43" name=""/>
          <p:cNvSpPr/>
          <p:nvPr/>
        </p:nvSpPr>
        <p:spPr>
          <a:xfrm>
            <a:off x="7507440" y="1494000"/>
            <a:ext cx="823680" cy="752400"/>
          </a:xfrm>
          <a:custGeom>
            <a:avLst/>
            <a:gdLst/>
            <a:ahLst/>
            <a:rect l="l" t="t" r="r" b="b"/>
            <a:pathLst>
              <a:path w="519" h="474">
                <a:moveTo>
                  <a:pt x="222" y="0"/>
                </a:moveTo>
                <a:lnTo>
                  <a:pt x="188" y="6"/>
                </a:lnTo>
                <a:lnTo>
                  <a:pt x="157" y="15"/>
                </a:lnTo>
                <a:lnTo>
                  <a:pt x="128" y="25"/>
                </a:lnTo>
                <a:lnTo>
                  <a:pt x="99" y="31"/>
                </a:lnTo>
                <a:lnTo>
                  <a:pt x="79" y="37"/>
                </a:lnTo>
                <a:lnTo>
                  <a:pt x="49" y="42"/>
                </a:lnTo>
                <a:lnTo>
                  <a:pt x="27" y="51"/>
                </a:lnTo>
                <a:lnTo>
                  <a:pt x="0" y="68"/>
                </a:lnTo>
                <a:lnTo>
                  <a:pt x="19" y="95"/>
                </a:lnTo>
                <a:lnTo>
                  <a:pt x="33" y="122"/>
                </a:lnTo>
                <a:lnTo>
                  <a:pt x="51" y="163"/>
                </a:lnTo>
                <a:lnTo>
                  <a:pt x="66" y="187"/>
                </a:lnTo>
                <a:lnTo>
                  <a:pt x="85" y="214"/>
                </a:lnTo>
                <a:lnTo>
                  <a:pt x="106" y="239"/>
                </a:lnTo>
                <a:lnTo>
                  <a:pt x="124" y="266"/>
                </a:lnTo>
                <a:lnTo>
                  <a:pt x="143" y="289"/>
                </a:lnTo>
                <a:lnTo>
                  <a:pt x="162" y="310"/>
                </a:lnTo>
                <a:lnTo>
                  <a:pt x="182" y="332"/>
                </a:lnTo>
                <a:lnTo>
                  <a:pt x="201" y="346"/>
                </a:lnTo>
                <a:lnTo>
                  <a:pt x="226" y="364"/>
                </a:lnTo>
                <a:lnTo>
                  <a:pt x="255" y="384"/>
                </a:lnTo>
                <a:lnTo>
                  <a:pt x="288" y="403"/>
                </a:lnTo>
                <a:lnTo>
                  <a:pt x="323" y="421"/>
                </a:lnTo>
                <a:lnTo>
                  <a:pt x="356" y="433"/>
                </a:lnTo>
                <a:lnTo>
                  <a:pt x="393" y="443"/>
                </a:lnTo>
                <a:lnTo>
                  <a:pt x="437" y="452"/>
                </a:lnTo>
                <a:lnTo>
                  <a:pt x="507" y="464"/>
                </a:lnTo>
                <a:lnTo>
                  <a:pt x="519" y="474"/>
                </a:lnTo>
                <a:lnTo>
                  <a:pt x="461" y="411"/>
                </a:lnTo>
                <a:lnTo>
                  <a:pt x="416" y="379"/>
                </a:lnTo>
                <a:lnTo>
                  <a:pt x="383" y="346"/>
                </a:lnTo>
                <a:lnTo>
                  <a:pt x="356" y="310"/>
                </a:lnTo>
                <a:lnTo>
                  <a:pt x="332" y="268"/>
                </a:lnTo>
                <a:lnTo>
                  <a:pt x="315" y="236"/>
                </a:lnTo>
                <a:lnTo>
                  <a:pt x="299" y="207"/>
                </a:lnTo>
                <a:lnTo>
                  <a:pt x="283" y="173"/>
                </a:lnTo>
                <a:lnTo>
                  <a:pt x="265" y="148"/>
                </a:lnTo>
                <a:lnTo>
                  <a:pt x="252" y="114"/>
                </a:lnTo>
                <a:lnTo>
                  <a:pt x="243" y="78"/>
                </a:lnTo>
                <a:lnTo>
                  <a:pt x="233" y="31"/>
                </a:lnTo>
                <a:lnTo>
                  <a:pt x="222" y="0"/>
                </a:lnTo>
                <a:close/>
              </a:path>
            </a:pathLst>
          </a:custGeom>
          <a:solidFill>
            <a:srgbClr val="ff0000"/>
          </a:solidFill>
          <a:ln w="93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44" name=""/>
          <p:cNvSpPr/>
          <p:nvPr/>
        </p:nvSpPr>
        <p:spPr>
          <a:xfrm>
            <a:off x="8256600" y="2212920"/>
            <a:ext cx="63360" cy="73080"/>
          </a:xfrm>
          <a:prstGeom prst="ellipse">
            <a:avLst/>
          </a:prstGeom>
          <a:solidFill>
            <a:srgbClr val="000000"/>
          </a:solidFill>
          <a:ln w="0">
            <a:noFill/>
          </a:ln>
        </p:spPr>
        <p:style>
          <a:lnRef idx="0"/>
          <a:fillRef idx="0"/>
          <a:effectRef idx="0"/>
          <a:fontRef idx="minor"/>
        </p:style>
        <p:txBody>
          <a:bodyPr lIns="90000" rIns="90000" tIns="5400" bIns="5400" anchor="t">
            <a:noAutofit/>
          </a:bodyPr>
          <a:p>
            <a:endParaRPr b="0" lang="en-US" sz="2400" strike="noStrike" u="none">
              <a:solidFill>
                <a:srgbClr val="ffffff"/>
              </a:solidFill>
              <a:effectLst/>
              <a:uFillTx/>
              <a:latin typeface="Times New Roman"/>
            </a:endParaRPr>
          </a:p>
        </p:txBody>
      </p:sp>
      <p:grpSp>
        <p:nvGrpSpPr>
          <p:cNvPr id="2145" name=""/>
          <p:cNvGrpSpPr/>
          <p:nvPr/>
        </p:nvGrpSpPr>
        <p:grpSpPr>
          <a:xfrm>
            <a:off x="8358120" y="2666880"/>
            <a:ext cx="363600" cy="266760"/>
            <a:chOff x="8358120" y="2666880"/>
            <a:chExt cx="363600" cy="266760"/>
          </a:xfrm>
        </p:grpSpPr>
        <p:sp>
          <p:nvSpPr>
            <p:cNvPr id="2146" name=""/>
            <p:cNvSpPr/>
            <p:nvPr/>
          </p:nvSpPr>
          <p:spPr>
            <a:xfrm>
              <a:off x="8361360" y="2670120"/>
              <a:ext cx="360360" cy="263520"/>
            </a:xfrm>
            <a:custGeom>
              <a:avLst/>
              <a:gdLst/>
              <a:ahLst/>
              <a:rect l="l" t="t" r="r" b="b"/>
              <a:pathLst>
                <a:path w="227" h="166">
                  <a:moveTo>
                    <a:pt x="146" y="7"/>
                  </a:moveTo>
                  <a:lnTo>
                    <a:pt x="104" y="0"/>
                  </a:lnTo>
                  <a:lnTo>
                    <a:pt x="87" y="0"/>
                  </a:lnTo>
                  <a:lnTo>
                    <a:pt x="77" y="0"/>
                  </a:lnTo>
                  <a:lnTo>
                    <a:pt x="51" y="3"/>
                  </a:lnTo>
                  <a:lnTo>
                    <a:pt x="36" y="5"/>
                  </a:lnTo>
                  <a:lnTo>
                    <a:pt x="23" y="7"/>
                  </a:lnTo>
                  <a:lnTo>
                    <a:pt x="13" y="11"/>
                  </a:lnTo>
                  <a:lnTo>
                    <a:pt x="2" y="12"/>
                  </a:lnTo>
                  <a:lnTo>
                    <a:pt x="0" y="12"/>
                  </a:lnTo>
                  <a:lnTo>
                    <a:pt x="1" y="22"/>
                  </a:lnTo>
                  <a:lnTo>
                    <a:pt x="5" y="29"/>
                  </a:lnTo>
                  <a:lnTo>
                    <a:pt x="13" y="36"/>
                  </a:lnTo>
                  <a:lnTo>
                    <a:pt x="27" y="39"/>
                  </a:lnTo>
                  <a:lnTo>
                    <a:pt x="36" y="39"/>
                  </a:lnTo>
                  <a:lnTo>
                    <a:pt x="46" y="38"/>
                  </a:lnTo>
                  <a:lnTo>
                    <a:pt x="58" y="36"/>
                  </a:lnTo>
                  <a:lnTo>
                    <a:pt x="68" y="36"/>
                  </a:lnTo>
                  <a:lnTo>
                    <a:pt x="78" y="36"/>
                  </a:lnTo>
                  <a:lnTo>
                    <a:pt x="74" y="45"/>
                  </a:lnTo>
                  <a:lnTo>
                    <a:pt x="71" y="48"/>
                  </a:lnTo>
                  <a:lnTo>
                    <a:pt x="61" y="54"/>
                  </a:lnTo>
                  <a:lnTo>
                    <a:pt x="53" y="58"/>
                  </a:lnTo>
                  <a:lnTo>
                    <a:pt x="43" y="60"/>
                  </a:lnTo>
                  <a:lnTo>
                    <a:pt x="30" y="64"/>
                  </a:lnTo>
                  <a:lnTo>
                    <a:pt x="112" y="166"/>
                  </a:lnTo>
                  <a:lnTo>
                    <a:pt x="133" y="154"/>
                  </a:lnTo>
                  <a:lnTo>
                    <a:pt x="146" y="145"/>
                  </a:lnTo>
                  <a:lnTo>
                    <a:pt x="156" y="136"/>
                  </a:lnTo>
                  <a:lnTo>
                    <a:pt x="170" y="127"/>
                  </a:lnTo>
                  <a:lnTo>
                    <a:pt x="181" y="117"/>
                  </a:lnTo>
                  <a:lnTo>
                    <a:pt x="190" y="110"/>
                  </a:lnTo>
                  <a:lnTo>
                    <a:pt x="200" y="98"/>
                  </a:lnTo>
                  <a:lnTo>
                    <a:pt x="207" y="88"/>
                  </a:lnTo>
                  <a:lnTo>
                    <a:pt x="217" y="76"/>
                  </a:lnTo>
                  <a:lnTo>
                    <a:pt x="227" y="69"/>
                  </a:lnTo>
                  <a:lnTo>
                    <a:pt x="210" y="42"/>
                  </a:lnTo>
                  <a:lnTo>
                    <a:pt x="195" y="29"/>
                  </a:lnTo>
                  <a:lnTo>
                    <a:pt x="184" y="21"/>
                  </a:lnTo>
                  <a:lnTo>
                    <a:pt x="171" y="14"/>
                  </a:lnTo>
                  <a:lnTo>
                    <a:pt x="146" y="7"/>
                  </a:lnTo>
                  <a:close/>
                </a:path>
              </a:pathLst>
            </a:custGeom>
            <a:solidFill>
              <a:srgbClr val="f7b09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47" name=""/>
            <p:cNvSpPr/>
            <p:nvPr/>
          </p:nvSpPr>
          <p:spPr>
            <a:xfrm>
              <a:off x="8358120" y="2666880"/>
              <a:ext cx="331920" cy="104760"/>
            </a:xfrm>
            <a:custGeom>
              <a:avLst/>
              <a:gdLst/>
              <a:ahLst/>
              <a:rect l="l" t="t" r="r" b="b"/>
              <a:pathLst>
                <a:path w="209" h="66">
                  <a:moveTo>
                    <a:pt x="146" y="7"/>
                  </a:moveTo>
                  <a:lnTo>
                    <a:pt x="105" y="2"/>
                  </a:lnTo>
                  <a:lnTo>
                    <a:pt x="86" y="0"/>
                  </a:lnTo>
                  <a:lnTo>
                    <a:pt x="76" y="0"/>
                  </a:lnTo>
                  <a:lnTo>
                    <a:pt x="53" y="2"/>
                  </a:lnTo>
                  <a:lnTo>
                    <a:pt x="37" y="5"/>
                  </a:lnTo>
                  <a:lnTo>
                    <a:pt x="23" y="9"/>
                  </a:lnTo>
                  <a:lnTo>
                    <a:pt x="13" y="9"/>
                  </a:lnTo>
                  <a:lnTo>
                    <a:pt x="3" y="13"/>
                  </a:lnTo>
                  <a:lnTo>
                    <a:pt x="0" y="13"/>
                  </a:lnTo>
                  <a:lnTo>
                    <a:pt x="2" y="23"/>
                  </a:lnTo>
                  <a:lnTo>
                    <a:pt x="4" y="30"/>
                  </a:lnTo>
                  <a:lnTo>
                    <a:pt x="13" y="36"/>
                  </a:lnTo>
                  <a:lnTo>
                    <a:pt x="25" y="40"/>
                  </a:lnTo>
                  <a:lnTo>
                    <a:pt x="37" y="40"/>
                  </a:lnTo>
                  <a:lnTo>
                    <a:pt x="46" y="38"/>
                  </a:lnTo>
                  <a:lnTo>
                    <a:pt x="58" y="36"/>
                  </a:lnTo>
                  <a:lnTo>
                    <a:pt x="69" y="36"/>
                  </a:lnTo>
                  <a:lnTo>
                    <a:pt x="79" y="36"/>
                  </a:lnTo>
                  <a:lnTo>
                    <a:pt x="75" y="46"/>
                  </a:lnTo>
                  <a:lnTo>
                    <a:pt x="70" y="49"/>
                  </a:lnTo>
                  <a:lnTo>
                    <a:pt x="60" y="55"/>
                  </a:lnTo>
                  <a:lnTo>
                    <a:pt x="53" y="59"/>
                  </a:lnTo>
                  <a:lnTo>
                    <a:pt x="43" y="61"/>
                  </a:lnTo>
                  <a:lnTo>
                    <a:pt x="30" y="66"/>
                  </a:lnTo>
                  <a:lnTo>
                    <a:pt x="209" y="42"/>
                  </a:lnTo>
                  <a:lnTo>
                    <a:pt x="195" y="30"/>
                  </a:lnTo>
                  <a:lnTo>
                    <a:pt x="185" y="20"/>
                  </a:lnTo>
                  <a:lnTo>
                    <a:pt x="172" y="14"/>
                  </a:lnTo>
                  <a:lnTo>
                    <a:pt x="146" y="7"/>
                  </a:lnTo>
                  <a:close/>
                </a:path>
              </a:pathLst>
            </a:custGeom>
            <a:solidFill>
              <a:srgbClr val="f7b09d"/>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2148" name=""/>
          <p:cNvSpPr/>
          <p:nvPr/>
        </p:nvSpPr>
        <p:spPr>
          <a:xfrm>
            <a:off x="8531280" y="1523880"/>
            <a:ext cx="514440" cy="1339920"/>
          </a:xfrm>
          <a:custGeom>
            <a:avLst/>
            <a:gdLst/>
            <a:ahLst/>
            <a:rect l="l" t="t" r="r" b="b"/>
            <a:pathLst>
              <a:path w="324" h="844">
                <a:moveTo>
                  <a:pt x="36" y="379"/>
                </a:moveTo>
                <a:lnTo>
                  <a:pt x="98" y="418"/>
                </a:lnTo>
                <a:lnTo>
                  <a:pt x="135" y="480"/>
                </a:lnTo>
                <a:lnTo>
                  <a:pt x="149" y="518"/>
                </a:lnTo>
                <a:lnTo>
                  <a:pt x="149" y="538"/>
                </a:lnTo>
                <a:lnTo>
                  <a:pt x="117" y="569"/>
                </a:lnTo>
                <a:lnTo>
                  <a:pt x="117" y="608"/>
                </a:lnTo>
                <a:lnTo>
                  <a:pt x="98" y="657"/>
                </a:lnTo>
                <a:lnTo>
                  <a:pt x="31" y="697"/>
                </a:lnTo>
                <a:lnTo>
                  <a:pt x="0" y="720"/>
                </a:lnTo>
                <a:lnTo>
                  <a:pt x="21" y="722"/>
                </a:lnTo>
                <a:lnTo>
                  <a:pt x="47" y="729"/>
                </a:lnTo>
                <a:lnTo>
                  <a:pt x="64" y="739"/>
                </a:lnTo>
                <a:lnTo>
                  <a:pt x="81" y="750"/>
                </a:lnTo>
                <a:lnTo>
                  <a:pt x="93" y="770"/>
                </a:lnTo>
                <a:lnTo>
                  <a:pt x="99" y="791"/>
                </a:lnTo>
                <a:lnTo>
                  <a:pt x="99" y="810"/>
                </a:lnTo>
                <a:lnTo>
                  <a:pt x="93" y="844"/>
                </a:lnTo>
                <a:lnTo>
                  <a:pt x="150" y="810"/>
                </a:lnTo>
                <a:lnTo>
                  <a:pt x="189" y="775"/>
                </a:lnTo>
                <a:lnTo>
                  <a:pt x="226" y="738"/>
                </a:lnTo>
                <a:lnTo>
                  <a:pt x="282" y="650"/>
                </a:lnTo>
                <a:lnTo>
                  <a:pt x="321" y="563"/>
                </a:lnTo>
                <a:lnTo>
                  <a:pt x="324" y="498"/>
                </a:lnTo>
                <a:lnTo>
                  <a:pt x="308" y="404"/>
                </a:lnTo>
                <a:lnTo>
                  <a:pt x="215" y="201"/>
                </a:lnTo>
                <a:lnTo>
                  <a:pt x="125" y="0"/>
                </a:lnTo>
                <a:lnTo>
                  <a:pt x="59" y="282"/>
                </a:lnTo>
                <a:lnTo>
                  <a:pt x="36" y="379"/>
                </a:lnTo>
                <a:close/>
              </a:path>
            </a:pathLst>
          </a:custGeom>
          <a:solidFill>
            <a:srgbClr val="ff0000"/>
          </a:solidFill>
          <a:ln w="93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49" name=""/>
          <p:cNvSpPr/>
          <p:nvPr/>
        </p:nvSpPr>
        <p:spPr>
          <a:xfrm>
            <a:off x="8597880" y="1744560"/>
            <a:ext cx="176400" cy="542880"/>
          </a:xfrm>
          <a:custGeom>
            <a:avLst/>
            <a:gdLst/>
            <a:ahLst/>
            <a:rect l="l" t="t" r="r" b="b"/>
            <a:pathLst>
              <a:path w="111" h="342">
                <a:moveTo>
                  <a:pt x="56" y="0"/>
                </a:moveTo>
                <a:lnTo>
                  <a:pt x="34" y="103"/>
                </a:lnTo>
                <a:lnTo>
                  <a:pt x="22" y="152"/>
                </a:lnTo>
                <a:lnTo>
                  <a:pt x="12" y="190"/>
                </a:lnTo>
                <a:lnTo>
                  <a:pt x="0" y="240"/>
                </a:lnTo>
                <a:lnTo>
                  <a:pt x="24" y="252"/>
                </a:lnTo>
                <a:lnTo>
                  <a:pt x="44" y="263"/>
                </a:lnTo>
                <a:lnTo>
                  <a:pt x="63" y="279"/>
                </a:lnTo>
                <a:lnTo>
                  <a:pt x="75" y="300"/>
                </a:lnTo>
                <a:lnTo>
                  <a:pt x="86" y="318"/>
                </a:lnTo>
                <a:lnTo>
                  <a:pt x="101" y="342"/>
                </a:lnTo>
                <a:lnTo>
                  <a:pt x="102" y="281"/>
                </a:lnTo>
                <a:lnTo>
                  <a:pt x="111" y="233"/>
                </a:lnTo>
                <a:lnTo>
                  <a:pt x="104" y="202"/>
                </a:lnTo>
                <a:lnTo>
                  <a:pt x="97" y="185"/>
                </a:lnTo>
                <a:lnTo>
                  <a:pt x="93" y="137"/>
                </a:lnTo>
                <a:lnTo>
                  <a:pt x="56" y="0"/>
                </a:lnTo>
                <a:close/>
              </a:path>
            </a:pathLst>
          </a:cu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50" name=""/>
          <p:cNvSpPr/>
          <p:nvPr/>
        </p:nvSpPr>
        <p:spPr>
          <a:xfrm>
            <a:off x="8648640" y="1971720"/>
            <a:ext cx="39600" cy="200160"/>
          </a:xfrm>
          <a:custGeom>
            <a:avLst/>
            <a:gdLst/>
            <a:ahLst/>
            <a:rect l="l" t="t" r="r" b="b"/>
            <a:pathLst>
              <a:path w="25" h="126">
                <a:moveTo>
                  <a:pt x="0" y="0"/>
                </a:moveTo>
                <a:lnTo>
                  <a:pt x="25" y="126"/>
                </a:lnTo>
                <a:lnTo>
                  <a:pt x="19" y="30"/>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51" name=""/>
          <p:cNvSpPr/>
          <p:nvPr/>
        </p:nvSpPr>
        <p:spPr>
          <a:xfrm>
            <a:off x="8767800" y="2209680"/>
            <a:ext cx="176040" cy="68400"/>
          </a:xfrm>
          <a:custGeom>
            <a:avLst/>
            <a:gdLst/>
            <a:ahLst/>
            <a:rect l="l" t="t" r="r" b="b"/>
            <a:pathLst>
              <a:path w="111" h="43">
                <a:moveTo>
                  <a:pt x="0" y="43"/>
                </a:moveTo>
                <a:lnTo>
                  <a:pt x="20" y="18"/>
                </a:lnTo>
                <a:lnTo>
                  <a:pt x="47" y="2"/>
                </a:lnTo>
                <a:lnTo>
                  <a:pt x="75" y="0"/>
                </a:lnTo>
                <a:lnTo>
                  <a:pt x="106" y="5"/>
                </a:lnTo>
                <a:lnTo>
                  <a:pt x="111" y="18"/>
                </a:lnTo>
                <a:lnTo>
                  <a:pt x="102" y="28"/>
                </a:lnTo>
                <a:lnTo>
                  <a:pt x="82" y="37"/>
                </a:lnTo>
                <a:lnTo>
                  <a:pt x="61" y="37"/>
                </a:lnTo>
                <a:lnTo>
                  <a:pt x="37" y="39"/>
                </a:lnTo>
                <a:lnTo>
                  <a:pt x="0" y="43"/>
                </a:lnTo>
                <a:close/>
              </a:path>
            </a:pathLst>
          </a:custGeom>
          <a:solidFill>
            <a:srgbClr val="800000"/>
          </a:solidFill>
          <a:ln w="0">
            <a:noFill/>
          </a:ln>
        </p:spPr>
        <p:style>
          <a:lnRef idx="0"/>
          <a:fillRef idx="0"/>
          <a:effectRef idx="0"/>
          <a:fontRef idx="minor"/>
        </p:style>
        <p:txBody>
          <a:bodyPr lIns="90000" rIns="90000" tIns="21600" bIns="21600" anchor="t">
            <a:noAutofit/>
          </a:bodyPr>
          <a:p>
            <a:endParaRPr b="0" lang="en-US" sz="2400" strike="noStrike" u="none">
              <a:solidFill>
                <a:srgbClr val="ffffff"/>
              </a:solidFill>
              <a:effectLst/>
              <a:uFillTx/>
              <a:latin typeface="Times New Roman"/>
            </a:endParaRPr>
          </a:p>
        </p:txBody>
      </p:sp>
      <p:sp>
        <p:nvSpPr>
          <p:cNvPr id="2152" name=""/>
          <p:cNvSpPr/>
          <p:nvPr/>
        </p:nvSpPr>
        <p:spPr>
          <a:xfrm>
            <a:off x="8763120" y="2290680"/>
            <a:ext cx="212760" cy="47880"/>
          </a:xfrm>
          <a:custGeom>
            <a:avLst/>
            <a:gdLst/>
            <a:ahLst/>
            <a:rect l="l" t="t" r="r" b="b"/>
            <a:pathLst>
              <a:path w="134" h="30">
                <a:moveTo>
                  <a:pt x="12" y="2"/>
                </a:moveTo>
                <a:lnTo>
                  <a:pt x="33" y="0"/>
                </a:lnTo>
                <a:lnTo>
                  <a:pt x="63" y="3"/>
                </a:lnTo>
                <a:lnTo>
                  <a:pt x="92" y="10"/>
                </a:lnTo>
                <a:lnTo>
                  <a:pt x="117" y="20"/>
                </a:lnTo>
                <a:lnTo>
                  <a:pt x="134" y="23"/>
                </a:lnTo>
                <a:lnTo>
                  <a:pt x="109" y="25"/>
                </a:lnTo>
                <a:lnTo>
                  <a:pt x="90" y="25"/>
                </a:lnTo>
                <a:lnTo>
                  <a:pt x="68" y="23"/>
                </a:lnTo>
                <a:lnTo>
                  <a:pt x="50" y="25"/>
                </a:lnTo>
                <a:lnTo>
                  <a:pt x="35" y="27"/>
                </a:lnTo>
                <a:lnTo>
                  <a:pt x="24" y="30"/>
                </a:lnTo>
                <a:lnTo>
                  <a:pt x="9" y="30"/>
                </a:lnTo>
                <a:lnTo>
                  <a:pt x="8" y="30"/>
                </a:lnTo>
                <a:lnTo>
                  <a:pt x="0" y="4"/>
                </a:lnTo>
                <a:lnTo>
                  <a:pt x="12" y="2"/>
                </a:lnTo>
                <a:close/>
              </a:path>
            </a:pathLst>
          </a:custGeom>
          <a:solidFill>
            <a:srgbClr val="800000"/>
          </a:solidFill>
          <a:ln w="0">
            <a:noFill/>
          </a:ln>
        </p:spPr>
        <p:style>
          <a:lnRef idx="0"/>
          <a:fillRef idx="0"/>
          <a:effectRef idx="0"/>
          <a:fontRef idx="minor"/>
        </p:style>
        <p:txBody>
          <a:bodyPr lIns="90000" rIns="90000" tIns="1080" bIns="1080" anchor="t">
            <a:noAutofit/>
          </a:bodyPr>
          <a:p>
            <a:endParaRPr b="0" lang="en-US" sz="2400" strike="noStrike" u="none">
              <a:solidFill>
                <a:srgbClr val="ffffff"/>
              </a:solidFill>
              <a:effectLst/>
              <a:uFillTx/>
              <a:latin typeface="Times New Roman"/>
            </a:endParaRPr>
          </a:p>
        </p:txBody>
      </p:sp>
      <p:sp>
        <p:nvSpPr>
          <p:cNvPr id="2153" name=""/>
          <p:cNvSpPr/>
          <p:nvPr/>
        </p:nvSpPr>
        <p:spPr>
          <a:xfrm>
            <a:off x="8724960" y="2424240"/>
            <a:ext cx="198360" cy="77760"/>
          </a:xfrm>
          <a:custGeom>
            <a:avLst/>
            <a:gdLst/>
            <a:ahLst/>
            <a:rect l="l" t="t" r="r" b="b"/>
            <a:pathLst>
              <a:path w="125" h="49">
                <a:moveTo>
                  <a:pt x="6" y="0"/>
                </a:moveTo>
                <a:lnTo>
                  <a:pt x="24" y="10"/>
                </a:lnTo>
                <a:lnTo>
                  <a:pt x="44" y="17"/>
                </a:lnTo>
                <a:lnTo>
                  <a:pt x="64" y="22"/>
                </a:lnTo>
                <a:lnTo>
                  <a:pt x="82" y="24"/>
                </a:lnTo>
                <a:lnTo>
                  <a:pt x="99" y="26"/>
                </a:lnTo>
                <a:lnTo>
                  <a:pt x="119" y="29"/>
                </a:lnTo>
                <a:lnTo>
                  <a:pt x="125" y="29"/>
                </a:lnTo>
                <a:lnTo>
                  <a:pt x="99" y="31"/>
                </a:lnTo>
                <a:lnTo>
                  <a:pt x="75" y="35"/>
                </a:lnTo>
                <a:lnTo>
                  <a:pt x="57" y="40"/>
                </a:lnTo>
                <a:lnTo>
                  <a:pt x="36" y="46"/>
                </a:lnTo>
                <a:lnTo>
                  <a:pt x="15" y="49"/>
                </a:lnTo>
                <a:lnTo>
                  <a:pt x="0" y="46"/>
                </a:lnTo>
                <a:lnTo>
                  <a:pt x="2" y="4"/>
                </a:lnTo>
                <a:lnTo>
                  <a:pt x="6" y="0"/>
                </a:lnTo>
                <a:close/>
              </a:path>
            </a:pathLst>
          </a:custGeom>
          <a:solidFill>
            <a:srgbClr val="800000"/>
          </a:solidFill>
          <a:ln w="0">
            <a:noFill/>
          </a:ln>
        </p:spPr>
        <p:style>
          <a:lnRef idx="0"/>
          <a:fillRef idx="0"/>
          <a:effectRef idx="0"/>
          <a:fontRef idx="minor"/>
        </p:style>
        <p:txBody>
          <a:bodyPr lIns="90000" rIns="90000" tIns="30960" bIns="30960" anchor="t">
            <a:noAutofit/>
          </a:bodyPr>
          <a:p>
            <a:endParaRPr b="0" lang="en-US" sz="2400" strike="noStrike" u="none">
              <a:solidFill>
                <a:srgbClr val="ffffff"/>
              </a:solidFill>
              <a:effectLst/>
              <a:uFillTx/>
              <a:latin typeface="Times New Roman"/>
            </a:endParaRPr>
          </a:p>
        </p:txBody>
      </p:sp>
      <p:sp>
        <p:nvSpPr>
          <p:cNvPr id="2154" name=""/>
          <p:cNvSpPr/>
          <p:nvPr/>
        </p:nvSpPr>
        <p:spPr>
          <a:xfrm>
            <a:off x="8809200" y="2338560"/>
            <a:ext cx="207720" cy="74520"/>
          </a:xfrm>
          <a:custGeom>
            <a:avLst/>
            <a:gdLst/>
            <a:ahLst/>
            <a:rect l="l" t="t" r="r" b="b"/>
            <a:pathLst>
              <a:path w="131" h="47">
                <a:moveTo>
                  <a:pt x="131" y="2"/>
                </a:moveTo>
                <a:lnTo>
                  <a:pt x="96" y="0"/>
                </a:lnTo>
                <a:lnTo>
                  <a:pt x="72" y="5"/>
                </a:lnTo>
                <a:lnTo>
                  <a:pt x="56" y="11"/>
                </a:lnTo>
                <a:lnTo>
                  <a:pt x="40" y="15"/>
                </a:lnTo>
                <a:lnTo>
                  <a:pt x="16" y="20"/>
                </a:lnTo>
                <a:lnTo>
                  <a:pt x="0" y="21"/>
                </a:lnTo>
                <a:lnTo>
                  <a:pt x="32" y="27"/>
                </a:lnTo>
                <a:lnTo>
                  <a:pt x="56" y="36"/>
                </a:lnTo>
                <a:lnTo>
                  <a:pt x="78" y="43"/>
                </a:lnTo>
                <a:lnTo>
                  <a:pt x="101" y="47"/>
                </a:lnTo>
                <a:lnTo>
                  <a:pt x="118" y="46"/>
                </a:lnTo>
                <a:lnTo>
                  <a:pt x="126" y="37"/>
                </a:lnTo>
                <a:lnTo>
                  <a:pt x="123" y="30"/>
                </a:lnTo>
                <a:lnTo>
                  <a:pt x="116" y="18"/>
                </a:lnTo>
                <a:lnTo>
                  <a:pt x="110" y="9"/>
                </a:lnTo>
                <a:lnTo>
                  <a:pt x="131" y="2"/>
                </a:lnTo>
                <a:close/>
              </a:path>
            </a:pathLst>
          </a:custGeom>
          <a:solidFill>
            <a:srgbClr val="800000"/>
          </a:solidFill>
          <a:ln w="0">
            <a:noFill/>
          </a:ln>
        </p:spPr>
        <p:style>
          <a:lnRef idx="0"/>
          <a:fillRef idx="0"/>
          <a:effectRef idx="0"/>
          <a:fontRef idx="minor"/>
        </p:style>
        <p:txBody>
          <a:bodyPr lIns="90000" rIns="90000" tIns="27720" bIns="27720" anchor="t">
            <a:noAutofit/>
          </a:bodyPr>
          <a:p>
            <a:endParaRPr b="0" lang="en-US" sz="2400" strike="noStrike" u="none">
              <a:solidFill>
                <a:srgbClr val="ffffff"/>
              </a:solidFill>
              <a:effectLst/>
              <a:uFillTx/>
              <a:latin typeface="Times New Roman"/>
            </a:endParaRPr>
          </a:p>
        </p:txBody>
      </p:sp>
      <p:sp>
        <p:nvSpPr>
          <p:cNvPr id="2155" name=""/>
          <p:cNvSpPr/>
          <p:nvPr/>
        </p:nvSpPr>
        <p:spPr>
          <a:xfrm>
            <a:off x="7869240" y="2254320"/>
            <a:ext cx="219240" cy="120600"/>
          </a:xfrm>
          <a:custGeom>
            <a:avLst/>
            <a:gdLst/>
            <a:ahLst/>
            <a:rect l="l" t="t" r="r" b="b"/>
            <a:pathLst>
              <a:path w="138" h="76">
                <a:moveTo>
                  <a:pt x="100" y="0"/>
                </a:moveTo>
                <a:lnTo>
                  <a:pt x="45" y="20"/>
                </a:lnTo>
                <a:lnTo>
                  <a:pt x="21" y="30"/>
                </a:lnTo>
                <a:lnTo>
                  <a:pt x="0" y="38"/>
                </a:lnTo>
                <a:lnTo>
                  <a:pt x="10" y="38"/>
                </a:lnTo>
                <a:lnTo>
                  <a:pt x="40" y="53"/>
                </a:lnTo>
                <a:lnTo>
                  <a:pt x="71" y="58"/>
                </a:lnTo>
                <a:lnTo>
                  <a:pt x="95" y="62"/>
                </a:lnTo>
                <a:lnTo>
                  <a:pt x="121" y="67"/>
                </a:lnTo>
                <a:lnTo>
                  <a:pt x="138" y="76"/>
                </a:lnTo>
                <a:lnTo>
                  <a:pt x="138" y="64"/>
                </a:lnTo>
                <a:lnTo>
                  <a:pt x="124" y="43"/>
                </a:lnTo>
                <a:lnTo>
                  <a:pt x="114" y="23"/>
                </a:lnTo>
                <a:lnTo>
                  <a:pt x="100" y="0"/>
                </a:lnTo>
                <a:close/>
              </a:path>
            </a:pathLst>
          </a:cu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56" name=""/>
          <p:cNvSpPr/>
          <p:nvPr/>
        </p:nvSpPr>
        <p:spPr>
          <a:xfrm>
            <a:off x="8697960" y="2514600"/>
            <a:ext cx="128520" cy="88920"/>
          </a:xfrm>
          <a:custGeom>
            <a:avLst/>
            <a:gdLst/>
            <a:ahLst/>
            <a:rect l="l" t="t" r="r" b="b"/>
            <a:pathLst>
              <a:path w="81" h="56">
                <a:moveTo>
                  <a:pt x="17" y="0"/>
                </a:moveTo>
                <a:lnTo>
                  <a:pt x="30" y="19"/>
                </a:lnTo>
                <a:lnTo>
                  <a:pt x="50" y="31"/>
                </a:lnTo>
                <a:lnTo>
                  <a:pt x="81" y="50"/>
                </a:lnTo>
                <a:lnTo>
                  <a:pt x="76" y="56"/>
                </a:lnTo>
                <a:lnTo>
                  <a:pt x="50" y="45"/>
                </a:lnTo>
                <a:lnTo>
                  <a:pt x="25" y="40"/>
                </a:lnTo>
                <a:lnTo>
                  <a:pt x="0" y="40"/>
                </a:lnTo>
                <a:lnTo>
                  <a:pt x="17" y="0"/>
                </a:lnTo>
                <a:close/>
              </a:path>
            </a:pathLst>
          </a:custGeom>
          <a:solidFill>
            <a:srgbClr val="800000"/>
          </a:solidFill>
          <a:ln w="0">
            <a:noFill/>
          </a:ln>
        </p:spPr>
        <p:style>
          <a:lnRef idx="0"/>
          <a:fillRef idx="0"/>
          <a:effectRef idx="0"/>
          <a:fontRef idx="minor"/>
        </p:style>
        <p:txBody>
          <a:bodyPr lIns="90000" rIns="90000" tIns="42120" bIns="42120" anchor="t">
            <a:noAutofit/>
          </a:bodyPr>
          <a:p>
            <a:endParaRPr b="0" lang="en-US" sz="2400" strike="noStrike" u="none">
              <a:solidFill>
                <a:srgbClr val="ffffff"/>
              </a:solidFill>
              <a:effectLst/>
              <a:uFillTx/>
              <a:latin typeface="Times New Roman"/>
            </a:endParaRPr>
          </a:p>
        </p:txBody>
      </p:sp>
      <p:sp>
        <p:nvSpPr>
          <p:cNvPr id="2157" name=""/>
          <p:cNvSpPr/>
          <p:nvPr/>
        </p:nvSpPr>
        <p:spPr>
          <a:xfrm>
            <a:off x="8361360" y="2705040"/>
            <a:ext cx="193680" cy="252360"/>
          </a:xfrm>
          <a:prstGeom prst="line">
            <a:avLst/>
          </a:prstGeom>
          <a:ln w="936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58" name=""/>
          <p:cNvSpPr/>
          <p:nvPr/>
        </p:nvSpPr>
        <p:spPr>
          <a:xfrm>
            <a:off x="7534440" y="1884240"/>
            <a:ext cx="114120" cy="252360"/>
          </a:xfrm>
          <a:custGeom>
            <a:avLst/>
            <a:gdLst/>
            <a:ahLst/>
            <a:rect l="l" t="t" r="r" b="b"/>
            <a:pathLst>
              <a:path w="72" h="159">
                <a:moveTo>
                  <a:pt x="0" y="0"/>
                </a:moveTo>
                <a:lnTo>
                  <a:pt x="22" y="62"/>
                </a:lnTo>
                <a:lnTo>
                  <a:pt x="29" y="91"/>
                </a:lnTo>
                <a:lnTo>
                  <a:pt x="46" y="130"/>
                </a:lnTo>
                <a:lnTo>
                  <a:pt x="72" y="159"/>
                </a:lnTo>
              </a:path>
            </a:pathLst>
          </a:custGeom>
          <a:noFill/>
          <a:ln w="9360">
            <a:solidFill>
              <a:srgbClr val="8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59" name=""/>
          <p:cNvSpPr/>
          <p:nvPr/>
        </p:nvSpPr>
        <p:spPr>
          <a:xfrm>
            <a:off x="7651800" y="2122560"/>
            <a:ext cx="74520" cy="115920"/>
          </a:xfrm>
          <a:custGeom>
            <a:avLst/>
            <a:gdLst/>
            <a:ahLst/>
            <a:rect l="l" t="t" r="r" b="b"/>
            <a:pathLst>
              <a:path w="47" h="73">
                <a:moveTo>
                  <a:pt x="0" y="0"/>
                </a:moveTo>
                <a:lnTo>
                  <a:pt x="25" y="26"/>
                </a:lnTo>
                <a:lnTo>
                  <a:pt x="47" y="36"/>
                </a:lnTo>
                <a:lnTo>
                  <a:pt x="37" y="48"/>
                </a:lnTo>
                <a:lnTo>
                  <a:pt x="31" y="66"/>
                </a:lnTo>
                <a:lnTo>
                  <a:pt x="25" y="73"/>
                </a:lnTo>
                <a:lnTo>
                  <a:pt x="19" y="48"/>
                </a:lnTo>
                <a:lnTo>
                  <a:pt x="15" y="32"/>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60" name=""/>
          <p:cNvSpPr/>
          <p:nvPr/>
        </p:nvSpPr>
        <p:spPr>
          <a:xfrm>
            <a:off x="7746840" y="3666960"/>
            <a:ext cx="130320" cy="857520"/>
          </a:xfrm>
          <a:custGeom>
            <a:avLst/>
            <a:gdLst/>
            <a:ahLst/>
            <a:rect l="l" t="t" r="r" b="b"/>
            <a:pathLst>
              <a:path w="82" h="540">
                <a:moveTo>
                  <a:pt x="82" y="0"/>
                </a:moveTo>
                <a:lnTo>
                  <a:pt x="68" y="540"/>
                </a:lnTo>
                <a:lnTo>
                  <a:pt x="32" y="532"/>
                </a:lnTo>
                <a:lnTo>
                  <a:pt x="0" y="523"/>
                </a:lnTo>
                <a:lnTo>
                  <a:pt x="11" y="480"/>
                </a:lnTo>
                <a:lnTo>
                  <a:pt x="26" y="392"/>
                </a:lnTo>
                <a:lnTo>
                  <a:pt x="33" y="304"/>
                </a:lnTo>
                <a:lnTo>
                  <a:pt x="47" y="224"/>
                </a:lnTo>
                <a:lnTo>
                  <a:pt x="55" y="145"/>
                </a:lnTo>
                <a:lnTo>
                  <a:pt x="66" y="80"/>
                </a:lnTo>
                <a:lnTo>
                  <a:pt x="82" y="0"/>
                </a:lnTo>
                <a:close/>
              </a:path>
            </a:pathLst>
          </a:custGeom>
          <a:solidFill>
            <a:srgbClr val="8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2161" name=""/>
          <p:cNvSpPr/>
          <p:nvPr/>
        </p:nvSpPr>
        <p:spPr>
          <a:xfrm>
            <a:off x="7888320" y="1035000"/>
            <a:ext cx="95040" cy="39600"/>
          </a:xfrm>
          <a:custGeom>
            <a:avLst/>
            <a:gdLst/>
            <a:ahLst/>
            <a:rect l="l" t="t" r="r" b="b"/>
            <a:pathLst>
              <a:path w="60" h="25">
                <a:moveTo>
                  <a:pt x="5" y="3"/>
                </a:moveTo>
                <a:lnTo>
                  <a:pt x="3" y="14"/>
                </a:lnTo>
                <a:lnTo>
                  <a:pt x="0" y="21"/>
                </a:lnTo>
                <a:lnTo>
                  <a:pt x="10" y="24"/>
                </a:lnTo>
                <a:lnTo>
                  <a:pt x="25" y="25"/>
                </a:lnTo>
                <a:lnTo>
                  <a:pt x="43" y="25"/>
                </a:lnTo>
                <a:lnTo>
                  <a:pt x="54" y="25"/>
                </a:lnTo>
                <a:lnTo>
                  <a:pt x="60" y="21"/>
                </a:lnTo>
                <a:lnTo>
                  <a:pt x="48" y="14"/>
                </a:lnTo>
                <a:lnTo>
                  <a:pt x="33" y="6"/>
                </a:lnTo>
                <a:lnTo>
                  <a:pt x="25" y="3"/>
                </a:lnTo>
                <a:lnTo>
                  <a:pt x="14" y="0"/>
                </a:lnTo>
                <a:lnTo>
                  <a:pt x="5" y="3"/>
                </a:lnTo>
                <a:close/>
              </a:path>
            </a:pathLst>
          </a:custGeom>
          <a:solidFill>
            <a:srgbClr val="ffffff"/>
          </a:solidFill>
          <a:ln w="0">
            <a:no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sp>
        <p:nvSpPr>
          <p:cNvPr id="2162" name=""/>
          <p:cNvSpPr/>
          <p:nvPr/>
        </p:nvSpPr>
        <p:spPr>
          <a:xfrm>
            <a:off x="7777080" y="1025640"/>
            <a:ext cx="41400" cy="31680"/>
          </a:xfrm>
          <a:custGeom>
            <a:avLst/>
            <a:gdLst/>
            <a:ahLst/>
            <a:rect l="l" t="t" r="r" b="b"/>
            <a:pathLst>
              <a:path w="26" h="20">
                <a:moveTo>
                  <a:pt x="1" y="1"/>
                </a:moveTo>
                <a:lnTo>
                  <a:pt x="0" y="10"/>
                </a:lnTo>
                <a:lnTo>
                  <a:pt x="3" y="18"/>
                </a:lnTo>
                <a:lnTo>
                  <a:pt x="17" y="20"/>
                </a:lnTo>
                <a:lnTo>
                  <a:pt x="21" y="16"/>
                </a:lnTo>
                <a:lnTo>
                  <a:pt x="26" y="10"/>
                </a:lnTo>
                <a:lnTo>
                  <a:pt x="24" y="4"/>
                </a:lnTo>
                <a:lnTo>
                  <a:pt x="17" y="1"/>
                </a:lnTo>
                <a:lnTo>
                  <a:pt x="7" y="0"/>
                </a:lnTo>
                <a:lnTo>
                  <a:pt x="1" y="1"/>
                </a:lnTo>
                <a:close/>
              </a:path>
            </a:pathLst>
          </a:custGeom>
          <a:solidFill>
            <a:srgbClr val="ffffff"/>
          </a:solidFill>
          <a:ln w="0">
            <a:noFill/>
          </a:ln>
        </p:spPr>
        <p:style>
          <a:lnRef idx="0"/>
          <a:fillRef idx="0"/>
          <a:effectRef idx="0"/>
          <a:fontRef idx="minor"/>
        </p:style>
        <p:txBody>
          <a:bodyPr lIns="90000" rIns="90000" tIns="-15120" bIns="-15120" anchor="t">
            <a:noAutofit/>
          </a:bodyPr>
          <a:p>
            <a:endParaRPr b="0" lang="en-US" sz="2400" strike="noStrike" u="none">
              <a:solidFill>
                <a:srgbClr val="ffffff"/>
              </a:solidFill>
              <a:effectLst/>
              <a:uFillTx/>
              <a:latin typeface="Times New Roman"/>
            </a:endParaRPr>
          </a:p>
        </p:txBody>
      </p:sp>
      <p:grpSp>
        <p:nvGrpSpPr>
          <p:cNvPr id="2163" name=""/>
          <p:cNvGrpSpPr/>
          <p:nvPr/>
        </p:nvGrpSpPr>
        <p:grpSpPr>
          <a:xfrm>
            <a:off x="7770960" y="966960"/>
            <a:ext cx="228600" cy="293400"/>
            <a:chOff x="7770960" y="966960"/>
            <a:chExt cx="228600" cy="293400"/>
          </a:xfrm>
        </p:grpSpPr>
        <p:sp>
          <p:nvSpPr>
            <p:cNvPr id="2164" name=""/>
            <p:cNvSpPr/>
            <p:nvPr/>
          </p:nvSpPr>
          <p:spPr>
            <a:xfrm>
              <a:off x="7872480" y="982800"/>
              <a:ext cx="127080" cy="46080"/>
            </a:xfrm>
            <a:custGeom>
              <a:avLst/>
              <a:gdLst/>
              <a:ahLst/>
              <a:rect l="l" t="t" r="r" b="b"/>
              <a:pathLst>
                <a:path w="80" h="29">
                  <a:moveTo>
                    <a:pt x="0" y="7"/>
                  </a:moveTo>
                  <a:lnTo>
                    <a:pt x="24" y="0"/>
                  </a:lnTo>
                  <a:lnTo>
                    <a:pt x="40" y="5"/>
                  </a:lnTo>
                  <a:lnTo>
                    <a:pt x="58" y="10"/>
                  </a:lnTo>
                  <a:lnTo>
                    <a:pt x="69" y="21"/>
                  </a:lnTo>
                  <a:lnTo>
                    <a:pt x="80" y="29"/>
                  </a:lnTo>
                  <a:lnTo>
                    <a:pt x="58" y="21"/>
                  </a:lnTo>
                  <a:lnTo>
                    <a:pt x="43" y="13"/>
                  </a:lnTo>
                  <a:lnTo>
                    <a:pt x="32" y="10"/>
                  </a:lnTo>
                  <a:lnTo>
                    <a:pt x="20" y="10"/>
                  </a:lnTo>
                  <a:lnTo>
                    <a:pt x="8" y="13"/>
                  </a:lnTo>
                  <a:lnTo>
                    <a:pt x="0" y="7"/>
                  </a:lnTo>
                  <a:close/>
                </a:path>
              </a:pathLst>
            </a:custGeom>
            <a:solidFill>
              <a:srgbClr val="7f5f3f"/>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Times New Roman"/>
              </a:endParaRPr>
            </a:p>
          </p:txBody>
        </p:sp>
        <p:sp>
          <p:nvSpPr>
            <p:cNvPr id="2165" name=""/>
            <p:cNvSpPr/>
            <p:nvPr/>
          </p:nvSpPr>
          <p:spPr>
            <a:xfrm>
              <a:off x="7770960" y="966960"/>
              <a:ext cx="44280" cy="23760"/>
            </a:xfrm>
            <a:custGeom>
              <a:avLst/>
              <a:gdLst/>
              <a:ahLst/>
              <a:rect l="l" t="t" r="r" b="b"/>
              <a:pathLst>
                <a:path w="28" h="15">
                  <a:moveTo>
                    <a:pt x="28" y="15"/>
                  </a:moveTo>
                  <a:lnTo>
                    <a:pt x="17" y="8"/>
                  </a:lnTo>
                  <a:lnTo>
                    <a:pt x="10" y="5"/>
                  </a:lnTo>
                  <a:lnTo>
                    <a:pt x="0" y="0"/>
                  </a:lnTo>
                  <a:lnTo>
                    <a:pt x="1" y="10"/>
                  </a:lnTo>
                  <a:lnTo>
                    <a:pt x="7" y="10"/>
                  </a:lnTo>
                  <a:lnTo>
                    <a:pt x="28" y="15"/>
                  </a:lnTo>
                  <a:close/>
                </a:path>
              </a:pathLst>
            </a:custGeom>
            <a:solidFill>
              <a:srgbClr val="7f5f3f"/>
            </a:solidFill>
            <a:ln w="0">
              <a:noFill/>
            </a:ln>
          </p:spPr>
          <p:style>
            <a:lnRef idx="0"/>
            <a:fillRef idx="0"/>
            <a:effectRef idx="0"/>
            <a:fontRef idx="minor"/>
          </p:style>
          <p:txBody>
            <a:bodyPr lIns="90000" rIns="90000" tIns="-23040" bIns="-23040" anchor="t">
              <a:noAutofit/>
            </a:bodyPr>
            <a:p>
              <a:endParaRPr b="0" lang="en-US" sz="2400" strike="noStrike" u="none">
                <a:solidFill>
                  <a:srgbClr val="ffffff"/>
                </a:solidFill>
                <a:effectLst/>
                <a:uFillTx/>
                <a:latin typeface="Times New Roman"/>
              </a:endParaRPr>
            </a:p>
          </p:txBody>
        </p:sp>
        <p:grpSp>
          <p:nvGrpSpPr>
            <p:cNvPr id="2166" name=""/>
            <p:cNvGrpSpPr/>
            <p:nvPr/>
          </p:nvGrpSpPr>
          <p:grpSpPr>
            <a:xfrm>
              <a:off x="7772400" y="1015920"/>
              <a:ext cx="210960" cy="244440"/>
              <a:chOff x="7772400" y="1015920"/>
              <a:chExt cx="210960" cy="244440"/>
            </a:xfrm>
          </p:grpSpPr>
          <p:grpSp>
            <p:nvGrpSpPr>
              <p:cNvPr id="2167" name=""/>
              <p:cNvGrpSpPr/>
              <p:nvPr/>
            </p:nvGrpSpPr>
            <p:grpSpPr>
              <a:xfrm>
                <a:off x="7778880" y="1198440"/>
                <a:ext cx="117360" cy="61920"/>
                <a:chOff x="7778880" y="1198440"/>
                <a:chExt cx="117360" cy="61920"/>
              </a:xfrm>
            </p:grpSpPr>
            <p:sp>
              <p:nvSpPr>
                <p:cNvPr id="2168" name=""/>
                <p:cNvSpPr/>
                <p:nvPr/>
              </p:nvSpPr>
              <p:spPr>
                <a:xfrm>
                  <a:off x="7778880" y="1198440"/>
                  <a:ext cx="117360" cy="61920"/>
                </a:xfrm>
                <a:custGeom>
                  <a:avLst/>
                  <a:gdLst/>
                  <a:ahLst/>
                  <a:rect l="l" t="t" r="r" b="b"/>
                  <a:pathLst>
                    <a:path w="74" h="39">
                      <a:moveTo>
                        <a:pt x="6" y="0"/>
                      </a:moveTo>
                      <a:lnTo>
                        <a:pt x="20" y="1"/>
                      </a:lnTo>
                      <a:lnTo>
                        <a:pt x="30" y="1"/>
                      </a:lnTo>
                      <a:lnTo>
                        <a:pt x="36" y="1"/>
                      </a:lnTo>
                      <a:lnTo>
                        <a:pt x="45" y="5"/>
                      </a:lnTo>
                      <a:lnTo>
                        <a:pt x="59" y="16"/>
                      </a:lnTo>
                      <a:lnTo>
                        <a:pt x="67" y="23"/>
                      </a:lnTo>
                      <a:lnTo>
                        <a:pt x="74" y="28"/>
                      </a:lnTo>
                      <a:lnTo>
                        <a:pt x="72" y="33"/>
                      </a:lnTo>
                      <a:lnTo>
                        <a:pt x="57" y="35"/>
                      </a:lnTo>
                      <a:lnTo>
                        <a:pt x="42" y="39"/>
                      </a:lnTo>
                      <a:lnTo>
                        <a:pt x="31" y="39"/>
                      </a:lnTo>
                      <a:lnTo>
                        <a:pt x="25" y="39"/>
                      </a:lnTo>
                      <a:lnTo>
                        <a:pt x="10" y="35"/>
                      </a:lnTo>
                      <a:lnTo>
                        <a:pt x="5" y="35"/>
                      </a:lnTo>
                      <a:lnTo>
                        <a:pt x="0" y="33"/>
                      </a:lnTo>
                      <a:lnTo>
                        <a:pt x="0" y="28"/>
                      </a:lnTo>
                      <a:lnTo>
                        <a:pt x="0" y="23"/>
                      </a:lnTo>
                      <a:lnTo>
                        <a:pt x="2" y="21"/>
                      </a:lnTo>
                      <a:lnTo>
                        <a:pt x="6" y="18"/>
                      </a:lnTo>
                      <a:lnTo>
                        <a:pt x="2" y="16"/>
                      </a:lnTo>
                      <a:lnTo>
                        <a:pt x="0" y="7"/>
                      </a:lnTo>
                      <a:lnTo>
                        <a:pt x="1" y="3"/>
                      </a:lnTo>
                      <a:lnTo>
                        <a:pt x="6" y="0"/>
                      </a:lnTo>
                      <a:close/>
                    </a:path>
                  </a:pathLst>
                </a:custGeom>
                <a:solidFill>
                  <a:srgbClr val="ff0000"/>
                </a:solidFill>
                <a:ln w="0">
                  <a:noFill/>
                </a:ln>
              </p:spPr>
              <p:style>
                <a:lnRef idx="0"/>
                <a:fillRef idx="0"/>
                <a:effectRef idx="0"/>
                <a:fontRef idx="minor"/>
              </p:style>
              <p:txBody>
                <a:bodyPr lIns="90000" rIns="90000" tIns="15120" bIns="15120" anchor="t">
                  <a:noAutofit/>
                </a:bodyPr>
                <a:p>
                  <a:endParaRPr b="0" lang="en-US" sz="2400" strike="noStrike" u="none">
                    <a:solidFill>
                      <a:srgbClr val="ffffff"/>
                    </a:solidFill>
                    <a:effectLst/>
                    <a:uFillTx/>
                    <a:latin typeface="Times New Roman"/>
                  </a:endParaRPr>
                </a:p>
              </p:txBody>
            </p:sp>
            <p:sp>
              <p:nvSpPr>
                <p:cNvPr id="2169" name=""/>
                <p:cNvSpPr/>
                <p:nvPr/>
              </p:nvSpPr>
              <p:spPr>
                <a:xfrm>
                  <a:off x="7780320" y="1227240"/>
                  <a:ext cx="115920" cy="30240"/>
                </a:xfrm>
                <a:custGeom>
                  <a:avLst/>
                  <a:gdLst/>
                  <a:ahLst/>
                  <a:rect l="l" t="t" r="r" b="b"/>
                  <a:pathLst>
                    <a:path w="73" h="19">
                      <a:moveTo>
                        <a:pt x="40" y="3"/>
                      </a:moveTo>
                      <a:lnTo>
                        <a:pt x="49" y="5"/>
                      </a:lnTo>
                      <a:lnTo>
                        <a:pt x="61" y="7"/>
                      </a:lnTo>
                      <a:lnTo>
                        <a:pt x="68" y="10"/>
                      </a:lnTo>
                      <a:lnTo>
                        <a:pt x="73" y="10"/>
                      </a:lnTo>
                      <a:lnTo>
                        <a:pt x="63" y="15"/>
                      </a:lnTo>
                      <a:lnTo>
                        <a:pt x="50" y="15"/>
                      </a:lnTo>
                      <a:lnTo>
                        <a:pt x="39" y="19"/>
                      </a:lnTo>
                      <a:lnTo>
                        <a:pt x="30" y="19"/>
                      </a:lnTo>
                      <a:lnTo>
                        <a:pt x="20" y="17"/>
                      </a:lnTo>
                      <a:lnTo>
                        <a:pt x="9" y="15"/>
                      </a:lnTo>
                      <a:lnTo>
                        <a:pt x="4" y="15"/>
                      </a:lnTo>
                      <a:lnTo>
                        <a:pt x="0" y="7"/>
                      </a:lnTo>
                      <a:lnTo>
                        <a:pt x="1" y="3"/>
                      </a:lnTo>
                      <a:lnTo>
                        <a:pt x="5" y="0"/>
                      </a:lnTo>
                      <a:lnTo>
                        <a:pt x="15" y="3"/>
                      </a:lnTo>
                      <a:lnTo>
                        <a:pt x="24" y="3"/>
                      </a:lnTo>
                      <a:lnTo>
                        <a:pt x="32" y="3"/>
                      </a:lnTo>
                      <a:lnTo>
                        <a:pt x="40" y="3"/>
                      </a:lnTo>
                      <a:close/>
                    </a:path>
                  </a:pathLst>
                </a:custGeom>
                <a:solidFill>
                  <a:srgbClr val="ff1f3f"/>
                </a:solidFill>
                <a:ln w="0">
                  <a:noFill/>
                </a:ln>
              </p:spPr>
              <p:style>
                <a:lnRef idx="0"/>
                <a:fillRef idx="0"/>
                <a:effectRef idx="0"/>
                <a:fontRef idx="minor"/>
              </p:style>
              <p:txBody>
                <a:bodyPr lIns="90000" rIns="90000" tIns="-16560" bIns="-16560" anchor="t">
                  <a:noAutofit/>
                </a:bodyPr>
                <a:p>
                  <a:endParaRPr b="0" lang="en-US" sz="2400" strike="noStrike" u="none">
                    <a:solidFill>
                      <a:srgbClr val="ffffff"/>
                    </a:solidFill>
                    <a:effectLst/>
                    <a:uFillTx/>
                    <a:latin typeface="Times New Roman"/>
                  </a:endParaRPr>
                </a:p>
              </p:txBody>
            </p:sp>
          </p:grpSp>
          <p:sp>
            <p:nvSpPr>
              <p:cNvPr id="2170" name=""/>
              <p:cNvSpPr/>
              <p:nvPr/>
            </p:nvSpPr>
            <p:spPr>
              <a:xfrm>
                <a:off x="7773840" y="1157400"/>
                <a:ext cx="46080" cy="20520"/>
              </a:xfrm>
              <a:custGeom>
                <a:avLst/>
                <a:gdLst/>
                <a:ahLst/>
                <a:rect l="l" t="t" r="r" b="b"/>
                <a:pathLst>
                  <a:path w="29" h="13">
                    <a:moveTo>
                      <a:pt x="0" y="0"/>
                    </a:moveTo>
                    <a:lnTo>
                      <a:pt x="29" y="2"/>
                    </a:lnTo>
                    <a:lnTo>
                      <a:pt x="20" y="13"/>
                    </a:lnTo>
                    <a:lnTo>
                      <a:pt x="0" y="0"/>
                    </a:lnTo>
                    <a:close/>
                  </a:path>
                </a:pathLst>
              </a:custGeom>
              <a:solidFill>
                <a:srgbClr val="ff9f9f"/>
              </a:solidFill>
              <a:ln w="0">
                <a:noFill/>
              </a:ln>
            </p:spPr>
            <p:style>
              <a:lnRef idx="0"/>
              <a:fillRef idx="0"/>
              <a:effectRef idx="0"/>
              <a:fontRef idx="minor"/>
            </p:style>
            <p:txBody>
              <a:bodyPr lIns="90000" rIns="90000" tIns="-26280" bIns="-26280" anchor="t">
                <a:noAutofit/>
              </a:bodyPr>
              <a:p>
                <a:endParaRPr b="0" lang="en-US" sz="2400" strike="noStrike" u="none">
                  <a:solidFill>
                    <a:srgbClr val="ffffff"/>
                  </a:solidFill>
                  <a:effectLst/>
                  <a:uFillTx/>
                  <a:latin typeface="Times New Roman"/>
                </a:endParaRPr>
              </a:p>
            </p:txBody>
          </p:sp>
          <p:grpSp>
            <p:nvGrpSpPr>
              <p:cNvPr id="2171" name=""/>
              <p:cNvGrpSpPr/>
              <p:nvPr/>
            </p:nvGrpSpPr>
            <p:grpSpPr>
              <a:xfrm>
                <a:off x="7772400" y="1015920"/>
                <a:ext cx="210960" cy="63720"/>
                <a:chOff x="7772400" y="1015920"/>
                <a:chExt cx="210960" cy="63720"/>
              </a:xfrm>
            </p:grpSpPr>
            <p:grpSp>
              <p:nvGrpSpPr>
                <p:cNvPr id="2172" name=""/>
                <p:cNvGrpSpPr/>
                <p:nvPr/>
              </p:nvGrpSpPr>
              <p:grpSpPr>
                <a:xfrm>
                  <a:off x="7893000" y="1028880"/>
                  <a:ext cx="90360" cy="50760"/>
                  <a:chOff x="7893000" y="1028880"/>
                  <a:chExt cx="90360" cy="50760"/>
                </a:xfrm>
              </p:grpSpPr>
              <p:grpSp>
                <p:nvGrpSpPr>
                  <p:cNvPr id="2173" name=""/>
                  <p:cNvGrpSpPr/>
                  <p:nvPr/>
                </p:nvGrpSpPr>
                <p:grpSpPr>
                  <a:xfrm>
                    <a:off x="7893000" y="1031760"/>
                    <a:ext cx="66600" cy="47880"/>
                    <a:chOff x="7893000" y="1031760"/>
                    <a:chExt cx="66600" cy="47880"/>
                  </a:xfrm>
                </p:grpSpPr>
                <p:sp>
                  <p:nvSpPr>
                    <p:cNvPr id="2174" name=""/>
                    <p:cNvSpPr/>
                    <p:nvPr/>
                  </p:nvSpPr>
                  <p:spPr>
                    <a:xfrm>
                      <a:off x="7893000" y="1031760"/>
                      <a:ext cx="66600" cy="47880"/>
                    </a:xfrm>
                    <a:prstGeom prst="ellipse">
                      <a:avLst/>
                    </a:prstGeom>
                    <a:solidFill>
                      <a:srgbClr val="53381c"/>
                    </a:solidFill>
                    <a:ln w="0">
                      <a:noFill/>
                    </a:ln>
                  </p:spPr>
                  <p:style>
                    <a:lnRef idx="0"/>
                    <a:fillRef idx="0"/>
                    <a:effectRef idx="0"/>
                    <a:fontRef idx="minor"/>
                  </p:style>
                  <p:txBody>
                    <a:bodyPr lIns="90000" rIns="90000" tIns="-12600" bIns="-12600" anchor="t">
                      <a:noAutofit/>
                    </a:bodyPr>
                    <a:p>
                      <a:endParaRPr b="0" lang="en-US" sz="2400" strike="noStrike" u="none">
                        <a:solidFill>
                          <a:srgbClr val="ffffff"/>
                        </a:solidFill>
                        <a:effectLst/>
                        <a:uFillTx/>
                        <a:latin typeface="Times New Roman"/>
                      </a:endParaRPr>
                    </a:p>
                  </p:txBody>
                </p:sp>
                <p:sp>
                  <p:nvSpPr>
                    <p:cNvPr id="2175" name=""/>
                    <p:cNvSpPr/>
                    <p:nvPr/>
                  </p:nvSpPr>
                  <p:spPr>
                    <a:xfrm>
                      <a:off x="7899480" y="1041480"/>
                      <a:ext cx="41040" cy="34920"/>
                    </a:xfrm>
                    <a:prstGeom prst="ellipse">
                      <a:avLst/>
                    </a:prstGeom>
                    <a:solidFill>
                      <a:srgbClr val="000000"/>
                    </a:solidFill>
                    <a:ln w="0">
                      <a:noFill/>
                    </a:ln>
                  </p:spPr>
                  <p:style>
                    <a:lnRef idx="0"/>
                    <a:fillRef idx="0"/>
                    <a:effectRef idx="0"/>
                    <a:fontRef idx="minor"/>
                  </p:style>
                  <p:txBody>
                    <a:bodyPr lIns="90000" rIns="90000" tIns="-21960" bIns="-21960" anchor="t">
                      <a:noAutofit/>
                    </a:bodyPr>
                    <a:p>
                      <a:endParaRPr b="0" lang="en-US" sz="2400" strike="noStrike" u="none">
                        <a:solidFill>
                          <a:srgbClr val="ffffff"/>
                        </a:solidFill>
                        <a:effectLst/>
                        <a:uFillTx/>
                        <a:latin typeface="Times New Roman"/>
                      </a:endParaRPr>
                    </a:p>
                  </p:txBody>
                </p:sp>
                <p:sp>
                  <p:nvSpPr>
                    <p:cNvPr id="2176" name=""/>
                    <p:cNvSpPr/>
                    <p:nvPr/>
                  </p:nvSpPr>
                  <p:spPr>
                    <a:xfrm>
                      <a:off x="7904160" y="1041480"/>
                      <a:ext cx="11160" cy="9360"/>
                    </a:xfrm>
                    <a:prstGeom prst="ellipse">
                      <a:avLst/>
                    </a:prstGeom>
                    <a:solidFill>
                      <a:srgbClr val="ffffff"/>
                    </a:solidFill>
                    <a:ln w="0">
                      <a:noFill/>
                    </a:ln>
                  </p:spPr>
                  <p:style>
                    <a:lnRef idx="0"/>
                    <a:fillRef idx="0"/>
                    <a:effectRef idx="0"/>
                    <a:fontRef idx="minor"/>
                  </p:style>
                  <p:txBody>
                    <a:bodyPr lIns="90000" rIns="90000" tIns="-39600" bIns="-39600" anchor="t">
                      <a:noAutofit/>
                    </a:bodyPr>
                    <a:p>
                      <a:endParaRPr b="0" lang="en-US" sz="2400" strike="noStrike" u="none">
                        <a:solidFill>
                          <a:srgbClr val="ffffff"/>
                        </a:solidFill>
                        <a:effectLst/>
                        <a:uFillTx/>
                        <a:latin typeface="Times New Roman"/>
                      </a:endParaRPr>
                    </a:p>
                  </p:txBody>
                </p:sp>
              </p:grpSp>
              <p:sp>
                <p:nvSpPr>
                  <p:cNvPr id="2177" name=""/>
                  <p:cNvSpPr/>
                  <p:nvPr/>
                </p:nvSpPr>
                <p:spPr>
                  <a:xfrm>
                    <a:off x="7893000" y="1028880"/>
                    <a:ext cx="90360" cy="44280"/>
                  </a:xfrm>
                  <a:custGeom>
                    <a:avLst/>
                    <a:gdLst/>
                    <a:ahLst/>
                    <a:rect l="l" t="t" r="r" b="b"/>
                    <a:pathLst>
                      <a:path w="57" h="28">
                        <a:moveTo>
                          <a:pt x="7" y="0"/>
                        </a:moveTo>
                        <a:lnTo>
                          <a:pt x="0" y="7"/>
                        </a:lnTo>
                        <a:lnTo>
                          <a:pt x="14" y="8"/>
                        </a:lnTo>
                        <a:lnTo>
                          <a:pt x="22" y="10"/>
                        </a:lnTo>
                        <a:lnTo>
                          <a:pt x="35" y="14"/>
                        </a:lnTo>
                        <a:lnTo>
                          <a:pt x="40" y="19"/>
                        </a:lnTo>
                        <a:lnTo>
                          <a:pt x="47" y="23"/>
                        </a:lnTo>
                        <a:lnTo>
                          <a:pt x="57" y="28"/>
                        </a:lnTo>
                        <a:lnTo>
                          <a:pt x="46" y="12"/>
                        </a:lnTo>
                        <a:lnTo>
                          <a:pt x="36" y="6"/>
                        </a:lnTo>
                        <a:lnTo>
                          <a:pt x="25" y="1"/>
                        </a:lnTo>
                        <a:lnTo>
                          <a:pt x="7" y="0"/>
                        </a:lnTo>
                        <a:close/>
                      </a:path>
                    </a:pathLst>
                  </a:custGeom>
                  <a:solidFill>
                    <a:srgbClr val="ff9f9f"/>
                  </a:solidFill>
                  <a:ln w="0">
                    <a:noFill/>
                  </a:ln>
                </p:spPr>
                <p:style>
                  <a:lnRef idx="0"/>
                  <a:fillRef idx="0"/>
                  <a:effectRef idx="0"/>
                  <a:fontRef idx="minor"/>
                </p:style>
                <p:txBody>
                  <a:bodyPr lIns="90000" rIns="90000" tIns="-2520" bIns="-2520" anchor="t">
                    <a:noAutofit/>
                  </a:bodyPr>
                  <a:p>
                    <a:endParaRPr b="0" lang="en-US" sz="2400" strike="noStrike" u="none">
                      <a:solidFill>
                        <a:srgbClr val="ffffff"/>
                      </a:solidFill>
                      <a:effectLst/>
                      <a:uFillTx/>
                      <a:latin typeface="Times New Roman"/>
                    </a:endParaRPr>
                  </a:p>
                </p:txBody>
              </p:sp>
            </p:grpSp>
            <p:grpSp>
              <p:nvGrpSpPr>
                <p:cNvPr id="2178" name=""/>
                <p:cNvGrpSpPr/>
                <p:nvPr/>
              </p:nvGrpSpPr>
              <p:grpSpPr>
                <a:xfrm>
                  <a:off x="7772400" y="1015920"/>
                  <a:ext cx="47520" cy="47880"/>
                  <a:chOff x="7772400" y="1015920"/>
                  <a:chExt cx="47520" cy="47880"/>
                </a:xfrm>
              </p:grpSpPr>
              <p:grpSp>
                <p:nvGrpSpPr>
                  <p:cNvPr id="2179" name=""/>
                  <p:cNvGrpSpPr/>
                  <p:nvPr/>
                </p:nvGrpSpPr>
                <p:grpSpPr>
                  <a:xfrm>
                    <a:off x="7773840" y="1019160"/>
                    <a:ext cx="39960" cy="44640"/>
                    <a:chOff x="7773840" y="1019160"/>
                    <a:chExt cx="39960" cy="44640"/>
                  </a:xfrm>
                </p:grpSpPr>
                <p:sp>
                  <p:nvSpPr>
                    <p:cNvPr id="2180" name=""/>
                    <p:cNvSpPr/>
                    <p:nvPr/>
                  </p:nvSpPr>
                  <p:spPr>
                    <a:xfrm>
                      <a:off x="7773840" y="1019160"/>
                      <a:ext cx="39960" cy="44640"/>
                    </a:xfrm>
                    <a:prstGeom prst="ellipse">
                      <a:avLst/>
                    </a:prstGeom>
                    <a:solidFill>
                      <a:srgbClr val="53381c"/>
                    </a:solidFill>
                    <a:ln w="0">
                      <a:noFill/>
                    </a:ln>
                  </p:spPr>
                  <p:style>
                    <a:lnRef idx="0"/>
                    <a:fillRef idx="0"/>
                    <a:effectRef idx="0"/>
                    <a:fontRef idx="minor"/>
                  </p:style>
                  <p:txBody>
                    <a:bodyPr lIns="90000" rIns="90000" tIns="-15120" bIns="-15120" anchor="t">
                      <a:noAutofit/>
                    </a:bodyPr>
                    <a:p>
                      <a:endParaRPr b="0" lang="en-US" sz="2400" strike="noStrike" u="none">
                        <a:solidFill>
                          <a:srgbClr val="ffffff"/>
                        </a:solidFill>
                        <a:effectLst/>
                        <a:uFillTx/>
                        <a:latin typeface="Times New Roman"/>
                      </a:endParaRPr>
                    </a:p>
                  </p:txBody>
                </p:sp>
                <p:sp>
                  <p:nvSpPr>
                    <p:cNvPr id="2181" name=""/>
                    <p:cNvSpPr/>
                    <p:nvPr/>
                  </p:nvSpPr>
                  <p:spPr>
                    <a:xfrm>
                      <a:off x="7777080" y="1028880"/>
                      <a:ext cx="20880" cy="26640"/>
                    </a:xfrm>
                    <a:prstGeom prst="ellipse">
                      <a:avLst/>
                    </a:prstGeom>
                    <a:solidFill>
                      <a:srgbClr val="000000"/>
                    </a:solidFill>
                    <a:ln w="0">
                      <a:noFill/>
                    </a:ln>
                  </p:spPr>
                  <p:style>
                    <a:lnRef idx="0"/>
                    <a:fillRef idx="0"/>
                    <a:effectRef idx="0"/>
                    <a:fontRef idx="minor"/>
                  </p:style>
                  <p:txBody>
                    <a:bodyPr lIns="90000" rIns="90000" tIns="-27360" bIns="-27360" anchor="t">
                      <a:noAutofit/>
                    </a:bodyPr>
                    <a:p>
                      <a:endParaRPr b="0" lang="en-US" sz="2400" strike="noStrike" u="none">
                        <a:solidFill>
                          <a:srgbClr val="ffffff"/>
                        </a:solidFill>
                        <a:effectLst/>
                        <a:uFillTx/>
                        <a:latin typeface="Times New Roman"/>
                      </a:endParaRPr>
                    </a:p>
                  </p:txBody>
                </p:sp>
                <p:sp>
                  <p:nvSpPr>
                    <p:cNvPr id="2182" name=""/>
                    <p:cNvSpPr/>
                    <p:nvPr/>
                  </p:nvSpPr>
                  <p:spPr>
                    <a:xfrm>
                      <a:off x="7777080" y="1025640"/>
                      <a:ext cx="9720" cy="9360"/>
                    </a:xfrm>
                    <a:prstGeom prst="ellipse">
                      <a:avLst/>
                    </a:prstGeom>
                    <a:solidFill>
                      <a:srgbClr val="ffffff"/>
                    </a:solidFill>
                    <a:ln w="0">
                      <a:noFill/>
                    </a:ln>
                  </p:spPr>
                  <p:style>
                    <a:lnRef idx="0"/>
                    <a:fillRef idx="0"/>
                    <a:effectRef idx="0"/>
                    <a:fontRef idx="minor"/>
                  </p:style>
                  <p:txBody>
                    <a:bodyPr lIns="90000" rIns="90000" tIns="-39600" bIns="-39600" anchor="t">
                      <a:noAutofit/>
                    </a:bodyPr>
                    <a:p>
                      <a:endParaRPr b="0" lang="en-US" sz="2400" strike="noStrike" u="none">
                        <a:solidFill>
                          <a:srgbClr val="ffffff"/>
                        </a:solidFill>
                        <a:effectLst/>
                        <a:uFillTx/>
                        <a:latin typeface="Times New Roman"/>
                      </a:endParaRPr>
                    </a:p>
                  </p:txBody>
                </p:sp>
              </p:grpSp>
              <p:sp>
                <p:nvSpPr>
                  <p:cNvPr id="2183" name=""/>
                  <p:cNvSpPr/>
                  <p:nvPr/>
                </p:nvSpPr>
                <p:spPr>
                  <a:xfrm>
                    <a:off x="7772400" y="1015920"/>
                    <a:ext cx="47520" cy="20880"/>
                  </a:xfrm>
                  <a:custGeom>
                    <a:avLst/>
                    <a:gdLst/>
                    <a:ahLst/>
                    <a:rect l="l" t="t" r="r" b="b"/>
                    <a:pathLst>
                      <a:path w="30" h="13">
                        <a:moveTo>
                          <a:pt x="5" y="0"/>
                        </a:moveTo>
                        <a:lnTo>
                          <a:pt x="0" y="7"/>
                        </a:lnTo>
                        <a:lnTo>
                          <a:pt x="10" y="8"/>
                        </a:lnTo>
                        <a:lnTo>
                          <a:pt x="16" y="10"/>
                        </a:lnTo>
                        <a:lnTo>
                          <a:pt x="29" y="13"/>
                        </a:lnTo>
                        <a:lnTo>
                          <a:pt x="30" y="7"/>
                        </a:lnTo>
                        <a:lnTo>
                          <a:pt x="16" y="2"/>
                        </a:lnTo>
                        <a:lnTo>
                          <a:pt x="5" y="0"/>
                        </a:lnTo>
                        <a:close/>
                      </a:path>
                    </a:pathLst>
                  </a:custGeom>
                  <a:solidFill>
                    <a:srgbClr val="ff9f9f"/>
                  </a:solidFill>
                  <a:ln w="0">
                    <a:noFill/>
                  </a:ln>
                </p:spPr>
                <p:style>
                  <a:lnRef idx="0"/>
                  <a:fillRef idx="0"/>
                  <a:effectRef idx="0"/>
                  <a:fontRef idx="minor"/>
                </p:style>
                <p:txBody>
                  <a:bodyPr lIns="90000" rIns="90000" tIns="-25920" bIns="-25920" anchor="t">
                    <a:noAutofit/>
                  </a:bodyPr>
                  <a:p>
                    <a:endParaRPr b="0" lang="en-US" sz="2400" strike="noStrike" u="none">
                      <a:solidFill>
                        <a:srgbClr val="ffffff"/>
                      </a:solidFill>
                      <a:effectLst/>
                      <a:uFillTx/>
                      <a:latin typeface="Times New Roman"/>
                    </a:endParaRPr>
                  </a:p>
                </p:txBody>
              </p:sp>
            </p:grpSp>
          </p:grpSp>
        </p:grpSp>
      </p:grpSp>
      <p:graphicFrame>
        <p:nvGraphicFramePr>
          <p:cNvPr id="2184" name=""/>
          <p:cNvGraphicFramePr/>
          <p:nvPr/>
        </p:nvGraphicFramePr>
        <p:xfrm>
          <a:off x="457200" y="838080"/>
          <a:ext cx="1739880" cy="5627880"/>
        </p:xfrm>
        <a:graphic>
          <a:graphicData uri="http://schemas.openxmlformats.org/presentationml/2006/ole">
            <p:oleObj r:id="rId1" spid="">
              <p:embed/>
              <p:pic>
                <p:nvPicPr>
                  <p:cNvPr id="2185" name="" descr=""/>
                  <p:cNvPicPr/>
                  <p:nvPr/>
                </p:nvPicPr>
                <p:blipFill>
                  <a:blip r:embed="rId2"/>
                  <a:stretch/>
                </p:blipFill>
                <p:spPr>
                  <a:xfrm>
                    <a:off x="457200" y="838080"/>
                    <a:ext cx="1739880" cy="5627880"/>
                  </a:xfrm>
                  <a:prstGeom prst="rect">
                    <a:avLst/>
                  </a:prstGeom>
                  <a:noFill/>
                  <a:ln w="0">
                    <a:noFill/>
                  </a:ln>
                </p:spPr>
              </p:pic>
            </p:oleObj>
          </a:graphicData>
        </a:graphic>
      </p:graphicFrame>
      <p:sp>
        <p:nvSpPr>
          <p:cNvPr id="2186" name=""/>
          <p:cNvSpPr/>
          <p:nvPr/>
        </p:nvSpPr>
        <p:spPr>
          <a:xfrm>
            <a:off x="2517840" y="990720"/>
            <a:ext cx="4452840" cy="362628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DRESS AND BEHAVE </a:t>
            </a:r>
            <a:endParaRPr b="0" lang="en-US" sz="32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PROFESSIONALLY</a:t>
            </a:r>
            <a:endParaRPr b="0" lang="en-US" sz="32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imes New Roman"/>
              </a:rPr>
              <a:t>NOTHING DISTRACTING!</a:t>
            </a: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imes New Roman"/>
              </a:rPr>
              <a:t>  Don’t Fish This Way!</a:t>
            </a:r>
            <a:endParaRPr b="0" lang="en-US" sz="2800" strike="noStrike" u="none">
              <a:solidFill>
                <a:srgbClr val="ffffff"/>
              </a:solidFill>
              <a:effectLst/>
              <a:uFillTx/>
              <a:latin typeface="Times New Roman"/>
            </a:endParaRPr>
          </a:p>
          <a:p>
            <a:pPr>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Times New Roman"/>
              </a:rPr>
              <a:t>  Don’t Take the Bait!</a:t>
            </a:r>
            <a:endParaRPr b="0" lang="en-US" sz="2800" strike="noStrike" u="none">
              <a:solidFill>
                <a:srgbClr val="ffffff"/>
              </a:solidFill>
              <a:effectLst/>
              <a:uFillTx/>
              <a:latin typeface="Times New Roman"/>
            </a:endParaRPr>
          </a:p>
        </p:txBody>
      </p:sp>
    </p:spTree>
  </p:cSld>
  <p:transition>
    <p:split dir="in" orient="horz"/>
  </p:transition>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44010</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1998-11-03T22:54:48Z</dcterms:created>
  <dc:creator>Pamela J. Moore</dc:creator>
  <dc:description/>
  <dc:language>en-US</dc:language>
  <cp:lastModifiedBy>Kerry E. Notestine</cp:lastModifiedBy>
  <cp:lastPrinted>2000-04-06T11:41:39Z</cp:lastPrinted>
  <dcterms:modified xsi:type="dcterms:W3CDTF">2000-04-18T10:15:58Z</dcterms:modified>
  <cp:revision>62</cp:revision>
  <dc:subject>EEO laws; Litigation Landmines; 6 stages of employment cycle; sexual harassment</dc:subject>
  <dc:title>EEO Primer:  Learning to Prevent the Avoidable</dc:title>
</cp:coreProperties>
</file>