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C75736-EFA5-4DDE-B1C3-AE122094B35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D66500-5B24-4D6A-8B33-4D8502A99B3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EP" descr=""/>
          <p:cNvPicPr/>
          <p:nvPr/>
        </p:nvPicPr>
        <p:blipFill>
          <a:blip r:embed="rId1"/>
          <a:stretch/>
        </p:blipFill>
        <p:spPr>
          <a:xfrm>
            <a:off x="7924680" y="152280"/>
            <a:ext cx="990720" cy="381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533520" y="609480"/>
            <a:ext cx="3733560" cy="228600"/>
          </a:xfrm>
          <a:prstGeom prst="roundRect">
            <a:avLst>
              <a:gd name="adj" fmla="val 16667"/>
            </a:avLst>
          </a:prstGeom>
          <a:solidFill>
            <a:srgbClr val="ff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CURRENT PRC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00600" y="609480"/>
            <a:ext cx="3962520" cy="228600"/>
          </a:xfrm>
          <a:prstGeom prst="roundRect">
            <a:avLst>
              <a:gd name="adj" fmla="val 16667"/>
            </a:avLst>
          </a:prstGeom>
          <a:solidFill>
            <a:srgbClr val="ff99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EMPLOYEE CONCERNS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7880" y="914400"/>
            <a:ext cx="3733920" cy="2514600"/>
          </a:xfrm>
          <a:prstGeom prst="roundRect">
            <a:avLst>
              <a:gd name="adj" fmla="val 16667"/>
            </a:avLst>
          </a:prstGeom>
          <a:noFill/>
          <a:ln w="2232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48320" y="914400"/>
            <a:ext cx="3809880" cy="2514600"/>
          </a:xfrm>
          <a:prstGeom prst="roundRect">
            <a:avLst>
              <a:gd name="adj" fmla="val 16667"/>
            </a:avLst>
          </a:prstGeom>
          <a:noFill/>
          <a:ln w="2232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0160" y="1066680"/>
            <a:ext cx="3589560" cy="25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Twice a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 employees for feedback ; all exempt employees in a PRC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 relative categories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5/30/30/20/15 ‘preferred’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‘Committee’ administered; consensus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Advocates for employees; use of 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Rating link to compensation; a guide for Comm, more closely linked for Comm Supp.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70520" y="1066680"/>
            <a:ext cx="3792600" cy="27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Forced distribution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support to redeployment effort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Emphasis on self promotion; No link to collaborative work style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Feedback is not always relevant to rating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too much time allocated to the whole process; detracts from business activities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low morale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7880" y="3505320"/>
            <a:ext cx="3733920" cy="1752480"/>
          </a:xfrm>
          <a:prstGeom prst="roundRect">
            <a:avLst>
              <a:gd name="adj" fmla="val 16667"/>
            </a:avLst>
          </a:prstGeom>
          <a:noFill/>
          <a:ln w="2232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665600" y="3505320"/>
            <a:ext cx="3792600" cy="1752480"/>
          </a:xfrm>
          <a:prstGeom prst="roundRect">
            <a:avLst>
              <a:gd name="adj" fmla="val 16667"/>
            </a:avLst>
          </a:prstGeom>
          <a:noFill/>
          <a:ln w="2232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6200000">
            <a:off x="-609480" y="4267080"/>
            <a:ext cx="1752480" cy="228600"/>
          </a:xfrm>
          <a:prstGeom prst="roundRect">
            <a:avLst>
              <a:gd name="adj" fmla="val 16667"/>
            </a:avLst>
          </a:prstGeom>
          <a:solidFill>
            <a:srgbClr val="cc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CONSIDERATIONS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rot="16200000">
            <a:off x="-838080" y="1981080"/>
            <a:ext cx="2209680" cy="228600"/>
          </a:xfrm>
          <a:prstGeom prst="roundRect">
            <a:avLst>
              <a:gd name="adj" fmla="val 16667"/>
            </a:avLst>
          </a:prstGeom>
          <a:solidFill>
            <a:srgbClr val="cc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0160" y="3505320"/>
            <a:ext cx="3562560" cy="252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Completing a full review year under one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 element/models established for this review period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infrastructure in place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Population educated and proficient at undertaking the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Consensus approach to ratings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52880" y="3505320"/>
            <a:ext cx="3429000" cy="20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employee concerns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morale by acting on employee comments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Lose ground by inaction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250920" y="5486400"/>
            <a:ext cx="8587800" cy="1265760"/>
            <a:chOff x="250920" y="5486400"/>
            <a:chExt cx="8587800" cy="1265760"/>
          </a:xfrm>
        </p:grpSpPr>
        <p:sp>
          <p:nvSpPr>
            <p:cNvPr id="19" name=""/>
            <p:cNvSpPr/>
            <p:nvPr/>
          </p:nvSpPr>
          <p:spPr>
            <a:xfrm>
              <a:off x="7486560" y="5486400"/>
              <a:ext cx="13521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Jan 7-9, 2002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438280" y="5486400"/>
              <a:ext cx="1015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Nov 9, 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886200" y="5486400"/>
              <a:ext cx="1142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 Nov 30, 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248160" y="5486400"/>
              <a:ext cx="10666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Dec 14 , 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105160" y="5486400"/>
              <a:ext cx="10666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Nov 26, 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286000" y="6164640"/>
              <a:ext cx="1117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System Opens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for Feedback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755880" y="6164640"/>
              <a:ext cx="1130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System Closes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for Feedback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7580160" y="6109560"/>
              <a:ext cx="11491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Executive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Committee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Meeting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176880" y="6163200"/>
              <a:ext cx="1225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PRC Meetings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Conclude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997160" y="6165720"/>
              <a:ext cx="1152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PRC Meetings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33cc"/>
                  </a:solidFill>
                  <a:effectLst/>
                  <a:uFillTx/>
                  <a:latin typeface="Garamond"/>
                </a:rPr>
                <a:t>Begin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895480" y="5733720"/>
              <a:ext cx="0" cy="268920"/>
            </a:xfrm>
            <a:prstGeom prst="line">
              <a:avLst/>
            </a:prstGeom>
            <a:ln w="28440">
              <a:solidFill>
                <a:srgbClr val="cc0000"/>
              </a:solidFill>
              <a:miter/>
              <a:headEnd len="med" type="diamond" w="med"/>
              <a:tailEnd len="med" type="diamond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343400" y="5733720"/>
              <a:ext cx="0" cy="268920"/>
            </a:xfrm>
            <a:prstGeom prst="line">
              <a:avLst/>
            </a:prstGeom>
            <a:ln w="28440">
              <a:solidFill>
                <a:srgbClr val="cc0000"/>
              </a:solidFill>
              <a:miter/>
              <a:headEnd len="med" type="diamond" w="med"/>
              <a:tailEnd len="med" type="diamond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562360" y="5733720"/>
              <a:ext cx="0" cy="26892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  <a:headEnd len="med" type="diamond" w="med"/>
              <a:tailEnd len="med" type="diamond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781680" y="5733720"/>
              <a:ext cx="0" cy="26892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  <a:headEnd len="med" type="diamond" w="med"/>
              <a:tailEnd len="med" type="diamond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153280" y="5733720"/>
              <a:ext cx="0" cy="26892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  <a:headEnd len="med" type="diamond" w="med"/>
              <a:tailEnd len="med" type="diamond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1371600" y="5733720"/>
              <a:ext cx="0" cy="268920"/>
            </a:xfrm>
            <a:prstGeom prst="line">
              <a:avLst/>
            </a:prstGeom>
            <a:ln w="28440">
              <a:solidFill>
                <a:srgbClr val="cc0000"/>
              </a:solidFill>
              <a:miter/>
              <a:headEnd len="med" type="diamond" w="med"/>
              <a:tailEnd len="med" type="diamond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914400" y="5486400"/>
              <a:ext cx="1320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Nov 8, 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50920" y="6163200"/>
              <a:ext cx="2203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Message to All Employees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cc0000"/>
                  </a:solidFill>
                  <a:effectLst/>
                  <a:uFillTx/>
                  <a:latin typeface="Garamond"/>
                </a:rPr>
                <a:t>(UserID &amp; Password)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343400" y="5841720"/>
              <a:ext cx="3809520" cy="0"/>
            </a:xfrm>
            <a:prstGeom prst="line">
              <a:avLst/>
            </a:prstGeom>
            <a:ln w="381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371600" y="5841720"/>
              <a:ext cx="2971440" cy="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 rot="16200000">
            <a:off x="-266400" y="5981400"/>
            <a:ext cx="1066680" cy="228600"/>
          </a:xfrm>
          <a:prstGeom prst="roundRect">
            <a:avLst>
              <a:gd name="adj" fmla="val 16667"/>
            </a:avLst>
          </a:prstGeom>
          <a:solidFill>
            <a:srgbClr val="cc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TIMELINE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2001-03-21T13:46:40Z</dcterms:created>
  <dc:creator>ekanouf</dc:creator>
  <dc:description/>
  <dc:language>en-US</dc:language>
  <cp:lastModifiedBy>einglis</cp:lastModifiedBy>
  <dcterms:modified xsi:type="dcterms:W3CDTF">2001-10-02T19:11:07Z</dcterms:modified>
  <cp:revision>24</cp:revision>
  <dc:subject/>
  <dc:title>PowerPoint Presentation</dc:title>
</cp:coreProperties>
</file>