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7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3784680" y="139680"/>
            <a:ext cx="6238800" cy="194004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314880" y="488880"/>
            <a:ext cx="123948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50068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839304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4"/>
          <a:stretch/>
        </p:blipFill>
        <p:spPr>
          <a:xfrm>
            <a:off x="67006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8520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852040" y="2305080"/>
            <a:ext cx="11412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900108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16956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93362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9501120" y="2157480"/>
            <a:ext cx="11448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868680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65052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9501120" y="2298600"/>
            <a:ext cx="11448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9650520" y="2298600"/>
            <a:ext cx="11412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981720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57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88" name="EnronLogo" descr=""/>
            <p:cNvPicPr/>
            <p:nvPr/>
          </p:nvPicPr>
          <p:blipFill>
            <a:blip r:embed="rId5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1990800" y="2521080"/>
            <a:ext cx="8031240" cy="303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competitiveness and the New Economy hang in the balance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and state policy makers must work together and take action today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new power plants, high prices and service disruptions will persist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Siting rules must promote development of more efficient plants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company should control the network-access and use should be open to all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63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customer in every state should have the right to "fire" her utility and a variety of competitors from which to choose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596960" y="1292400"/>
            <a:ext cx="831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Failed regulation and monopolies are the problems; markets, competition and choice are the answers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1963800" y="2247840"/>
            <a:ext cx="788976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drawn up in the industrial-age have left the digital age with a crumbling electricity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failing infrastructure may be the single biggest threat to the continuing growth of the New Economy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policy makers act now and act boldly, the threat will increase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meantime, the industry is offering the market-driven solutions New Economy companies need to manage price and reliability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Old-style command and control regulation is what got us here, and it can't get us out-the New Economy needs a market-based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585800" y="1298520"/>
            <a:ext cx="66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Line: The New Economy Is at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0" y="192240"/>
            <a:ext cx="1401840" cy="6475320"/>
            <a:chOff x="0" y="192240"/>
            <a:chExt cx="1401840" cy="6475320"/>
          </a:xfrm>
        </p:grpSpPr>
        <p:sp>
          <p:nvSpPr>
            <p:cNvPr id="93" name=""/>
            <p:cNvSpPr/>
            <p:nvPr/>
          </p:nvSpPr>
          <p:spPr>
            <a:xfrm>
              <a:off x="18756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140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1588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0332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8748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920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034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8748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0344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874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034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020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344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034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8748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920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9204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9204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748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204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748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04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8748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8748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8748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748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52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74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52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0668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4" name="EnronLogo" descr=""/>
            <p:cNvPicPr/>
            <p:nvPr/>
          </p:nvPicPr>
          <p:blipFill>
            <a:blip r:embed="rId1"/>
            <a:stretch/>
          </p:blipFill>
          <p:spPr>
            <a:xfrm>
              <a:off x="48276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5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1959120" y="2546280"/>
            <a:ext cx="7799400" cy="39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tech industry makes up about 12% of California's gross state product and about 8% of US GDP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 of current energy consumption, and 40% of the growth in energy consumption is internet-driven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single PC and its peripherals boost household electricity consumption by about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Americans used about as much electricity to run their PCs as all of New Jersey's economy used during the same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596960" y="1301760"/>
            <a:ext cx="6624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is the oxygen that feeds the new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1962000" y="2876400"/>
            <a:ext cx="8083800" cy="26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that supports the on-line economy uses at least twice as much electricity as traditional desk top devices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needed to run a wireless Palm Pilot uses about as much electricity as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typical web-hosting center uses as much power as eight 40-story office buildings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596960" y="1303200"/>
            <a:ext cx="7912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transition to a wireless, web-based system is accelerating electricity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1957320" y="2446200"/>
            <a:ext cx="8291520" cy="340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the technology sector spent $XX Gazillion on electricity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microchip processing plant uses enough power to fuel 50,000 US homes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average, Silicon Valley companies use as much electricity as a mini-steel mill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demand at these companies is growing by 7%--per building per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demand for on-line products, services and appliances is outstripping advances in energy efficiency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06680" y="1303200"/>
            <a:ext cx="834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the hardware &amp; software that make the on-line economy hum is an energy intensive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965240" y="2260440"/>
            <a:ext cx="7650360" cy="451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 electricity industry is operating on a regulatory platform designed to nurture monopolies, prevent choice and suppress innovation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at the turn of the 20th century, the platform is crumbling under the weight of the 21st century economy's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60% of the power plants serving California are at least 30 years old.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1996 and 1999, peak electricity demand in California increased by 12% and supply additions grew by 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US, demand has outstripped supply 25% to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 over black outs, brown outs and other supply disruptions are increasing in California and across the 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changes to the system, New Economy companies will find themselves at a competitive disadvantage in global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965240" y="2425680"/>
            <a:ext cx="7840800" cy="285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purchased servers from Sun, but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dictated how the servers get configured and installed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how much it will cost to connect the servers to the network and when they get connected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when traffic to or from the servers can travel over the network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1587600" y="1301760"/>
            <a:ext cx="795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1965240" y="5567400"/>
            <a:ext cx="8032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today's electricity industry if you want to connect a state-of-the art power plant to the electric network…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1959120" y="2724120"/>
            <a:ext cx="8167680" cy="377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California's power plant siting laws were developed nearly three decades ago to stop the utility's runaway construction of nuclear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11,000 MWs of new power plants are currently backlogged in California's siting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require immediate and decisive 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21st century "one-stop" siting strategy to get newer, cleaner, more efficient plants connected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when and how "electricity appliances" get connected to the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whose power gets to travel over the network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1587600" y="1300320"/>
            <a:ext cx="835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and the federal government need to change the rules to encourage new power facilities, lower prices and more reliable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1954080" y="2558880"/>
            <a:ext cx="7797960" cy="257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wants to switch from SAP's ERP package to an Oracle package, but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sets up the rules for how Oracle negotiates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Oracle must adapt its package to SAP's systems to enable the switch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requires Enron to compensate SAP for past investments in personnel or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1587600" y="1298520"/>
            <a:ext cx="8420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 (This stab at a "retail analogy" may be too obscure)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1963800" y="5191200"/>
            <a:ext cx="8148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California's electricity industry if a customer wants to switch to another provider.  Worse, in most parts of the country, laws prevent customers from choosing at all.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Simon Shih</cp:lastModifiedBy>
  <cp:lastPrinted>2000-09-29T15:42:56Z</cp:lastPrinted>
  <dcterms:modified xsi:type="dcterms:W3CDTF">2000-09-29T16:16:47Z</dcterms:modified>
  <cp:revision>7</cp:revision>
  <dc:subject/>
  <dc:title>No Slide Title</dc:title>
</cp:coreProperties>
</file>