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png" ContentType="image/png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media/image10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0" y="0"/>
            <a:ext cx="6984000" cy="927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hdr"/>
          </p:nvPr>
        </p:nvSpPr>
        <p:spPr>
          <a:xfrm>
            <a:off x="-360" y="-1800"/>
            <a:ext cx="3027240" cy="4633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indent="0">
              <a:buNone/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dt" idx="16"/>
          </p:nvPr>
        </p:nvSpPr>
        <p:spPr>
          <a:xfrm>
            <a:off x="3957480" y="-1800"/>
            <a:ext cx="3027600" cy="4633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Img"/>
          </p:nvPr>
        </p:nvSpPr>
        <p:spPr>
          <a:xfrm>
            <a:off x="1187280" y="701640"/>
            <a:ext cx="4616640" cy="3462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929880" y="4401720"/>
            <a:ext cx="5124600" cy="4172040"/>
          </a:xfrm>
          <a:prstGeom prst="rect">
            <a:avLst/>
          </a:prstGeom>
          <a:noFill/>
          <a:ln w="0">
            <a:noFill/>
          </a:ln>
        </p:spPr>
        <p:txBody>
          <a:bodyPr lIns="109080" rIns="109080" tIns="54720" bIns="54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ftr" idx="17"/>
          </p:nvPr>
        </p:nvSpPr>
        <p:spPr>
          <a:xfrm>
            <a:off x="-360" y="880596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lstStyle>
            <a:lvl1pPr indent="0">
              <a:buNone/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sldNum" idx="18"/>
          </p:nvPr>
        </p:nvSpPr>
        <p:spPr>
          <a:xfrm>
            <a:off x="3957480" y="8805960"/>
            <a:ext cx="3027600" cy="4651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fld id="{879BA95E-936E-4B17-94F4-E1DE5B1E2620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PlaceHolder 1"/>
          <p:cNvSpPr>
            <a:spLocks noGrp="1"/>
          </p:cNvSpPr>
          <p:nvPr>
            <p:ph type="sldImg"/>
          </p:nvPr>
        </p:nvSpPr>
        <p:spPr>
          <a:xfrm>
            <a:off x="1206360" y="73332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618" name="PlaceHolder 2"/>
          <p:cNvSpPr>
            <a:spLocks noGrp="1"/>
          </p:cNvSpPr>
          <p:nvPr>
            <p:ph type="body"/>
          </p:nvPr>
        </p:nvSpPr>
        <p:spPr>
          <a:xfrm>
            <a:off x="901440" y="4412880"/>
            <a:ext cx="5181480" cy="4133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2520" rIns="9252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NEPOOL $MWh - Low Peak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"/>
          <p:cNvSpPr txBox="1"/>
          <p:nvPr/>
        </p:nvSpPr>
        <p:spPr>
          <a:xfrm>
            <a:off x="3957480" y="8805960"/>
            <a:ext cx="3027600" cy="4651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algn="r"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fld id="{15D3FA07-2D9B-48DA-97BD-54E92BD35D7C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0" name=""/>
          <p:cNvSpPr txBox="1"/>
          <p:nvPr/>
        </p:nvSpPr>
        <p:spPr>
          <a:xfrm>
            <a:off x="-360" y="880596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1" name=""/>
          <p:cNvSpPr txBox="1"/>
          <p:nvPr/>
        </p:nvSpPr>
        <p:spPr>
          <a:xfrm>
            <a:off x="-360" y="-1800"/>
            <a:ext cx="3027240" cy="4633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2" name=""/>
          <p:cNvSpPr txBox="1"/>
          <p:nvPr/>
        </p:nvSpPr>
        <p:spPr>
          <a:xfrm>
            <a:off x="3957480" y="-1800"/>
            <a:ext cx="3027600" cy="4633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algn="r"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3" name="PlaceHolder 1"/>
          <p:cNvSpPr>
            <a:spLocks noGrp="1"/>
          </p:cNvSpPr>
          <p:nvPr>
            <p:ph type="sldImg"/>
          </p:nvPr>
        </p:nvSpPr>
        <p:spPr>
          <a:xfrm>
            <a:off x="1192320" y="690480"/>
            <a:ext cx="4606920" cy="3456000"/>
          </a:xfrm>
          <a:prstGeom prst="rect">
            <a:avLst/>
          </a:prstGeom>
          <a:ln w="0">
            <a:noFill/>
          </a:ln>
        </p:spPr>
      </p:sp>
      <p:sp>
        <p:nvSpPr>
          <p:cNvPr id="604" name="PlaceHolder 2"/>
          <p:cNvSpPr>
            <a:spLocks noGrp="1"/>
          </p:cNvSpPr>
          <p:nvPr>
            <p:ph type="body"/>
          </p:nvPr>
        </p:nvSpPr>
        <p:spPr>
          <a:xfrm>
            <a:off x="929880" y="4401720"/>
            <a:ext cx="5124600" cy="417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"/>
          <p:cNvSpPr txBox="1"/>
          <p:nvPr/>
        </p:nvSpPr>
        <p:spPr>
          <a:xfrm>
            <a:off x="3957480" y="8805960"/>
            <a:ext cx="3027600" cy="4651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algn="r"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fld id="{935DCCE5-86F1-417C-901E-E4B093474ADD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6" name=""/>
          <p:cNvSpPr txBox="1"/>
          <p:nvPr/>
        </p:nvSpPr>
        <p:spPr>
          <a:xfrm>
            <a:off x="-360" y="880596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7" name=""/>
          <p:cNvSpPr txBox="1"/>
          <p:nvPr/>
        </p:nvSpPr>
        <p:spPr>
          <a:xfrm>
            <a:off x="-360" y="-1800"/>
            <a:ext cx="3027240" cy="4633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8" name=""/>
          <p:cNvSpPr txBox="1"/>
          <p:nvPr/>
        </p:nvSpPr>
        <p:spPr>
          <a:xfrm>
            <a:off x="3957480" y="-1800"/>
            <a:ext cx="3027600" cy="4633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algn="r"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9" name="PlaceHolder 1"/>
          <p:cNvSpPr>
            <a:spLocks noGrp="1"/>
          </p:cNvSpPr>
          <p:nvPr>
            <p:ph type="sldImg"/>
          </p:nvPr>
        </p:nvSpPr>
        <p:spPr>
          <a:xfrm>
            <a:off x="1192320" y="690480"/>
            <a:ext cx="4606920" cy="3456000"/>
          </a:xfrm>
          <a:prstGeom prst="rect">
            <a:avLst/>
          </a:prstGeom>
          <a:ln w="0">
            <a:noFill/>
          </a:ln>
        </p:spPr>
      </p:sp>
      <p:sp>
        <p:nvSpPr>
          <p:cNvPr id="610" name="PlaceHolder 2"/>
          <p:cNvSpPr>
            <a:spLocks noGrp="1"/>
          </p:cNvSpPr>
          <p:nvPr>
            <p:ph type="body"/>
          </p:nvPr>
        </p:nvSpPr>
        <p:spPr>
          <a:xfrm>
            <a:off x="931680" y="4376880"/>
            <a:ext cx="5121000" cy="42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"/>
          <p:cNvSpPr txBox="1"/>
          <p:nvPr/>
        </p:nvSpPr>
        <p:spPr>
          <a:xfrm>
            <a:off x="3957480" y="8805960"/>
            <a:ext cx="3027600" cy="4651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algn="r"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fld id="{604244D8-2738-4E05-9B3A-7C4F96E904AC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2" name=""/>
          <p:cNvSpPr txBox="1"/>
          <p:nvPr/>
        </p:nvSpPr>
        <p:spPr>
          <a:xfrm>
            <a:off x="-360" y="8805960"/>
            <a:ext cx="3027240" cy="4651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3" name=""/>
          <p:cNvSpPr txBox="1"/>
          <p:nvPr/>
        </p:nvSpPr>
        <p:spPr>
          <a:xfrm>
            <a:off x="-360" y="-1800"/>
            <a:ext cx="3027240" cy="4633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4" name=""/>
          <p:cNvSpPr txBox="1"/>
          <p:nvPr/>
        </p:nvSpPr>
        <p:spPr>
          <a:xfrm>
            <a:off x="3957480" y="-1800"/>
            <a:ext cx="3027600" cy="46332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algn="r">
              <a:tabLst>
                <a:tab algn="l" pos="0"/>
                <a:tab algn="l" pos="1079640"/>
                <a:tab algn="l" pos="2158920"/>
                <a:tab algn="l" pos="3238560"/>
                <a:tab algn="l" pos="4317840"/>
                <a:tab algn="l" pos="5397480"/>
                <a:tab algn="l" pos="6477120"/>
                <a:tab algn="l" pos="7556400"/>
                <a:tab algn="l" pos="8636040"/>
                <a:tab algn="l" pos="9715680"/>
                <a:tab algn="l" pos="1079496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5" name="PlaceHolder 1"/>
          <p:cNvSpPr>
            <a:spLocks noGrp="1"/>
          </p:cNvSpPr>
          <p:nvPr>
            <p:ph type="sldImg"/>
          </p:nvPr>
        </p:nvSpPr>
        <p:spPr>
          <a:xfrm>
            <a:off x="1177920" y="693720"/>
            <a:ext cx="4641840" cy="3481560"/>
          </a:xfrm>
          <a:prstGeom prst="rect">
            <a:avLst/>
          </a:prstGeom>
          <a:ln w="0">
            <a:noFill/>
          </a:ln>
        </p:spPr>
      </p:sp>
      <p:sp>
        <p:nvSpPr>
          <p:cNvPr id="616" name="PlaceHolder 2"/>
          <p:cNvSpPr>
            <a:spLocks noGrp="1"/>
          </p:cNvSpPr>
          <p:nvPr>
            <p:ph type="body"/>
          </p:nvPr>
        </p:nvSpPr>
        <p:spPr>
          <a:xfrm>
            <a:off x="930240" y="4400640"/>
            <a:ext cx="5200560" cy="4200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dark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8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615960" y="1612440"/>
            <a:ext cx="7848720" cy="455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5960" indent="-34596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55680" indent="-34128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3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587520" y="172440"/>
            <a:ext cx="6805440" cy="970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508040" y="4614840"/>
            <a:ext cx="18432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7462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6606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43812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2876400" y="63054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630540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92EAA9C-FFB6-45C5-A401-4D89AB55F2AB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dark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8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PlaceHolder 1"/>
          <p:cNvSpPr>
            <a:spLocks noGrp="1"/>
          </p:cNvSpPr>
          <p:nvPr>
            <p:ph type="body"/>
          </p:nvPr>
        </p:nvSpPr>
        <p:spPr>
          <a:xfrm>
            <a:off x="615960" y="1612440"/>
            <a:ext cx="7848720" cy="455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5960" indent="-34596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55680" indent="-34128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3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title"/>
          </p:nvPr>
        </p:nvSpPr>
        <p:spPr>
          <a:xfrm>
            <a:off x="587520" y="172440"/>
            <a:ext cx="6805440" cy="970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508040" y="4614840"/>
            <a:ext cx="18432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7462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6606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43812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2876400" y="63054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30540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D599F1-F180-4FEC-9A82-BB6686C53678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dark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8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1"/>
          <p:cNvSpPr>
            <a:spLocks noGrp="1"/>
          </p:cNvSpPr>
          <p:nvPr>
            <p:ph type="body"/>
          </p:nvPr>
        </p:nvSpPr>
        <p:spPr>
          <a:xfrm>
            <a:off x="615960" y="1612440"/>
            <a:ext cx="7848720" cy="455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5960" indent="-34596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55680" indent="-34128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3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title"/>
          </p:nvPr>
        </p:nvSpPr>
        <p:spPr>
          <a:xfrm>
            <a:off x="587520" y="172440"/>
            <a:ext cx="6805440" cy="970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508040" y="4614840"/>
            <a:ext cx="18432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7462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6606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7"/>
          </p:nvPr>
        </p:nvSpPr>
        <p:spPr>
          <a:xfrm>
            <a:off x="43812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8"/>
          </p:nvPr>
        </p:nvSpPr>
        <p:spPr>
          <a:xfrm>
            <a:off x="2876400" y="63054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9"/>
          </p:nvPr>
        </p:nvSpPr>
        <p:spPr>
          <a:xfrm>
            <a:off x="630540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57E5B8-F293-401D-9454-8CE130E4512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dark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8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" name="PlaceHolder 1"/>
          <p:cNvSpPr>
            <a:spLocks noGrp="1"/>
          </p:cNvSpPr>
          <p:nvPr>
            <p:ph type="body"/>
          </p:nvPr>
        </p:nvSpPr>
        <p:spPr>
          <a:xfrm>
            <a:off x="615960" y="1612440"/>
            <a:ext cx="7848720" cy="455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5960" indent="-34596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55680" indent="-34128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3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title"/>
          </p:nvPr>
        </p:nvSpPr>
        <p:spPr>
          <a:xfrm>
            <a:off x="587520" y="172440"/>
            <a:ext cx="6805440" cy="970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508040" y="4614840"/>
            <a:ext cx="18432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7462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6606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dt" idx="10"/>
          </p:nvPr>
        </p:nvSpPr>
        <p:spPr>
          <a:xfrm>
            <a:off x="43812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11"/>
          </p:nvPr>
        </p:nvSpPr>
        <p:spPr>
          <a:xfrm>
            <a:off x="2876400" y="63054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sldNum" idx="12"/>
          </p:nvPr>
        </p:nvSpPr>
        <p:spPr>
          <a:xfrm>
            <a:off x="630540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51027AE-CC0E-4B21-856E-B9C2B0FFFC2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dark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8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PlaceHolder 1"/>
          <p:cNvSpPr>
            <a:spLocks noGrp="1"/>
          </p:cNvSpPr>
          <p:nvPr>
            <p:ph type="body"/>
          </p:nvPr>
        </p:nvSpPr>
        <p:spPr>
          <a:xfrm>
            <a:off x="615960" y="1612440"/>
            <a:ext cx="7848720" cy="455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5960" indent="-34596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66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55680" indent="-34128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3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cc00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4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title"/>
          </p:nvPr>
        </p:nvSpPr>
        <p:spPr>
          <a:xfrm>
            <a:off x="587520" y="172440"/>
            <a:ext cx="6805440" cy="970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508040" y="4614840"/>
            <a:ext cx="18432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7462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660680" y="1058760"/>
            <a:ext cx="18396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3"/>
          </p:nvPr>
        </p:nvSpPr>
        <p:spPr>
          <a:xfrm>
            <a:off x="43812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14"/>
          </p:nvPr>
        </p:nvSpPr>
        <p:spPr>
          <a:xfrm>
            <a:off x="2876400" y="63054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15"/>
          </p:nvPr>
        </p:nvSpPr>
        <p:spPr>
          <a:xfrm>
            <a:off x="6305400" y="6305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C132FC-08B9-4859-B104-CAB14E46314E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image" Target="../media/image9.wmf"/><Relationship Id="rId4" Type="http://schemas.openxmlformats.org/officeDocument/2006/relationships/image" Target="../media/image9.wmf"/><Relationship Id="rId5" Type="http://schemas.openxmlformats.org/officeDocument/2006/relationships/image" Target="../media/image9.wmf"/><Relationship Id="rId6" Type="http://schemas.openxmlformats.org/officeDocument/2006/relationships/image" Target="../media/image9.wmf"/><Relationship Id="rId7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914400" y="2021040"/>
            <a:ext cx="76201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Evolution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066680" y="5029200"/>
            <a:ext cx="701064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618480" y="5245920"/>
            <a:ext cx="822312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Byron Wright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Vice President, Pipeline Group Strategy and Capacity Pricing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53" name="ENERGY" descr=""/>
          <p:cNvPicPr/>
          <p:nvPr/>
        </p:nvPicPr>
        <p:blipFill>
          <a:blip r:embed="rId1"/>
          <a:stretch/>
        </p:blipFill>
        <p:spPr>
          <a:xfrm>
            <a:off x="407880" y="277920"/>
            <a:ext cx="2606760" cy="834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" name=""/>
          <p:cNvSpPr/>
          <p:nvPr/>
        </p:nvSpPr>
        <p:spPr>
          <a:xfrm>
            <a:off x="1009800" y="3594240"/>
            <a:ext cx="7619760" cy="11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FERC/INGAA Accounting Liaison Meeting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November 9, 2000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"/>
          <p:cNvSpPr/>
          <p:nvPr/>
        </p:nvSpPr>
        <p:spPr>
          <a:xfrm>
            <a:off x="457200" y="1870200"/>
            <a:ext cx="4724280" cy="1981080"/>
          </a:xfrm>
          <a:prstGeom prst="rightArrowCallout">
            <a:avLst>
              <a:gd name="adj1" fmla="val 25002"/>
              <a:gd name="adj2" fmla="val 25000"/>
              <a:gd name="adj3" fmla="val 39745"/>
              <a:gd name="adj4" fmla="val 66667"/>
            </a:avLst>
          </a:prstGeom>
          <a:solidFill>
            <a:srgbClr val="ff8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9" name=""/>
          <p:cNvSpPr/>
          <p:nvPr/>
        </p:nvSpPr>
        <p:spPr>
          <a:xfrm>
            <a:off x="504000" y="2540520"/>
            <a:ext cx="3152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Regulatory Model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0" name=""/>
          <p:cNvSpPr/>
          <p:nvPr/>
        </p:nvSpPr>
        <p:spPr>
          <a:xfrm>
            <a:off x="5282280" y="2553120"/>
            <a:ext cx="335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“One Size Fits All”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1" name=""/>
          <p:cNvSpPr/>
          <p:nvPr/>
        </p:nvSpPr>
        <p:spPr>
          <a:xfrm>
            <a:off x="795600" y="4628520"/>
            <a:ext cx="75880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Result is a higher cost product with lots of bells and whistles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that not all customers need, want, or are able to pay for.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2" name=""/>
          <p:cNvSpPr/>
          <p:nvPr/>
        </p:nvSpPr>
        <p:spPr>
          <a:xfrm>
            <a:off x="547920" y="523440"/>
            <a:ext cx="3875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Regulatory Impact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3" name="" descr=""/>
          <p:cNvPicPr/>
          <p:nvPr/>
        </p:nvPicPr>
        <p:blipFill>
          <a:blip r:embed="rId1">
            <a:alphaModFix amt="50000"/>
          </a:blip>
          <a:stretch/>
        </p:blipFill>
        <p:spPr>
          <a:xfrm>
            <a:off x="685800" y="4648320"/>
            <a:ext cx="1320840" cy="152388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</p:pic>
      <p:sp>
        <p:nvSpPr>
          <p:cNvPr id="484" name=""/>
          <p:cNvSpPr/>
          <p:nvPr/>
        </p:nvSpPr>
        <p:spPr>
          <a:xfrm>
            <a:off x="538560" y="529560"/>
            <a:ext cx="5234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Regulatory Model Fallout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5" name=""/>
          <p:cNvSpPr/>
          <p:nvPr/>
        </p:nvSpPr>
        <p:spPr>
          <a:xfrm>
            <a:off x="2666880" y="4714560"/>
            <a:ext cx="564516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Some players are excluded from the game.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They can’t afford to pay for all the bells and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whistles.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6" name=""/>
          <p:cNvSpPr/>
          <p:nvPr/>
        </p:nvSpPr>
        <p:spPr>
          <a:xfrm>
            <a:off x="302400" y="1895400"/>
            <a:ext cx="616464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players that are in the game get a highly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reliable product with a lot of good characteristics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at a premium cost.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87" name=""/>
          <p:cNvGrpSpPr/>
          <p:nvPr/>
        </p:nvGrpSpPr>
        <p:grpSpPr>
          <a:xfrm>
            <a:off x="6400800" y="1676520"/>
            <a:ext cx="2400480" cy="1981080"/>
            <a:chOff x="6400800" y="1676520"/>
            <a:chExt cx="2400480" cy="1981080"/>
          </a:xfrm>
        </p:grpSpPr>
        <p:pic>
          <p:nvPicPr>
            <p:cNvPr id="488" name="" descr=""/>
            <p:cNvPicPr/>
            <p:nvPr/>
          </p:nvPicPr>
          <p:blipFill>
            <a:blip r:embed="rId2">
              <a:alphaModFix amt="50000"/>
            </a:blip>
            <a:stretch/>
          </p:blipFill>
          <p:spPr>
            <a:xfrm>
              <a:off x="6782040" y="1801800"/>
              <a:ext cx="1752480" cy="162720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</p:pic>
        <p:pic>
          <p:nvPicPr>
            <p:cNvPr id="489" name="" descr=""/>
            <p:cNvPicPr/>
            <p:nvPr/>
          </p:nvPicPr>
          <p:blipFill>
            <a:blip r:embed="rId3">
              <a:alphaModFix amt="50000"/>
            </a:blip>
            <a:stretch/>
          </p:blipFill>
          <p:spPr>
            <a:xfrm>
              <a:off x="8420400" y="1676520"/>
              <a:ext cx="342720" cy="60948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</p:pic>
        <p:pic>
          <p:nvPicPr>
            <p:cNvPr id="490" name="" descr=""/>
            <p:cNvPicPr/>
            <p:nvPr/>
          </p:nvPicPr>
          <p:blipFill>
            <a:blip r:embed="rId4">
              <a:alphaModFix amt="50000"/>
            </a:blip>
            <a:stretch/>
          </p:blipFill>
          <p:spPr>
            <a:xfrm>
              <a:off x="8458200" y="3048120"/>
              <a:ext cx="343080" cy="60948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</p:pic>
        <p:pic>
          <p:nvPicPr>
            <p:cNvPr id="491" name="" descr=""/>
            <p:cNvPicPr/>
            <p:nvPr/>
          </p:nvPicPr>
          <p:blipFill>
            <a:blip r:embed="rId5">
              <a:alphaModFix amt="50000"/>
            </a:blip>
            <a:stretch/>
          </p:blipFill>
          <p:spPr>
            <a:xfrm>
              <a:off x="6438960" y="3048120"/>
              <a:ext cx="343080" cy="60948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</p:pic>
        <p:pic>
          <p:nvPicPr>
            <p:cNvPr id="492" name="" descr=""/>
            <p:cNvPicPr/>
            <p:nvPr/>
          </p:nvPicPr>
          <p:blipFill>
            <a:blip r:embed="rId6">
              <a:alphaModFix amt="50000"/>
            </a:blip>
            <a:stretch/>
          </p:blipFill>
          <p:spPr>
            <a:xfrm>
              <a:off x="6400800" y="1676520"/>
              <a:ext cx="343080" cy="60948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</p:pic>
      </p:grpSp>
    </p:spTree>
  </p:cSld>
  <p:transition>
    <p:wipe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"/>
          <p:cNvSpPr/>
          <p:nvPr/>
        </p:nvSpPr>
        <p:spPr>
          <a:xfrm>
            <a:off x="527040" y="219240"/>
            <a:ext cx="8229600" cy="92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5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Air Transportation-One Industry’s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Deregulation Experience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494" name="" descr=""/>
          <p:cNvPicPr/>
          <p:nvPr/>
        </p:nvPicPr>
        <p:blipFill>
          <a:blip r:embed="rId1"/>
          <a:stretch/>
        </p:blipFill>
        <p:spPr>
          <a:xfrm>
            <a:off x="2895480" y="2031840"/>
            <a:ext cx="3733920" cy="95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5" name=""/>
          <p:cNvSpPr/>
          <p:nvPr/>
        </p:nvSpPr>
        <p:spPr>
          <a:xfrm>
            <a:off x="4247640" y="3549960"/>
            <a:ext cx="154116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Before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Quarterly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6" name=""/>
          <p:cNvSpPr/>
          <p:nvPr/>
        </p:nvSpPr>
        <p:spPr>
          <a:xfrm>
            <a:off x="6534720" y="3564360"/>
            <a:ext cx="176868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After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26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50,000/day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Lower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7" name=""/>
          <p:cNvSpPr/>
          <p:nvPr/>
        </p:nvSpPr>
        <p:spPr>
          <a:xfrm>
            <a:off x="610200" y="3569040"/>
            <a:ext cx="31975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Classes of Service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Fare Changes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Average Ticket Price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"/>
          <p:cNvSpPr/>
          <p:nvPr/>
        </p:nvSpPr>
        <p:spPr>
          <a:xfrm>
            <a:off x="3657600" y="3581280"/>
            <a:ext cx="2514600" cy="2057400"/>
          </a:xfrm>
          <a:prstGeom prst="line">
            <a:avLst/>
          </a:prstGeom>
          <a:ln w="381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9" name=""/>
          <p:cNvSpPr/>
          <p:nvPr/>
        </p:nvSpPr>
        <p:spPr>
          <a:xfrm>
            <a:off x="1601280" y="1285560"/>
            <a:ext cx="580968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Deregulated environment results in lower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average rate, but increased revenues due to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larger volumes.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0" name=""/>
          <p:cNvSpPr/>
          <p:nvPr/>
        </p:nvSpPr>
        <p:spPr>
          <a:xfrm>
            <a:off x="578520" y="423360"/>
            <a:ext cx="3468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vs. Volume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1" name=""/>
          <p:cNvSpPr/>
          <p:nvPr/>
        </p:nvSpPr>
        <p:spPr>
          <a:xfrm>
            <a:off x="2924280" y="3510000"/>
            <a:ext cx="0" cy="24210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2" name=""/>
          <p:cNvSpPr/>
          <p:nvPr/>
        </p:nvSpPr>
        <p:spPr>
          <a:xfrm>
            <a:off x="2924280" y="5931000"/>
            <a:ext cx="36734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3" name=""/>
          <p:cNvSpPr/>
          <p:nvPr/>
        </p:nvSpPr>
        <p:spPr>
          <a:xfrm>
            <a:off x="2924280" y="4689360"/>
            <a:ext cx="2125440" cy="0"/>
          </a:xfrm>
          <a:prstGeom prst="line">
            <a:avLst/>
          </a:prstGeom>
          <a:ln w="25560">
            <a:solidFill>
              <a:srgbClr val="ff8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4" name=""/>
          <p:cNvSpPr/>
          <p:nvPr/>
        </p:nvSpPr>
        <p:spPr>
          <a:xfrm flipV="1">
            <a:off x="2924280" y="4191120"/>
            <a:ext cx="1495440" cy="1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5" name=""/>
          <p:cNvSpPr/>
          <p:nvPr/>
        </p:nvSpPr>
        <p:spPr>
          <a:xfrm flipV="1">
            <a:off x="2924280" y="5181480"/>
            <a:ext cx="2714400" cy="50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6" name=""/>
          <p:cNvSpPr/>
          <p:nvPr/>
        </p:nvSpPr>
        <p:spPr>
          <a:xfrm>
            <a:off x="4419720" y="4192560"/>
            <a:ext cx="0" cy="1738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7" name=""/>
          <p:cNvSpPr/>
          <p:nvPr/>
        </p:nvSpPr>
        <p:spPr>
          <a:xfrm>
            <a:off x="5029200" y="4689360"/>
            <a:ext cx="0" cy="1241640"/>
          </a:xfrm>
          <a:prstGeom prst="line">
            <a:avLst/>
          </a:prstGeom>
          <a:ln w="25560">
            <a:solidFill>
              <a:srgbClr val="ff8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8" name=""/>
          <p:cNvSpPr/>
          <p:nvPr/>
        </p:nvSpPr>
        <p:spPr>
          <a:xfrm>
            <a:off x="5638680" y="5186520"/>
            <a:ext cx="0" cy="744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9" name=""/>
          <p:cNvSpPr/>
          <p:nvPr/>
        </p:nvSpPr>
        <p:spPr>
          <a:xfrm>
            <a:off x="2287080" y="3047040"/>
            <a:ext cx="80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0" name=""/>
          <p:cNvSpPr/>
          <p:nvPr/>
        </p:nvSpPr>
        <p:spPr>
          <a:xfrm>
            <a:off x="6760440" y="5702760"/>
            <a:ext cx="124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Quantity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1" name=""/>
          <p:cNvSpPr/>
          <p:nvPr/>
        </p:nvSpPr>
        <p:spPr>
          <a:xfrm>
            <a:off x="2440080" y="3962880"/>
            <a:ext cx="43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2" name=""/>
          <p:cNvSpPr/>
          <p:nvPr/>
        </p:nvSpPr>
        <p:spPr>
          <a:xfrm>
            <a:off x="2441520" y="4459680"/>
            <a:ext cx="409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8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1400" strike="noStrike" u="none">
                <a:solidFill>
                  <a:srgbClr val="ff8000"/>
                </a:solidFill>
                <a:effectLst/>
                <a:uFillTx/>
                <a:latin typeface="Times New Roman"/>
              </a:rPr>
              <a:t>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3" name=""/>
          <p:cNvSpPr/>
          <p:nvPr/>
        </p:nvSpPr>
        <p:spPr>
          <a:xfrm>
            <a:off x="2440080" y="4956840"/>
            <a:ext cx="43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4" name=""/>
          <p:cNvSpPr/>
          <p:nvPr/>
        </p:nvSpPr>
        <p:spPr>
          <a:xfrm>
            <a:off x="4111920" y="5950440"/>
            <a:ext cx="48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5" name=""/>
          <p:cNvSpPr/>
          <p:nvPr/>
        </p:nvSpPr>
        <p:spPr>
          <a:xfrm>
            <a:off x="4757760" y="5950440"/>
            <a:ext cx="460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8000"/>
                </a:solidFill>
                <a:effectLst/>
                <a:uFillTx/>
                <a:latin typeface="Times New Roman"/>
              </a:rPr>
              <a:t>Q</a:t>
            </a:r>
            <a:r>
              <a:rPr b="0" lang="en-US" sz="1400" strike="noStrike" u="none">
                <a:solidFill>
                  <a:srgbClr val="ff8000"/>
                </a:solidFill>
                <a:effectLst/>
                <a:uFillTx/>
                <a:latin typeface="Times New Roman"/>
              </a:rPr>
              <a:t>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6" name=""/>
          <p:cNvSpPr/>
          <p:nvPr/>
        </p:nvSpPr>
        <p:spPr>
          <a:xfrm>
            <a:off x="5335920" y="5950440"/>
            <a:ext cx="48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"/>
          <p:cNvSpPr/>
          <p:nvPr/>
        </p:nvSpPr>
        <p:spPr>
          <a:xfrm>
            <a:off x="463680" y="517680"/>
            <a:ext cx="7467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Regulatory Transition-Gas Industry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8" name=""/>
          <p:cNvSpPr/>
          <p:nvPr/>
        </p:nvSpPr>
        <p:spPr>
          <a:xfrm>
            <a:off x="1066680" y="1371600"/>
            <a:ext cx="1828800" cy="162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Unbundling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Order 436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Order 636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9" name=""/>
          <p:cNvSpPr/>
          <p:nvPr/>
        </p:nvSpPr>
        <p:spPr>
          <a:xfrm>
            <a:off x="3581280" y="2438280"/>
            <a:ext cx="2514600" cy="24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Unraveling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Spin-downs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Consolidations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Retail Restructuring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Decontracting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0" name=""/>
          <p:cNvSpPr/>
          <p:nvPr/>
        </p:nvSpPr>
        <p:spPr>
          <a:xfrm>
            <a:off x="5181480" y="4427640"/>
            <a:ext cx="3810240" cy="24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Commoditization        Customization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Reconstructing Service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Reinventing Prices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Revising the roster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Recontracting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1" name=""/>
          <p:cNvSpPr/>
          <p:nvPr/>
        </p:nvSpPr>
        <p:spPr>
          <a:xfrm rot="5538000">
            <a:off x="3393720" y="740880"/>
            <a:ext cx="914400" cy="2352960"/>
          </a:xfrm>
          <a:custGeom>
            <a:avLst/>
            <a:gdLst>
              <a:gd name="textAreaLeft" fmla="*/ 0 w 914400"/>
              <a:gd name="textAreaRight" fmla="*/ 914760 w 914400"/>
              <a:gd name="textAreaTop" fmla="*/ 0 h 2352960"/>
              <a:gd name="textAreaBottom" fmla="*/ 2353320 h 2352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9209" stAng="10800000" swAng="5400000"/>
                <a:lnTo>
                  <a:pt x="12669" y="2951"/>
                </a:lnTo>
                <a:lnTo>
                  <a:pt x="12669" y="0"/>
                </a:lnTo>
                <a:lnTo>
                  <a:pt x="21600" y="6079"/>
                </a:lnTo>
                <a:lnTo>
                  <a:pt x="12669" y="12158"/>
                </a:lnTo>
                <a:lnTo>
                  <a:pt x="12669" y="9207"/>
                </a:lnTo>
                <a:lnTo>
                  <a:pt x="12427" y="9207"/>
                </a:lnTo>
                <a:arcTo wR="6171" hR="2953" stAng="16200000" swAng="-5400000"/>
                <a:lnTo>
                  <a:pt x="6256" y="21600"/>
                </a:lnTo>
                <a:close/>
              </a:path>
            </a:pathLst>
          </a:custGeom>
          <a:solidFill>
            <a:srgbClr val="ff8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2" name=""/>
          <p:cNvSpPr/>
          <p:nvPr/>
        </p:nvSpPr>
        <p:spPr>
          <a:xfrm rot="5433000">
            <a:off x="5562720" y="2132640"/>
            <a:ext cx="1905120" cy="2516040"/>
          </a:xfrm>
          <a:custGeom>
            <a:avLst/>
            <a:gdLst>
              <a:gd name="textAreaLeft" fmla="*/ 0 w 1905120"/>
              <a:gd name="textAreaRight" fmla="*/ 1905480 w 1905120"/>
              <a:gd name="textAreaTop" fmla="*/ 0 h 2516040"/>
              <a:gd name="textAreaBottom" fmla="*/ 2516400 h 25160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8779" stAng="10800000" swAng="5400000"/>
                <a:lnTo>
                  <a:pt x="13253" y="3381"/>
                </a:lnTo>
                <a:lnTo>
                  <a:pt x="13253" y="0"/>
                </a:lnTo>
                <a:lnTo>
                  <a:pt x="21600" y="6079"/>
                </a:lnTo>
                <a:lnTo>
                  <a:pt x="13253" y="12158"/>
                </a:lnTo>
                <a:lnTo>
                  <a:pt x="13253" y="8777"/>
                </a:lnTo>
                <a:lnTo>
                  <a:pt x="12427" y="8777"/>
                </a:lnTo>
                <a:arcTo wR="7031" hR="3383" stAng="16200000" swAng="-5400000"/>
                <a:lnTo>
                  <a:pt x="5396" y="21600"/>
                </a:lnTo>
                <a:close/>
              </a:path>
            </a:pathLst>
          </a:custGeom>
          <a:solidFill>
            <a:srgbClr val="ff8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3" name=""/>
          <p:cNvSpPr/>
          <p:nvPr/>
        </p:nvSpPr>
        <p:spPr>
          <a:xfrm>
            <a:off x="7010280" y="4648320"/>
            <a:ext cx="381240" cy="0"/>
          </a:xfrm>
          <a:prstGeom prst="line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"/>
          <p:cNvSpPr/>
          <p:nvPr/>
        </p:nvSpPr>
        <p:spPr>
          <a:xfrm flipH="1">
            <a:off x="3276720" y="4314960"/>
            <a:ext cx="2381040" cy="0"/>
          </a:xfrm>
          <a:prstGeom prst="line">
            <a:avLst/>
          </a:prstGeom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525" name=""/>
          <p:cNvGrpSpPr/>
          <p:nvPr/>
        </p:nvGrpSpPr>
        <p:grpSpPr>
          <a:xfrm>
            <a:off x="1965240" y="3330720"/>
            <a:ext cx="930240" cy="1965240"/>
            <a:chOff x="1965240" y="3330720"/>
            <a:chExt cx="930240" cy="1965240"/>
          </a:xfrm>
        </p:grpSpPr>
        <p:sp>
          <p:nvSpPr>
            <p:cNvPr id="526" name=""/>
            <p:cNvSpPr/>
            <p:nvPr/>
          </p:nvSpPr>
          <p:spPr>
            <a:xfrm>
              <a:off x="1965240" y="4356000"/>
              <a:ext cx="930240" cy="939960"/>
            </a:xfrm>
            <a:custGeom>
              <a:avLst/>
              <a:gdLst/>
              <a:ahLst/>
              <a:rect l="l" t="t" r="r" b="b"/>
              <a:pathLst>
                <a:path w="586" h="592">
                  <a:moveTo>
                    <a:pt x="0" y="591"/>
                  </a:moveTo>
                  <a:lnTo>
                    <a:pt x="585" y="0"/>
                  </a:lnTo>
                </a:path>
              </a:pathLst>
            </a:custGeom>
            <a:noFill/>
            <a:ln cap="rnd" w="25560">
              <a:solidFill>
                <a:srgbClr val="ffffff"/>
              </a:solidFill>
              <a:round/>
              <a:tailEnd len="lg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1981080" y="3330720"/>
              <a:ext cx="895320" cy="941400"/>
            </a:xfrm>
            <a:custGeom>
              <a:avLst/>
              <a:gdLst/>
              <a:ahLst/>
              <a:rect l="l" t="t" r="r" b="b"/>
              <a:pathLst>
                <a:path w="564" h="593">
                  <a:moveTo>
                    <a:pt x="0" y="0"/>
                  </a:moveTo>
                  <a:lnTo>
                    <a:pt x="563" y="592"/>
                  </a:lnTo>
                </a:path>
              </a:pathLst>
            </a:custGeom>
            <a:noFill/>
            <a:ln cap="rnd" w="25560">
              <a:solidFill>
                <a:srgbClr val="ffffff"/>
              </a:solidFill>
              <a:round/>
              <a:tailEnd len="lg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28" name=""/>
          <p:cNvSpPr/>
          <p:nvPr/>
        </p:nvSpPr>
        <p:spPr>
          <a:xfrm>
            <a:off x="5897520" y="3236760"/>
            <a:ext cx="1112760" cy="2156040"/>
          </a:xfrm>
          <a:custGeom>
            <a:avLst/>
            <a:gdLst/>
            <a:ahLst/>
            <a:rect l="l" t="t" r="r" b="b"/>
            <a:pathLst>
              <a:path w="701" h="1358">
                <a:moveTo>
                  <a:pt x="700" y="1357"/>
                </a:moveTo>
                <a:lnTo>
                  <a:pt x="0" y="657"/>
                </a:lnTo>
                <a:lnTo>
                  <a:pt x="657" y="0"/>
                </a:lnTo>
              </a:path>
            </a:pathLst>
          </a:custGeom>
          <a:noFill/>
          <a:ln cap="rnd" w="25560">
            <a:solidFill>
              <a:srgbClr val="ffffff"/>
            </a:solidFill>
            <a:round/>
            <a:headEnd len="lg" type="stealth" w="med"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9" name=""/>
          <p:cNvSpPr/>
          <p:nvPr/>
        </p:nvSpPr>
        <p:spPr>
          <a:xfrm>
            <a:off x="655200" y="1969920"/>
            <a:ext cx="193824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0" name=""/>
          <p:cNvSpPr/>
          <p:nvPr/>
        </p:nvSpPr>
        <p:spPr>
          <a:xfrm>
            <a:off x="6260400" y="1969920"/>
            <a:ext cx="193824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1" name=""/>
          <p:cNvSpPr/>
          <p:nvPr/>
        </p:nvSpPr>
        <p:spPr>
          <a:xfrm>
            <a:off x="3392640" y="1969920"/>
            <a:ext cx="224928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2" name=""/>
          <p:cNvSpPr/>
          <p:nvPr/>
        </p:nvSpPr>
        <p:spPr>
          <a:xfrm>
            <a:off x="430200" y="2482920"/>
            <a:ext cx="2617920" cy="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3" name=""/>
          <p:cNvSpPr/>
          <p:nvPr/>
        </p:nvSpPr>
        <p:spPr>
          <a:xfrm flipV="1">
            <a:off x="3170160" y="2469960"/>
            <a:ext cx="2544840" cy="12600"/>
          </a:xfrm>
          <a:prstGeom prst="line">
            <a:avLst/>
          </a:prstGeom>
          <a:ln w="25560">
            <a:solidFill>
              <a:srgbClr val="ffffff"/>
            </a:solidFill>
            <a:miter/>
            <a:headEnd len="lg" type="stealth" w="med"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4" name=""/>
          <p:cNvSpPr/>
          <p:nvPr/>
        </p:nvSpPr>
        <p:spPr>
          <a:xfrm>
            <a:off x="5943600" y="2438280"/>
            <a:ext cx="2576520" cy="20880"/>
          </a:xfrm>
          <a:prstGeom prst="line">
            <a:avLst/>
          </a:prstGeom>
          <a:ln w="25560">
            <a:solidFill>
              <a:srgbClr val="ffffff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5" name=""/>
          <p:cNvSpPr/>
          <p:nvPr/>
        </p:nvSpPr>
        <p:spPr>
          <a:xfrm>
            <a:off x="227880" y="3505320"/>
            <a:ext cx="1887840" cy="20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Receipt Service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Mcf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Hourly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Pressure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Flows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Unique Capacity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6" name=""/>
          <p:cNvSpPr/>
          <p:nvPr/>
        </p:nvSpPr>
        <p:spPr>
          <a:xfrm>
            <a:off x="6888600" y="3517920"/>
            <a:ext cx="1951560" cy="17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Delivery Service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Mcf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Hourly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Pressure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Flows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Unique Capacity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7" name=""/>
          <p:cNvSpPr/>
          <p:nvPr/>
        </p:nvSpPr>
        <p:spPr>
          <a:xfrm>
            <a:off x="3092400" y="4067280"/>
            <a:ext cx="488880" cy="500040"/>
          </a:xfrm>
          <a:prstGeom prst="ellipse">
            <a:avLst/>
          </a:prstGeom>
          <a:solidFill>
            <a:srgbClr val="ff8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8" name=""/>
          <p:cNvSpPr/>
          <p:nvPr/>
        </p:nvSpPr>
        <p:spPr>
          <a:xfrm>
            <a:off x="5270400" y="4032360"/>
            <a:ext cx="488880" cy="500040"/>
          </a:xfrm>
          <a:prstGeom prst="ellipse">
            <a:avLst/>
          </a:prstGeom>
          <a:solidFill>
            <a:srgbClr val="ff8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9" name=""/>
          <p:cNvSpPr/>
          <p:nvPr/>
        </p:nvSpPr>
        <p:spPr>
          <a:xfrm>
            <a:off x="3349080" y="4761000"/>
            <a:ext cx="3071520" cy="158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Transmission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Basis Differentials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Interchangeable Capacity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Access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Daily Dth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0" name=""/>
          <p:cNvSpPr/>
          <p:nvPr/>
        </p:nvSpPr>
        <p:spPr>
          <a:xfrm>
            <a:off x="499680" y="574560"/>
            <a:ext cx="718272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Commoditization vs. Customization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1" name=""/>
          <p:cNvSpPr/>
          <p:nvPr/>
        </p:nvSpPr>
        <p:spPr>
          <a:xfrm>
            <a:off x="484920" y="2665800"/>
            <a:ext cx="232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Physical Demand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2" name=""/>
          <p:cNvSpPr/>
          <p:nvPr/>
        </p:nvSpPr>
        <p:spPr>
          <a:xfrm>
            <a:off x="6211080" y="2665800"/>
            <a:ext cx="232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Physical Demand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3" name=""/>
          <p:cNvSpPr/>
          <p:nvPr/>
        </p:nvSpPr>
        <p:spPr>
          <a:xfrm>
            <a:off x="3265560" y="2665800"/>
            <a:ext cx="242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Financial Demand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"/>
          <p:cNvSpPr/>
          <p:nvPr/>
        </p:nvSpPr>
        <p:spPr>
          <a:xfrm>
            <a:off x="1600200" y="2286000"/>
            <a:ext cx="1138320" cy="525600"/>
          </a:xfrm>
          <a:prstGeom prst="ellipse">
            <a:avLst/>
          </a:prstGeom>
          <a:solidFill>
            <a:srgbClr val="ff8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5" name=""/>
          <p:cNvSpPr/>
          <p:nvPr/>
        </p:nvSpPr>
        <p:spPr>
          <a:xfrm>
            <a:off x="3052800" y="2286000"/>
            <a:ext cx="1138320" cy="525600"/>
          </a:xfrm>
          <a:prstGeom prst="ellipse">
            <a:avLst/>
          </a:prstGeom>
          <a:solidFill>
            <a:srgbClr val="ff8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6" name=""/>
          <p:cNvSpPr/>
          <p:nvPr/>
        </p:nvSpPr>
        <p:spPr>
          <a:xfrm>
            <a:off x="4500720" y="2286000"/>
            <a:ext cx="1137960" cy="525600"/>
          </a:xfrm>
          <a:prstGeom prst="ellipse">
            <a:avLst/>
          </a:prstGeom>
          <a:solidFill>
            <a:srgbClr val="ff8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7" name=""/>
          <p:cNvSpPr/>
          <p:nvPr/>
        </p:nvSpPr>
        <p:spPr>
          <a:xfrm>
            <a:off x="536400" y="29844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Full Bandwidth Competition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548" name=""/>
          <p:cNvGrpSpPr/>
          <p:nvPr/>
        </p:nvGrpSpPr>
        <p:grpSpPr>
          <a:xfrm>
            <a:off x="190800" y="1370520"/>
            <a:ext cx="8799840" cy="4955400"/>
            <a:chOff x="190800" y="1370520"/>
            <a:chExt cx="8799840" cy="4955400"/>
          </a:xfrm>
        </p:grpSpPr>
        <p:sp>
          <p:nvSpPr>
            <p:cNvPr id="549" name=""/>
            <p:cNvSpPr/>
            <p:nvPr/>
          </p:nvSpPr>
          <p:spPr>
            <a:xfrm flipH="1">
              <a:off x="1096560" y="4462560"/>
              <a:ext cx="601560" cy="0"/>
            </a:xfrm>
            <a:prstGeom prst="line">
              <a:avLst/>
            </a:prstGeom>
            <a:ln w="25560">
              <a:solidFill>
                <a:srgbClr val="ffffff"/>
              </a:solidFill>
              <a:miter/>
              <a:headEnd len="lg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2637360" y="4527720"/>
              <a:ext cx="1747080" cy="27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Pipeline Transportation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190800" y="3452760"/>
              <a:ext cx="853560" cy="27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Producers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7545960" y="3929040"/>
              <a:ext cx="870840" cy="27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End-Users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7610040" y="4140360"/>
              <a:ext cx="1380600" cy="82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buClr>
                  <a:srgbClr val="ffffff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 Industrial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ffffff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 Commercial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ffffff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 Power Generation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ffffff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 Residential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198720" y="4278240"/>
              <a:ext cx="896040" cy="45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Gathering/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Processing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1149480" y="3632040"/>
              <a:ext cx="588960" cy="692280"/>
            </a:xfrm>
            <a:custGeom>
              <a:avLst/>
              <a:gdLst/>
              <a:ahLst/>
              <a:rect l="l" t="t" r="r" b="b"/>
              <a:pathLst>
                <a:path w="371" h="436">
                  <a:moveTo>
                    <a:pt x="0" y="0"/>
                  </a:moveTo>
                  <a:lnTo>
                    <a:pt x="370" y="435"/>
                  </a:lnTo>
                </a:path>
              </a:pathLst>
            </a:custGeom>
            <a:noFill/>
            <a:ln cap="rnd" w="25560">
              <a:solidFill>
                <a:srgbClr val="ffffff"/>
              </a:solidFill>
              <a:round/>
              <a:tailEnd len="lg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4524120" y="2359080"/>
              <a:ext cx="1074960" cy="33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14391"/>
                  </a:solidFill>
                  <a:effectLst/>
                  <a:uFillTx/>
                  <a:latin typeface="Times New Roman"/>
                </a:rPr>
                <a:t>Financials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655560" y="3759120"/>
              <a:ext cx="0" cy="4143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1655640" y="4278240"/>
              <a:ext cx="988920" cy="45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Marketers/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Aggregators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3095640" y="3965400"/>
              <a:ext cx="988920" cy="45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Marketers/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Aggregators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0" name=""/>
            <p:cNvSpPr/>
            <p:nvPr/>
          </p:nvSpPr>
          <p:spPr>
            <a:xfrm flipH="1">
              <a:off x="2635200" y="4475160"/>
              <a:ext cx="1920960" cy="0"/>
            </a:xfrm>
            <a:prstGeom prst="line">
              <a:avLst/>
            </a:prstGeom>
            <a:ln w="25560">
              <a:solidFill>
                <a:srgbClr val="ffffff"/>
              </a:solidFill>
              <a:miter/>
              <a:headEnd len="lg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4564080" y="4254480"/>
              <a:ext cx="988920" cy="45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Marketers/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Aggregators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2" name=""/>
            <p:cNvSpPr/>
            <p:nvPr/>
          </p:nvSpPr>
          <p:spPr>
            <a:xfrm flipH="1">
              <a:off x="5494320" y="4487760"/>
              <a:ext cx="1920960" cy="0"/>
            </a:xfrm>
            <a:prstGeom prst="line">
              <a:avLst/>
            </a:prstGeom>
            <a:ln w="25560">
              <a:solidFill>
                <a:srgbClr val="ffffff"/>
              </a:solidFill>
              <a:miter/>
              <a:headEnd len="lg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3070080" y="2359080"/>
              <a:ext cx="1074960" cy="33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14391"/>
                  </a:solidFill>
                  <a:effectLst/>
                  <a:uFillTx/>
                  <a:latin typeface="Times New Roman"/>
                </a:rPr>
                <a:t>Financials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1623960" y="2330280"/>
              <a:ext cx="1074960" cy="33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14391"/>
                  </a:solidFill>
                  <a:effectLst/>
                  <a:uFillTx/>
                  <a:latin typeface="Times New Roman"/>
                </a:rPr>
                <a:t>Financials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65" name=""/>
            <p:cNvGrpSpPr/>
            <p:nvPr/>
          </p:nvGrpSpPr>
          <p:grpSpPr>
            <a:xfrm>
              <a:off x="2133720" y="2831760"/>
              <a:ext cx="2913120" cy="1028520"/>
              <a:chOff x="2133720" y="2831760"/>
              <a:chExt cx="2913120" cy="1028520"/>
            </a:xfrm>
          </p:grpSpPr>
          <p:sp>
            <p:nvSpPr>
              <p:cNvPr id="566" name=""/>
              <p:cNvSpPr/>
              <p:nvPr/>
            </p:nvSpPr>
            <p:spPr>
              <a:xfrm flipV="1">
                <a:off x="5042160" y="2831760"/>
                <a:ext cx="4680" cy="1028520"/>
              </a:xfrm>
              <a:prstGeom prst="line">
                <a:avLst/>
              </a:prstGeom>
              <a:ln w="12600">
                <a:solidFill>
                  <a:srgbClr val="ffffff"/>
                </a:solidFill>
                <a:prstDash val="sysDot"/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 flipV="1">
                <a:off x="3588120" y="2831760"/>
                <a:ext cx="4680" cy="1028520"/>
              </a:xfrm>
              <a:prstGeom prst="line">
                <a:avLst/>
              </a:prstGeom>
              <a:ln w="12600">
                <a:solidFill>
                  <a:srgbClr val="ffffff"/>
                </a:solidFill>
                <a:prstDash val="sysDot"/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 flipV="1">
                <a:off x="2133720" y="2831760"/>
                <a:ext cx="5040" cy="1028520"/>
              </a:xfrm>
              <a:prstGeom prst="line">
                <a:avLst/>
              </a:prstGeom>
              <a:ln w="12600">
                <a:solidFill>
                  <a:srgbClr val="ffffff"/>
                </a:solidFill>
                <a:prstDash val="sysDot"/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569" name=""/>
            <p:cNvSpPr/>
            <p:nvPr/>
          </p:nvSpPr>
          <p:spPr>
            <a:xfrm>
              <a:off x="5766120" y="4527720"/>
              <a:ext cx="1213920" cy="27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LDC Transport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3384720" y="4416480"/>
              <a:ext cx="274320" cy="125280"/>
            </a:xfrm>
            <a:prstGeom prst="ellipse">
              <a:avLst/>
            </a:prstGeom>
            <a:solidFill>
              <a:srgbClr val="ffcc00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1760" bIns="417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1" name=""/>
            <p:cNvSpPr/>
            <p:nvPr/>
          </p:nvSpPr>
          <p:spPr>
            <a:xfrm rot="18960000">
              <a:off x="1804320" y="2091600"/>
              <a:ext cx="2031120" cy="202752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83" y="0"/>
                  </a:moveTo>
                  <a:arcTo wR="10800" hR="10800" stAng="-5405371" swAng="5405371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83" y="0"/>
                  </a:moveTo>
                  <a:arcTo wR="10800" hR="10800" stAng="-5405371" swAng="5405371"/>
                </a:path>
              </a:pathLst>
            </a:custGeom>
            <a:noFill/>
            <a:ln cap="rnd" w="12600">
              <a:solidFill>
                <a:srgbClr val="ffffff"/>
              </a:solidFill>
              <a:miter/>
              <a:headEnd len="med" type="stealth" w="med"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2" name=""/>
            <p:cNvSpPr/>
            <p:nvPr/>
          </p:nvSpPr>
          <p:spPr>
            <a:xfrm rot="18960000">
              <a:off x="3385080" y="2091600"/>
              <a:ext cx="2031840" cy="202752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83" y="0"/>
                  </a:moveTo>
                  <a:arcTo wR="10800" hR="10800" stAng="-5405371" swAng="5405371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83" y="0"/>
                  </a:moveTo>
                  <a:arcTo wR="10800" hR="10800" stAng="-5405371" swAng="5405371"/>
                </a:path>
              </a:pathLst>
            </a:custGeom>
            <a:noFill/>
            <a:ln cap="rnd" w="12600">
              <a:solidFill>
                <a:srgbClr val="ffffff"/>
              </a:solidFill>
              <a:miter/>
              <a:headEnd len="med" type="stealth" w="med"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1633680" y="1370520"/>
              <a:ext cx="3809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2400" strike="noStrike" u="none">
                  <a:solidFill>
                    <a:srgbClr val="ffffff"/>
                  </a:solidFill>
                  <a:effectLst/>
                  <a:uFillTx/>
                  <a:latin typeface="Arial Black"/>
                </a:rPr>
                <a:t>Synthetic Pipeline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4" name=""/>
            <p:cNvSpPr/>
            <p:nvPr/>
          </p:nvSpPr>
          <p:spPr>
            <a:xfrm rot="5377200">
              <a:off x="3309120" y="-151200"/>
              <a:ext cx="455760" cy="4263840"/>
            </a:xfrm>
            <a:custGeom>
              <a:avLst/>
              <a:gdLst>
                <a:gd name="textAreaLeft" fmla="*/ 291240 w 455760"/>
                <a:gd name="textAreaRight" fmla="*/ 456120 w 455760"/>
                <a:gd name="textAreaTop" fmla="*/ 110880 h 4263840"/>
                <a:gd name="textAreaBottom" fmla="*/ 4152960 h 4263840"/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cubicBezTo>
                    <a:pt x="16200" y="0"/>
                    <a:pt x="10800" y="900"/>
                    <a:pt x="10800" y="1800"/>
                  </a:cubicBezTo>
                  <a:lnTo>
                    <a:pt x="10800" y="8901"/>
                  </a:lnTo>
                  <a:cubicBezTo>
                    <a:pt x="10800" y="9801"/>
                    <a:pt x="5400" y="10701"/>
                    <a:pt x="0" y="10701"/>
                  </a:cubicBezTo>
                  <a:cubicBezTo>
                    <a:pt x="5400" y="10701"/>
                    <a:pt x="10800" y="11601"/>
                    <a:pt x="10800" y="12501"/>
                  </a:cubicBezTo>
                  <a:lnTo>
                    <a:pt x="10800" y="19800"/>
                  </a:lnTo>
                  <a:cubicBezTo>
                    <a:pt x="10800" y="20700"/>
                    <a:pt x="16200" y="21600"/>
                    <a:pt x="21600" y="21600"/>
                  </a:cubicBezTo>
                </a:path>
              </a:pathLst>
            </a:custGeom>
            <a:noFill/>
            <a:ln w="9360">
              <a:solidFill>
                <a:srgbClr val="ffffff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5" name=""/>
            <p:cNvSpPr/>
            <p:nvPr/>
          </p:nvSpPr>
          <p:spPr>
            <a:xfrm rot="16203000">
              <a:off x="3346200" y="3237840"/>
              <a:ext cx="838440" cy="3810240"/>
            </a:xfrm>
            <a:custGeom>
              <a:avLst/>
              <a:gdLst>
                <a:gd name="textAreaLeft" fmla="*/ 535680 w 838440"/>
                <a:gd name="textAreaRight" fmla="*/ 838800 w 838440"/>
                <a:gd name="textAreaTop" fmla="*/ 99360 h 3810240"/>
                <a:gd name="textAreaBottom" fmla="*/ 3710880 h 3810240"/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cubicBezTo>
                    <a:pt x="16200" y="0"/>
                    <a:pt x="10800" y="900"/>
                    <a:pt x="10800" y="1800"/>
                  </a:cubicBezTo>
                  <a:lnTo>
                    <a:pt x="10800" y="8901"/>
                  </a:lnTo>
                  <a:cubicBezTo>
                    <a:pt x="10800" y="9801"/>
                    <a:pt x="5400" y="10701"/>
                    <a:pt x="0" y="10701"/>
                  </a:cubicBezTo>
                  <a:cubicBezTo>
                    <a:pt x="5400" y="10701"/>
                    <a:pt x="10800" y="11601"/>
                    <a:pt x="10800" y="12501"/>
                  </a:cubicBezTo>
                  <a:lnTo>
                    <a:pt x="10800" y="19800"/>
                  </a:lnTo>
                  <a:cubicBezTo>
                    <a:pt x="10800" y="20700"/>
                    <a:pt x="16200" y="21600"/>
                    <a:pt x="21600" y="21600"/>
                  </a:cubicBezTo>
                </a:path>
              </a:pathLst>
            </a:custGeom>
            <a:noFill/>
            <a:ln w="9360">
              <a:solidFill>
                <a:srgbClr val="ffffff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1862280" y="5561640"/>
              <a:ext cx="3809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2400" strike="noStrike" u="none">
                  <a:solidFill>
                    <a:srgbClr val="ffffff"/>
                  </a:solidFill>
                  <a:effectLst/>
                  <a:uFillTx/>
                  <a:latin typeface="Arial Black"/>
                </a:rPr>
                <a:t>Virtual Pipeline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5443560" y="4800600"/>
              <a:ext cx="2057400" cy="304920"/>
            </a:xfrm>
            <a:custGeom>
              <a:avLst/>
              <a:gdLst/>
              <a:ahLst/>
              <a:rect l="l" t="t" r="r" b="b"/>
              <a:pathLst>
                <a:path w="1296" h="192">
                  <a:moveTo>
                    <a:pt x="0" y="192"/>
                  </a:moveTo>
                  <a:lnTo>
                    <a:pt x="1222" y="178"/>
                  </a:lnTo>
                  <a:lnTo>
                    <a:pt x="129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prstDash val="dash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2395800" y="5866200"/>
              <a:ext cx="28296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(Secondary Capacity)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  <p:transition>
    <p:wipe dir="r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"/>
          <p:cNvSpPr/>
          <p:nvPr/>
        </p:nvSpPr>
        <p:spPr>
          <a:xfrm>
            <a:off x="4289400" y="3049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0" name=""/>
          <p:cNvSpPr/>
          <p:nvPr/>
        </p:nvSpPr>
        <p:spPr>
          <a:xfrm>
            <a:off x="507960" y="524880"/>
            <a:ext cx="7261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Transportation Contracts = Options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1" name=""/>
          <p:cNvSpPr/>
          <p:nvPr/>
        </p:nvSpPr>
        <p:spPr>
          <a:xfrm>
            <a:off x="981000" y="3152880"/>
            <a:ext cx="2710080" cy="132624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81d58"/>
                </a:solidFill>
                <a:effectLst/>
                <a:uFillTx/>
                <a:latin typeface="Arial"/>
              </a:rPr>
              <a:t>Transport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81d58"/>
                </a:solidFill>
                <a:effectLst/>
                <a:uFillTx/>
                <a:latin typeface="Arial"/>
              </a:rPr>
              <a:t>Capacity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81d58"/>
                </a:solidFill>
                <a:effectLst/>
                <a:uFillTx/>
                <a:latin typeface="Arial"/>
              </a:rPr>
              <a:t>Owner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2" name=""/>
          <p:cNvSpPr/>
          <p:nvPr/>
        </p:nvSpPr>
        <p:spPr>
          <a:xfrm flipV="1">
            <a:off x="3840120" y="2792160"/>
            <a:ext cx="1263600" cy="6490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3" name=""/>
          <p:cNvSpPr/>
          <p:nvPr/>
        </p:nvSpPr>
        <p:spPr>
          <a:xfrm>
            <a:off x="3857760" y="3940200"/>
            <a:ext cx="14284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4" name=""/>
          <p:cNvSpPr/>
          <p:nvPr/>
        </p:nvSpPr>
        <p:spPr>
          <a:xfrm>
            <a:off x="3906720" y="4489560"/>
            <a:ext cx="1297080" cy="5140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5" name=""/>
          <p:cNvSpPr/>
          <p:nvPr/>
        </p:nvSpPr>
        <p:spPr>
          <a:xfrm>
            <a:off x="5529240" y="1933560"/>
            <a:ext cx="2960640" cy="12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Utilize for own demand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Secondary Points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Segmenting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6" name=""/>
          <p:cNvSpPr/>
          <p:nvPr/>
        </p:nvSpPr>
        <p:spPr>
          <a:xfrm>
            <a:off x="5570640" y="3514680"/>
            <a:ext cx="332568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Asset Management Service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Storage Arbitrage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7" name=""/>
          <p:cNvSpPr/>
          <p:nvPr/>
        </p:nvSpPr>
        <p:spPr>
          <a:xfrm>
            <a:off x="5675400" y="4794120"/>
            <a:ext cx="2960640" cy="162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Capacity Release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Long Term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Short Term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Recallable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PlaceHolder 1"/>
          <p:cNvSpPr>
            <a:spLocks noGrp="1"/>
          </p:cNvSpPr>
          <p:nvPr>
            <p:ph type="title"/>
          </p:nvPr>
        </p:nvSpPr>
        <p:spPr>
          <a:xfrm>
            <a:off x="536040" y="196560"/>
            <a:ext cx="8682120" cy="97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Why Do Molecules Want </a:t>
            </a: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Become Electrons?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89" name=""/>
          <p:cNvGraphicFramePr/>
          <p:nvPr/>
        </p:nvGraphicFramePr>
        <p:xfrm>
          <a:off x="571680" y="1247760"/>
          <a:ext cx="8007120" cy="5430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1680" y="1247760"/>
                    <a:ext cx="8007120" cy="543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>
    <p:wipe dir="r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PlaceHolder 1"/>
          <p:cNvSpPr>
            <a:spLocks noGrp="1"/>
          </p:cNvSpPr>
          <p:nvPr>
            <p:ph type="title"/>
          </p:nvPr>
        </p:nvSpPr>
        <p:spPr>
          <a:xfrm>
            <a:off x="588960" y="168120"/>
            <a:ext cx="7773840" cy="970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Industry Evolution</a:t>
            </a: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Tomorrow’s Priorities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2" name="PlaceHolder 2"/>
          <p:cNvSpPr>
            <a:spLocks noGrp="1"/>
          </p:cNvSpPr>
          <p:nvPr>
            <p:ph/>
          </p:nvPr>
        </p:nvSpPr>
        <p:spPr>
          <a:xfrm>
            <a:off x="608040" y="1771200"/>
            <a:ext cx="8190000" cy="501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Bias towards growth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Pursue frontier supply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Consistent policy commitments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Real time services and realistic pricing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Expand service/facility “Bandwidth”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692280" y="1596960"/>
            <a:ext cx="8388360" cy="421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spcBef>
                <a:spcPts val="225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 and Demand Outlook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225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21</a:t>
            </a:r>
            <a:r>
              <a:rPr b="1" lang="en-US" sz="3600" strike="noStrike" u="none" baseline="30000">
                <a:solidFill>
                  <a:srgbClr val="ffffff"/>
                </a:solidFill>
                <a:effectLst/>
                <a:uFillTx/>
                <a:latin typeface="Times New Roman"/>
              </a:rPr>
              <a:t>st</a:t>
            </a: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Century Industry Drivers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225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Forces’ Impact on Regulation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225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Changing Market Structures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225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Tomorrow’s Priorities and Challenges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289400" y="3049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68440" y="493200"/>
            <a:ext cx="1679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Agenda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"/>
          <p:cNvSpPr/>
          <p:nvPr/>
        </p:nvSpPr>
        <p:spPr>
          <a:xfrm>
            <a:off x="4289400" y="3049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4" name=""/>
          <p:cNvSpPr/>
          <p:nvPr/>
        </p:nvSpPr>
        <p:spPr>
          <a:xfrm>
            <a:off x="588960" y="168120"/>
            <a:ext cx="7773840" cy="97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Industry Evolution</a:t>
            </a: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Tomorrow’s Challenges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5" name=""/>
          <p:cNvSpPr/>
          <p:nvPr/>
        </p:nvSpPr>
        <p:spPr>
          <a:xfrm>
            <a:off x="757080" y="2004840"/>
            <a:ext cx="7142400" cy="470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participants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contract structures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Increased complexity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Shorter timeframes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50000"/>
              </a:lnSpc>
              <a:spcBef>
                <a:spcPts val="675"/>
              </a:spcBef>
              <a:spcAft>
                <a:spcPts val="675"/>
              </a:spcAft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"/>
          <p:cNvSpPr/>
          <p:nvPr/>
        </p:nvSpPr>
        <p:spPr>
          <a:xfrm>
            <a:off x="685800" y="2432160"/>
            <a:ext cx="7593120" cy="13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you would like a copy of the slides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used in this presentation, please e-mail me at: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7" name=""/>
          <p:cNvSpPr/>
          <p:nvPr/>
        </p:nvSpPr>
        <p:spPr>
          <a:xfrm>
            <a:off x="2203920" y="4387320"/>
            <a:ext cx="4600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wrightb@epenergy.com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8" name=""/>
          <p:cNvSpPr/>
          <p:nvPr/>
        </p:nvSpPr>
        <p:spPr>
          <a:xfrm>
            <a:off x="512280" y="510480"/>
            <a:ext cx="4753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Questions and Answers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1871640" y="1881360"/>
            <a:ext cx="925560" cy="1414440"/>
          </a:xfrm>
          <a:custGeom>
            <a:avLst/>
            <a:gdLst/>
            <a:ahLst/>
            <a:rect l="l" t="t" r="r" b="b"/>
            <a:pathLst>
              <a:path w="598" h="891">
                <a:moveTo>
                  <a:pt x="0" y="788"/>
                </a:moveTo>
                <a:lnTo>
                  <a:pt x="46" y="600"/>
                </a:lnTo>
                <a:lnTo>
                  <a:pt x="70" y="548"/>
                </a:lnTo>
                <a:lnTo>
                  <a:pt x="50" y="524"/>
                </a:lnTo>
                <a:lnTo>
                  <a:pt x="54" y="502"/>
                </a:lnTo>
                <a:lnTo>
                  <a:pt x="92" y="470"/>
                </a:lnTo>
                <a:lnTo>
                  <a:pt x="150" y="384"/>
                </a:lnTo>
                <a:lnTo>
                  <a:pt x="130" y="356"/>
                </a:lnTo>
                <a:lnTo>
                  <a:pt x="120" y="337"/>
                </a:lnTo>
                <a:lnTo>
                  <a:pt x="124" y="289"/>
                </a:lnTo>
                <a:lnTo>
                  <a:pt x="197" y="0"/>
                </a:lnTo>
                <a:lnTo>
                  <a:pt x="276" y="16"/>
                </a:lnTo>
                <a:lnTo>
                  <a:pt x="251" y="127"/>
                </a:lnTo>
                <a:lnTo>
                  <a:pt x="269" y="168"/>
                </a:lnTo>
                <a:lnTo>
                  <a:pt x="269" y="192"/>
                </a:lnTo>
                <a:lnTo>
                  <a:pt x="260" y="198"/>
                </a:lnTo>
                <a:lnTo>
                  <a:pt x="291" y="225"/>
                </a:lnTo>
                <a:lnTo>
                  <a:pt x="321" y="295"/>
                </a:lnTo>
                <a:lnTo>
                  <a:pt x="333" y="360"/>
                </a:lnTo>
                <a:lnTo>
                  <a:pt x="337" y="396"/>
                </a:lnTo>
                <a:lnTo>
                  <a:pt x="315" y="429"/>
                </a:lnTo>
                <a:lnTo>
                  <a:pt x="331" y="442"/>
                </a:lnTo>
                <a:lnTo>
                  <a:pt x="370" y="421"/>
                </a:lnTo>
                <a:lnTo>
                  <a:pt x="399" y="534"/>
                </a:lnTo>
                <a:lnTo>
                  <a:pt x="417" y="542"/>
                </a:lnTo>
                <a:lnTo>
                  <a:pt x="422" y="575"/>
                </a:lnTo>
                <a:lnTo>
                  <a:pt x="476" y="588"/>
                </a:lnTo>
                <a:lnTo>
                  <a:pt x="560" y="588"/>
                </a:lnTo>
                <a:lnTo>
                  <a:pt x="597" y="602"/>
                </a:lnTo>
                <a:lnTo>
                  <a:pt x="543" y="890"/>
                </a:lnTo>
                <a:lnTo>
                  <a:pt x="270" y="843"/>
                </a:lnTo>
                <a:lnTo>
                  <a:pt x="0" y="788"/>
                </a:lnTo>
                <a:lnTo>
                  <a:pt x="0" y="788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23440" y="595080"/>
            <a:ext cx="8053560" cy="531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Regional Demand Growth 1998-2005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762120" y="2895480"/>
            <a:ext cx="1222200" cy="1986120"/>
          </a:xfrm>
          <a:custGeom>
            <a:avLst/>
            <a:gdLst/>
            <a:ahLst/>
            <a:rect l="l" t="t" r="r" b="b"/>
            <a:pathLst>
              <a:path w="791" h="1251">
                <a:moveTo>
                  <a:pt x="27" y="253"/>
                </a:moveTo>
                <a:lnTo>
                  <a:pt x="4" y="350"/>
                </a:lnTo>
                <a:lnTo>
                  <a:pt x="80" y="507"/>
                </a:lnTo>
                <a:lnTo>
                  <a:pt x="93" y="498"/>
                </a:lnTo>
                <a:lnTo>
                  <a:pt x="118" y="562"/>
                </a:lnTo>
                <a:lnTo>
                  <a:pt x="80" y="518"/>
                </a:lnTo>
                <a:lnTo>
                  <a:pt x="71" y="590"/>
                </a:lnTo>
                <a:lnTo>
                  <a:pt x="115" y="634"/>
                </a:lnTo>
                <a:lnTo>
                  <a:pt x="84" y="694"/>
                </a:lnTo>
                <a:lnTo>
                  <a:pt x="167" y="860"/>
                </a:lnTo>
                <a:lnTo>
                  <a:pt x="149" y="921"/>
                </a:lnTo>
                <a:lnTo>
                  <a:pt x="258" y="970"/>
                </a:lnTo>
                <a:lnTo>
                  <a:pt x="298" y="1017"/>
                </a:lnTo>
                <a:lnTo>
                  <a:pt x="344" y="1035"/>
                </a:lnTo>
                <a:lnTo>
                  <a:pt x="345" y="1064"/>
                </a:lnTo>
                <a:lnTo>
                  <a:pt x="375" y="1072"/>
                </a:lnTo>
                <a:lnTo>
                  <a:pt x="438" y="1167"/>
                </a:lnTo>
                <a:lnTo>
                  <a:pt x="440" y="1234"/>
                </a:lnTo>
                <a:lnTo>
                  <a:pt x="720" y="1250"/>
                </a:lnTo>
                <a:lnTo>
                  <a:pt x="703" y="1222"/>
                </a:lnTo>
                <a:lnTo>
                  <a:pt x="712" y="1182"/>
                </a:lnTo>
                <a:lnTo>
                  <a:pt x="756" y="1115"/>
                </a:lnTo>
                <a:lnTo>
                  <a:pt x="790" y="1093"/>
                </a:lnTo>
                <a:lnTo>
                  <a:pt x="770" y="1070"/>
                </a:lnTo>
                <a:lnTo>
                  <a:pt x="758" y="1002"/>
                </a:lnTo>
                <a:lnTo>
                  <a:pt x="354" y="428"/>
                </a:lnTo>
                <a:lnTo>
                  <a:pt x="448" y="96"/>
                </a:lnTo>
                <a:lnTo>
                  <a:pt x="76" y="0"/>
                </a:lnTo>
                <a:lnTo>
                  <a:pt x="63" y="20"/>
                </a:lnTo>
                <a:lnTo>
                  <a:pt x="0" y="165"/>
                </a:lnTo>
                <a:lnTo>
                  <a:pt x="27" y="253"/>
                </a:lnTo>
                <a:lnTo>
                  <a:pt x="27" y="253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101680" y="3225960"/>
            <a:ext cx="874800" cy="1033200"/>
          </a:xfrm>
          <a:custGeom>
            <a:avLst/>
            <a:gdLst/>
            <a:ahLst/>
            <a:rect l="l" t="t" r="r" b="b"/>
            <a:pathLst>
              <a:path w="566" h="651">
                <a:moveTo>
                  <a:pt x="123" y="0"/>
                </a:moveTo>
                <a:lnTo>
                  <a:pt x="395" y="46"/>
                </a:lnTo>
                <a:lnTo>
                  <a:pt x="374" y="160"/>
                </a:lnTo>
                <a:lnTo>
                  <a:pt x="565" y="187"/>
                </a:lnTo>
                <a:lnTo>
                  <a:pt x="492" y="650"/>
                </a:lnTo>
                <a:lnTo>
                  <a:pt x="0" y="571"/>
                </a:lnTo>
                <a:lnTo>
                  <a:pt x="123" y="0"/>
                </a:lnTo>
                <a:lnTo>
                  <a:pt x="123" y="0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262240" y="1906560"/>
            <a:ext cx="1579680" cy="957240"/>
          </a:xfrm>
          <a:custGeom>
            <a:avLst/>
            <a:gdLst/>
            <a:ahLst/>
            <a:rect l="l" t="t" r="r" b="b"/>
            <a:pathLst>
              <a:path w="1022" h="603">
                <a:moveTo>
                  <a:pt x="18" y="152"/>
                </a:moveTo>
                <a:lnTo>
                  <a:pt x="18" y="177"/>
                </a:lnTo>
                <a:lnTo>
                  <a:pt x="9" y="182"/>
                </a:lnTo>
                <a:lnTo>
                  <a:pt x="39" y="209"/>
                </a:lnTo>
                <a:lnTo>
                  <a:pt x="70" y="280"/>
                </a:lnTo>
                <a:lnTo>
                  <a:pt x="82" y="345"/>
                </a:lnTo>
                <a:lnTo>
                  <a:pt x="86" y="381"/>
                </a:lnTo>
                <a:lnTo>
                  <a:pt x="63" y="414"/>
                </a:lnTo>
                <a:lnTo>
                  <a:pt x="79" y="427"/>
                </a:lnTo>
                <a:lnTo>
                  <a:pt x="119" y="406"/>
                </a:lnTo>
                <a:lnTo>
                  <a:pt x="148" y="519"/>
                </a:lnTo>
                <a:lnTo>
                  <a:pt x="166" y="527"/>
                </a:lnTo>
                <a:lnTo>
                  <a:pt x="171" y="560"/>
                </a:lnTo>
                <a:lnTo>
                  <a:pt x="184" y="574"/>
                </a:lnTo>
                <a:lnTo>
                  <a:pt x="224" y="573"/>
                </a:lnTo>
                <a:lnTo>
                  <a:pt x="309" y="573"/>
                </a:lnTo>
                <a:lnTo>
                  <a:pt x="345" y="587"/>
                </a:lnTo>
                <a:lnTo>
                  <a:pt x="355" y="529"/>
                </a:lnTo>
                <a:lnTo>
                  <a:pt x="633" y="568"/>
                </a:lnTo>
                <a:lnTo>
                  <a:pt x="974" y="602"/>
                </a:lnTo>
                <a:lnTo>
                  <a:pt x="985" y="492"/>
                </a:lnTo>
                <a:lnTo>
                  <a:pt x="1021" y="141"/>
                </a:lnTo>
                <a:lnTo>
                  <a:pt x="568" y="91"/>
                </a:lnTo>
                <a:lnTo>
                  <a:pt x="342" y="57"/>
                </a:lnTo>
                <a:lnTo>
                  <a:pt x="25" y="0"/>
                </a:lnTo>
                <a:lnTo>
                  <a:pt x="0" y="111"/>
                </a:lnTo>
                <a:lnTo>
                  <a:pt x="18" y="152"/>
                </a:lnTo>
                <a:lnTo>
                  <a:pt x="18" y="15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308240" y="3035160"/>
            <a:ext cx="979200" cy="1444680"/>
          </a:xfrm>
          <a:custGeom>
            <a:avLst/>
            <a:gdLst/>
            <a:ahLst/>
            <a:rect l="l" t="t" r="r" b="b"/>
            <a:pathLst>
              <a:path w="634" h="910">
                <a:moveTo>
                  <a:pt x="0" y="332"/>
                </a:moveTo>
                <a:lnTo>
                  <a:pt x="403" y="909"/>
                </a:lnTo>
                <a:lnTo>
                  <a:pt x="417" y="787"/>
                </a:lnTo>
                <a:lnTo>
                  <a:pt x="440" y="779"/>
                </a:lnTo>
                <a:lnTo>
                  <a:pt x="478" y="801"/>
                </a:lnTo>
                <a:lnTo>
                  <a:pt x="510" y="691"/>
                </a:lnTo>
                <a:lnTo>
                  <a:pt x="633" y="117"/>
                </a:lnTo>
                <a:lnTo>
                  <a:pt x="363" y="61"/>
                </a:lnTo>
                <a:lnTo>
                  <a:pt x="93" y="0"/>
                </a:lnTo>
                <a:lnTo>
                  <a:pt x="0" y="332"/>
                </a:lnTo>
                <a:lnTo>
                  <a:pt x="0" y="3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1805040" y="4132440"/>
            <a:ext cx="1060560" cy="1158840"/>
          </a:xfrm>
          <a:custGeom>
            <a:avLst/>
            <a:gdLst/>
            <a:ahLst/>
            <a:rect l="l" t="t" r="r" b="b"/>
            <a:pathLst>
              <a:path w="685" h="730">
                <a:moveTo>
                  <a:pt x="43" y="464"/>
                </a:moveTo>
                <a:lnTo>
                  <a:pt x="26" y="437"/>
                </a:lnTo>
                <a:lnTo>
                  <a:pt x="35" y="397"/>
                </a:lnTo>
                <a:lnTo>
                  <a:pt x="80" y="329"/>
                </a:lnTo>
                <a:lnTo>
                  <a:pt x="113" y="308"/>
                </a:lnTo>
                <a:lnTo>
                  <a:pt x="93" y="284"/>
                </a:lnTo>
                <a:lnTo>
                  <a:pt x="81" y="216"/>
                </a:lnTo>
                <a:lnTo>
                  <a:pt x="96" y="95"/>
                </a:lnTo>
                <a:lnTo>
                  <a:pt x="119" y="87"/>
                </a:lnTo>
                <a:lnTo>
                  <a:pt x="156" y="109"/>
                </a:lnTo>
                <a:lnTo>
                  <a:pt x="189" y="0"/>
                </a:lnTo>
                <a:lnTo>
                  <a:pt x="684" y="79"/>
                </a:lnTo>
                <a:lnTo>
                  <a:pt x="579" y="729"/>
                </a:lnTo>
                <a:lnTo>
                  <a:pt x="428" y="709"/>
                </a:lnTo>
                <a:lnTo>
                  <a:pt x="334" y="684"/>
                </a:lnTo>
                <a:lnTo>
                  <a:pt x="140" y="611"/>
                </a:lnTo>
                <a:lnTo>
                  <a:pt x="0" y="500"/>
                </a:lnTo>
                <a:lnTo>
                  <a:pt x="43" y="464"/>
                </a:lnTo>
                <a:lnTo>
                  <a:pt x="43" y="464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2863800" y="3521160"/>
            <a:ext cx="1123920" cy="844560"/>
          </a:xfrm>
          <a:custGeom>
            <a:avLst/>
            <a:gdLst/>
            <a:ahLst/>
            <a:rect l="l" t="t" r="r" b="b"/>
            <a:pathLst>
              <a:path w="727" h="532">
                <a:moveTo>
                  <a:pt x="72" y="0"/>
                </a:moveTo>
                <a:lnTo>
                  <a:pt x="539" y="48"/>
                </a:lnTo>
                <a:lnTo>
                  <a:pt x="726" y="64"/>
                </a:lnTo>
                <a:lnTo>
                  <a:pt x="718" y="180"/>
                </a:lnTo>
                <a:lnTo>
                  <a:pt x="692" y="531"/>
                </a:lnTo>
                <a:lnTo>
                  <a:pt x="598" y="524"/>
                </a:lnTo>
                <a:lnTo>
                  <a:pt x="299" y="500"/>
                </a:lnTo>
                <a:lnTo>
                  <a:pt x="0" y="464"/>
                </a:lnTo>
                <a:lnTo>
                  <a:pt x="72" y="0"/>
                </a:lnTo>
                <a:lnTo>
                  <a:pt x="72" y="0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2698920" y="4257720"/>
            <a:ext cx="1090440" cy="1054080"/>
          </a:xfrm>
          <a:custGeom>
            <a:avLst/>
            <a:gdLst/>
            <a:ahLst/>
            <a:rect l="l" t="t" r="r" b="b"/>
            <a:pathLst>
              <a:path w="705" h="664">
                <a:moveTo>
                  <a:pt x="89" y="663"/>
                </a:moveTo>
                <a:lnTo>
                  <a:pt x="98" y="613"/>
                </a:lnTo>
                <a:lnTo>
                  <a:pt x="273" y="634"/>
                </a:lnTo>
                <a:lnTo>
                  <a:pt x="266" y="608"/>
                </a:lnTo>
                <a:lnTo>
                  <a:pt x="644" y="642"/>
                </a:lnTo>
                <a:lnTo>
                  <a:pt x="704" y="59"/>
                </a:lnTo>
                <a:lnTo>
                  <a:pt x="404" y="35"/>
                </a:lnTo>
                <a:lnTo>
                  <a:pt x="104" y="0"/>
                </a:lnTo>
                <a:lnTo>
                  <a:pt x="0" y="651"/>
                </a:lnTo>
                <a:lnTo>
                  <a:pt x="89" y="663"/>
                </a:lnTo>
                <a:lnTo>
                  <a:pt x="89" y="663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2682720" y="2743200"/>
            <a:ext cx="1084320" cy="855720"/>
          </a:xfrm>
          <a:custGeom>
            <a:avLst/>
            <a:gdLst/>
            <a:ahLst/>
            <a:rect l="l" t="t" r="r" b="b"/>
            <a:pathLst>
              <a:path w="702" h="539">
                <a:moveTo>
                  <a:pt x="0" y="461"/>
                </a:moveTo>
                <a:lnTo>
                  <a:pt x="84" y="0"/>
                </a:lnTo>
                <a:lnTo>
                  <a:pt x="360" y="39"/>
                </a:lnTo>
                <a:lnTo>
                  <a:pt x="701" y="72"/>
                </a:lnTo>
                <a:lnTo>
                  <a:pt x="675" y="306"/>
                </a:lnTo>
                <a:lnTo>
                  <a:pt x="655" y="538"/>
                </a:lnTo>
                <a:lnTo>
                  <a:pt x="190" y="488"/>
                </a:lnTo>
                <a:lnTo>
                  <a:pt x="0" y="461"/>
                </a:lnTo>
                <a:lnTo>
                  <a:pt x="0" y="461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228600" y="6019920"/>
            <a:ext cx="3646440" cy="696960"/>
          </a:xfrm>
          <a:prstGeom prst="rect">
            <a:avLst/>
          </a:pr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8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U.S. Demand 1998</a:t>
            </a:r>
            <a:r>
              <a:rPr b="1" i="1" lang="en-US" sz="18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57.0 Bcf/d</a:t>
            </a:r>
            <a:r>
              <a:rPr b="1" lang="en-US" sz="18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U.S. Demand 2005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68.2 Bcf/d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886880" y="3271680"/>
            <a:ext cx="196560" cy="452520"/>
          </a:xfrm>
          <a:custGeom>
            <a:avLst/>
            <a:gdLst/>
            <a:ahLst/>
            <a:rect l="l" t="t" r="r" b="b"/>
            <a:pathLst>
              <a:path w="127" h="285">
                <a:moveTo>
                  <a:pt x="8" y="194"/>
                </a:moveTo>
                <a:lnTo>
                  <a:pt x="29" y="178"/>
                </a:lnTo>
                <a:lnTo>
                  <a:pt x="64" y="138"/>
                </a:lnTo>
                <a:lnTo>
                  <a:pt x="6" y="95"/>
                </a:lnTo>
                <a:lnTo>
                  <a:pt x="3" y="56"/>
                </a:lnTo>
                <a:lnTo>
                  <a:pt x="29" y="0"/>
                </a:lnTo>
                <a:lnTo>
                  <a:pt x="116" y="27"/>
                </a:lnTo>
                <a:lnTo>
                  <a:pt x="116" y="38"/>
                </a:lnTo>
                <a:lnTo>
                  <a:pt x="107" y="69"/>
                </a:lnTo>
                <a:lnTo>
                  <a:pt x="97" y="77"/>
                </a:lnTo>
                <a:lnTo>
                  <a:pt x="96" y="91"/>
                </a:lnTo>
                <a:lnTo>
                  <a:pt x="105" y="96"/>
                </a:lnTo>
                <a:lnTo>
                  <a:pt x="124" y="91"/>
                </a:lnTo>
                <a:lnTo>
                  <a:pt x="126" y="140"/>
                </a:lnTo>
                <a:lnTo>
                  <a:pt x="124" y="169"/>
                </a:lnTo>
                <a:lnTo>
                  <a:pt x="126" y="186"/>
                </a:lnTo>
                <a:lnTo>
                  <a:pt x="119" y="201"/>
                </a:lnTo>
                <a:lnTo>
                  <a:pt x="111" y="203"/>
                </a:lnTo>
                <a:lnTo>
                  <a:pt x="113" y="216"/>
                </a:lnTo>
                <a:lnTo>
                  <a:pt x="82" y="284"/>
                </a:lnTo>
                <a:lnTo>
                  <a:pt x="73" y="284"/>
                </a:lnTo>
                <a:lnTo>
                  <a:pt x="72" y="257"/>
                </a:lnTo>
                <a:lnTo>
                  <a:pt x="50" y="260"/>
                </a:lnTo>
                <a:lnTo>
                  <a:pt x="6" y="231"/>
                </a:lnTo>
                <a:lnTo>
                  <a:pt x="0" y="210"/>
                </a:lnTo>
                <a:lnTo>
                  <a:pt x="8" y="194"/>
                </a:lnTo>
                <a:lnTo>
                  <a:pt x="8" y="194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5616720" y="2444760"/>
            <a:ext cx="879480" cy="428760"/>
          </a:xfrm>
          <a:custGeom>
            <a:avLst/>
            <a:gdLst/>
            <a:ahLst/>
            <a:rect l="l" t="t" r="r" b="b"/>
            <a:pathLst>
              <a:path w="568" h="270">
                <a:moveTo>
                  <a:pt x="204" y="175"/>
                </a:moveTo>
                <a:lnTo>
                  <a:pt x="212" y="192"/>
                </a:lnTo>
                <a:lnTo>
                  <a:pt x="232" y="197"/>
                </a:lnTo>
                <a:lnTo>
                  <a:pt x="260" y="269"/>
                </a:lnTo>
                <a:lnTo>
                  <a:pt x="309" y="171"/>
                </a:lnTo>
                <a:lnTo>
                  <a:pt x="337" y="175"/>
                </a:lnTo>
                <a:lnTo>
                  <a:pt x="366" y="162"/>
                </a:lnTo>
                <a:lnTo>
                  <a:pt x="423" y="162"/>
                </a:lnTo>
                <a:lnTo>
                  <a:pt x="441" y="136"/>
                </a:lnTo>
                <a:lnTo>
                  <a:pt x="546" y="141"/>
                </a:lnTo>
                <a:lnTo>
                  <a:pt x="567" y="125"/>
                </a:lnTo>
                <a:lnTo>
                  <a:pt x="532" y="88"/>
                </a:lnTo>
                <a:lnTo>
                  <a:pt x="467" y="88"/>
                </a:lnTo>
                <a:lnTo>
                  <a:pt x="416" y="83"/>
                </a:lnTo>
                <a:lnTo>
                  <a:pt x="350" y="83"/>
                </a:lnTo>
                <a:lnTo>
                  <a:pt x="329" y="114"/>
                </a:lnTo>
                <a:lnTo>
                  <a:pt x="294" y="97"/>
                </a:lnTo>
                <a:lnTo>
                  <a:pt x="260" y="100"/>
                </a:lnTo>
                <a:lnTo>
                  <a:pt x="248" y="66"/>
                </a:lnTo>
                <a:lnTo>
                  <a:pt x="173" y="61"/>
                </a:lnTo>
                <a:lnTo>
                  <a:pt x="166" y="49"/>
                </a:lnTo>
                <a:lnTo>
                  <a:pt x="199" y="16"/>
                </a:lnTo>
                <a:lnTo>
                  <a:pt x="225" y="12"/>
                </a:lnTo>
                <a:lnTo>
                  <a:pt x="199" y="0"/>
                </a:lnTo>
                <a:lnTo>
                  <a:pt x="158" y="9"/>
                </a:lnTo>
                <a:lnTo>
                  <a:pt x="87" y="77"/>
                </a:lnTo>
                <a:lnTo>
                  <a:pt x="52" y="82"/>
                </a:lnTo>
                <a:lnTo>
                  <a:pt x="0" y="116"/>
                </a:lnTo>
                <a:lnTo>
                  <a:pt x="204" y="175"/>
                </a:lnTo>
                <a:lnTo>
                  <a:pt x="204" y="175"/>
                </a:lnTo>
              </a:path>
            </a:pathLst>
          </a:custGeom>
          <a:solidFill>
            <a:srgbClr val="ff9933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781440" y="2128680"/>
            <a:ext cx="1017720" cy="611280"/>
          </a:xfrm>
          <a:custGeom>
            <a:avLst/>
            <a:gdLst/>
            <a:ahLst/>
            <a:rect l="l" t="t" r="r" b="b"/>
            <a:pathLst>
              <a:path w="658" h="385">
                <a:moveTo>
                  <a:pt x="35" y="0"/>
                </a:moveTo>
                <a:lnTo>
                  <a:pt x="607" y="27"/>
                </a:lnTo>
                <a:lnTo>
                  <a:pt x="611" y="125"/>
                </a:lnTo>
                <a:lnTo>
                  <a:pt x="636" y="202"/>
                </a:lnTo>
                <a:lnTo>
                  <a:pt x="639" y="302"/>
                </a:lnTo>
                <a:lnTo>
                  <a:pt x="657" y="384"/>
                </a:lnTo>
                <a:lnTo>
                  <a:pt x="311" y="374"/>
                </a:lnTo>
                <a:lnTo>
                  <a:pt x="0" y="352"/>
                </a:lnTo>
                <a:lnTo>
                  <a:pt x="35" y="0"/>
                </a:lnTo>
                <a:lnTo>
                  <a:pt x="35" y="0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726000" y="2687760"/>
            <a:ext cx="1090440" cy="691920"/>
          </a:xfrm>
          <a:custGeom>
            <a:avLst/>
            <a:gdLst/>
            <a:ahLst/>
            <a:rect l="l" t="t" r="r" b="b"/>
            <a:pathLst>
              <a:path w="705" h="436">
                <a:moveTo>
                  <a:pt x="36" y="0"/>
                </a:moveTo>
                <a:lnTo>
                  <a:pt x="347" y="21"/>
                </a:lnTo>
                <a:lnTo>
                  <a:pt x="692" y="31"/>
                </a:lnTo>
                <a:lnTo>
                  <a:pt x="670" y="73"/>
                </a:lnTo>
                <a:lnTo>
                  <a:pt x="704" y="103"/>
                </a:lnTo>
                <a:lnTo>
                  <a:pt x="701" y="317"/>
                </a:lnTo>
                <a:lnTo>
                  <a:pt x="689" y="315"/>
                </a:lnTo>
                <a:lnTo>
                  <a:pt x="689" y="343"/>
                </a:lnTo>
                <a:lnTo>
                  <a:pt x="701" y="364"/>
                </a:lnTo>
                <a:lnTo>
                  <a:pt x="692" y="386"/>
                </a:lnTo>
                <a:lnTo>
                  <a:pt x="700" y="435"/>
                </a:lnTo>
                <a:lnTo>
                  <a:pt x="684" y="430"/>
                </a:lnTo>
                <a:lnTo>
                  <a:pt x="666" y="411"/>
                </a:lnTo>
                <a:lnTo>
                  <a:pt x="603" y="392"/>
                </a:lnTo>
                <a:lnTo>
                  <a:pt x="545" y="394"/>
                </a:lnTo>
                <a:lnTo>
                  <a:pt x="510" y="369"/>
                </a:lnTo>
                <a:lnTo>
                  <a:pt x="0" y="342"/>
                </a:lnTo>
                <a:lnTo>
                  <a:pt x="36" y="0"/>
                </a:lnTo>
                <a:lnTo>
                  <a:pt x="36" y="0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3695760" y="3230640"/>
            <a:ext cx="1276200" cy="609480"/>
          </a:xfrm>
          <a:custGeom>
            <a:avLst/>
            <a:gdLst/>
            <a:ahLst/>
            <a:rect l="l" t="t" r="r" b="b"/>
            <a:pathLst>
              <a:path w="826" h="384">
                <a:moveTo>
                  <a:pt x="20" y="0"/>
                </a:moveTo>
                <a:lnTo>
                  <a:pt x="532" y="27"/>
                </a:lnTo>
                <a:lnTo>
                  <a:pt x="566" y="52"/>
                </a:lnTo>
                <a:lnTo>
                  <a:pt x="624" y="50"/>
                </a:lnTo>
                <a:lnTo>
                  <a:pt x="687" y="68"/>
                </a:lnTo>
                <a:lnTo>
                  <a:pt x="705" y="88"/>
                </a:lnTo>
                <a:lnTo>
                  <a:pt x="722" y="92"/>
                </a:lnTo>
                <a:lnTo>
                  <a:pt x="750" y="166"/>
                </a:lnTo>
                <a:lnTo>
                  <a:pt x="750" y="188"/>
                </a:lnTo>
                <a:lnTo>
                  <a:pt x="770" y="223"/>
                </a:lnTo>
                <a:lnTo>
                  <a:pt x="778" y="277"/>
                </a:lnTo>
                <a:lnTo>
                  <a:pt x="774" y="294"/>
                </a:lnTo>
                <a:lnTo>
                  <a:pt x="784" y="312"/>
                </a:lnTo>
                <a:lnTo>
                  <a:pt x="825" y="383"/>
                </a:lnTo>
                <a:lnTo>
                  <a:pt x="456" y="378"/>
                </a:lnTo>
                <a:lnTo>
                  <a:pt x="179" y="363"/>
                </a:lnTo>
                <a:lnTo>
                  <a:pt x="187" y="246"/>
                </a:lnTo>
                <a:lnTo>
                  <a:pt x="0" y="231"/>
                </a:lnTo>
                <a:lnTo>
                  <a:pt x="20" y="0"/>
                </a:lnTo>
                <a:lnTo>
                  <a:pt x="20" y="0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935520" y="3807000"/>
            <a:ext cx="1147680" cy="588960"/>
          </a:xfrm>
          <a:custGeom>
            <a:avLst/>
            <a:gdLst/>
            <a:ahLst/>
            <a:rect l="l" t="t" r="r" b="b"/>
            <a:pathLst>
              <a:path w="743" h="371">
                <a:moveTo>
                  <a:pt x="25" y="0"/>
                </a:moveTo>
                <a:lnTo>
                  <a:pt x="301" y="15"/>
                </a:lnTo>
                <a:lnTo>
                  <a:pt x="669" y="19"/>
                </a:lnTo>
                <a:lnTo>
                  <a:pt x="689" y="33"/>
                </a:lnTo>
                <a:lnTo>
                  <a:pt x="700" y="31"/>
                </a:lnTo>
                <a:lnTo>
                  <a:pt x="714" y="49"/>
                </a:lnTo>
                <a:lnTo>
                  <a:pt x="704" y="49"/>
                </a:lnTo>
                <a:lnTo>
                  <a:pt x="691" y="73"/>
                </a:lnTo>
                <a:lnTo>
                  <a:pt x="721" y="112"/>
                </a:lnTo>
                <a:lnTo>
                  <a:pt x="742" y="118"/>
                </a:lnTo>
                <a:lnTo>
                  <a:pt x="739" y="367"/>
                </a:lnTo>
                <a:lnTo>
                  <a:pt x="423" y="370"/>
                </a:lnTo>
                <a:lnTo>
                  <a:pt x="0" y="350"/>
                </a:lnTo>
                <a:lnTo>
                  <a:pt x="25" y="0"/>
                </a:lnTo>
                <a:lnTo>
                  <a:pt x="25" y="0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721400" y="2124000"/>
            <a:ext cx="1006200" cy="1068480"/>
          </a:xfrm>
          <a:custGeom>
            <a:avLst/>
            <a:gdLst/>
            <a:ahLst/>
            <a:rect l="l" t="t" r="r" b="b"/>
            <a:pathLst>
              <a:path w="650" h="673">
                <a:moveTo>
                  <a:pt x="3" y="128"/>
                </a:moveTo>
                <a:lnTo>
                  <a:pt x="28" y="205"/>
                </a:lnTo>
                <a:lnTo>
                  <a:pt x="31" y="304"/>
                </a:lnTo>
                <a:lnTo>
                  <a:pt x="49" y="386"/>
                </a:lnTo>
                <a:lnTo>
                  <a:pt x="27" y="428"/>
                </a:lnTo>
                <a:lnTo>
                  <a:pt x="60" y="457"/>
                </a:lnTo>
                <a:lnTo>
                  <a:pt x="58" y="672"/>
                </a:lnTo>
                <a:lnTo>
                  <a:pt x="532" y="663"/>
                </a:lnTo>
                <a:lnTo>
                  <a:pt x="524" y="621"/>
                </a:lnTo>
                <a:lnTo>
                  <a:pt x="473" y="583"/>
                </a:lnTo>
                <a:lnTo>
                  <a:pt x="448" y="557"/>
                </a:lnTo>
                <a:lnTo>
                  <a:pt x="384" y="520"/>
                </a:lnTo>
                <a:lnTo>
                  <a:pt x="386" y="458"/>
                </a:lnTo>
                <a:lnTo>
                  <a:pt x="370" y="417"/>
                </a:lnTo>
                <a:lnTo>
                  <a:pt x="424" y="358"/>
                </a:lnTo>
                <a:lnTo>
                  <a:pt x="422" y="299"/>
                </a:lnTo>
                <a:lnTo>
                  <a:pt x="509" y="238"/>
                </a:lnTo>
                <a:lnTo>
                  <a:pt x="530" y="203"/>
                </a:lnTo>
                <a:lnTo>
                  <a:pt x="649" y="144"/>
                </a:lnTo>
                <a:lnTo>
                  <a:pt x="596" y="121"/>
                </a:lnTo>
                <a:lnTo>
                  <a:pt x="548" y="126"/>
                </a:lnTo>
                <a:lnTo>
                  <a:pt x="538" y="110"/>
                </a:lnTo>
                <a:lnTo>
                  <a:pt x="451" y="108"/>
                </a:lnTo>
                <a:lnTo>
                  <a:pt x="394" y="91"/>
                </a:lnTo>
                <a:lnTo>
                  <a:pt x="274" y="80"/>
                </a:lnTo>
                <a:lnTo>
                  <a:pt x="255" y="60"/>
                </a:lnTo>
                <a:lnTo>
                  <a:pt x="207" y="41"/>
                </a:lnTo>
                <a:lnTo>
                  <a:pt x="199" y="0"/>
                </a:lnTo>
                <a:lnTo>
                  <a:pt x="168" y="0"/>
                </a:lnTo>
                <a:lnTo>
                  <a:pt x="168" y="30"/>
                </a:lnTo>
                <a:lnTo>
                  <a:pt x="0" y="30"/>
                </a:lnTo>
                <a:lnTo>
                  <a:pt x="3" y="128"/>
                </a:lnTo>
                <a:lnTo>
                  <a:pt x="3" y="128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890960" y="3262320"/>
            <a:ext cx="924120" cy="581040"/>
          </a:xfrm>
          <a:custGeom>
            <a:avLst/>
            <a:gdLst/>
            <a:ahLst/>
            <a:rect l="l" t="t" r="r" b="b"/>
            <a:pathLst>
              <a:path w="598" h="366">
                <a:moveTo>
                  <a:pt x="1" y="34"/>
                </a:moveTo>
                <a:lnTo>
                  <a:pt x="12" y="55"/>
                </a:lnTo>
                <a:lnTo>
                  <a:pt x="3" y="76"/>
                </a:lnTo>
                <a:lnTo>
                  <a:pt x="11" y="125"/>
                </a:lnTo>
                <a:lnTo>
                  <a:pt x="39" y="199"/>
                </a:lnTo>
                <a:lnTo>
                  <a:pt x="39" y="220"/>
                </a:lnTo>
                <a:lnTo>
                  <a:pt x="59" y="255"/>
                </a:lnTo>
                <a:lnTo>
                  <a:pt x="68" y="310"/>
                </a:lnTo>
                <a:lnTo>
                  <a:pt x="63" y="327"/>
                </a:lnTo>
                <a:lnTo>
                  <a:pt x="74" y="345"/>
                </a:lnTo>
                <a:lnTo>
                  <a:pt x="458" y="337"/>
                </a:lnTo>
                <a:lnTo>
                  <a:pt x="487" y="365"/>
                </a:lnTo>
                <a:lnTo>
                  <a:pt x="528" y="282"/>
                </a:lnTo>
                <a:lnTo>
                  <a:pt x="514" y="250"/>
                </a:lnTo>
                <a:lnTo>
                  <a:pt x="582" y="201"/>
                </a:lnTo>
                <a:lnTo>
                  <a:pt x="597" y="165"/>
                </a:lnTo>
                <a:lnTo>
                  <a:pt x="546" y="112"/>
                </a:lnTo>
                <a:lnTo>
                  <a:pt x="496" y="58"/>
                </a:lnTo>
                <a:lnTo>
                  <a:pt x="487" y="0"/>
                </a:lnTo>
                <a:lnTo>
                  <a:pt x="13" y="8"/>
                </a:lnTo>
                <a:lnTo>
                  <a:pt x="0" y="7"/>
                </a:lnTo>
                <a:lnTo>
                  <a:pt x="1" y="34"/>
                </a:lnTo>
                <a:lnTo>
                  <a:pt x="1" y="34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4890960" y="3262320"/>
            <a:ext cx="924120" cy="581040"/>
          </a:xfrm>
          <a:custGeom>
            <a:avLst/>
            <a:gdLst/>
            <a:ahLst/>
            <a:rect l="l" t="t" r="r" b="b"/>
            <a:pathLst>
              <a:path w="598" h="366">
                <a:moveTo>
                  <a:pt x="1" y="34"/>
                </a:moveTo>
                <a:lnTo>
                  <a:pt x="12" y="55"/>
                </a:lnTo>
                <a:lnTo>
                  <a:pt x="3" y="76"/>
                </a:lnTo>
                <a:lnTo>
                  <a:pt x="11" y="125"/>
                </a:lnTo>
                <a:lnTo>
                  <a:pt x="39" y="199"/>
                </a:lnTo>
                <a:lnTo>
                  <a:pt x="39" y="220"/>
                </a:lnTo>
                <a:lnTo>
                  <a:pt x="59" y="255"/>
                </a:lnTo>
                <a:lnTo>
                  <a:pt x="68" y="310"/>
                </a:lnTo>
                <a:lnTo>
                  <a:pt x="63" y="327"/>
                </a:lnTo>
                <a:lnTo>
                  <a:pt x="74" y="345"/>
                </a:lnTo>
                <a:lnTo>
                  <a:pt x="458" y="337"/>
                </a:lnTo>
                <a:lnTo>
                  <a:pt x="487" y="365"/>
                </a:lnTo>
                <a:lnTo>
                  <a:pt x="528" y="282"/>
                </a:lnTo>
                <a:lnTo>
                  <a:pt x="514" y="250"/>
                </a:lnTo>
                <a:lnTo>
                  <a:pt x="582" y="201"/>
                </a:lnTo>
                <a:lnTo>
                  <a:pt x="597" y="165"/>
                </a:lnTo>
                <a:lnTo>
                  <a:pt x="546" y="112"/>
                </a:lnTo>
                <a:lnTo>
                  <a:pt x="496" y="58"/>
                </a:lnTo>
                <a:lnTo>
                  <a:pt x="487" y="0"/>
                </a:lnTo>
                <a:lnTo>
                  <a:pt x="13" y="8"/>
                </a:lnTo>
                <a:lnTo>
                  <a:pt x="0" y="7"/>
                </a:lnTo>
                <a:lnTo>
                  <a:pt x="1" y="34"/>
                </a:lnTo>
                <a:lnTo>
                  <a:pt x="1" y="34"/>
                </a:lnTo>
              </a:path>
            </a:pathLst>
          </a:custGeom>
          <a:noFill/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791240" y="3178080"/>
            <a:ext cx="925200" cy="582840"/>
          </a:xfrm>
          <a:custGeom>
            <a:avLst/>
            <a:gdLst/>
            <a:ahLst/>
            <a:rect l="l" t="t" r="r" b="b"/>
            <a:pathLst>
              <a:path w="598" h="367">
                <a:moveTo>
                  <a:pt x="0" y="34"/>
                </a:moveTo>
                <a:lnTo>
                  <a:pt x="12" y="55"/>
                </a:lnTo>
                <a:lnTo>
                  <a:pt x="3" y="77"/>
                </a:lnTo>
                <a:lnTo>
                  <a:pt x="11" y="125"/>
                </a:lnTo>
                <a:lnTo>
                  <a:pt x="40" y="199"/>
                </a:lnTo>
                <a:lnTo>
                  <a:pt x="40" y="221"/>
                </a:lnTo>
                <a:lnTo>
                  <a:pt x="59" y="256"/>
                </a:lnTo>
                <a:lnTo>
                  <a:pt x="67" y="310"/>
                </a:lnTo>
                <a:lnTo>
                  <a:pt x="64" y="327"/>
                </a:lnTo>
                <a:lnTo>
                  <a:pt x="74" y="345"/>
                </a:lnTo>
                <a:lnTo>
                  <a:pt x="459" y="338"/>
                </a:lnTo>
                <a:lnTo>
                  <a:pt x="488" y="366"/>
                </a:lnTo>
                <a:lnTo>
                  <a:pt x="529" y="282"/>
                </a:lnTo>
                <a:lnTo>
                  <a:pt x="514" y="249"/>
                </a:lnTo>
                <a:lnTo>
                  <a:pt x="582" y="200"/>
                </a:lnTo>
                <a:lnTo>
                  <a:pt x="597" y="165"/>
                </a:lnTo>
                <a:lnTo>
                  <a:pt x="546" y="112"/>
                </a:lnTo>
                <a:lnTo>
                  <a:pt x="497" y="58"/>
                </a:lnTo>
                <a:lnTo>
                  <a:pt x="488" y="0"/>
                </a:lnTo>
                <a:lnTo>
                  <a:pt x="12" y="8"/>
                </a:lnTo>
                <a:lnTo>
                  <a:pt x="0" y="6"/>
                </a:lnTo>
                <a:lnTo>
                  <a:pt x="0" y="34"/>
                </a:lnTo>
                <a:lnTo>
                  <a:pt x="0" y="34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4906800" y="3714840"/>
            <a:ext cx="1025640" cy="847800"/>
          </a:xfrm>
          <a:custGeom>
            <a:avLst/>
            <a:gdLst/>
            <a:ahLst/>
            <a:rect l="l" t="t" r="r" b="b"/>
            <a:pathLst>
              <a:path w="663" h="534">
                <a:moveTo>
                  <a:pt x="39" y="77"/>
                </a:moveTo>
                <a:lnTo>
                  <a:pt x="59" y="91"/>
                </a:lnTo>
                <a:lnTo>
                  <a:pt x="70" y="89"/>
                </a:lnTo>
                <a:lnTo>
                  <a:pt x="84" y="107"/>
                </a:lnTo>
                <a:lnTo>
                  <a:pt x="74" y="107"/>
                </a:lnTo>
                <a:lnTo>
                  <a:pt x="61" y="131"/>
                </a:lnTo>
                <a:lnTo>
                  <a:pt x="91" y="170"/>
                </a:lnTo>
                <a:lnTo>
                  <a:pt x="111" y="175"/>
                </a:lnTo>
                <a:lnTo>
                  <a:pt x="109" y="425"/>
                </a:lnTo>
                <a:lnTo>
                  <a:pt x="111" y="486"/>
                </a:lnTo>
                <a:lnTo>
                  <a:pt x="552" y="472"/>
                </a:lnTo>
                <a:lnTo>
                  <a:pt x="556" y="510"/>
                </a:lnTo>
                <a:lnTo>
                  <a:pt x="537" y="533"/>
                </a:lnTo>
                <a:lnTo>
                  <a:pt x="608" y="529"/>
                </a:lnTo>
                <a:lnTo>
                  <a:pt x="617" y="510"/>
                </a:lnTo>
                <a:lnTo>
                  <a:pt x="619" y="486"/>
                </a:lnTo>
                <a:lnTo>
                  <a:pt x="635" y="468"/>
                </a:lnTo>
                <a:lnTo>
                  <a:pt x="641" y="451"/>
                </a:lnTo>
                <a:lnTo>
                  <a:pt x="657" y="449"/>
                </a:lnTo>
                <a:lnTo>
                  <a:pt x="662" y="413"/>
                </a:lnTo>
                <a:lnTo>
                  <a:pt x="638" y="408"/>
                </a:lnTo>
                <a:lnTo>
                  <a:pt x="623" y="382"/>
                </a:lnTo>
                <a:lnTo>
                  <a:pt x="599" y="318"/>
                </a:lnTo>
                <a:lnTo>
                  <a:pt x="570" y="309"/>
                </a:lnTo>
                <a:lnTo>
                  <a:pt x="537" y="284"/>
                </a:lnTo>
                <a:lnTo>
                  <a:pt x="526" y="251"/>
                </a:lnTo>
                <a:lnTo>
                  <a:pt x="545" y="200"/>
                </a:lnTo>
                <a:lnTo>
                  <a:pt x="529" y="189"/>
                </a:lnTo>
                <a:lnTo>
                  <a:pt x="491" y="191"/>
                </a:lnTo>
                <a:lnTo>
                  <a:pt x="483" y="159"/>
                </a:lnTo>
                <a:lnTo>
                  <a:pt x="419" y="97"/>
                </a:lnTo>
                <a:lnTo>
                  <a:pt x="404" y="47"/>
                </a:lnTo>
                <a:lnTo>
                  <a:pt x="412" y="27"/>
                </a:lnTo>
                <a:lnTo>
                  <a:pt x="383" y="0"/>
                </a:lnTo>
                <a:lnTo>
                  <a:pt x="0" y="6"/>
                </a:lnTo>
                <a:lnTo>
                  <a:pt x="39" y="77"/>
                </a:lnTo>
                <a:lnTo>
                  <a:pt x="39" y="77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194520" y="2690640"/>
            <a:ext cx="598320" cy="773280"/>
          </a:xfrm>
          <a:custGeom>
            <a:avLst/>
            <a:gdLst/>
            <a:ahLst/>
            <a:rect l="l" t="t" r="r" b="b"/>
            <a:pathLst>
              <a:path w="387" h="487">
                <a:moveTo>
                  <a:pt x="44" y="405"/>
                </a:moveTo>
                <a:lnTo>
                  <a:pt x="38" y="324"/>
                </a:lnTo>
                <a:lnTo>
                  <a:pt x="5" y="262"/>
                </a:lnTo>
                <a:lnTo>
                  <a:pt x="20" y="140"/>
                </a:lnTo>
                <a:lnTo>
                  <a:pt x="75" y="74"/>
                </a:lnTo>
                <a:lnTo>
                  <a:pt x="73" y="124"/>
                </a:lnTo>
                <a:lnTo>
                  <a:pt x="89" y="113"/>
                </a:lnTo>
                <a:lnTo>
                  <a:pt x="88" y="74"/>
                </a:lnTo>
                <a:lnTo>
                  <a:pt x="109" y="50"/>
                </a:lnTo>
                <a:lnTo>
                  <a:pt x="116" y="6"/>
                </a:lnTo>
                <a:lnTo>
                  <a:pt x="136" y="0"/>
                </a:lnTo>
                <a:lnTo>
                  <a:pt x="251" y="38"/>
                </a:lnTo>
                <a:lnTo>
                  <a:pt x="263" y="70"/>
                </a:lnTo>
                <a:lnTo>
                  <a:pt x="279" y="99"/>
                </a:lnTo>
                <a:lnTo>
                  <a:pt x="282" y="153"/>
                </a:lnTo>
                <a:lnTo>
                  <a:pt x="241" y="199"/>
                </a:lnTo>
                <a:lnTo>
                  <a:pt x="240" y="233"/>
                </a:lnTo>
                <a:lnTo>
                  <a:pt x="263" y="245"/>
                </a:lnTo>
                <a:lnTo>
                  <a:pt x="294" y="198"/>
                </a:lnTo>
                <a:lnTo>
                  <a:pt x="325" y="180"/>
                </a:lnTo>
                <a:lnTo>
                  <a:pt x="347" y="190"/>
                </a:lnTo>
                <a:lnTo>
                  <a:pt x="386" y="298"/>
                </a:lnTo>
                <a:lnTo>
                  <a:pt x="358" y="344"/>
                </a:lnTo>
                <a:lnTo>
                  <a:pt x="352" y="377"/>
                </a:lnTo>
                <a:lnTo>
                  <a:pt x="336" y="389"/>
                </a:lnTo>
                <a:lnTo>
                  <a:pt x="335" y="418"/>
                </a:lnTo>
                <a:lnTo>
                  <a:pt x="314" y="455"/>
                </a:lnTo>
                <a:lnTo>
                  <a:pt x="188" y="472"/>
                </a:lnTo>
                <a:lnTo>
                  <a:pt x="184" y="466"/>
                </a:lnTo>
                <a:lnTo>
                  <a:pt x="0" y="486"/>
                </a:lnTo>
                <a:lnTo>
                  <a:pt x="44" y="405"/>
                </a:lnTo>
                <a:lnTo>
                  <a:pt x="44" y="405"/>
                </a:lnTo>
              </a:path>
            </a:pathLst>
          </a:custGeom>
          <a:solidFill>
            <a:srgbClr val="ff9933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5294160" y="2550960"/>
            <a:ext cx="787680" cy="804960"/>
          </a:xfrm>
          <a:custGeom>
            <a:avLst/>
            <a:gdLst/>
            <a:ahLst/>
            <a:rect l="l" t="t" r="r" b="b"/>
            <a:pathLst>
              <a:path w="509" h="507">
                <a:moveTo>
                  <a:pt x="15" y="192"/>
                </a:moveTo>
                <a:lnTo>
                  <a:pt x="13" y="254"/>
                </a:lnTo>
                <a:lnTo>
                  <a:pt x="74" y="290"/>
                </a:lnTo>
                <a:lnTo>
                  <a:pt x="98" y="316"/>
                </a:lnTo>
                <a:lnTo>
                  <a:pt x="147" y="353"/>
                </a:lnTo>
                <a:lnTo>
                  <a:pt x="155" y="394"/>
                </a:lnTo>
                <a:lnTo>
                  <a:pt x="163" y="452"/>
                </a:lnTo>
                <a:lnTo>
                  <a:pt x="210" y="506"/>
                </a:lnTo>
                <a:lnTo>
                  <a:pt x="463" y="490"/>
                </a:lnTo>
                <a:lnTo>
                  <a:pt x="449" y="413"/>
                </a:lnTo>
                <a:lnTo>
                  <a:pt x="471" y="294"/>
                </a:lnTo>
                <a:lnTo>
                  <a:pt x="470" y="262"/>
                </a:lnTo>
                <a:lnTo>
                  <a:pt x="508" y="170"/>
                </a:lnTo>
                <a:lnTo>
                  <a:pt x="497" y="167"/>
                </a:lnTo>
                <a:lnTo>
                  <a:pt x="476" y="219"/>
                </a:lnTo>
                <a:lnTo>
                  <a:pt x="455" y="222"/>
                </a:lnTo>
                <a:lnTo>
                  <a:pt x="445" y="245"/>
                </a:lnTo>
                <a:lnTo>
                  <a:pt x="424" y="260"/>
                </a:lnTo>
                <a:lnTo>
                  <a:pt x="440" y="211"/>
                </a:lnTo>
                <a:lnTo>
                  <a:pt x="455" y="191"/>
                </a:lnTo>
                <a:lnTo>
                  <a:pt x="428" y="121"/>
                </a:lnTo>
                <a:lnTo>
                  <a:pt x="409" y="115"/>
                </a:lnTo>
                <a:lnTo>
                  <a:pt x="402" y="98"/>
                </a:lnTo>
                <a:lnTo>
                  <a:pt x="205" y="40"/>
                </a:lnTo>
                <a:lnTo>
                  <a:pt x="181" y="30"/>
                </a:lnTo>
                <a:lnTo>
                  <a:pt x="167" y="40"/>
                </a:lnTo>
                <a:lnTo>
                  <a:pt x="161" y="36"/>
                </a:lnTo>
                <a:lnTo>
                  <a:pt x="170" y="16"/>
                </a:lnTo>
                <a:lnTo>
                  <a:pt x="174" y="2"/>
                </a:lnTo>
                <a:lnTo>
                  <a:pt x="169" y="0"/>
                </a:lnTo>
                <a:lnTo>
                  <a:pt x="87" y="32"/>
                </a:lnTo>
                <a:lnTo>
                  <a:pt x="78" y="32"/>
                </a:lnTo>
                <a:lnTo>
                  <a:pt x="64" y="24"/>
                </a:lnTo>
                <a:lnTo>
                  <a:pt x="49" y="35"/>
                </a:lnTo>
                <a:lnTo>
                  <a:pt x="51" y="94"/>
                </a:lnTo>
                <a:lnTo>
                  <a:pt x="0" y="152"/>
                </a:lnTo>
                <a:lnTo>
                  <a:pt x="15" y="192"/>
                </a:lnTo>
                <a:lnTo>
                  <a:pt x="15" y="192"/>
                </a:lnTo>
              </a:path>
            </a:pathLst>
          </a:custGeom>
          <a:solidFill>
            <a:srgbClr val="ff9933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532480" y="3330720"/>
            <a:ext cx="609480" cy="1038240"/>
          </a:xfrm>
          <a:custGeom>
            <a:avLst/>
            <a:gdLst/>
            <a:ahLst/>
            <a:rect l="l" t="t" r="r" b="b"/>
            <a:pathLst>
              <a:path w="394" h="654">
                <a:moveTo>
                  <a:pt x="7" y="268"/>
                </a:moveTo>
                <a:lnTo>
                  <a:pt x="48" y="184"/>
                </a:lnTo>
                <a:lnTo>
                  <a:pt x="34" y="152"/>
                </a:lnTo>
                <a:lnTo>
                  <a:pt x="101" y="103"/>
                </a:lnTo>
                <a:lnTo>
                  <a:pt x="116" y="67"/>
                </a:lnTo>
                <a:lnTo>
                  <a:pt x="66" y="15"/>
                </a:lnTo>
                <a:lnTo>
                  <a:pt x="329" y="0"/>
                </a:lnTo>
                <a:lnTo>
                  <a:pt x="334" y="39"/>
                </a:lnTo>
                <a:lnTo>
                  <a:pt x="361" y="86"/>
                </a:lnTo>
                <a:lnTo>
                  <a:pt x="383" y="335"/>
                </a:lnTo>
                <a:lnTo>
                  <a:pt x="379" y="387"/>
                </a:lnTo>
                <a:lnTo>
                  <a:pt x="393" y="417"/>
                </a:lnTo>
                <a:lnTo>
                  <a:pt x="375" y="473"/>
                </a:lnTo>
                <a:lnTo>
                  <a:pt x="355" y="499"/>
                </a:lnTo>
                <a:lnTo>
                  <a:pt x="346" y="538"/>
                </a:lnTo>
                <a:lnTo>
                  <a:pt x="357" y="553"/>
                </a:lnTo>
                <a:lnTo>
                  <a:pt x="347" y="574"/>
                </a:lnTo>
                <a:lnTo>
                  <a:pt x="351" y="584"/>
                </a:lnTo>
                <a:lnTo>
                  <a:pt x="321" y="595"/>
                </a:lnTo>
                <a:lnTo>
                  <a:pt x="315" y="636"/>
                </a:lnTo>
                <a:lnTo>
                  <a:pt x="269" y="623"/>
                </a:lnTo>
                <a:lnTo>
                  <a:pt x="247" y="653"/>
                </a:lnTo>
                <a:lnTo>
                  <a:pt x="233" y="649"/>
                </a:lnTo>
                <a:lnTo>
                  <a:pt x="218" y="623"/>
                </a:lnTo>
                <a:lnTo>
                  <a:pt x="194" y="559"/>
                </a:lnTo>
                <a:lnTo>
                  <a:pt x="133" y="525"/>
                </a:lnTo>
                <a:lnTo>
                  <a:pt x="121" y="493"/>
                </a:lnTo>
                <a:lnTo>
                  <a:pt x="141" y="442"/>
                </a:lnTo>
                <a:lnTo>
                  <a:pt x="125" y="431"/>
                </a:lnTo>
                <a:lnTo>
                  <a:pt x="86" y="432"/>
                </a:lnTo>
                <a:lnTo>
                  <a:pt x="78" y="400"/>
                </a:lnTo>
                <a:lnTo>
                  <a:pt x="14" y="338"/>
                </a:lnTo>
                <a:lnTo>
                  <a:pt x="0" y="289"/>
                </a:lnTo>
                <a:lnTo>
                  <a:pt x="7" y="268"/>
                </a:lnTo>
                <a:lnTo>
                  <a:pt x="7" y="268"/>
                </a:lnTo>
              </a:path>
            </a:pathLst>
          </a:custGeom>
          <a:solidFill>
            <a:srgbClr val="ff9933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068880" y="3427560"/>
            <a:ext cx="479520" cy="780840"/>
          </a:xfrm>
          <a:custGeom>
            <a:avLst/>
            <a:gdLst/>
            <a:ahLst/>
            <a:rect l="l" t="t" r="r" b="b"/>
            <a:pathLst>
              <a:path w="310" h="492">
                <a:moveTo>
                  <a:pt x="9" y="491"/>
                </a:moveTo>
                <a:lnTo>
                  <a:pt x="18" y="477"/>
                </a:lnTo>
                <a:lnTo>
                  <a:pt x="78" y="473"/>
                </a:lnTo>
                <a:lnTo>
                  <a:pt x="127" y="458"/>
                </a:lnTo>
                <a:lnTo>
                  <a:pt x="175" y="430"/>
                </a:lnTo>
                <a:lnTo>
                  <a:pt x="215" y="429"/>
                </a:lnTo>
                <a:lnTo>
                  <a:pt x="260" y="357"/>
                </a:lnTo>
                <a:lnTo>
                  <a:pt x="274" y="362"/>
                </a:lnTo>
                <a:lnTo>
                  <a:pt x="309" y="339"/>
                </a:lnTo>
                <a:lnTo>
                  <a:pt x="299" y="320"/>
                </a:lnTo>
                <a:lnTo>
                  <a:pt x="305" y="311"/>
                </a:lnTo>
                <a:lnTo>
                  <a:pt x="270" y="6"/>
                </a:lnTo>
                <a:lnTo>
                  <a:pt x="265" y="0"/>
                </a:lnTo>
                <a:lnTo>
                  <a:pt x="81" y="19"/>
                </a:lnTo>
                <a:lnTo>
                  <a:pt x="46" y="36"/>
                </a:lnTo>
                <a:lnTo>
                  <a:pt x="14" y="28"/>
                </a:lnTo>
                <a:lnTo>
                  <a:pt x="37" y="276"/>
                </a:lnTo>
                <a:lnTo>
                  <a:pt x="33" y="328"/>
                </a:lnTo>
                <a:lnTo>
                  <a:pt x="46" y="357"/>
                </a:lnTo>
                <a:lnTo>
                  <a:pt x="29" y="414"/>
                </a:lnTo>
                <a:lnTo>
                  <a:pt x="9" y="440"/>
                </a:lnTo>
                <a:lnTo>
                  <a:pt x="0" y="479"/>
                </a:lnTo>
                <a:lnTo>
                  <a:pt x="9" y="491"/>
                </a:lnTo>
                <a:lnTo>
                  <a:pt x="9" y="491"/>
                </a:lnTo>
              </a:path>
            </a:pathLst>
          </a:custGeom>
          <a:solidFill>
            <a:srgbClr val="ff9933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6486480" y="3308400"/>
            <a:ext cx="647640" cy="696960"/>
          </a:xfrm>
          <a:custGeom>
            <a:avLst/>
            <a:gdLst/>
            <a:ahLst/>
            <a:rect l="l" t="t" r="r" b="b"/>
            <a:pathLst>
              <a:path w="419" h="439">
                <a:moveTo>
                  <a:pt x="0" y="78"/>
                </a:moveTo>
                <a:lnTo>
                  <a:pt x="35" y="384"/>
                </a:lnTo>
                <a:lnTo>
                  <a:pt x="85" y="388"/>
                </a:lnTo>
                <a:lnTo>
                  <a:pt x="149" y="423"/>
                </a:lnTo>
                <a:lnTo>
                  <a:pt x="193" y="422"/>
                </a:lnTo>
                <a:lnTo>
                  <a:pt x="214" y="408"/>
                </a:lnTo>
                <a:lnTo>
                  <a:pt x="264" y="438"/>
                </a:lnTo>
                <a:lnTo>
                  <a:pt x="294" y="414"/>
                </a:lnTo>
                <a:lnTo>
                  <a:pt x="300" y="366"/>
                </a:lnTo>
                <a:lnTo>
                  <a:pt x="320" y="374"/>
                </a:lnTo>
                <a:lnTo>
                  <a:pt x="329" y="335"/>
                </a:lnTo>
                <a:lnTo>
                  <a:pt x="399" y="276"/>
                </a:lnTo>
                <a:lnTo>
                  <a:pt x="411" y="183"/>
                </a:lnTo>
                <a:lnTo>
                  <a:pt x="404" y="163"/>
                </a:lnTo>
                <a:lnTo>
                  <a:pt x="418" y="153"/>
                </a:lnTo>
                <a:lnTo>
                  <a:pt x="390" y="0"/>
                </a:lnTo>
                <a:lnTo>
                  <a:pt x="320" y="35"/>
                </a:lnTo>
                <a:lnTo>
                  <a:pt x="284" y="70"/>
                </a:lnTo>
                <a:lnTo>
                  <a:pt x="258" y="73"/>
                </a:lnTo>
                <a:lnTo>
                  <a:pt x="217" y="91"/>
                </a:lnTo>
                <a:lnTo>
                  <a:pt x="125" y="61"/>
                </a:lnTo>
                <a:lnTo>
                  <a:pt x="0" y="78"/>
                </a:lnTo>
                <a:lnTo>
                  <a:pt x="0" y="78"/>
                </a:lnTo>
              </a:path>
            </a:pathLst>
          </a:custGeom>
          <a:solidFill>
            <a:srgbClr val="ff9933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7846920" y="3581280"/>
            <a:ext cx="163440" cy="254160"/>
          </a:xfrm>
          <a:custGeom>
            <a:avLst/>
            <a:gdLst/>
            <a:ahLst/>
            <a:rect l="l" t="t" r="r" b="b"/>
            <a:pathLst>
              <a:path w="106" h="160">
                <a:moveTo>
                  <a:pt x="0" y="14"/>
                </a:moveTo>
                <a:lnTo>
                  <a:pt x="15" y="0"/>
                </a:lnTo>
                <a:lnTo>
                  <a:pt x="36" y="0"/>
                </a:lnTo>
                <a:lnTo>
                  <a:pt x="28" y="15"/>
                </a:lnTo>
                <a:lnTo>
                  <a:pt x="23" y="19"/>
                </a:lnTo>
                <a:lnTo>
                  <a:pt x="28" y="38"/>
                </a:lnTo>
                <a:lnTo>
                  <a:pt x="51" y="65"/>
                </a:lnTo>
                <a:lnTo>
                  <a:pt x="57" y="81"/>
                </a:lnTo>
                <a:lnTo>
                  <a:pt x="77" y="104"/>
                </a:lnTo>
                <a:lnTo>
                  <a:pt x="93" y="109"/>
                </a:lnTo>
                <a:lnTo>
                  <a:pt x="100" y="124"/>
                </a:lnTo>
                <a:lnTo>
                  <a:pt x="86" y="137"/>
                </a:lnTo>
                <a:lnTo>
                  <a:pt x="100" y="135"/>
                </a:lnTo>
                <a:lnTo>
                  <a:pt x="105" y="148"/>
                </a:lnTo>
                <a:lnTo>
                  <a:pt x="42" y="159"/>
                </a:lnTo>
                <a:lnTo>
                  <a:pt x="0" y="14"/>
                </a:lnTo>
                <a:lnTo>
                  <a:pt x="0" y="14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8178840" y="2962440"/>
            <a:ext cx="515880" cy="249120"/>
          </a:xfrm>
          <a:custGeom>
            <a:avLst/>
            <a:gdLst/>
            <a:ahLst/>
            <a:rect l="l" t="t" r="r" b="b"/>
            <a:pathLst>
              <a:path w="333" h="157">
                <a:moveTo>
                  <a:pt x="0" y="145"/>
                </a:moveTo>
                <a:lnTo>
                  <a:pt x="155" y="114"/>
                </a:lnTo>
                <a:lnTo>
                  <a:pt x="181" y="107"/>
                </a:lnTo>
                <a:lnTo>
                  <a:pt x="192" y="109"/>
                </a:lnTo>
                <a:lnTo>
                  <a:pt x="204" y="132"/>
                </a:lnTo>
                <a:lnTo>
                  <a:pt x="223" y="136"/>
                </a:lnTo>
                <a:lnTo>
                  <a:pt x="231" y="153"/>
                </a:lnTo>
                <a:lnTo>
                  <a:pt x="243" y="156"/>
                </a:lnTo>
                <a:lnTo>
                  <a:pt x="255" y="137"/>
                </a:lnTo>
                <a:lnTo>
                  <a:pt x="258" y="123"/>
                </a:lnTo>
                <a:lnTo>
                  <a:pt x="272" y="143"/>
                </a:lnTo>
                <a:lnTo>
                  <a:pt x="332" y="123"/>
                </a:lnTo>
                <a:lnTo>
                  <a:pt x="329" y="104"/>
                </a:lnTo>
                <a:lnTo>
                  <a:pt x="313" y="75"/>
                </a:lnTo>
                <a:lnTo>
                  <a:pt x="302" y="73"/>
                </a:lnTo>
                <a:lnTo>
                  <a:pt x="293" y="73"/>
                </a:lnTo>
                <a:lnTo>
                  <a:pt x="295" y="79"/>
                </a:lnTo>
                <a:lnTo>
                  <a:pt x="310" y="79"/>
                </a:lnTo>
                <a:lnTo>
                  <a:pt x="313" y="106"/>
                </a:lnTo>
                <a:lnTo>
                  <a:pt x="289" y="118"/>
                </a:lnTo>
                <a:lnTo>
                  <a:pt x="255" y="95"/>
                </a:lnTo>
                <a:lnTo>
                  <a:pt x="243" y="71"/>
                </a:lnTo>
                <a:lnTo>
                  <a:pt x="227" y="65"/>
                </a:lnTo>
                <a:lnTo>
                  <a:pt x="225" y="73"/>
                </a:lnTo>
                <a:lnTo>
                  <a:pt x="211" y="59"/>
                </a:lnTo>
                <a:lnTo>
                  <a:pt x="223" y="42"/>
                </a:lnTo>
                <a:lnTo>
                  <a:pt x="235" y="27"/>
                </a:lnTo>
                <a:lnTo>
                  <a:pt x="213" y="0"/>
                </a:lnTo>
                <a:lnTo>
                  <a:pt x="182" y="21"/>
                </a:lnTo>
                <a:lnTo>
                  <a:pt x="69" y="48"/>
                </a:lnTo>
                <a:lnTo>
                  <a:pt x="0" y="62"/>
                </a:lnTo>
                <a:lnTo>
                  <a:pt x="0" y="145"/>
                </a:lnTo>
                <a:lnTo>
                  <a:pt x="0" y="145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8178840" y="2962440"/>
            <a:ext cx="515880" cy="249120"/>
          </a:xfrm>
          <a:custGeom>
            <a:avLst/>
            <a:gdLst/>
            <a:ahLst/>
            <a:rect l="l" t="t" r="r" b="b"/>
            <a:pathLst>
              <a:path w="333" h="157">
                <a:moveTo>
                  <a:pt x="0" y="145"/>
                </a:moveTo>
                <a:lnTo>
                  <a:pt x="155" y="114"/>
                </a:lnTo>
                <a:lnTo>
                  <a:pt x="181" y="107"/>
                </a:lnTo>
                <a:lnTo>
                  <a:pt x="192" y="109"/>
                </a:lnTo>
                <a:lnTo>
                  <a:pt x="204" y="132"/>
                </a:lnTo>
                <a:lnTo>
                  <a:pt x="223" y="136"/>
                </a:lnTo>
                <a:lnTo>
                  <a:pt x="231" y="153"/>
                </a:lnTo>
                <a:lnTo>
                  <a:pt x="243" y="156"/>
                </a:lnTo>
                <a:lnTo>
                  <a:pt x="255" y="137"/>
                </a:lnTo>
                <a:lnTo>
                  <a:pt x="258" y="123"/>
                </a:lnTo>
                <a:lnTo>
                  <a:pt x="272" y="143"/>
                </a:lnTo>
                <a:lnTo>
                  <a:pt x="332" y="123"/>
                </a:lnTo>
                <a:lnTo>
                  <a:pt x="329" y="104"/>
                </a:lnTo>
                <a:lnTo>
                  <a:pt x="313" y="75"/>
                </a:lnTo>
                <a:lnTo>
                  <a:pt x="302" y="73"/>
                </a:lnTo>
                <a:lnTo>
                  <a:pt x="293" y="73"/>
                </a:lnTo>
                <a:lnTo>
                  <a:pt x="295" y="79"/>
                </a:lnTo>
                <a:lnTo>
                  <a:pt x="310" y="79"/>
                </a:lnTo>
                <a:lnTo>
                  <a:pt x="313" y="106"/>
                </a:lnTo>
                <a:lnTo>
                  <a:pt x="289" y="118"/>
                </a:lnTo>
                <a:lnTo>
                  <a:pt x="255" y="95"/>
                </a:lnTo>
                <a:lnTo>
                  <a:pt x="243" y="71"/>
                </a:lnTo>
                <a:lnTo>
                  <a:pt x="227" y="65"/>
                </a:lnTo>
                <a:lnTo>
                  <a:pt x="225" y="73"/>
                </a:lnTo>
                <a:lnTo>
                  <a:pt x="211" y="59"/>
                </a:lnTo>
                <a:lnTo>
                  <a:pt x="223" y="42"/>
                </a:lnTo>
                <a:lnTo>
                  <a:pt x="235" y="27"/>
                </a:lnTo>
                <a:lnTo>
                  <a:pt x="213" y="0"/>
                </a:lnTo>
                <a:lnTo>
                  <a:pt x="182" y="21"/>
                </a:lnTo>
                <a:lnTo>
                  <a:pt x="69" y="48"/>
                </a:lnTo>
                <a:lnTo>
                  <a:pt x="0" y="62"/>
                </a:lnTo>
                <a:lnTo>
                  <a:pt x="0" y="145"/>
                </a:lnTo>
                <a:lnTo>
                  <a:pt x="0" y="145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8318520" y="3051000"/>
            <a:ext cx="122040" cy="138240"/>
          </a:xfrm>
          <a:custGeom>
            <a:avLst/>
            <a:gdLst/>
            <a:ahLst/>
            <a:rect l="l" t="t" r="r" b="b"/>
            <a:pathLst>
              <a:path w="79" h="87">
                <a:moveTo>
                  <a:pt x="15" y="86"/>
                </a:moveTo>
                <a:lnTo>
                  <a:pt x="48" y="74"/>
                </a:lnTo>
                <a:lnTo>
                  <a:pt x="51" y="40"/>
                </a:lnTo>
                <a:lnTo>
                  <a:pt x="59" y="47"/>
                </a:lnTo>
                <a:lnTo>
                  <a:pt x="61" y="66"/>
                </a:lnTo>
                <a:lnTo>
                  <a:pt x="68" y="63"/>
                </a:lnTo>
                <a:lnTo>
                  <a:pt x="78" y="47"/>
                </a:lnTo>
                <a:lnTo>
                  <a:pt x="68" y="29"/>
                </a:lnTo>
                <a:lnTo>
                  <a:pt x="50" y="25"/>
                </a:lnTo>
                <a:lnTo>
                  <a:pt x="38" y="2"/>
                </a:lnTo>
                <a:lnTo>
                  <a:pt x="26" y="0"/>
                </a:lnTo>
                <a:lnTo>
                  <a:pt x="0" y="7"/>
                </a:lnTo>
                <a:lnTo>
                  <a:pt x="15" y="86"/>
                </a:lnTo>
                <a:lnTo>
                  <a:pt x="15" y="86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7920000" y="3897360"/>
            <a:ext cx="77760" cy="177840"/>
          </a:xfrm>
          <a:custGeom>
            <a:avLst/>
            <a:gdLst/>
            <a:ahLst/>
            <a:rect l="l" t="t" r="r" b="b"/>
            <a:pathLst>
              <a:path w="51" h="112">
                <a:moveTo>
                  <a:pt x="0" y="111"/>
                </a:moveTo>
                <a:lnTo>
                  <a:pt x="17" y="80"/>
                </a:lnTo>
                <a:lnTo>
                  <a:pt x="35" y="60"/>
                </a:lnTo>
                <a:lnTo>
                  <a:pt x="50" y="0"/>
                </a:lnTo>
                <a:lnTo>
                  <a:pt x="20" y="14"/>
                </a:lnTo>
                <a:lnTo>
                  <a:pt x="2" y="70"/>
                </a:lnTo>
                <a:lnTo>
                  <a:pt x="0" y="111"/>
                </a:lnTo>
                <a:lnTo>
                  <a:pt x="0" y="111"/>
                </a:lnTo>
              </a:path>
            </a:pathLst>
          </a:custGeom>
          <a:solidFill>
            <a:srgbClr val="62004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7920000" y="3897360"/>
            <a:ext cx="65160" cy="163440"/>
          </a:xfrm>
          <a:custGeom>
            <a:avLst/>
            <a:gdLst/>
            <a:ahLst/>
            <a:rect l="l" t="t" r="r" b="b"/>
            <a:pathLst>
              <a:path w="42" h="103">
                <a:moveTo>
                  <a:pt x="0" y="102"/>
                </a:moveTo>
                <a:lnTo>
                  <a:pt x="14" y="73"/>
                </a:lnTo>
                <a:lnTo>
                  <a:pt x="28" y="56"/>
                </a:lnTo>
                <a:lnTo>
                  <a:pt x="41" y="0"/>
                </a:lnTo>
                <a:lnTo>
                  <a:pt x="16" y="13"/>
                </a:lnTo>
                <a:lnTo>
                  <a:pt x="2" y="65"/>
                </a:lnTo>
                <a:lnTo>
                  <a:pt x="0" y="102"/>
                </a:lnTo>
                <a:lnTo>
                  <a:pt x="0" y="102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879480" y="2143080"/>
            <a:ext cx="1228680" cy="993960"/>
          </a:xfrm>
          <a:custGeom>
            <a:avLst/>
            <a:gdLst/>
            <a:ahLst/>
            <a:rect l="l" t="t" r="r" b="b"/>
            <a:pathLst>
              <a:path w="794" h="626">
                <a:moveTo>
                  <a:pt x="0" y="466"/>
                </a:moveTo>
                <a:lnTo>
                  <a:pt x="34" y="307"/>
                </a:lnTo>
                <a:lnTo>
                  <a:pt x="73" y="260"/>
                </a:lnTo>
                <a:lnTo>
                  <a:pt x="170" y="0"/>
                </a:lnTo>
                <a:lnTo>
                  <a:pt x="220" y="13"/>
                </a:lnTo>
                <a:lnTo>
                  <a:pt x="222" y="23"/>
                </a:lnTo>
                <a:lnTo>
                  <a:pt x="236" y="25"/>
                </a:lnTo>
                <a:lnTo>
                  <a:pt x="294" y="117"/>
                </a:lnTo>
                <a:lnTo>
                  <a:pt x="362" y="114"/>
                </a:lnTo>
                <a:lnTo>
                  <a:pt x="411" y="135"/>
                </a:lnTo>
                <a:lnTo>
                  <a:pt x="437" y="130"/>
                </a:lnTo>
                <a:lnTo>
                  <a:pt x="589" y="135"/>
                </a:lnTo>
                <a:lnTo>
                  <a:pt x="763" y="172"/>
                </a:lnTo>
                <a:lnTo>
                  <a:pt x="772" y="192"/>
                </a:lnTo>
                <a:lnTo>
                  <a:pt x="793" y="220"/>
                </a:lnTo>
                <a:lnTo>
                  <a:pt x="734" y="306"/>
                </a:lnTo>
                <a:lnTo>
                  <a:pt x="697" y="339"/>
                </a:lnTo>
                <a:lnTo>
                  <a:pt x="692" y="360"/>
                </a:lnTo>
                <a:lnTo>
                  <a:pt x="713" y="384"/>
                </a:lnTo>
                <a:lnTo>
                  <a:pt x="689" y="436"/>
                </a:lnTo>
                <a:lnTo>
                  <a:pt x="642" y="625"/>
                </a:lnTo>
                <a:lnTo>
                  <a:pt x="371" y="563"/>
                </a:lnTo>
                <a:lnTo>
                  <a:pt x="0" y="466"/>
                </a:lnTo>
                <a:lnTo>
                  <a:pt x="0" y="466"/>
                </a:lnTo>
              </a:path>
            </a:pathLst>
          </a:custGeom>
          <a:solidFill>
            <a:srgbClr val="ff9933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1149480" y="1709640"/>
            <a:ext cx="1027080" cy="709560"/>
          </a:xfrm>
          <a:custGeom>
            <a:avLst/>
            <a:gdLst/>
            <a:ahLst/>
            <a:rect l="l" t="t" r="r" b="b"/>
            <a:pathLst>
              <a:path w="665" h="447">
                <a:moveTo>
                  <a:pt x="23" y="98"/>
                </a:moveTo>
                <a:lnTo>
                  <a:pt x="14" y="220"/>
                </a:lnTo>
                <a:lnTo>
                  <a:pt x="31" y="220"/>
                </a:lnTo>
                <a:lnTo>
                  <a:pt x="22" y="245"/>
                </a:lnTo>
                <a:lnTo>
                  <a:pt x="11" y="230"/>
                </a:lnTo>
                <a:lnTo>
                  <a:pt x="0" y="263"/>
                </a:lnTo>
                <a:lnTo>
                  <a:pt x="46" y="286"/>
                </a:lnTo>
                <a:lnTo>
                  <a:pt x="48" y="298"/>
                </a:lnTo>
                <a:lnTo>
                  <a:pt x="62" y="299"/>
                </a:lnTo>
                <a:lnTo>
                  <a:pt x="120" y="390"/>
                </a:lnTo>
                <a:lnTo>
                  <a:pt x="188" y="387"/>
                </a:lnTo>
                <a:lnTo>
                  <a:pt x="237" y="408"/>
                </a:lnTo>
                <a:lnTo>
                  <a:pt x="262" y="403"/>
                </a:lnTo>
                <a:lnTo>
                  <a:pt x="415" y="408"/>
                </a:lnTo>
                <a:lnTo>
                  <a:pt x="587" y="446"/>
                </a:lnTo>
                <a:lnTo>
                  <a:pt x="591" y="397"/>
                </a:lnTo>
                <a:lnTo>
                  <a:pt x="664" y="111"/>
                </a:lnTo>
                <a:lnTo>
                  <a:pt x="203" y="0"/>
                </a:lnTo>
                <a:lnTo>
                  <a:pt x="209" y="84"/>
                </a:lnTo>
                <a:lnTo>
                  <a:pt x="185" y="153"/>
                </a:lnTo>
                <a:lnTo>
                  <a:pt x="181" y="188"/>
                </a:lnTo>
                <a:lnTo>
                  <a:pt x="134" y="200"/>
                </a:lnTo>
                <a:lnTo>
                  <a:pt x="129" y="183"/>
                </a:lnTo>
                <a:lnTo>
                  <a:pt x="170" y="160"/>
                </a:lnTo>
                <a:lnTo>
                  <a:pt x="167" y="141"/>
                </a:lnTo>
                <a:lnTo>
                  <a:pt x="131" y="146"/>
                </a:lnTo>
                <a:lnTo>
                  <a:pt x="158" y="125"/>
                </a:lnTo>
                <a:lnTo>
                  <a:pt x="177" y="109"/>
                </a:lnTo>
                <a:lnTo>
                  <a:pt x="28" y="21"/>
                </a:lnTo>
                <a:lnTo>
                  <a:pt x="14" y="46"/>
                </a:lnTo>
                <a:lnTo>
                  <a:pt x="23" y="98"/>
                </a:lnTo>
                <a:lnTo>
                  <a:pt x="23" y="98"/>
                </a:lnTo>
              </a:path>
            </a:pathLst>
          </a:custGeom>
          <a:solidFill>
            <a:srgbClr val="ff9933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7093080" y="3178080"/>
            <a:ext cx="898560" cy="547920"/>
          </a:xfrm>
          <a:custGeom>
            <a:avLst/>
            <a:gdLst/>
            <a:ahLst/>
            <a:rect l="l" t="t" r="r" b="b"/>
            <a:pathLst>
              <a:path w="581" h="345">
                <a:moveTo>
                  <a:pt x="46" y="344"/>
                </a:moveTo>
                <a:lnTo>
                  <a:pt x="142" y="329"/>
                </a:lnTo>
                <a:lnTo>
                  <a:pt x="487" y="268"/>
                </a:lnTo>
                <a:lnTo>
                  <a:pt x="503" y="253"/>
                </a:lnTo>
                <a:lnTo>
                  <a:pt x="524" y="253"/>
                </a:lnTo>
                <a:lnTo>
                  <a:pt x="545" y="237"/>
                </a:lnTo>
                <a:lnTo>
                  <a:pt x="580" y="197"/>
                </a:lnTo>
                <a:lnTo>
                  <a:pt x="523" y="155"/>
                </a:lnTo>
                <a:lnTo>
                  <a:pt x="519" y="116"/>
                </a:lnTo>
                <a:lnTo>
                  <a:pt x="545" y="59"/>
                </a:lnTo>
                <a:lnTo>
                  <a:pt x="509" y="41"/>
                </a:lnTo>
                <a:lnTo>
                  <a:pt x="466" y="0"/>
                </a:lnTo>
                <a:lnTo>
                  <a:pt x="83" y="69"/>
                </a:lnTo>
                <a:lnTo>
                  <a:pt x="63" y="41"/>
                </a:lnTo>
                <a:lnTo>
                  <a:pt x="0" y="84"/>
                </a:lnTo>
                <a:lnTo>
                  <a:pt x="46" y="344"/>
                </a:lnTo>
                <a:lnTo>
                  <a:pt x="46" y="344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6892920" y="4778280"/>
            <a:ext cx="146160" cy="128520"/>
          </a:xfrm>
          <a:custGeom>
            <a:avLst/>
            <a:gdLst/>
            <a:ahLst/>
            <a:rect l="l" t="t" r="r" b="b"/>
            <a:pathLst>
              <a:path w="94" h="81">
                <a:moveTo>
                  <a:pt x="28" y="0"/>
                </a:moveTo>
                <a:lnTo>
                  <a:pt x="0" y="40"/>
                </a:lnTo>
                <a:lnTo>
                  <a:pt x="64" y="80"/>
                </a:lnTo>
                <a:lnTo>
                  <a:pt x="93" y="40"/>
                </a:lnTo>
                <a:lnTo>
                  <a:pt x="28" y="0"/>
                </a:lnTo>
                <a:lnTo>
                  <a:pt x="28" y="0"/>
                </a:lnTo>
              </a:path>
            </a:pathLst>
          </a:custGeom>
          <a:solidFill>
            <a:srgbClr val="620042"/>
          </a:solidFill>
          <a:ln cap="rnd" w="25560">
            <a:solidFill>
              <a:srgbClr val="62004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5187960" y="5052960"/>
            <a:ext cx="108000" cy="68400"/>
          </a:xfrm>
          <a:custGeom>
            <a:avLst/>
            <a:gdLst/>
            <a:ahLst/>
            <a:rect l="l" t="t" r="r" b="b"/>
            <a:pathLst>
              <a:path w="70" h="43">
                <a:moveTo>
                  <a:pt x="0" y="0"/>
                </a:moveTo>
                <a:lnTo>
                  <a:pt x="0" y="7"/>
                </a:lnTo>
                <a:lnTo>
                  <a:pt x="0" y="11"/>
                </a:lnTo>
                <a:lnTo>
                  <a:pt x="0" y="17"/>
                </a:lnTo>
                <a:lnTo>
                  <a:pt x="0" y="22"/>
                </a:lnTo>
                <a:lnTo>
                  <a:pt x="0" y="27"/>
                </a:lnTo>
                <a:lnTo>
                  <a:pt x="0" y="32"/>
                </a:lnTo>
                <a:lnTo>
                  <a:pt x="0" y="37"/>
                </a:lnTo>
                <a:lnTo>
                  <a:pt x="0" y="42"/>
                </a:lnTo>
                <a:lnTo>
                  <a:pt x="6" y="42"/>
                </a:lnTo>
                <a:lnTo>
                  <a:pt x="10" y="42"/>
                </a:lnTo>
                <a:lnTo>
                  <a:pt x="16" y="42"/>
                </a:lnTo>
                <a:lnTo>
                  <a:pt x="21" y="42"/>
                </a:lnTo>
                <a:lnTo>
                  <a:pt x="27" y="42"/>
                </a:lnTo>
                <a:lnTo>
                  <a:pt x="32" y="42"/>
                </a:lnTo>
                <a:lnTo>
                  <a:pt x="36" y="42"/>
                </a:lnTo>
                <a:lnTo>
                  <a:pt x="42" y="42"/>
                </a:lnTo>
                <a:lnTo>
                  <a:pt x="48" y="42"/>
                </a:lnTo>
                <a:lnTo>
                  <a:pt x="52" y="42"/>
                </a:lnTo>
                <a:lnTo>
                  <a:pt x="57" y="42"/>
                </a:lnTo>
                <a:lnTo>
                  <a:pt x="63" y="42"/>
                </a:lnTo>
                <a:lnTo>
                  <a:pt x="69" y="37"/>
                </a:lnTo>
                <a:lnTo>
                  <a:pt x="69" y="32"/>
                </a:lnTo>
                <a:lnTo>
                  <a:pt x="69" y="27"/>
                </a:lnTo>
                <a:lnTo>
                  <a:pt x="69" y="22"/>
                </a:lnTo>
                <a:lnTo>
                  <a:pt x="69" y="17"/>
                </a:lnTo>
                <a:lnTo>
                  <a:pt x="66" y="11"/>
                </a:lnTo>
                <a:lnTo>
                  <a:pt x="62" y="8"/>
                </a:lnTo>
                <a:lnTo>
                  <a:pt x="56" y="7"/>
                </a:lnTo>
                <a:lnTo>
                  <a:pt x="49" y="4"/>
                </a:lnTo>
                <a:lnTo>
                  <a:pt x="10" y="4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620042"/>
          </a:solidFill>
          <a:ln cap="rnd" w="25560">
            <a:solidFill>
              <a:srgbClr val="62004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8066160" y="3235320"/>
            <a:ext cx="287280" cy="160200"/>
          </a:xfrm>
          <a:custGeom>
            <a:avLst/>
            <a:gdLst/>
            <a:ahLst/>
            <a:rect l="l" t="t" r="r" b="b"/>
            <a:pathLst>
              <a:path w="186" h="101">
                <a:moveTo>
                  <a:pt x="12" y="100"/>
                </a:moveTo>
                <a:lnTo>
                  <a:pt x="78" y="65"/>
                </a:lnTo>
                <a:lnTo>
                  <a:pt x="122" y="46"/>
                </a:lnTo>
                <a:lnTo>
                  <a:pt x="76" y="77"/>
                </a:lnTo>
                <a:lnTo>
                  <a:pt x="82" y="79"/>
                </a:lnTo>
                <a:lnTo>
                  <a:pt x="149" y="33"/>
                </a:lnTo>
                <a:lnTo>
                  <a:pt x="185" y="4"/>
                </a:lnTo>
                <a:lnTo>
                  <a:pt x="181" y="1"/>
                </a:lnTo>
                <a:lnTo>
                  <a:pt x="148" y="17"/>
                </a:lnTo>
                <a:lnTo>
                  <a:pt x="145" y="15"/>
                </a:lnTo>
                <a:lnTo>
                  <a:pt x="131" y="33"/>
                </a:lnTo>
                <a:lnTo>
                  <a:pt x="119" y="33"/>
                </a:lnTo>
                <a:lnTo>
                  <a:pt x="145" y="0"/>
                </a:lnTo>
                <a:lnTo>
                  <a:pt x="119" y="26"/>
                </a:lnTo>
                <a:lnTo>
                  <a:pt x="35" y="53"/>
                </a:lnTo>
                <a:lnTo>
                  <a:pt x="20" y="71"/>
                </a:lnTo>
                <a:lnTo>
                  <a:pt x="7" y="76"/>
                </a:lnTo>
                <a:lnTo>
                  <a:pt x="0" y="89"/>
                </a:lnTo>
                <a:lnTo>
                  <a:pt x="12" y="100"/>
                </a:lnTo>
                <a:lnTo>
                  <a:pt x="12" y="100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5078520" y="4464000"/>
            <a:ext cx="777600" cy="666720"/>
          </a:xfrm>
          <a:custGeom>
            <a:avLst/>
            <a:gdLst/>
            <a:ahLst/>
            <a:rect l="l" t="t" r="r" b="b"/>
            <a:pathLst>
              <a:path w="503" h="420">
                <a:moveTo>
                  <a:pt x="20" y="144"/>
                </a:moveTo>
                <a:lnTo>
                  <a:pt x="15" y="346"/>
                </a:lnTo>
                <a:lnTo>
                  <a:pt x="26" y="358"/>
                </a:lnTo>
                <a:lnTo>
                  <a:pt x="61" y="357"/>
                </a:lnTo>
                <a:lnTo>
                  <a:pt x="63" y="419"/>
                </a:lnTo>
                <a:lnTo>
                  <a:pt x="363" y="415"/>
                </a:lnTo>
                <a:lnTo>
                  <a:pt x="356" y="350"/>
                </a:lnTo>
                <a:lnTo>
                  <a:pt x="381" y="283"/>
                </a:lnTo>
                <a:lnTo>
                  <a:pt x="419" y="234"/>
                </a:lnTo>
                <a:lnTo>
                  <a:pt x="415" y="221"/>
                </a:lnTo>
                <a:lnTo>
                  <a:pt x="442" y="178"/>
                </a:lnTo>
                <a:lnTo>
                  <a:pt x="458" y="129"/>
                </a:lnTo>
                <a:lnTo>
                  <a:pt x="453" y="127"/>
                </a:lnTo>
                <a:lnTo>
                  <a:pt x="478" y="109"/>
                </a:lnTo>
                <a:lnTo>
                  <a:pt x="502" y="66"/>
                </a:lnTo>
                <a:lnTo>
                  <a:pt x="495" y="57"/>
                </a:lnTo>
                <a:lnTo>
                  <a:pt x="424" y="60"/>
                </a:lnTo>
                <a:lnTo>
                  <a:pt x="442" y="37"/>
                </a:lnTo>
                <a:lnTo>
                  <a:pt x="439" y="0"/>
                </a:lnTo>
                <a:lnTo>
                  <a:pt x="0" y="14"/>
                </a:lnTo>
                <a:lnTo>
                  <a:pt x="20" y="144"/>
                </a:lnTo>
                <a:lnTo>
                  <a:pt x="20" y="144"/>
                </a:lnTo>
              </a:path>
            </a:pathLst>
          </a:custGeom>
          <a:solidFill>
            <a:srgbClr val="ffcc66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3112920" y="4449600"/>
            <a:ext cx="2160720" cy="1981440"/>
          </a:xfrm>
          <a:custGeom>
            <a:avLst/>
            <a:gdLst/>
            <a:ahLst/>
            <a:rect l="l" t="t" r="r" b="b"/>
            <a:pathLst>
              <a:path w="1397" h="1248">
                <a:moveTo>
                  <a:pt x="0" y="486"/>
                </a:moveTo>
                <a:lnTo>
                  <a:pt x="377" y="520"/>
                </a:lnTo>
                <a:lnTo>
                  <a:pt x="431" y="0"/>
                </a:lnTo>
                <a:lnTo>
                  <a:pt x="731" y="17"/>
                </a:lnTo>
                <a:lnTo>
                  <a:pt x="722" y="241"/>
                </a:lnTo>
                <a:lnTo>
                  <a:pt x="752" y="264"/>
                </a:lnTo>
                <a:lnTo>
                  <a:pt x="781" y="264"/>
                </a:lnTo>
                <a:lnTo>
                  <a:pt x="803" y="285"/>
                </a:lnTo>
                <a:lnTo>
                  <a:pt x="848" y="296"/>
                </a:lnTo>
                <a:lnTo>
                  <a:pt x="939" y="333"/>
                </a:lnTo>
                <a:lnTo>
                  <a:pt x="955" y="317"/>
                </a:lnTo>
                <a:lnTo>
                  <a:pt x="1014" y="348"/>
                </a:lnTo>
                <a:lnTo>
                  <a:pt x="1092" y="348"/>
                </a:lnTo>
                <a:lnTo>
                  <a:pt x="1147" y="331"/>
                </a:lnTo>
                <a:lnTo>
                  <a:pt x="1220" y="320"/>
                </a:lnTo>
                <a:lnTo>
                  <a:pt x="1288" y="355"/>
                </a:lnTo>
                <a:lnTo>
                  <a:pt x="1298" y="367"/>
                </a:lnTo>
                <a:lnTo>
                  <a:pt x="1334" y="366"/>
                </a:lnTo>
                <a:lnTo>
                  <a:pt x="1343" y="551"/>
                </a:lnTo>
                <a:lnTo>
                  <a:pt x="1396" y="640"/>
                </a:lnTo>
                <a:lnTo>
                  <a:pt x="1375" y="713"/>
                </a:lnTo>
                <a:lnTo>
                  <a:pt x="1380" y="772"/>
                </a:lnTo>
                <a:lnTo>
                  <a:pt x="1354" y="801"/>
                </a:lnTo>
                <a:lnTo>
                  <a:pt x="1366" y="811"/>
                </a:lnTo>
                <a:lnTo>
                  <a:pt x="1310" y="827"/>
                </a:lnTo>
                <a:lnTo>
                  <a:pt x="1261" y="832"/>
                </a:lnTo>
                <a:lnTo>
                  <a:pt x="1272" y="800"/>
                </a:lnTo>
                <a:lnTo>
                  <a:pt x="1246" y="818"/>
                </a:lnTo>
                <a:lnTo>
                  <a:pt x="1248" y="856"/>
                </a:lnTo>
                <a:lnTo>
                  <a:pt x="1217" y="892"/>
                </a:lnTo>
                <a:lnTo>
                  <a:pt x="1053" y="973"/>
                </a:lnTo>
                <a:lnTo>
                  <a:pt x="1001" y="1023"/>
                </a:lnTo>
                <a:lnTo>
                  <a:pt x="951" y="1132"/>
                </a:lnTo>
                <a:lnTo>
                  <a:pt x="991" y="1247"/>
                </a:lnTo>
                <a:lnTo>
                  <a:pt x="951" y="1247"/>
                </a:lnTo>
                <a:lnTo>
                  <a:pt x="775" y="1188"/>
                </a:lnTo>
                <a:lnTo>
                  <a:pt x="756" y="1138"/>
                </a:lnTo>
                <a:lnTo>
                  <a:pt x="737" y="1115"/>
                </a:lnTo>
                <a:lnTo>
                  <a:pt x="731" y="1051"/>
                </a:lnTo>
                <a:lnTo>
                  <a:pt x="696" y="1027"/>
                </a:lnTo>
                <a:lnTo>
                  <a:pt x="601" y="854"/>
                </a:lnTo>
                <a:lnTo>
                  <a:pt x="554" y="821"/>
                </a:lnTo>
                <a:lnTo>
                  <a:pt x="541" y="793"/>
                </a:lnTo>
                <a:lnTo>
                  <a:pt x="398" y="786"/>
                </a:lnTo>
                <a:lnTo>
                  <a:pt x="325" y="868"/>
                </a:lnTo>
                <a:lnTo>
                  <a:pt x="198" y="782"/>
                </a:lnTo>
                <a:lnTo>
                  <a:pt x="160" y="663"/>
                </a:lnTo>
                <a:lnTo>
                  <a:pt x="37" y="553"/>
                </a:lnTo>
                <a:lnTo>
                  <a:pt x="23" y="518"/>
                </a:lnTo>
                <a:lnTo>
                  <a:pt x="6" y="512"/>
                </a:lnTo>
                <a:lnTo>
                  <a:pt x="0" y="486"/>
                </a:lnTo>
                <a:lnTo>
                  <a:pt x="0" y="486"/>
                </a:lnTo>
              </a:path>
            </a:pathLst>
          </a:custGeom>
          <a:solidFill>
            <a:srgbClr val="ffcc66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3776760" y="4352760"/>
            <a:ext cx="1334880" cy="663840"/>
          </a:xfrm>
          <a:custGeom>
            <a:avLst/>
            <a:gdLst/>
            <a:ahLst/>
            <a:rect l="l" t="t" r="r" b="b"/>
            <a:pathLst>
              <a:path w="863" h="418">
                <a:moveTo>
                  <a:pt x="5" y="0"/>
                </a:moveTo>
                <a:lnTo>
                  <a:pt x="100" y="6"/>
                </a:lnTo>
                <a:lnTo>
                  <a:pt x="522" y="26"/>
                </a:lnTo>
                <a:lnTo>
                  <a:pt x="839" y="23"/>
                </a:lnTo>
                <a:lnTo>
                  <a:pt x="841" y="84"/>
                </a:lnTo>
                <a:lnTo>
                  <a:pt x="862" y="215"/>
                </a:lnTo>
                <a:lnTo>
                  <a:pt x="857" y="417"/>
                </a:lnTo>
                <a:lnTo>
                  <a:pt x="788" y="382"/>
                </a:lnTo>
                <a:lnTo>
                  <a:pt x="715" y="393"/>
                </a:lnTo>
                <a:lnTo>
                  <a:pt x="661" y="409"/>
                </a:lnTo>
                <a:lnTo>
                  <a:pt x="583" y="409"/>
                </a:lnTo>
                <a:lnTo>
                  <a:pt x="524" y="378"/>
                </a:lnTo>
                <a:lnTo>
                  <a:pt x="508" y="395"/>
                </a:lnTo>
                <a:lnTo>
                  <a:pt x="416" y="357"/>
                </a:lnTo>
                <a:lnTo>
                  <a:pt x="372" y="346"/>
                </a:lnTo>
                <a:lnTo>
                  <a:pt x="350" y="326"/>
                </a:lnTo>
                <a:lnTo>
                  <a:pt x="320" y="325"/>
                </a:lnTo>
                <a:lnTo>
                  <a:pt x="291" y="302"/>
                </a:lnTo>
                <a:lnTo>
                  <a:pt x="300" y="78"/>
                </a:lnTo>
                <a:lnTo>
                  <a:pt x="0" y="6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solidFill>
            <a:srgbClr val="ffcc66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5176800" y="5126040"/>
            <a:ext cx="889200" cy="727200"/>
          </a:xfrm>
          <a:custGeom>
            <a:avLst/>
            <a:gdLst/>
            <a:ahLst/>
            <a:rect l="l" t="t" r="r" b="b"/>
            <a:pathLst>
              <a:path w="575" h="458">
                <a:moveTo>
                  <a:pt x="0" y="3"/>
                </a:moveTo>
                <a:lnTo>
                  <a:pt x="6" y="127"/>
                </a:lnTo>
                <a:lnTo>
                  <a:pt x="59" y="216"/>
                </a:lnTo>
                <a:lnTo>
                  <a:pt x="38" y="288"/>
                </a:lnTo>
                <a:lnTo>
                  <a:pt x="43" y="347"/>
                </a:lnTo>
                <a:lnTo>
                  <a:pt x="18" y="376"/>
                </a:lnTo>
                <a:lnTo>
                  <a:pt x="29" y="386"/>
                </a:lnTo>
                <a:lnTo>
                  <a:pt x="105" y="376"/>
                </a:lnTo>
                <a:lnTo>
                  <a:pt x="200" y="401"/>
                </a:lnTo>
                <a:lnTo>
                  <a:pt x="229" y="377"/>
                </a:lnTo>
                <a:lnTo>
                  <a:pt x="322" y="413"/>
                </a:lnTo>
                <a:lnTo>
                  <a:pt x="329" y="434"/>
                </a:lnTo>
                <a:lnTo>
                  <a:pt x="363" y="450"/>
                </a:lnTo>
                <a:lnTo>
                  <a:pt x="381" y="430"/>
                </a:lnTo>
                <a:lnTo>
                  <a:pt x="428" y="447"/>
                </a:lnTo>
                <a:lnTo>
                  <a:pt x="455" y="434"/>
                </a:lnTo>
                <a:lnTo>
                  <a:pt x="450" y="407"/>
                </a:lnTo>
                <a:lnTo>
                  <a:pt x="524" y="430"/>
                </a:lnTo>
                <a:lnTo>
                  <a:pt x="521" y="457"/>
                </a:lnTo>
                <a:lnTo>
                  <a:pt x="574" y="423"/>
                </a:lnTo>
                <a:lnTo>
                  <a:pt x="527" y="419"/>
                </a:lnTo>
                <a:lnTo>
                  <a:pt x="493" y="385"/>
                </a:lnTo>
                <a:lnTo>
                  <a:pt x="535" y="343"/>
                </a:lnTo>
                <a:lnTo>
                  <a:pt x="535" y="316"/>
                </a:lnTo>
                <a:lnTo>
                  <a:pt x="488" y="353"/>
                </a:lnTo>
                <a:lnTo>
                  <a:pt x="464" y="343"/>
                </a:lnTo>
                <a:lnTo>
                  <a:pt x="485" y="322"/>
                </a:lnTo>
                <a:lnTo>
                  <a:pt x="434" y="336"/>
                </a:lnTo>
                <a:lnTo>
                  <a:pt x="399" y="323"/>
                </a:lnTo>
                <a:lnTo>
                  <a:pt x="409" y="301"/>
                </a:lnTo>
                <a:lnTo>
                  <a:pt x="496" y="316"/>
                </a:lnTo>
                <a:lnTo>
                  <a:pt x="461" y="262"/>
                </a:lnTo>
                <a:lnTo>
                  <a:pt x="468" y="223"/>
                </a:lnTo>
                <a:lnTo>
                  <a:pt x="265" y="230"/>
                </a:lnTo>
                <a:lnTo>
                  <a:pt x="290" y="145"/>
                </a:lnTo>
                <a:lnTo>
                  <a:pt x="324" y="100"/>
                </a:lnTo>
                <a:lnTo>
                  <a:pt x="314" y="90"/>
                </a:lnTo>
                <a:lnTo>
                  <a:pt x="301" y="0"/>
                </a:lnTo>
                <a:lnTo>
                  <a:pt x="0" y="3"/>
                </a:lnTo>
                <a:lnTo>
                  <a:pt x="0" y="3"/>
                </a:lnTo>
              </a:path>
            </a:pathLst>
          </a:custGeom>
          <a:solidFill>
            <a:srgbClr val="ffcc66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01" name=""/>
          <p:cNvGrpSpPr/>
          <p:nvPr/>
        </p:nvGrpSpPr>
        <p:grpSpPr>
          <a:xfrm>
            <a:off x="5586480" y="3916440"/>
            <a:ext cx="1501200" cy="1714320"/>
            <a:chOff x="5586480" y="3916440"/>
            <a:chExt cx="1501200" cy="1714320"/>
          </a:xfrm>
        </p:grpSpPr>
        <p:sp>
          <p:nvSpPr>
            <p:cNvPr id="102" name=""/>
            <p:cNvSpPr/>
            <p:nvPr/>
          </p:nvSpPr>
          <p:spPr>
            <a:xfrm>
              <a:off x="5891040" y="3916440"/>
              <a:ext cx="1122840" cy="544320"/>
            </a:xfrm>
            <a:custGeom>
              <a:avLst/>
              <a:gdLst/>
              <a:ahLst/>
              <a:rect l="l" t="t" r="r" b="b"/>
              <a:pathLst>
                <a:path w="726" h="343">
                  <a:moveTo>
                    <a:pt x="5" y="324"/>
                  </a:moveTo>
                  <a:lnTo>
                    <a:pt x="21" y="322"/>
                  </a:lnTo>
                  <a:lnTo>
                    <a:pt x="26" y="286"/>
                  </a:lnTo>
                  <a:lnTo>
                    <a:pt x="16" y="284"/>
                  </a:lnTo>
                  <a:lnTo>
                    <a:pt x="38" y="255"/>
                  </a:lnTo>
                  <a:lnTo>
                    <a:pt x="84" y="268"/>
                  </a:lnTo>
                  <a:lnTo>
                    <a:pt x="90" y="227"/>
                  </a:lnTo>
                  <a:lnTo>
                    <a:pt x="121" y="216"/>
                  </a:lnTo>
                  <a:lnTo>
                    <a:pt x="116" y="206"/>
                  </a:lnTo>
                  <a:lnTo>
                    <a:pt x="133" y="169"/>
                  </a:lnTo>
                  <a:lnTo>
                    <a:pt x="194" y="165"/>
                  </a:lnTo>
                  <a:lnTo>
                    <a:pt x="242" y="150"/>
                  </a:lnTo>
                  <a:lnTo>
                    <a:pt x="274" y="132"/>
                  </a:lnTo>
                  <a:lnTo>
                    <a:pt x="290" y="122"/>
                  </a:lnTo>
                  <a:lnTo>
                    <a:pt x="330" y="121"/>
                  </a:lnTo>
                  <a:lnTo>
                    <a:pt x="376" y="49"/>
                  </a:lnTo>
                  <a:lnTo>
                    <a:pt x="389" y="54"/>
                  </a:lnTo>
                  <a:lnTo>
                    <a:pt x="424" y="31"/>
                  </a:lnTo>
                  <a:lnTo>
                    <a:pt x="415" y="12"/>
                  </a:lnTo>
                  <a:lnTo>
                    <a:pt x="420" y="3"/>
                  </a:lnTo>
                  <a:lnTo>
                    <a:pt x="450" y="0"/>
                  </a:lnTo>
                  <a:lnTo>
                    <a:pt x="471" y="7"/>
                  </a:lnTo>
                  <a:lnTo>
                    <a:pt x="535" y="42"/>
                  </a:lnTo>
                  <a:lnTo>
                    <a:pt x="579" y="41"/>
                  </a:lnTo>
                  <a:lnTo>
                    <a:pt x="600" y="27"/>
                  </a:lnTo>
                  <a:lnTo>
                    <a:pt x="650" y="56"/>
                  </a:lnTo>
                  <a:lnTo>
                    <a:pt x="666" y="113"/>
                  </a:lnTo>
                  <a:lnTo>
                    <a:pt x="725" y="152"/>
                  </a:lnTo>
                  <a:lnTo>
                    <a:pt x="696" y="182"/>
                  </a:lnTo>
                  <a:lnTo>
                    <a:pt x="647" y="227"/>
                  </a:lnTo>
                  <a:lnTo>
                    <a:pt x="647" y="238"/>
                  </a:lnTo>
                  <a:lnTo>
                    <a:pt x="574" y="280"/>
                  </a:lnTo>
                  <a:lnTo>
                    <a:pt x="173" y="314"/>
                  </a:lnTo>
                  <a:lnTo>
                    <a:pt x="130" y="313"/>
                  </a:lnTo>
                  <a:lnTo>
                    <a:pt x="133" y="334"/>
                  </a:lnTo>
                  <a:lnTo>
                    <a:pt x="0" y="342"/>
                  </a:lnTo>
                  <a:lnTo>
                    <a:pt x="5" y="324"/>
                  </a:lnTo>
                  <a:lnTo>
                    <a:pt x="5" y="324"/>
                  </a:lnTo>
                </a:path>
              </a:pathLst>
            </a:custGeom>
            <a:solidFill>
              <a:srgbClr val="ffff99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6098400" y="4694400"/>
              <a:ext cx="588960" cy="909360"/>
            </a:xfrm>
            <a:custGeom>
              <a:avLst/>
              <a:gdLst/>
              <a:ahLst/>
              <a:rect l="l" t="t" r="r" b="b"/>
              <a:pathLst>
                <a:path w="381" h="573">
                  <a:moveTo>
                    <a:pt x="11" y="32"/>
                  </a:moveTo>
                  <a:lnTo>
                    <a:pt x="0" y="383"/>
                  </a:lnTo>
                  <a:lnTo>
                    <a:pt x="25" y="554"/>
                  </a:lnTo>
                  <a:lnTo>
                    <a:pt x="51" y="560"/>
                  </a:lnTo>
                  <a:lnTo>
                    <a:pt x="75" y="547"/>
                  </a:lnTo>
                  <a:lnTo>
                    <a:pt x="89" y="560"/>
                  </a:lnTo>
                  <a:lnTo>
                    <a:pt x="67" y="572"/>
                  </a:lnTo>
                  <a:lnTo>
                    <a:pt x="120" y="560"/>
                  </a:lnTo>
                  <a:lnTo>
                    <a:pt x="132" y="543"/>
                  </a:lnTo>
                  <a:lnTo>
                    <a:pt x="123" y="534"/>
                  </a:lnTo>
                  <a:lnTo>
                    <a:pt x="127" y="519"/>
                  </a:lnTo>
                  <a:lnTo>
                    <a:pt x="102" y="497"/>
                  </a:lnTo>
                  <a:lnTo>
                    <a:pt x="103" y="478"/>
                  </a:lnTo>
                  <a:lnTo>
                    <a:pt x="380" y="455"/>
                  </a:lnTo>
                  <a:lnTo>
                    <a:pt x="356" y="365"/>
                  </a:lnTo>
                  <a:lnTo>
                    <a:pt x="373" y="310"/>
                  </a:lnTo>
                  <a:lnTo>
                    <a:pt x="335" y="240"/>
                  </a:lnTo>
                  <a:lnTo>
                    <a:pt x="265" y="0"/>
                  </a:lnTo>
                  <a:lnTo>
                    <a:pt x="0" y="21"/>
                  </a:lnTo>
                  <a:lnTo>
                    <a:pt x="11" y="32"/>
                  </a:lnTo>
                  <a:lnTo>
                    <a:pt x="11" y="32"/>
                  </a:lnTo>
                </a:path>
              </a:pathLst>
            </a:custGeom>
            <a:solidFill>
              <a:srgbClr val="ffff99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5767200" y="4321080"/>
              <a:ext cx="1320480" cy="430200"/>
            </a:xfrm>
            <a:custGeom>
              <a:avLst/>
              <a:gdLst/>
              <a:ahLst/>
              <a:rect l="l" t="t" r="r" b="b"/>
              <a:pathLst>
                <a:path w="854" h="271">
                  <a:moveTo>
                    <a:pt x="15" y="220"/>
                  </a:moveTo>
                  <a:lnTo>
                    <a:pt x="10" y="218"/>
                  </a:lnTo>
                  <a:lnTo>
                    <a:pt x="35" y="201"/>
                  </a:lnTo>
                  <a:lnTo>
                    <a:pt x="59" y="157"/>
                  </a:lnTo>
                  <a:lnTo>
                    <a:pt x="52" y="148"/>
                  </a:lnTo>
                  <a:lnTo>
                    <a:pt x="61" y="128"/>
                  </a:lnTo>
                  <a:lnTo>
                    <a:pt x="63" y="104"/>
                  </a:lnTo>
                  <a:lnTo>
                    <a:pt x="79" y="87"/>
                  </a:lnTo>
                  <a:lnTo>
                    <a:pt x="213" y="79"/>
                  </a:lnTo>
                  <a:lnTo>
                    <a:pt x="210" y="59"/>
                  </a:lnTo>
                  <a:lnTo>
                    <a:pt x="253" y="60"/>
                  </a:lnTo>
                  <a:lnTo>
                    <a:pt x="653" y="25"/>
                  </a:lnTo>
                  <a:lnTo>
                    <a:pt x="853" y="0"/>
                  </a:lnTo>
                  <a:lnTo>
                    <a:pt x="817" y="65"/>
                  </a:lnTo>
                  <a:lnTo>
                    <a:pt x="762" y="76"/>
                  </a:lnTo>
                  <a:lnTo>
                    <a:pt x="737" y="109"/>
                  </a:lnTo>
                  <a:lnTo>
                    <a:pt x="640" y="161"/>
                  </a:lnTo>
                  <a:lnTo>
                    <a:pt x="634" y="183"/>
                  </a:lnTo>
                  <a:lnTo>
                    <a:pt x="609" y="195"/>
                  </a:lnTo>
                  <a:lnTo>
                    <a:pt x="609" y="220"/>
                  </a:lnTo>
                  <a:lnTo>
                    <a:pt x="479" y="236"/>
                  </a:lnTo>
                  <a:lnTo>
                    <a:pt x="213" y="257"/>
                  </a:lnTo>
                  <a:lnTo>
                    <a:pt x="0" y="270"/>
                  </a:lnTo>
                  <a:lnTo>
                    <a:pt x="15" y="220"/>
                  </a:lnTo>
                  <a:lnTo>
                    <a:pt x="15" y="220"/>
                  </a:lnTo>
                </a:path>
              </a:pathLst>
            </a:custGeom>
            <a:solidFill>
              <a:srgbClr val="ffff99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586480" y="4729320"/>
              <a:ext cx="550440" cy="901440"/>
            </a:xfrm>
            <a:custGeom>
              <a:avLst/>
              <a:gdLst/>
              <a:ahLst/>
              <a:rect l="l" t="t" r="r" b="b"/>
              <a:pathLst>
                <a:path w="356" h="568">
                  <a:moveTo>
                    <a:pt x="25" y="395"/>
                  </a:moveTo>
                  <a:lnTo>
                    <a:pt x="59" y="350"/>
                  </a:lnTo>
                  <a:lnTo>
                    <a:pt x="49" y="339"/>
                  </a:lnTo>
                  <a:lnTo>
                    <a:pt x="36" y="249"/>
                  </a:lnTo>
                  <a:lnTo>
                    <a:pt x="29" y="184"/>
                  </a:lnTo>
                  <a:lnTo>
                    <a:pt x="54" y="117"/>
                  </a:lnTo>
                  <a:lnTo>
                    <a:pt x="92" y="68"/>
                  </a:lnTo>
                  <a:lnTo>
                    <a:pt x="89" y="55"/>
                  </a:lnTo>
                  <a:lnTo>
                    <a:pt x="116" y="11"/>
                  </a:lnTo>
                  <a:lnTo>
                    <a:pt x="329" y="0"/>
                  </a:lnTo>
                  <a:lnTo>
                    <a:pt x="341" y="10"/>
                  </a:lnTo>
                  <a:lnTo>
                    <a:pt x="329" y="361"/>
                  </a:lnTo>
                  <a:lnTo>
                    <a:pt x="355" y="533"/>
                  </a:lnTo>
                  <a:lnTo>
                    <a:pt x="345" y="542"/>
                  </a:lnTo>
                  <a:lnTo>
                    <a:pt x="300" y="531"/>
                  </a:lnTo>
                  <a:lnTo>
                    <a:pt x="230" y="567"/>
                  </a:lnTo>
                  <a:lnTo>
                    <a:pt x="196" y="512"/>
                  </a:lnTo>
                  <a:lnTo>
                    <a:pt x="203" y="473"/>
                  </a:lnTo>
                  <a:lnTo>
                    <a:pt x="0" y="480"/>
                  </a:lnTo>
                  <a:lnTo>
                    <a:pt x="25" y="395"/>
                  </a:lnTo>
                  <a:lnTo>
                    <a:pt x="25" y="395"/>
                  </a:lnTo>
                </a:path>
              </a:pathLst>
            </a:custGeom>
            <a:solidFill>
              <a:srgbClr val="ffff99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06" name=""/>
          <p:cNvSpPr/>
          <p:nvPr/>
        </p:nvSpPr>
        <p:spPr>
          <a:xfrm>
            <a:off x="7188120" y="2571840"/>
            <a:ext cx="917640" cy="776160"/>
          </a:xfrm>
          <a:custGeom>
            <a:avLst/>
            <a:gdLst/>
            <a:ahLst/>
            <a:rect l="l" t="t" r="r" b="b"/>
            <a:pathLst>
              <a:path w="593" h="489">
                <a:moveTo>
                  <a:pt x="19" y="448"/>
                </a:moveTo>
                <a:lnTo>
                  <a:pt x="404" y="379"/>
                </a:lnTo>
                <a:lnTo>
                  <a:pt x="448" y="420"/>
                </a:lnTo>
                <a:lnTo>
                  <a:pt x="484" y="439"/>
                </a:lnTo>
                <a:lnTo>
                  <a:pt x="571" y="466"/>
                </a:lnTo>
                <a:lnTo>
                  <a:pt x="576" y="488"/>
                </a:lnTo>
                <a:lnTo>
                  <a:pt x="589" y="458"/>
                </a:lnTo>
                <a:lnTo>
                  <a:pt x="592" y="417"/>
                </a:lnTo>
                <a:lnTo>
                  <a:pt x="576" y="338"/>
                </a:lnTo>
                <a:lnTo>
                  <a:pt x="576" y="255"/>
                </a:lnTo>
                <a:lnTo>
                  <a:pt x="534" y="136"/>
                </a:lnTo>
                <a:lnTo>
                  <a:pt x="528" y="82"/>
                </a:lnTo>
                <a:lnTo>
                  <a:pt x="502" y="0"/>
                </a:lnTo>
                <a:lnTo>
                  <a:pt x="377" y="27"/>
                </a:lnTo>
                <a:lnTo>
                  <a:pt x="307" y="97"/>
                </a:lnTo>
                <a:lnTo>
                  <a:pt x="304" y="114"/>
                </a:lnTo>
                <a:lnTo>
                  <a:pt x="264" y="156"/>
                </a:lnTo>
                <a:lnTo>
                  <a:pt x="275" y="172"/>
                </a:lnTo>
                <a:lnTo>
                  <a:pt x="282" y="182"/>
                </a:lnTo>
                <a:lnTo>
                  <a:pt x="276" y="186"/>
                </a:lnTo>
                <a:lnTo>
                  <a:pt x="288" y="202"/>
                </a:lnTo>
                <a:lnTo>
                  <a:pt x="290" y="216"/>
                </a:lnTo>
                <a:lnTo>
                  <a:pt x="251" y="250"/>
                </a:lnTo>
                <a:lnTo>
                  <a:pt x="194" y="266"/>
                </a:lnTo>
                <a:lnTo>
                  <a:pt x="179" y="276"/>
                </a:lnTo>
                <a:lnTo>
                  <a:pt x="157" y="267"/>
                </a:lnTo>
                <a:lnTo>
                  <a:pt x="94" y="274"/>
                </a:lnTo>
                <a:lnTo>
                  <a:pt x="48" y="291"/>
                </a:lnTo>
                <a:lnTo>
                  <a:pt x="48" y="314"/>
                </a:lnTo>
                <a:lnTo>
                  <a:pt x="57" y="329"/>
                </a:lnTo>
                <a:lnTo>
                  <a:pt x="64" y="329"/>
                </a:lnTo>
                <a:lnTo>
                  <a:pt x="70" y="349"/>
                </a:lnTo>
                <a:lnTo>
                  <a:pt x="58" y="357"/>
                </a:lnTo>
                <a:lnTo>
                  <a:pt x="52" y="374"/>
                </a:lnTo>
                <a:lnTo>
                  <a:pt x="0" y="420"/>
                </a:lnTo>
                <a:lnTo>
                  <a:pt x="19" y="448"/>
                </a:lnTo>
                <a:lnTo>
                  <a:pt x="19" y="448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8182080" y="2449440"/>
            <a:ext cx="230040" cy="511200"/>
          </a:xfrm>
          <a:custGeom>
            <a:avLst/>
            <a:gdLst/>
            <a:ahLst/>
            <a:rect l="l" t="t" r="r" b="b"/>
            <a:pathLst>
              <a:path w="149" h="322">
                <a:moveTo>
                  <a:pt x="0" y="148"/>
                </a:moveTo>
                <a:lnTo>
                  <a:pt x="18" y="116"/>
                </a:lnTo>
                <a:lnTo>
                  <a:pt x="20" y="42"/>
                </a:lnTo>
                <a:lnTo>
                  <a:pt x="19" y="14"/>
                </a:lnTo>
                <a:lnTo>
                  <a:pt x="47" y="0"/>
                </a:lnTo>
                <a:lnTo>
                  <a:pt x="114" y="200"/>
                </a:lnTo>
                <a:lnTo>
                  <a:pt x="148" y="244"/>
                </a:lnTo>
                <a:lnTo>
                  <a:pt x="145" y="272"/>
                </a:lnTo>
                <a:lnTo>
                  <a:pt x="115" y="293"/>
                </a:lnTo>
                <a:lnTo>
                  <a:pt x="3" y="321"/>
                </a:lnTo>
                <a:lnTo>
                  <a:pt x="0" y="148"/>
                </a:lnTo>
                <a:lnTo>
                  <a:pt x="0" y="148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8078760" y="2881440"/>
            <a:ext cx="514440" cy="245880"/>
          </a:xfrm>
          <a:custGeom>
            <a:avLst/>
            <a:gdLst/>
            <a:ahLst/>
            <a:rect l="l" t="t" r="r" b="b"/>
            <a:pathLst>
              <a:path w="333" h="155">
                <a:moveTo>
                  <a:pt x="0" y="143"/>
                </a:moveTo>
                <a:lnTo>
                  <a:pt x="156" y="113"/>
                </a:lnTo>
                <a:lnTo>
                  <a:pt x="182" y="105"/>
                </a:lnTo>
                <a:lnTo>
                  <a:pt x="193" y="108"/>
                </a:lnTo>
                <a:lnTo>
                  <a:pt x="205" y="130"/>
                </a:lnTo>
                <a:lnTo>
                  <a:pt x="223" y="134"/>
                </a:lnTo>
                <a:lnTo>
                  <a:pt x="232" y="151"/>
                </a:lnTo>
                <a:lnTo>
                  <a:pt x="243" y="154"/>
                </a:lnTo>
                <a:lnTo>
                  <a:pt x="256" y="134"/>
                </a:lnTo>
                <a:lnTo>
                  <a:pt x="260" y="120"/>
                </a:lnTo>
                <a:lnTo>
                  <a:pt x="273" y="140"/>
                </a:lnTo>
                <a:lnTo>
                  <a:pt x="332" y="121"/>
                </a:lnTo>
                <a:lnTo>
                  <a:pt x="330" y="101"/>
                </a:lnTo>
                <a:lnTo>
                  <a:pt x="314" y="74"/>
                </a:lnTo>
                <a:lnTo>
                  <a:pt x="303" y="71"/>
                </a:lnTo>
                <a:lnTo>
                  <a:pt x="294" y="71"/>
                </a:lnTo>
                <a:lnTo>
                  <a:pt x="296" y="78"/>
                </a:lnTo>
                <a:lnTo>
                  <a:pt x="311" y="78"/>
                </a:lnTo>
                <a:lnTo>
                  <a:pt x="314" y="104"/>
                </a:lnTo>
                <a:lnTo>
                  <a:pt x="289" y="115"/>
                </a:lnTo>
                <a:lnTo>
                  <a:pt x="256" y="94"/>
                </a:lnTo>
                <a:lnTo>
                  <a:pt x="244" y="70"/>
                </a:lnTo>
                <a:lnTo>
                  <a:pt x="228" y="64"/>
                </a:lnTo>
                <a:lnTo>
                  <a:pt x="227" y="71"/>
                </a:lnTo>
                <a:lnTo>
                  <a:pt x="212" y="58"/>
                </a:lnTo>
                <a:lnTo>
                  <a:pt x="223" y="41"/>
                </a:lnTo>
                <a:lnTo>
                  <a:pt x="235" y="26"/>
                </a:lnTo>
                <a:lnTo>
                  <a:pt x="214" y="0"/>
                </a:lnTo>
                <a:lnTo>
                  <a:pt x="183" y="21"/>
                </a:lnTo>
                <a:lnTo>
                  <a:pt x="70" y="48"/>
                </a:lnTo>
                <a:lnTo>
                  <a:pt x="0" y="62"/>
                </a:lnTo>
                <a:lnTo>
                  <a:pt x="0" y="143"/>
                </a:lnTo>
                <a:lnTo>
                  <a:pt x="0" y="143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964640" y="2514600"/>
            <a:ext cx="252360" cy="465120"/>
          </a:xfrm>
          <a:custGeom>
            <a:avLst/>
            <a:gdLst/>
            <a:ahLst/>
            <a:rect l="l" t="t" r="r" b="b"/>
            <a:pathLst>
              <a:path w="163" h="293">
                <a:moveTo>
                  <a:pt x="25" y="118"/>
                </a:moveTo>
                <a:lnTo>
                  <a:pt x="32" y="173"/>
                </a:lnTo>
                <a:lnTo>
                  <a:pt x="73" y="292"/>
                </a:lnTo>
                <a:lnTo>
                  <a:pt x="144" y="277"/>
                </a:lnTo>
                <a:lnTo>
                  <a:pt x="141" y="105"/>
                </a:lnTo>
                <a:lnTo>
                  <a:pt x="159" y="73"/>
                </a:lnTo>
                <a:lnTo>
                  <a:pt x="162" y="0"/>
                </a:lnTo>
                <a:lnTo>
                  <a:pt x="0" y="36"/>
                </a:lnTo>
                <a:lnTo>
                  <a:pt x="25" y="118"/>
                </a:lnTo>
                <a:lnTo>
                  <a:pt x="25" y="118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8256600" y="1995480"/>
            <a:ext cx="563400" cy="839880"/>
          </a:xfrm>
          <a:custGeom>
            <a:avLst/>
            <a:gdLst/>
            <a:ahLst/>
            <a:rect l="l" t="t" r="r" b="b"/>
            <a:pathLst>
              <a:path w="364" h="529">
                <a:moveTo>
                  <a:pt x="0" y="284"/>
                </a:moveTo>
                <a:lnTo>
                  <a:pt x="21" y="285"/>
                </a:lnTo>
                <a:lnTo>
                  <a:pt x="23" y="252"/>
                </a:lnTo>
                <a:lnTo>
                  <a:pt x="47" y="203"/>
                </a:lnTo>
                <a:lnTo>
                  <a:pt x="36" y="167"/>
                </a:lnTo>
                <a:lnTo>
                  <a:pt x="88" y="4"/>
                </a:lnTo>
                <a:lnTo>
                  <a:pt x="99" y="4"/>
                </a:lnTo>
                <a:lnTo>
                  <a:pt x="104" y="24"/>
                </a:lnTo>
                <a:lnTo>
                  <a:pt x="155" y="6"/>
                </a:lnTo>
                <a:lnTo>
                  <a:pt x="158" y="0"/>
                </a:lnTo>
                <a:lnTo>
                  <a:pt x="199" y="8"/>
                </a:lnTo>
                <a:lnTo>
                  <a:pt x="265" y="170"/>
                </a:lnTo>
                <a:lnTo>
                  <a:pt x="298" y="170"/>
                </a:lnTo>
                <a:lnTo>
                  <a:pt x="353" y="233"/>
                </a:lnTo>
                <a:lnTo>
                  <a:pt x="344" y="245"/>
                </a:lnTo>
                <a:lnTo>
                  <a:pt x="363" y="245"/>
                </a:lnTo>
                <a:lnTo>
                  <a:pt x="351" y="273"/>
                </a:lnTo>
                <a:lnTo>
                  <a:pt x="323" y="293"/>
                </a:lnTo>
                <a:lnTo>
                  <a:pt x="291" y="308"/>
                </a:lnTo>
                <a:lnTo>
                  <a:pt x="287" y="327"/>
                </a:lnTo>
                <a:lnTo>
                  <a:pt x="271" y="310"/>
                </a:lnTo>
                <a:lnTo>
                  <a:pt x="242" y="332"/>
                </a:lnTo>
                <a:lnTo>
                  <a:pt x="231" y="331"/>
                </a:lnTo>
                <a:lnTo>
                  <a:pt x="218" y="319"/>
                </a:lnTo>
                <a:lnTo>
                  <a:pt x="210" y="383"/>
                </a:lnTo>
                <a:lnTo>
                  <a:pt x="185" y="391"/>
                </a:lnTo>
                <a:lnTo>
                  <a:pt x="172" y="417"/>
                </a:lnTo>
                <a:lnTo>
                  <a:pt x="158" y="415"/>
                </a:lnTo>
                <a:lnTo>
                  <a:pt x="120" y="454"/>
                </a:lnTo>
                <a:lnTo>
                  <a:pt x="120" y="483"/>
                </a:lnTo>
                <a:lnTo>
                  <a:pt x="110" y="495"/>
                </a:lnTo>
                <a:lnTo>
                  <a:pt x="101" y="528"/>
                </a:lnTo>
                <a:lnTo>
                  <a:pt x="67" y="484"/>
                </a:lnTo>
                <a:lnTo>
                  <a:pt x="0" y="284"/>
                </a:lnTo>
                <a:lnTo>
                  <a:pt x="0" y="284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8078760" y="3063960"/>
            <a:ext cx="266760" cy="239760"/>
          </a:xfrm>
          <a:custGeom>
            <a:avLst/>
            <a:gdLst/>
            <a:ahLst/>
            <a:rect l="l" t="t" r="r" b="b"/>
            <a:pathLst>
              <a:path w="172" h="151">
                <a:moveTo>
                  <a:pt x="15" y="108"/>
                </a:moveTo>
                <a:lnTo>
                  <a:pt x="13" y="150"/>
                </a:lnTo>
                <a:lnTo>
                  <a:pt x="29" y="145"/>
                </a:lnTo>
                <a:lnTo>
                  <a:pt x="61" y="125"/>
                </a:lnTo>
                <a:lnTo>
                  <a:pt x="70" y="105"/>
                </a:lnTo>
                <a:lnTo>
                  <a:pt x="79" y="108"/>
                </a:lnTo>
                <a:lnTo>
                  <a:pt x="123" y="97"/>
                </a:lnTo>
                <a:lnTo>
                  <a:pt x="125" y="90"/>
                </a:lnTo>
                <a:lnTo>
                  <a:pt x="132" y="92"/>
                </a:lnTo>
                <a:lnTo>
                  <a:pt x="141" y="87"/>
                </a:lnTo>
                <a:lnTo>
                  <a:pt x="155" y="85"/>
                </a:lnTo>
                <a:lnTo>
                  <a:pt x="171" y="76"/>
                </a:lnTo>
                <a:lnTo>
                  <a:pt x="156" y="0"/>
                </a:lnTo>
                <a:lnTo>
                  <a:pt x="0" y="30"/>
                </a:lnTo>
                <a:lnTo>
                  <a:pt x="15" y="108"/>
                </a:lnTo>
                <a:lnTo>
                  <a:pt x="15" y="108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777960" y="1676520"/>
            <a:ext cx="568080" cy="687240"/>
          </a:xfrm>
          <a:custGeom>
            <a:avLst/>
            <a:gdLst>
              <a:gd name="textAreaLeft" fmla="*/ 0 w 568080"/>
              <a:gd name="textAreaRight" fmla="*/ 568440 w 568080"/>
              <a:gd name="textAreaTop" fmla="*/ 0 h 687240"/>
              <a:gd name="textAreaBottom" fmla="*/ 687600 h 687240"/>
            </a:gdLst>
            <a:ahLst/>
            <a:cxnLst/>
            <a:rect l="textAreaLeft" t="textAreaTop" r="textAreaRight" b="textAreaBottom"/>
            <a:pathLst>
              <a:path w="21600" h="26128">
                <a:moveTo>
                  <a:pt x="0" y="0"/>
                </a:moveTo>
                <a:arcTo wR="0" hR="0" stAng="16200000" swAng="-5400000"/>
                <a:lnTo>
                  <a:pt x="0" y="26128"/>
                </a:lnTo>
                <a:arcTo wR="0" hR="0" stAng="10800000" swAng="-5400000"/>
                <a:lnTo>
                  <a:pt x="21600" y="26128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762120" y="1779480"/>
            <a:ext cx="57780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1.3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14" name=""/>
          <p:cNvGrpSpPr/>
          <p:nvPr/>
        </p:nvGrpSpPr>
        <p:grpSpPr>
          <a:xfrm>
            <a:off x="6256440" y="3554280"/>
            <a:ext cx="1771200" cy="2841840"/>
            <a:chOff x="6256440" y="3554280"/>
            <a:chExt cx="1771200" cy="2841840"/>
          </a:xfrm>
        </p:grpSpPr>
        <p:sp>
          <p:nvSpPr>
            <p:cNvPr id="115" name=""/>
            <p:cNvSpPr/>
            <p:nvPr/>
          </p:nvSpPr>
          <p:spPr>
            <a:xfrm>
              <a:off x="6867000" y="4573440"/>
              <a:ext cx="788400" cy="568440"/>
            </a:xfrm>
            <a:custGeom>
              <a:avLst/>
              <a:gdLst/>
              <a:ahLst/>
              <a:rect l="l" t="t" r="r" b="b"/>
              <a:pathLst>
                <a:path w="510" h="358">
                  <a:moveTo>
                    <a:pt x="20" y="45"/>
                  </a:moveTo>
                  <a:lnTo>
                    <a:pt x="92" y="13"/>
                  </a:lnTo>
                  <a:lnTo>
                    <a:pt x="229" y="0"/>
                  </a:lnTo>
                  <a:lnTo>
                    <a:pt x="285" y="31"/>
                  </a:lnTo>
                  <a:lnTo>
                    <a:pt x="373" y="20"/>
                  </a:lnTo>
                  <a:lnTo>
                    <a:pt x="509" y="109"/>
                  </a:lnTo>
                  <a:lnTo>
                    <a:pt x="450" y="177"/>
                  </a:lnTo>
                  <a:lnTo>
                    <a:pt x="451" y="207"/>
                  </a:lnTo>
                  <a:lnTo>
                    <a:pt x="349" y="294"/>
                  </a:lnTo>
                  <a:lnTo>
                    <a:pt x="333" y="296"/>
                  </a:lnTo>
                  <a:lnTo>
                    <a:pt x="325" y="324"/>
                  </a:lnTo>
                  <a:lnTo>
                    <a:pt x="303" y="308"/>
                  </a:lnTo>
                  <a:lnTo>
                    <a:pt x="323" y="333"/>
                  </a:lnTo>
                  <a:lnTo>
                    <a:pt x="304" y="357"/>
                  </a:lnTo>
                  <a:lnTo>
                    <a:pt x="285" y="353"/>
                  </a:lnTo>
                  <a:lnTo>
                    <a:pt x="216" y="251"/>
                  </a:lnTo>
                  <a:lnTo>
                    <a:pt x="65" y="122"/>
                  </a:lnTo>
                  <a:lnTo>
                    <a:pt x="0" y="83"/>
                  </a:lnTo>
                  <a:lnTo>
                    <a:pt x="20" y="45"/>
                  </a:lnTo>
                  <a:lnTo>
                    <a:pt x="20" y="45"/>
                  </a:lnTo>
                </a:path>
              </a:pathLst>
            </a:custGeom>
            <a:solidFill>
              <a:srgbClr val="ffcc66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896520" y="3554280"/>
              <a:ext cx="689040" cy="654120"/>
            </a:xfrm>
            <a:custGeom>
              <a:avLst/>
              <a:gdLst/>
              <a:ahLst/>
              <a:rect l="l" t="t" r="r" b="b"/>
              <a:pathLst>
                <a:path w="446" h="412">
                  <a:moveTo>
                    <a:pt x="0" y="283"/>
                  </a:moveTo>
                  <a:lnTo>
                    <a:pt x="15" y="341"/>
                  </a:lnTo>
                  <a:lnTo>
                    <a:pt x="73" y="380"/>
                  </a:lnTo>
                  <a:lnTo>
                    <a:pt x="101" y="411"/>
                  </a:lnTo>
                  <a:lnTo>
                    <a:pt x="186" y="378"/>
                  </a:lnTo>
                  <a:lnTo>
                    <a:pt x="224" y="371"/>
                  </a:lnTo>
                  <a:lnTo>
                    <a:pt x="245" y="349"/>
                  </a:lnTo>
                  <a:lnTo>
                    <a:pt x="277" y="225"/>
                  </a:lnTo>
                  <a:lnTo>
                    <a:pt x="314" y="240"/>
                  </a:lnTo>
                  <a:lnTo>
                    <a:pt x="383" y="106"/>
                  </a:lnTo>
                  <a:lnTo>
                    <a:pt x="438" y="134"/>
                  </a:lnTo>
                  <a:lnTo>
                    <a:pt x="445" y="109"/>
                  </a:lnTo>
                  <a:lnTo>
                    <a:pt x="407" y="81"/>
                  </a:lnTo>
                  <a:lnTo>
                    <a:pt x="377" y="84"/>
                  </a:lnTo>
                  <a:lnTo>
                    <a:pt x="367" y="101"/>
                  </a:lnTo>
                  <a:lnTo>
                    <a:pt x="314" y="115"/>
                  </a:lnTo>
                  <a:lnTo>
                    <a:pt x="278" y="151"/>
                  </a:lnTo>
                  <a:lnTo>
                    <a:pt x="268" y="92"/>
                  </a:lnTo>
                  <a:lnTo>
                    <a:pt x="172" y="106"/>
                  </a:lnTo>
                  <a:lnTo>
                    <a:pt x="153" y="0"/>
                  </a:lnTo>
                  <a:lnTo>
                    <a:pt x="139" y="9"/>
                  </a:lnTo>
                  <a:lnTo>
                    <a:pt x="146" y="29"/>
                  </a:lnTo>
                  <a:lnTo>
                    <a:pt x="135" y="122"/>
                  </a:lnTo>
                  <a:lnTo>
                    <a:pt x="64" y="181"/>
                  </a:lnTo>
                  <a:lnTo>
                    <a:pt x="55" y="220"/>
                  </a:lnTo>
                  <a:lnTo>
                    <a:pt x="36" y="212"/>
                  </a:lnTo>
                  <a:lnTo>
                    <a:pt x="30" y="259"/>
                  </a:lnTo>
                  <a:lnTo>
                    <a:pt x="0" y="283"/>
                  </a:lnTo>
                  <a:lnTo>
                    <a:pt x="0" y="283"/>
                  </a:lnTo>
                </a:path>
              </a:pathLst>
            </a:custGeom>
            <a:solidFill>
              <a:srgbClr val="ffcc66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775920" y="3724200"/>
              <a:ext cx="1196280" cy="639720"/>
            </a:xfrm>
            <a:custGeom>
              <a:avLst/>
              <a:gdLst/>
              <a:ahLst/>
              <a:rect l="l" t="t" r="r" b="b"/>
              <a:pathLst>
                <a:path w="774" h="403">
                  <a:moveTo>
                    <a:pt x="73" y="359"/>
                  </a:moveTo>
                  <a:lnTo>
                    <a:pt x="73" y="348"/>
                  </a:lnTo>
                  <a:lnTo>
                    <a:pt x="122" y="304"/>
                  </a:lnTo>
                  <a:lnTo>
                    <a:pt x="150" y="273"/>
                  </a:lnTo>
                  <a:lnTo>
                    <a:pt x="178" y="304"/>
                  </a:lnTo>
                  <a:lnTo>
                    <a:pt x="263" y="271"/>
                  </a:lnTo>
                  <a:lnTo>
                    <a:pt x="301" y="265"/>
                  </a:lnTo>
                  <a:lnTo>
                    <a:pt x="323" y="242"/>
                  </a:lnTo>
                  <a:lnTo>
                    <a:pt x="355" y="118"/>
                  </a:lnTo>
                  <a:lnTo>
                    <a:pt x="391" y="133"/>
                  </a:lnTo>
                  <a:lnTo>
                    <a:pt x="461" y="0"/>
                  </a:lnTo>
                  <a:lnTo>
                    <a:pt x="516" y="28"/>
                  </a:lnTo>
                  <a:lnTo>
                    <a:pt x="522" y="3"/>
                  </a:lnTo>
                  <a:lnTo>
                    <a:pt x="550" y="10"/>
                  </a:lnTo>
                  <a:lnTo>
                    <a:pt x="598" y="53"/>
                  </a:lnTo>
                  <a:lnTo>
                    <a:pt x="581" y="92"/>
                  </a:lnTo>
                  <a:lnTo>
                    <a:pt x="586" y="109"/>
                  </a:lnTo>
                  <a:lnTo>
                    <a:pt x="608" y="102"/>
                  </a:lnTo>
                  <a:lnTo>
                    <a:pt x="623" y="120"/>
                  </a:lnTo>
                  <a:lnTo>
                    <a:pt x="701" y="142"/>
                  </a:lnTo>
                  <a:lnTo>
                    <a:pt x="627" y="140"/>
                  </a:lnTo>
                  <a:lnTo>
                    <a:pt x="703" y="202"/>
                  </a:lnTo>
                  <a:lnTo>
                    <a:pt x="656" y="194"/>
                  </a:lnTo>
                  <a:lnTo>
                    <a:pt x="750" y="250"/>
                  </a:lnTo>
                  <a:lnTo>
                    <a:pt x="773" y="287"/>
                  </a:lnTo>
                  <a:lnTo>
                    <a:pt x="757" y="282"/>
                  </a:lnTo>
                  <a:lnTo>
                    <a:pt x="753" y="293"/>
                  </a:lnTo>
                  <a:lnTo>
                    <a:pt x="449" y="347"/>
                  </a:lnTo>
                  <a:lnTo>
                    <a:pt x="199" y="377"/>
                  </a:lnTo>
                  <a:lnTo>
                    <a:pt x="0" y="402"/>
                  </a:lnTo>
                  <a:lnTo>
                    <a:pt x="73" y="359"/>
                  </a:lnTo>
                  <a:lnTo>
                    <a:pt x="73" y="359"/>
                  </a:lnTo>
                </a:path>
              </a:pathLst>
            </a:custGeom>
            <a:solidFill>
              <a:srgbClr val="ffcc66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707880" y="4191120"/>
              <a:ext cx="1319760" cy="561960"/>
            </a:xfrm>
            <a:custGeom>
              <a:avLst/>
              <a:gdLst/>
              <a:ahLst/>
              <a:rect l="l" t="t" r="r" b="b"/>
              <a:pathLst>
                <a:path w="854" h="354">
                  <a:moveTo>
                    <a:pt x="0" y="303"/>
                  </a:moveTo>
                  <a:lnTo>
                    <a:pt x="123" y="288"/>
                  </a:lnTo>
                  <a:lnTo>
                    <a:pt x="195" y="256"/>
                  </a:lnTo>
                  <a:lnTo>
                    <a:pt x="331" y="243"/>
                  </a:lnTo>
                  <a:lnTo>
                    <a:pt x="387" y="274"/>
                  </a:lnTo>
                  <a:lnTo>
                    <a:pt x="475" y="263"/>
                  </a:lnTo>
                  <a:lnTo>
                    <a:pt x="610" y="353"/>
                  </a:lnTo>
                  <a:lnTo>
                    <a:pt x="662" y="341"/>
                  </a:lnTo>
                  <a:lnTo>
                    <a:pt x="736" y="237"/>
                  </a:lnTo>
                  <a:lnTo>
                    <a:pt x="798" y="216"/>
                  </a:lnTo>
                  <a:lnTo>
                    <a:pt x="816" y="187"/>
                  </a:lnTo>
                  <a:lnTo>
                    <a:pt x="751" y="198"/>
                  </a:lnTo>
                  <a:lnTo>
                    <a:pt x="731" y="177"/>
                  </a:lnTo>
                  <a:lnTo>
                    <a:pt x="774" y="168"/>
                  </a:lnTo>
                  <a:lnTo>
                    <a:pt x="772" y="154"/>
                  </a:lnTo>
                  <a:lnTo>
                    <a:pt x="727" y="140"/>
                  </a:lnTo>
                  <a:lnTo>
                    <a:pt x="785" y="120"/>
                  </a:lnTo>
                  <a:lnTo>
                    <a:pt x="782" y="142"/>
                  </a:lnTo>
                  <a:lnTo>
                    <a:pt x="819" y="140"/>
                  </a:lnTo>
                  <a:lnTo>
                    <a:pt x="839" y="104"/>
                  </a:lnTo>
                  <a:lnTo>
                    <a:pt x="853" y="103"/>
                  </a:lnTo>
                  <a:lnTo>
                    <a:pt x="843" y="70"/>
                  </a:lnTo>
                  <a:lnTo>
                    <a:pt x="817" y="103"/>
                  </a:lnTo>
                  <a:lnTo>
                    <a:pt x="793" y="31"/>
                  </a:lnTo>
                  <a:lnTo>
                    <a:pt x="810" y="28"/>
                  </a:lnTo>
                  <a:lnTo>
                    <a:pt x="833" y="47"/>
                  </a:lnTo>
                  <a:lnTo>
                    <a:pt x="816" y="14"/>
                  </a:lnTo>
                  <a:lnTo>
                    <a:pt x="798" y="0"/>
                  </a:lnTo>
                  <a:lnTo>
                    <a:pt x="493" y="54"/>
                  </a:lnTo>
                  <a:lnTo>
                    <a:pt x="243" y="83"/>
                  </a:lnTo>
                  <a:lnTo>
                    <a:pt x="208" y="148"/>
                  </a:lnTo>
                  <a:lnTo>
                    <a:pt x="153" y="159"/>
                  </a:lnTo>
                  <a:lnTo>
                    <a:pt x="128" y="192"/>
                  </a:lnTo>
                  <a:lnTo>
                    <a:pt x="30" y="244"/>
                  </a:lnTo>
                  <a:lnTo>
                    <a:pt x="25" y="266"/>
                  </a:lnTo>
                  <a:lnTo>
                    <a:pt x="0" y="278"/>
                  </a:lnTo>
                  <a:lnTo>
                    <a:pt x="0" y="303"/>
                  </a:lnTo>
                  <a:lnTo>
                    <a:pt x="0" y="303"/>
                  </a:lnTo>
                </a:path>
              </a:pathLst>
            </a:custGeom>
            <a:solidFill>
              <a:srgbClr val="ffcc66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6509880" y="4646520"/>
              <a:ext cx="830160" cy="827280"/>
            </a:xfrm>
            <a:custGeom>
              <a:avLst/>
              <a:gdLst/>
              <a:ahLst/>
              <a:rect l="l" t="t" r="r" b="b"/>
              <a:pathLst>
                <a:path w="537" h="521">
                  <a:moveTo>
                    <a:pt x="69" y="270"/>
                  </a:moveTo>
                  <a:lnTo>
                    <a:pt x="107" y="339"/>
                  </a:lnTo>
                  <a:lnTo>
                    <a:pt x="90" y="395"/>
                  </a:lnTo>
                  <a:lnTo>
                    <a:pt x="114" y="485"/>
                  </a:lnTo>
                  <a:lnTo>
                    <a:pt x="134" y="516"/>
                  </a:lnTo>
                  <a:lnTo>
                    <a:pt x="423" y="499"/>
                  </a:lnTo>
                  <a:lnTo>
                    <a:pt x="425" y="518"/>
                  </a:lnTo>
                  <a:lnTo>
                    <a:pt x="442" y="520"/>
                  </a:lnTo>
                  <a:lnTo>
                    <a:pt x="436" y="477"/>
                  </a:lnTo>
                  <a:lnTo>
                    <a:pt x="449" y="465"/>
                  </a:lnTo>
                  <a:lnTo>
                    <a:pt x="490" y="474"/>
                  </a:lnTo>
                  <a:lnTo>
                    <a:pt x="497" y="444"/>
                  </a:lnTo>
                  <a:lnTo>
                    <a:pt x="491" y="401"/>
                  </a:lnTo>
                  <a:lnTo>
                    <a:pt x="509" y="390"/>
                  </a:lnTo>
                  <a:lnTo>
                    <a:pt x="536" y="311"/>
                  </a:lnTo>
                  <a:lnTo>
                    <a:pt x="516" y="308"/>
                  </a:lnTo>
                  <a:lnTo>
                    <a:pt x="448" y="206"/>
                  </a:lnTo>
                  <a:lnTo>
                    <a:pt x="297" y="77"/>
                  </a:lnTo>
                  <a:lnTo>
                    <a:pt x="232" y="37"/>
                  </a:lnTo>
                  <a:lnTo>
                    <a:pt x="253" y="0"/>
                  </a:lnTo>
                  <a:lnTo>
                    <a:pt x="130" y="14"/>
                  </a:lnTo>
                  <a:lnTo>
                    <a:pt x="0" y="29"/>
                  </a:lnTo>
                  <a:lnTo>
                    <a:pt x="69" y="270"/>
                  </a:lnTo>
                  <a:lnTo>
                    <a:pt x="69" y="270"/>
                  </a:lnTo>
                </a:path>
              </a:pathLst>
            </a:custGeom>
            <a:solidFill>
              <a:srgbClr val="ffcc66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6256440" y="5386320"/>
              <a:ext cx="1401840" cy="1009800"/>
            </a:xfrm>
            <a:custGeom>
              <a:avLst/>
              <a:gdLst/>
              <a:ahLst/>
              <a:rect l="l" t="t" r="r" b="b"/>
              <a:pathLst>
                <a:path w="907" h="636">
                  <a:moveTo>
                    <a:pt x="0" y="60"/>
                  </a:moveTo>
                  <a:lnTo>
                    <a:pt x="25" y="83"/>
                  </a:lnTo>
                  <a:lnTo>
                    <a:pt x="20" y="97"/>
                  </a:lnTo>
                  <a:lnTo>
                    <a:pt x="29" y="107"/>
                  </a:lnTo>
                  <a:lnTo>
                    <a:pt x="18" y="123"/>
                  </a:lnTo>
                  <a:lnTo>
                    <a:pt x="124" y="89"/>
                  </a:lnTo>
                  <a:lnTo>
                    <a:pt x="259" y="169"/>
                  </a:lnTo>
                  <a:lnTo>
                    <a:pt x="370" y="112"/>
                  </a:lnTo>
                  <a:lnTo>
                    <a:pt x="434" y="127"/>
                  </a:lnTo>
                  <a:lnTo>
                    <a:pt x="515" y="201"/>
                  </a:lnTo>
                  <a:lnTo>
                    <a:pt x="545" y="202"/>
                  </a:lnTo>
                  <a:lnTo>
                    <a:pt x="571" y="254"/>
                  </a:lnTo>
                  <a:lnTo>
                    <a:pt x="565" y="356"/>
                  </a:lnTo>
                  <a:lnTo>
                    <a:pt x="583" y="366"/>
                  </a:lnTo>
                  <a:lnTo>
                    <a:pt x="587" y="348"/>
                  </a:lnTo>
                  <a:lnTo>
                    <a:pt x="612" y="348"/>
                  </a:lnTo>
                  <a:lnTo>
                    <a:pt x="587" y="395"/>
                  </a:lnTo>
                  <a:lnTo>
                    <a:pt x="656" y="462"/>
                  </a:lnTo>
                  <a:lnTo>
                    <a:pt x="667" y="442"/>
                  </a:lnTo>
                  <a:lnTo>
                    <a:pt x="673" y="490"/>
                  </a:lnTo>
                  <a:lnTo>
                    <a:pt x="694" y="499"/>
                  </a:lnTo>
                  <a:lnTo>
                    <a:pt x="718" y="555"/>
                  </a:lnTo>
                  <a:lnTo>
                    <a:pt x="742" y="555"/>
                  </a:lnTo>
                  <a:lnTo>
                    <a:pt x="795" y="607"/>
                  </a:lnTo>
                  <a:lnTo>
                    <a:pt x="823" y="613"/>
                  </a:lnTo>
                  <a:lnTo>
                    <a:pt x="823" y="620"/>
                  </a:lnTo>
                  <a:lnTo>
                    <a:pt x="803" y="635"/>
                  </a:lnTo>
                  <a:lnTo>
                    <a:pt x="850" y="629"/>
                  </a:lnTo>
                  <a:lnTo>
                    <a:pt x="879" y="615"/>
                  </a:lnTo>
                  <a:lnTo>
                    <a:pt x="896" y="542"/>
                  </a:lnTo>
                  <a:lnTo>
                    <a:pt x="906" y="545"/>
                  </a:lnTo>
                  <a:lnTo>
                    <a:pt x="898" y="445"/>
                  </a:lnTo>
                  <a:lnTo>
                    <a:pt x="887" y="414"/>
                  </a:lnTo>
                  <a:lnTo>
                    <a:pt x="788" y="265"/>
                  </a:lnTo>
                  <a:lnTo>
                    <a:pt x="712" y="125"/>
                  </a:lnTo>
                  <a:lnTo>
                    <a:pt x="665" y="9"/>
                  </a:lnTo>
                  <a:lnTo>
                    <a:pt x="653" y="8"/>
                  </a:lnTo>
                  <a:lnTo>
                    <a:pt x="612" y="0"/>
                  </a:lnTo>
                  <a:lnTo>
                    <a:pt x="600" y="11"/>
                  </a:lnTo>
                  <a:lnTo>
                    <a:pt x="605" y="54"/>
                  </a:lnTo>
                  <a:lnTo>
                    <a:pt x="588" y="53"/>
                  </a:lnTo>
                  <a:lnTo>
                    <a:pt x="586" y="33"/>
                  </a:lnTo>
                  <a:lnTo>
                    <a:pt x="297" y="51"/>
                  </a:lnTo>
                  <a:lnTo>
                    <a:pt x="277" y="19"/>
                  </a:lnTo>
                  <a:lnTo>
                    <a:pt x="1" y="42"/>
                  </a:lnTo>
                  <a:lnTo>
                    <a:pt x="0" y="60"/>
                  </a:lnTo>
                  <a:lnTo>
                    <a:pt x="0" y="60"/>
                  </a:lnTo>
                </a:path>
              </a:pathLst>
            </a:custGeom>
            <a:solidFill>
              <a:srgbClr val="ffcc66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312320" y="3603600"/>
              <a:ext cx="698400" cy="330120"/>
            </a:xfrm>
            <a:custGeom>
              <a:avLst/>
              <a:gdLst/>
              <a:ahLst/>
              <a:rect l="l" t="t" r="r" b="b"/>
              <a:pathLst>
                <a:path w="452" h="208">
                  <a:moveTo>
                    <a:pt x="0" y="61"/>
                  </a:moveTo>
                  <a:lnTo>
                    <a:pt x="10" y="119"/>
                  </a:lnTo>
                  <a:lnTo>
                    <a:pt x="45" y="84"/>
                  </a:lnTo>
                  <a:lnTo>
                    <a:pt x="98" y="70"/>
                  </a:lnTo>
                  <a:lnTo>
                    <a:pt x="109" y="53"/>
                  </a:lnTo>
                  <a:lnTo>
                    <a:pt x="138" y="50"/>
                  </a:lnTo>
                  <a:lnTo>
                    <a:pt x="176" y="78"/>
                  </a:lnTo>
                  <a:lnTo>
                    <a:pt x="203" y="86"/>
                  </a:lnTo>
                  <a:lnTo>
                    <a:pt x="251" y="128"/>
                  </a:lnTo>
                  <a:lnTo>
                    <a:pt x="234" y="167"/>
                  </a:lnTo>
                  <a:lnTo>
                    <a:pt x="239" y="184"/>
                  </a:lnTo>
                  <a:lnTo>
                    <a:pt x="261" y="176"/>
                  </a:lnTo>
                  <a:lnTo>
                    <a:pt x="280" y="176"/>
                  </a:lnTo>
                  <a:lnTo>
                    <a:pt x="290" y="188"/>
                  </a:lnTo>
                  <a:lnTo>
                    <a:pt x="313" y="188"/>
                  </a:lnTo>
                  <a:lnTo>
                    <a:pt x="322" y="185"/>
                  </a:lnTo>
                  <a:lnTo>
                    <a:pt x="306" y="148"/>
                  </a:lnTo>
                  <a:lnTo>
                    <a:pt x="304" y="84"/>
                  </a:lnTo>
                  <a:lnTo>
                    <a:pt x="286" y="74"/>
                  </a:lnTo>
                  <a:lnTo>
                    <a:pt x="322" y="42"/>
                  </a:lnTo>
                  <a:lnTo>
                    <a:pt x="323" y="23"/>
                  </a:lnTo>
                  <a:lnTo>
                    <a:pt x="344" y="24"/>
                  </a:lnTo>
                  <a:lnTo>
                    <a:pt x="318" y="66"/>
                  </a:lnTo>
                  <a:lnTo>
                    <a:pt x="333" y="116"/>
                  </a:lnTo>
                  <a:lnTo>
                    <a:pt x="340" y="129"/>
                  </a:lnTo>
                  <a:lnTo>
                    <a:pt x="353" y="134"/>
                  </a:lnTo>
                  <a:lnTo>
                    <a:pt x="330" y="134"/>
                  </a:lnTo>
                  <a:lnTo>
                    <a:pt x="337" y="163"/>
                  </a:lnTo>
                  <a:lnTo>
                    <a:pt x="374" y="184"/>
                  </a:lnTo>
                  <a:lnTo>
                    <a:pt x="383" y="188"/>
                  </a:lnTo>
                  <a:lnTo>
                    <a:pt x="393" y="188"/>
                  </a:lnTo>
                  <a:lnTo>
                    <a:pt x="388" y="207"/>
                  </a:lnTo>
                  <a:lnTo>
                    <a:pt x="432" y="185"/>
                  </a:lnTo>
                  <a:lnTo>
                    <a:pt x="440" y="158"/>
                  </a:lnTo>
                  <a:lnTo>
                    <a:pt x="451" y="132"/>
                  </a:lnTo>
                  <a:lnTo>
                    <a:pt x="388" y="143"/>
                  </a:lnTo>
                  <a:lnTo>
                    <a:pt x="345" y="0"/>
                  </a:lnTo>
                  <a:lnTo>
                    <a:pt x="0" y="61"/>
                  </a:lnTo>
                  <a:lnTo>
                    <a:pt x="0" y="61"/>
                  </a:lnTo>
                </a:path>
              </a:pathLst>
            </a:custGeom>
            <a:solidFill>
              <a:srgbClr val="ffcc66"/>
            </a:solidFill>
            <a:ln cap="rnd"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22" name=""/>
          <p:cNvSpPr/>
          <p:nvPr/>
        </p:nvSpPr>
        <p:spPr>
          <a:xfrm>
            <a:off x="2476440" y="3124080"/>
            <a:ext cx="569880" cy="687600"/>
          </a:xfrm>
          <a:custGeom>
            <a:avLst/>
            <a:gdLst>
              <a:gd name="textAreaLeft" fmla="*/ 0 w 569880"/>
              <a:gd name="textAreaRight" fmla="*/ 570240 w 569880"/>
              <a:gd name="textAreaTop" fmla="*/ 0 h 687600"/>
              <a:gd name="textAreaBottom" fmla="*/ 687600 h 687600"/>
            </a:gdLst>
            <a:ahLst/>
            <a:cxnLst/>
            <a:rect l="textAreaLeft" t="textAreaTop" r="textAreaRight" b="textAreaBottom"/>
            <a:pathLst>
              <a:path w="21600" h="26059">
                <a:moveTo>
                  <a:pt x="0" y="0"/>
                </a:moveTo>
                <a:arcTo wR="0" hR="0" stAng="16200000" swAng="-5400000"/>
                <a:lnTo>
                  <a:pt x="0" y="26059"/>
                </a:lnTo>
                <a:arcTo wR="0" hR="0" stAng="10800000" swAng="-5400000"/>
                <a:lnTo>
                  <a:pt x="21600" y="26059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451240" y="3219480"/>
            <a:ext cx="641160" cy="94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3.3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4438800" y="2649600"/>
            <a:ext cx="568080" cy="700200"/>
          </a:xfrm>
          <a:custGeom>
            <a:avLst/>
            <a:gdLst>
              <a:gd name="textAreaLeft" fmla="*/ 0 w 568080"/>
              <a:gd name="textAreaRight" fmla="*/ 568440 w 568080"/>
              <a:gd name="textAreaTop" fmla="*/ 0 h 700200"/>
              <a:gd name="textAreaBottom" fmla="*/ 700560 h 700200"/>
            </a:gdLst>
            <a:ahLst/>
            <a:cxnLst/>
            <a:rect l="textAreaLeft" t="textAreaTop" r="textAreaRight" b="textAreaBottom"/>
            <a:pathLst>
              <a:path w="21600" h="26620">
                <a:moveTo>
                  <a:pt x="0" y="0"/>
                </a:moveTo>
                <a:arcTo wR="0" hR="0" stAng="16200000" swAng="-5400000"/>
                <a:lnTo>
                  <a:pt x="0" y="26620"/>
                </a:lnTo>
                <a:arcTo wR="0" hR="0" stAng="10800000" swAng="-5400000"/>
                <a:lnTo>
                  <a:pt x="21600" y="26620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4429080" y="2746440"/>
            <a:ext cx="547560" cy="5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3.7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4456080" y="4781520"/>
            <a:ext cx="568440" cy="700200"/>
          </a:xfrm>
          <a:custGeom>
            <a:avLst/>
            <a:gdLst>
              <a:gd name="textAreaLeft" fmla="*/ 0 w 568440"/>
              <a:gd name="textAreaRight" fmla="*/ 568440 w 568440"/>
              <a:gd name="textAreaTop" fmla="*/ 0 h 700200"/>
              <a:gd name="textAreaBottom" fmla="*/ 700560 h 700200"/>
            </a:gdLst>
            <a:ahLst/>
            <a:cxnLst/>
            <a:rect l="textAreaLeft" t="textAreaTop" r="textAreaRight" b="textAreaBottom"/>
            <a:pathLst>
              <a:path w="21600" h="26604">
                <a:moveTo>
                  <a:pt x="0" y="0"/>
                </a:moveTo>
                <a:arcTo wR="0" hR="0" stAng="16200000" swAng="-5400000"/>
                <a:lnTo>
                  <a:pt x="0" y="26604"/>
                </a:lnTo>
                <a:arcTo wR="0" hR="0" stAng="10800000" swAng="-5400000"/>
                <a:lnTo>
                  <a:pt x="21600" y="26604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4424400" y="4892760"/>
            <a:ext cx="635040" cy="90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17.6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19.4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5883120" y="4467240"/>
            <a:ext cx="568440" cy="687240"/>
          </a:xfrm>
          <a:custGeom>
            <a:avLst/>
            <a:gdLst>
              <a:gd name="textAreaLeft" fmla="*/ 0 w 568440"/>
              <a:gd name="textAreaRight" fmla="*/ 568440 w 568440"/>
              <a:gd name="textAreaTop" fmla="*/ 0 h 687240"/>
              <a:gd name="textAreaBottom" fmla="*/ 687600 h 687240"/>
            </a:gdLst>
            <a:ahLst/>
            <a:cxnLst/>
            <a:rect l="textAreaLeft" t="textAreaTop" r="textAreaRight" b="textAreaBottom"/>
            <a:pathLst>
              <a:path w="21600" h="26111">
                <a:moveTo>
                  <a:pt x="0" y="0"/>
                </a:moveTo>
                <a:arcTo wR="0" hR="0" stAng="16200000" swAng="-5400000"/>
                <a:lnTo>
                  <a:pt x="0" y="26111"/>
                </a:lnTo>
                <a:arcTo wR="0" hR="0" stAng="10800000" swAng="-5400000"/>
                <a:lnTo>
                  <a:pt x="21600" y="26111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851440" y="4578480"/>
            <a:ext cx="636840" cy="90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2.9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3.8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7122960" y="4260960"/>
            <a:ext cx="568440" cy="712800"/>
          </a:xfrm>
          <a:custGeom>
            <a:avLst/>
            <a:gdLst>
              <a:gd name="textAreaLeft" fmla="*/ 0 w 568440"/>
              <a:gd name="textAreaRight" fmla="*/ 568440 w 568440"/>
              <a:gd name="textAreaTop" fmla="*/ 0 h 712800"/>
              <a:gd name="textAreaBottom" fmla="*/ 713160 h 712800"/>
            </a:gdLst>
            <a:ahLst/>
            <a:cxnLst/>
            <a:rect l="textAreaLeft" t="textAreaTop" r="textAreaRight" b="textAreaBottom"/>
            <a:pathLst>
              <a:path w="21600" h="27082">
                <a:moveTo>
                  <a:pt x="0" y="0"/>
                </a:moveTo>
                <a:arcTo wR="0" hR="0" stAng="16200000" swAng="-5400000"/>
                <a:lnTo>
                  <a:pt x="0" y="27082"/>
                </a:lnTo>
                <a:arcTo wR="0" hR="0" stAng="10800000" swAng="-5400000"/>
                <a:lnTo>
                  <a:pt x="21600" y="27082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7093080" y="4371840"/>
            <a:ext cx="633240" cy="9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5.1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7262640" y="2336760"/>
            <a:ext cx="568440" cy="712800"/>
          </a:xfrm>
          <a:custGeom>
            <a:avLst/>
            <a:gdLst>
              <a:gd name="textAreaLeft" fmla="*/ 0 w 568440"/>
              <a:gd name="textAreaRight" fmla="*/ 568440 w 568440"/>
              <a:gd name="textAreaTop" fmla="*/ 0 h 712800"/>
              <a:gd name="textAreaBottom" fmla="*/ 713160 h 712800"/>
            </a:gdLst>
            <a:ahLst/>
            <a:cxnLst/>
            <a:rect l="textAreaLeft" t="textAreaTop" r="textAreaRight" b="textAreaBottom"/>
            <a:pathLst>
              <a:path w="21600" h="27082">
                <a:moveTo>
                  <a:pt x="0" y="0"/>
                </a:moveTo>
                <a:arcTo wR="0" hR="0" stAng="16200000" swAng="-5400000"/>
                <a:lnTo>
                  <a:pt x="0" y="27082"/>
                </a:lnTo>
                <a:arcTo wR="0" hR="0" stAng="10800000" swAng="-5400000"/>
                <a:lnTo>
                  <a:pt x="21600" y="27082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7232760" y="2448000"/>
            <a:ext cx="635040" cy="9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6.4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868320" y="3747960"/>
            <a:ext cx="568440" cy="687600"/>
          </a:xfrm>
          <a:custGeom>
            <a:avLst/>
            <a:gdLst>
              <a:gd name="textAreaLeft" fmla="*/ 0 w 568440"/>
              <a:gd name="textAreaRight" fmla="*/ 568440 w 568440"/>
              <a:gd name="textAreaTop" fmla="*/ 0 h 687600"/>
              <a:gd name="textAreaBottom" fmla="*/ 687960 h 687600"/>
            </a:gdLst>
            <a:ahLst/>
            <a:cxnLst/>
            <a:rect l="textAreaLeft" t="textAreaTop" r="textAreaRight" b="textAreaBottom"/>
            <a:pathLst>
              <a:path w="21600" h="26125">
                <a:moveTo>
                  <a:pt x="0" y="0"/>
                </a:moveTo>
                <a:arcTo wR="0" hR="0" stAng="16200000" swAng="-5400000"/>
                <a:lnTo>
                  <a:pt x="0" y="26125"/>
                </a:lnTo>
                <a:arcTo wR="0" hR="0" stAng="10800000" swAng="-5400000"/>
                <a:lnTo>
                  <a:pt x="21600" y="26125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838080" y="3859200"/>
            <a:ext cx="635040" cy="9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5.5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6127920" y="2854440"/>
            <a:ext cx="568080" cy="712800"/>
          </a:xfrm>
          <a:custGeom>
            <a:avLst/>
            <a:gdLst>
              <a:gd name="textAreaLeft" fmla="*/ 0 w 568080"/>
              <a:gd name="textAreaRight" fmla="*/ 568440 w 568080"/>
              <a:gd name="textAreaTop" fmla="*/ 0 h 712800"/>
              <a:gd name="textAreaBottom" fmla="*/ 713160 h 712800"/>
            </a:gdLst>
            <a:ahLst/>
            <a:cxnLst/>
            <a:rect l="textAreaLeft" t="textAreaTop" r="textAreaRight" b="textAreaBottom"/>
            <a:pathLst>
              <a:path w="21600" h="27099">
                <a:moveTo>
                  <a:pt x="0" y="0"/>
                </a:moveTo>
                <a:arcTo wR="0" hR="0" stAng="16200000" swAng="-5400000"/>
                <a:lnTo>
                  <a:pt x="0" y="27099"/>
                </a:lnTo>
                <a:arcTo wR="0" hR="0" stAng="10800000" swAng="-5400000"/>
                <a:lnTo>
                  <a:pt x="21600" y="27099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6081840" y="2979720"/>
            <a:ext cx="633240" cy="9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9.6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2679840" y="4915080"/>
            <a:ext cx="568080" cy="712440"/>
          </a:xfrm>
          <a:custGeom>
            <a:avLst/>
            <a:gdLst>
              <a:gd name="textAreaLeft" fmla="*/ 0 w 568080"/>
              <a:gd name="textAreaRight" fmla="*/ 568440 w 568080"/>
              <a:gd name="textAreaTop" fmla="*/ 0 h 712440"/>
              <a:gd name="textAreaBottom" fmla="*/ 712440 h 712440"/>
            </a:gdLst>
            <a:ahLst/>
            <a:cxnLst/>
            <a:rect l="textAreaLeft" t="textAreaTop" r="textAreaRight" b="textAreaBottom"/>
            <a:pathLst>
              <a:path w="21600" h="27085">
                <a:moveTo>
                  <a:pt x="0" y="0"/>
                </a:moveTo>
                <a:arcTo wR="0" hR="0" stAng="16200000" swAng="-5400000"/>
                <a:lnTo>
                  <a:pt x="0" y="27085"/>
                </a:lnTo>
                <a:arcTo wR="0" hR="0" stAng="10800000" swAng="-5400000"/>
                <a:lnTo>
                  <a:pt x="21600" y="27085"/>
                </a:lnTo>
                <a:arcTo wR="0" hR="0" stAng="16200000" swAng="-5400000"/>
                <a:lnTo>
                  <a:pt x="21600" y="0"/>
                </a:lnTo>
                <a:arcTo wR="0" hR="0" stAng="10800000" swAng="-5400000"/>
                <a:close/>
              </a:path>
            </a:pathLst>
          </a:custGeom>
          <a:solidFill>
            <a:srgbClr val="0143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2654280" y="5016600"/>
            <a:ext cx="635040" cy="90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0.1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40" name=""/>
          <p:cNvGrpSpPr/>
          <p:nvPr/>
        </p:nvGrpSpPr>
        <p:grpSpPr>
          <a:xfrm>
            <a:off x="8166240" y="1871640"/>
            <a:ext cx="633240" cy="1014480"/>
            <a:chOff x="8166240" y="1871640"/>
            <a:chExt cx="633240" cy="1014480"/>
          </a:xfrm>
        </p:grpSpPr>
        <p:sp>
          <p:nvSpPr>
            <p:cNvPr id="141" name=""/>
            <p:cNvSpPr/>
            <p:nvPr/>
          </p:nvSpPr>
          <p:spPr>
            <a:xfrm>
              <a:off x="8213760" y="1871640"/>
              <a:ext cx="567720" cy="712800"/>
            </a:xfrm>
            <a:custGeom>
              <a:avLst/>
              <a:gdLst>
                <a:gd name="textAreaLeft" fmla="*/ 0 w 567720"/>
                <a:gd name="textAreaRight" fmla="*/ 568080 w 567720"/>
                <a:gd name="textAreaTop" fmla="*/ 0 h 712800"/>
                <a:gd name="textAreaBottom" fmla="*/ 713160 h 712800"/>
              </a:gdLst>
              <a:ahLst/>
              <a:cxnLst/>
              <a:rect l="textAreaLeft" t="textAreaTop" r="textAreaRight" b="textAreaBottom"/>
              <a:pathLst>
                <a:path w="21600" h="27116">
                  <a:moveTo>
                    <a:pt x="0" y="0"/>
                  </a:moveTo>
                  <a:arcTo wR="0" hR="0" stAng="16200000" swAng="-5400000"/>
                  <a:lnTo>
                    <a:pt x="0" y="27116"/>
                  </a:lnTo>
                  <a:arcTo wR="0" hR="0" stAng="10800000" swAng="-5400000"/>
                  <a:lnTo>
                    <a:pt x="21600" y="27116"/>
                  </a:lnTo>
                  <a:arcTo wR="0" hR="0" stAng="16200000" swAng="-5400000"/>
                  <a:lnTo>
                    <a:pt x="21600" y="0"/>
                  </a:lnTo>
                  <a:arcTo wR="0" hR="0" stAng="10800000" swAng="-5400000"/>
                  <a:close/>
                </a:path>
              </a:pathLst>
            </a:custGeom>
            <a:solidFill>
              <a:srgbClr val="014391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8166240" y="1984320"/>
              <a:ext cx="633240" cy="90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tabLst>
                  <a:tab algn="l" pos="0"/>
                  <a:tab algn="l" pos="369720"/>
                  <a:tab algn="l" pos="739800"/>
                  <a:tab algn="l" pos="1109520"/>
                  <a:tab algn="l" pos="1479600"/>
                  <a:tab algn="l" pos="1849320"/>
                  <a:tab algn="l" pos="2219400"/>
                  <a:tab algn="l" pos="2589120"/>
                  <a:tab algn="l" pos="2959200"/>
                  <a:tab algn="l" pos="3328920"/>
                  <a:tab algn="l" pos="3699000"/>
                  <a:tab algn="l" pos="4068720"/>
                  <a:tab algn="l" pos="4438800"/>
                  <a:tab algn="l" pos="4808520"/>
                  <a:tab algn="l" pos="5178600"/>
                  <a:tab algn="l" pos="5548320"/>
                  <a:tab algn="l" pos="5918040"/>
                  <a:tab algn="l" pos="6288120"/>
                  <a:tab algn="l" pos="6657840"/>
                  <a:tab algn="l" pos="7027920"/>
                  <a:tab algn="l" pos="7397640"/>
                </a:tabLst>
              </a:pPr>
              <a:r>
                <a:rPr b="1" i="1" lang="en-US" sz="1600" strike="noStrike" u="none">
                  <a:solidFill>
                    <a:srgbClr val="ff9900"/>
                  </a:solidFill>
                  <a:effectLst/>
                  <a:uFillTx/>
                  <a:latin typeface="Arial"/>
                </a:rPr>
                <a:t>1.6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369720"/>
                  <a:tab algn="l" pos="739800"/>
                  <a:tab algn="l" pos="1109520"/>
                  <a:tab algn="l" pos="1479600"/>
                  <a:tab algn="l" pos="1849320"/>
                  <a:tab algn="l" pos="2219400"/>
                  <a:tab algn="l" pos="2589120"/>
                  <a:tab algn="l" pos="2959200"/>
                  <a:tab algn="l" pos="3328920"/>
                  <a:tab algn="l" pos="3699000"/>
                  <a:tab algn="l" pos="4068720"/>
                  <a:tab algn="l" pos="4438800"/>
                  <a:tab algn="l" pos="4808520"/>
                  <a:tab algn="l" pos="5178600"/>
                  <a:tab algn="l" pos="5548320"/>
                  <a:tab algn="l" pos="5918040"/>
                  <a:tab algn="l" pos="6288120"/>
                  <a:tab algn="l" pos="6657840"/>
                  <a:tab algn="l" pos="7027920"/>
                  <a:tab algn="l" pos="739764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2.8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  <p:transition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587160" y="507600"/>
            <a:ext cx="7637400" cy="531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Change from 1998-2005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4" name=""/>
          <p:cNvGraphicFramePr/>
          <p:nvPr/>
        </p:nvGraphicFramePr>
        <p:xfrm>
          <a:off x="514440" y="1219320"/>
          <a:ext cx="8096040" cy="525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14440" y="1219320"/>
                    <a:ext cx="8096040" cy="525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6" name=""/>
          <p:cNvSpPr/>
          <p:nvPr/>
        </p:nvSpPr>
        <p:spPr>
          <a:xfrm flipV="1">
            <a:off x="2955960" y="2281320"/>
            <a:ext cx="3689280" cy="674640"/>
          </a:xfrm>
          <a:prstGeom prst="line">
            <a:avLst/>
          </a:prstGeom>
          <a:ln cap="rnd" w="38160">
            <a:solidFill>
              <a:srgbClr val="ff9900"/>
            </a:solidFill>
            <a:custDash>
              <a:ds d="100000" sp="1000"/>
            </a:custDash>
            <a:miter/>
            <a:headEnd len="med" type="oval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 flipV="1">
            <a:off x="2955960" y="3165120"/>
            <a:ext cx="3689280" cy="676440"/>
          </a:xfrm>
          <a:prstGeom prst="line">
            <a:avLst/>
          </a:prstGeom>
          <a:ln cap="rnd" w="38160">
            <a:solidFill>
              <a:srgbClr val="339966"/>
            </a:solidFill>
            <a:custDash>
              <a:ds d="100000" sp="1000"/>
            </a:custDash>
            <a:miter/>
            <a:headEnd len="med" type="oval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 flipV="1">
            <a:off x="2955960" y="4280040"/>
            <a:ext cx="3689280" cy="325440"/>
          </a:xfrm>
          <a:prstGeom prst="line">
            <a:avLst/>
          </a:prstGeom>
          <a:ln cap="rnd" w="38160">
            <a:solidFill>
              <a:srgbClr val="ff0000"/>
            </a:solidFill>
            <a:custDash>
              <a:ds d="100000" sp="1000"/>
            </a:custDash>
            <a:miter/>
            <a:headEnd len="med" type="oval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 flipV="1">
            <a:off x="2955960" y="4800240"/>
            <a:ext cx="3689280" cy="358920"/>
          </a:xfrm>
          <a:prstGeom prst="line">
            <a:avLst/>
          </a:prstGeom>
          <a:ln cap="rnd" w="38160">
            <a:solidFill>
              <a:srgbClr val="00ccff"/>
            </a:solidFill>
            <a:custDash>
              <a:ds d="100000" sp="1000"/>
            </a:custDash>
            <a:miter/>
            <a:headEnd len="med" type="oval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4307760" y="2505240"/>
            <a:ext cx="587160" cy="30744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81d58"/>
                </a:solidFill>
                <a:effectLst/>
                <a:uFillTx/>
                <a:latin typeface="Arial"/>
              </a:rPr>
              <a:t>5.5%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4325040" y="3394080"/>
            <a:ext cx="587160" cy="30744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81d58"/>
                </a:solidFill>
                <a:effectLst/>
                <a:uFillTx/>
                <a:latin typeface="Arial"/>
              </a:rPr>
              <a:t>1.1%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4309200" y="4295880"/>
            <a:ext cx="587160" cy="30744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81d58"/>
                </a:solidFill>
                <a:effectLst/>
                <a:uFillTx/>
                <a:latin typeface="Arial"/>
              </a:rPr>
              <a:t>2.8%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4313880" y="4853160"/>
            <a:ext cx="587160" cy="30744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81d58"/>
                </a:solidFill>
                <a:effectLst/>
                <a:uFillTx/>
                <a:latin typeface="Arial"/>
              </a:rPr>
              <a:t>2.2%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3604680" y="1639800"/>
            <a:ext cx="1949400" cy="30744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81d58"/>
                </a:solidFill>
                <a:effectLst/>
                <a:uFillTx/>
                <a:latin typeface="Arial"/>
              </a:rPr>
              <a:t>Total CAGR% = 2.7%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60440" y="595080"/>
            <a:ext cx="8120160" cy="531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Regional Supply Growth 1998-2005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380880" y="5835600"/>
            <a:ext cx="2325960" cy="68436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20000"/>
              </a:lnSpc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8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 </a:t>
            </a: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1998 Total 58.5 Bcf/d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1600" strike="noStrike" u="none">
                <a:solidFill>
                  <a:srgbClr val="081d58"/>
                </a:solidFill>
                <a:effectLst/>
                <a:uFillTx/>
                <a:latin typeface="Arial"/>
              </a:rPr>
              <a:t>2005 Total 68.8 Bcf/d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723960" y="1693800"/>
            <a:ext cx="7380000" cy="4681080"/>
            <a:chOff x="723960" y="1693800"/>
            <a:chExt cx="7380000" cy="4681080"/>
          </a:xfrm>
        </p:grpSpPr>
        <p:sp>
          <p:nvSpPr>
            <p:cNvPr id="158" name=""/>
            <p:cNvSpPr/>
            <p:nvPr/>
          </p:nvSpPr>
          <p:spPr>
            <a:xfrm>
              <a:off x="5560560" y="4621680"/>
              <a:ext cx="536400" cy="860400"/>
            </a:xfrm>
            <a:custGeom>
              <a:avLst/>
              <a:gdLst/>
              <a:ahLst/>
              <a:rect l="l" t="t" r="r" b="b"/>
              <a:pathLst>
                <a:path w="386" h="553">
                  <a:moveTo>
                    <a:pt x="8" y="16"/>
                  </a:moveTo>
                  <a:lnTo>
                    <a:pt x="14" y="26"/>
                  </a:lnTo>
                  <a:lnTo>
                    <a:pt x="0" y="369"/>
                  </a:lnTo>
                  <a:lnTo>
                    <a:pt x="19" y="535"/>
                  </a:lnTo>
                  <a:lnTo>
                    <a:pt x="46" y="542"/>
                  </a:lnTo>
                  <a:lnTo>
                    <a:pt x="58" y="490"/>
                  </a:lnTo>
                  <a:lnTo>
                    <a:pt x="67" y="502"/>
                  </a:lnTo>
                  <a:lnTo>
                    <a:pt x="68" y="528"/>
                  </a:lnTo>
                  <a:lnTo>
                    <a:pt x="84" y="541"/>
                  </a:lnTo>
                  <a:lnTo>
                    <a:pt x="63" y="552"/>
                  </a:lnTo>
                  <a:lnTo>
                    <a:pt x="116" y="541"/>
                  </a:lnTo>
                  <a:lnTo>
                    <a:pt x="128" y="524"/>
                  </a:lnTo>
                  <a:lnTo>
                    <a:pt x="119" y="515"/>
                  </a:lnTo>
                  <a:lnTo>
                    <a:pt x="124" y="502"/>
                  </a:lnTo>
                  <a:lnTo>
                    <a:pt x="98" y="479"/>
                  </a:lnTo>
                  <a:lnTo>
                    <a:pt x="100" y="462"/>
                  </a:lnTo>
                  <a:lnTo>
                    <a:pt x="385" y="444"/>
                  </a:lnTo>
                  <a:lnTo>
                    <a:pt x="362" y="356"/>
                  </a:lnTo>
                  <a:lnTo>
                    <a:pt x="367" y="325"/>
                  </a:lnTo>
                  <a:lnTo>
                    <a:pt x="378" y="304"/>
                  </a:lnTo>
                  <a:lnTo>
                    <a:pt x="370" y="276"/>
                  </a:lnTo>
                  <a:lnTo>
                    <a:pt x="343" y="236"/>
                  </a:lnTo>
                  <a:lnTo>
                    <a:pt x="276" y="0"/>
                  </a:lnTo>
                  <a:lnTo>
                    <a:pt x="8" y="1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1650600" y="4016520"/>
              <a:ext cx="974520" cy="1113480"/>
            </a:xfrm>
            <a:custGeom>
              <a:avLst/>
              <a:gdLst/>
              <a:ahLst/>
              <a:rect l="l" t="t" r="r" b="b"/>
              <a:pathLst>
                <a:path w="701" h="716">
                  <a:moveTo>
                    <a:pt x="0" y="480"/>
                  </a:moveTo>
                  <a:lnTo>
                    <a:pt x="44" y="448"/>
                  </a:lnTo>
                  <a:lnTo>
                    <a:pt x="28" y="420"/>
                  </a:lnTo>
                  <a:lnTo>
                    <a:pt x="37" y="381"/>
                  </a:lnTo>
                  <a:lnTo>
                    <a:pt x="85" y="315"/>
                  </a:lnTo>
                  <a:lnTo>
                    <a:pt x="118" y="296"/>
                  </a:lnTo>
                  <a:lnTo>
                    <a:pt x="99" y="273"/>
                  </a:lnTo>
                  <a:lnTo>
                    <a:pt x="89" y="206"/>
                  </a:lnTo>
                  <a:lnTo>
                    <a:pt x="106" y="88"/>
                  </a:lnTo>
                  <a:lnTo>
                    <a:pt x="129" y="82"/>
                  </a:lnTo>
                  <a:lnTo>
                    <a:pt x="166" y="102"/>
                  </a:lnTo>
                  <a:lnTo>
                    <a:pt x="203" y="0"/>
                  </a:lnTo>
                  <a:lnTo>
                    <a:pt x="700" y="81"/>
                  </a:lnTo>
                  <a:lnTo>
                    <a:pt x="579" y="715"/>
                  </a:lnTo>
                  <a:lnTo>
                    <a:pt x="428" y="691"/>
                  </a:lnTo>
                  <a:lnTo>
                    <a:pt x="333" y="667"/>
                  </a:lnTo>
                  <a:lnTo>
                    <a:pt x="139" y="560"/>
                  </a:lnTo>
                  <a:lnTo>
                    <a:pt x="0" y="48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644720" y="4394520"/>
              <a:ext cx="712800" cy="626760"/>
            </a:xfrm>
            <a:custGeom>
              <a:avLst/>
              <a:gdLst/>
              <a:ahLst/>
              <a:rect l="l" t="t" r="r" b="b"/>
              <a:pathLst>
                <a:path w="513" h="403">
                  <a:moveTo>
                    <a:pt x="0" y="5"/>
                  </a:moveTo>
                  <a:lnTo>
                    <a:pt x="17" y="131"/>
                  </a:lnTo>
                  <a:lnTo>
                    <a:pt x="10" y="328"/>
                  </a:lnTo>
                  <a:lnTo>
                    <a:pt x="19" y="340"/>
                  </a:lnTo>
                  <a:lnTo>
                    <a:pt x="56" y="340"/>
                  </a:lnTo>
                  <a:lnTo>
                    <a:pt x="56" y="401"/>
                  </a:lnTo>
                  <a:lnTo>
                    <a:pt x="361" y="402"/>
                  </a:lnTo>
                  <a:lnTo>
                    <a:pt x="356" y="340"/>
                  </a:lnTo>
                  <a:lnTo>
                    <a:pt x="384" y="273"/>
                  </a:lnTo>
                  <a:lnTo>
                    <a:pt x="423" y="225"/>
                  </a:lnTo>
                  <a:lnTo>
                    <a:pt x="421" y="213"/>
                  </a:lnTo>
                  <a:lnTo>
                    <a:pt x="450" y="171"/>
                  </a:lnTo>
                  <a:lnTo>
                    <a:pt x="466" y="125"/>
                  </a:lnTo>
                  <a:lnTo>
                    <a:pt x="461" y="121"/>
                  </a:lnTo>
                  <a:lnTo>
                    <a:pt x="486" y="103"/>
                  </a:lnTo>
                  <a:lnTo>
                    <a:pt x="512" y="63"/>
                  </a:lnTo>
                  <a:lnTo>
                    <a:pt x="505" y="54"/>
                  </a:lnTo>
                  <a:lnTo>
                    <a:pt x="436" y="56"/>
                  </a:lnTo>
                  <a:lnTo>
                    <a:pt x="454" y="34"/>
                  </a:lnTo>
                  <a:lnTo>
                    <a:pt x="45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23960" y="2802960"/>
              <a:ext cx="1092240" cy="1913400"/>
            </a:xfrm>
            <a:custGeom>
              <a:avLst/>
              <a:gdLst/>
              <a:ahLst/>
              <a:rect l="l" t="t" r="r" b="b"/>
              <a:pathLst>
                <a:path w="786" h="1230">
                  <a:moveTo>
                    <a:pt x="17" y="219"/>
                  </a:moveTo>
                  <a:lnTo>
                    <a:pt x="26" y="245"/>
                  </a:lnTo>
                  <a:lnTo>
                    <a:pt x="2" y="341"/>
                  </a:lnTo>
                  <a:lnTo>
                    <a:pt x="16" y="369"/>
                  </a:lnTo>
                  <a:lnTo>
                    <a:pt x="76" y="495"/>
                  </a:lnTo>
                  <a:lnTo>
                    <a:pt x="83" y="492"/>
                  </a:lnTo>
                  <a:lnTo>
                    <a:pt x="85" y="465"/>
                  </a:lnTo>
                  <a:lnTo>
                    <a:pt x="97" y="461"/>
                  </a:lnTo>
                  <a:lnTo>
                    <a:pt x="107" y="468"/>
                  </a:lnTo>
                  <a:lnTo>
                    <a:pt x="88" y="485"/>
                  </a:lnTo>
                  <a:lnTo>
                    <a:pt x="96" y="493"/>
                  </a:lnTo>
                  <a:lnTo>
                    <a:pt x="111" y="548"/>
                  </a:lnTo>
                  <a:lnTo>
                    <a:pt x="100" y="544"/>
                  </a:lnTo>
                  <a:lnTo>
                    <a:pt x="79" y="524"/>
                  </a:lnTo>
                  <a:lnTo>
                    <a:pt x="85" y="503"/>
                  </a:lnTo>
                  <a:lnTo>
                    <a:pt x="74" y="503"/>
                  </a:lnTo>
                  <a:lnTo>
                    <a:pt x="61" y="526"/>
                  </a:lnTo>
                  <a:lnTo>
                    <a:pt x="65" y="575"/>
                  </a:lnTo>
                  <a:lnTo>
                    <a:pt x="76" y="598"/>
                  </a:lnTo>
                  <a:lnTo>
                    <a:pt x="106" y="618"/>
                  </a:lnTo>
                  <a:lnTo>
                    <a:pt x="96" y="642"/>
                  </a:lnTo>
                  <a:lnTo>
                    <a:pt x="79" y="646"/>
                  </a:lnTo>
                  <a:lnTo>
                    <a:pt x="75" y="678"/>
                  </a:lnTo>
                  <a:lnTo>
                    <a:pt x="113" y="751"/>
                  </a:lnTo>
                  <a:lnTo>
                    <a:pt x="143" y="795"/>
                  </a:lnTo>
                  <a:lnTo>
                    <a:pt x="138" y="821"/>
                  </a:lnTo>
                  <a:lnTo>
                    <a:pt x="155" y="838"/>
                  </a:lnTo>
                  <a:lnTo>
                    <a:pt x="148" y="856"/>
                  </a:lnTo>
                  <a:lnTo>
                    <a:pt x="136" y="897"/>
                  </a:lnTo>
                  <a:lnTo>
                    <a:pt x="148" y="914"/>
                  </a:lnTo>
                  <a:lnTo>
                    <a:pt x="246" y="946"/>
                  </a:lnTo>
                  <a:lnTo>
                    <a:pt x="286" y="994"/>
                  </a:lnTo>
                  <a:lnTo>
                    <a:pt x="332" y="1012"/>
                  </a:lnTo>
                  <a:lnTo>
                    <a:pt x="332" y="1040"/>
                  </a:lnTo>
                  <a:lnTo>
                    <a:pt x="363" y="1048"/>
                  </a:lnTo>
                  <a:lnTo>
                    <a:pt x="403" y="1098"/>
                  </a:lnTo>
                  <a:lnTo>
                    <a:pt x="425" y="1141"/>
                  </a:lnTo>
                  <a:lnTo>
                    <a:pt x="425" y="1207"/>
                  </a:lnTo>
                  <a:lnTo>
                    <a:pt x="710" y="1229"/>
                  </a:lnTo>
                  <a:lnTo>
                    <a:pt x="694" y="1200"/>
                  </a:lnTo>
                  <a:lnTo>
                    <a:pt x="703" y="1162"/>
                  </a:lnTo>
                  <a:lnTo>
                    <a:pt x="751" y="1095"/>
                  </a:lnTo>
                  <a:lnTo>
                    <a:pt x="785" y="1077"/>
                  </a:lnTo>
                  <a:lnTo>
                    <a:pt x="765" y="1053"/>
                  </a:lnTo>
                  <a:lnTo>
                    <a:pt x="755" y="986"/>
                  </a:lnTo>
                  <a:lnTo>
                    <a:pt x="383" y="475"/>
                  </a:lnTo>
                  <a:lnTo>
                    <a:pt x="356" y="423"/>
                  </a:lnTo>
                  <a:lnTo>
                    <a:pt x="458" y="99"/>
                  </a:lnTo>
                  <a:lnTo>
                    <a:pt x="80" y="0"/>
                  </a:lnTo>
                  <a:lnTo>
                    <a:pt x="69" y="18"/>
                  </a:lnTo>
                  <a:lnTo>
                    <a:pt x="72" y="60"/>
                  </a:lnTo>
                  <a:lnTo>
                    <a:pt x="0" y="159"/>
                  </a:lnTo>
                  <a:lnTo>
                    <a:pt x="17" y="219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2623680" y="3447000"/>
              <a:ext cx="1040760" cy="817920"/>
            </a:xfrm>
            <a:custGeom>
              <a:avLst/>
              <a:gdLst/>
              <a:ahLst/>
              <a:rect l="l" t="t" r="r" b="b"/>
              <a:pathLst>
                <a:path w="749" h="526">
                  <a:moveTo>
                    <a:pt x="0" y="447"/>
                  </a:moveTo>
                  <a:lnTo>
                    <a:pt x="82" y="0"/>
                  </a:lnTo>
                  <a:lnTo>
                    <a:pt x="557" y="56"/>
                  </a:lnTo>
                  <a:lnTo>
                    <a:pt x="748" y="73"/>
                  </a:lnTo>
                  <a:lnTo>
                    <a:pt x="738" y="187"/>
                  </a:lnTo>
                  <a:lnTo>
                    <a:pt x="704" y="525"/>
                  </a:lnTo>
                  <a:lnTo>
                    <a:pt x="608" y="517"/>
                  </a:lnTo>
                  <a:lnTo>
                    <a:pt x="304" y="487"/>
                  </a:lnTo>
                  <a:lnTo>
                    <a:pt x="0" y="44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7409160" y="3101760"/>
              <a:ext cx="245520" cy="227160"/>
            </a:xfrm>
            <a:custGeom>
              <a:avLst/>
              <a:gdLst/>
              <a:ahLst/>
              <a:rect l="l" t="t" r="r" b="b"/>
              <a:pathLst>
                <a:path w="177" h="146">
                  <a:moveTo>
                    <a:pt x="0" y="27"/>
                  </a:moveTo>
                  <a:lnTo>
                    <a:pt x="13" y="104"/>
                  </a:lnTo>
                  <a:lnTo>
                    <a:pt x="11" y="145"/>
                  </a:lnTo>
                  <a:lnTo>
                    <a:pt x="26" y="142"/>
                  </a:lnTo>
                  <a:lnTo>
                    <a:pt x="34" y="131"/>
                  </a:lnTo>
                  <a:lnTo>
                    <a:pt x="60" y="121"/>
                  </a:lnTo>
                  <a:lnTo>
                    <a:pt x="71" y="101"/>
                  </a:lnTo>
                  <a:lnTo>
                    <a:pt x="79" y="105"/>
                  </a:lnTo>
                  <a:lnTo>
                    <a:pt x="99" y="98"/>
                  </a:lnTo>
                  <a:lnTo>
                    <a:pt x="126" y="94"/>
                  </a:lnTo>
                  <a:lnTo>
                    <a:pt x="127" y="86"/>
                  </a:lnTo>
                  <a:lnTo>
                    <a:pt x="134" y="91"/>
                  </a:lnTo>
                  <a:lnTo>
                    <a:pt x="143" y="85"/>
                  </a:lnTo>
                  <a:lnTo>
                    <a:pt x="157" y="82"/>
                  </a:lnTo>
                  <a:lnTo>
                    <a:pt x="176" y="75"/>
                  </a:lnTo>
                  <a:lnTo>
                    <a:pt x="160" y="0"/>
                  </a:lnTo>
                  <a:lnTo>
                    <a:pt x="0" y="2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7192440" y="3584160"/>
              <a:ext cx="144360" cy="242640"/>
            </a:xfrm>
            <a:custGeom>
              <a:avLst/>
              <a:gdLst/>
              <a:ahLst/>
              <a:rect l="l" t="t" r="r" b="b"/>
              <a:pathLst>
                <a:path w="104" h="156">
                  <a:moveTo>
                    <a:pt x="0" y="15"/>
                  </a:moveTo>
                  <a:lnTo>
                    <a:pt x="13" y="0"/>
                  </a:lnTo>
                  <a:lnTo>
                    <a:pt x="34" y="0"/>
                  </a:lnTo>
                  <a:lnTo>
                    <a:pt x="27" y="16"/>
                  </a:lnTo>
                  <a:lnTo>
                    <a:pt x="22" y="21"/>
                  </a:lnTo>
                  <a:lnTo>
                    <a:pt x="25" y="39"/>
                  </a:lnTo>
                  <a:lnTo>
                    <a:pt x="36" y="51"/>
                  </a:lnTo>
                  <a:lnTo>
                    <a:pt x="50" y="63"/>
                  </a:lnTo>
                  <a:lnTo>
                    <a:pt x="54" y="81"/>
                  </a:lnTo>
                  <a:lnTo>
                    <a:pt x="65" y="95"/>
                  </a:lnTo>
                  <a:lnTo>
                    <a:pt x="74" y="104"/>
                  </a:lnTo>
                  <a:lnTo>
                    <a:pt x="91" y="109"/>
                  </a:lnTo>
                  <a:lnTo>
                    <a:pt x="99" y="123"/>
                  </a:lnTo>
                  <a:lnTo>
                    <a:pt x="83" y="136"/>
                  </a:lnTo>
                  <a:lnTo>
                    <a:pt x="98" y="133"/>
                  </a:lnTo>
                  <a:lnTo>
                    <a:pt x="103" y="145"/>
                  </a:lnTo>
                  <a:lnTo>
                    <a:pt x="74" y="150"/>
                  </a:lnTo>
                  <a:lnTo>
                    <a:pt x="40" y="155"/>
                  </a:lnTo>
                  <a:lnTo>
                    <a:pt x="36" y="145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7039440" y="3767400"/>
              <a:ext cx="27720" cy="35280"/>
            </a:xfrm>
            <a:custGeom>
              <a:avLst/>
              <a:gdLst/>
              <a:ahLst/>
              <a:rect l="l" t="t" r="r" b="b"/>
              <a:pathLst>
                <a:path w="20" h="23">
                  <a:moveTo>
                    <a:pt x="0" y="6"/>
                  </a:moveTo>
                  <a:lnTo>
                    <a:pt x="11" y="0"/>
                  </a:lnTo>
                  <a:lnTo>
                    <a:pt x="19" y="12"/>
                  </a:lnTo>
                  <a:lnTo>
                    <a:pt x="11" y="22"/>
                  </a:lnTo>
                  <a:lnTo>
                    <a:pt x="0" y="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5696640" y="5295240"/>
              <a:ext cx="1268640" cy="967680"/>
            </a:xfrm>
            <a:custGeom>
              <a:avLst/>
              <a:gdLst/>
              <a:ahLst/>
              <a:rect l="l" t="t" r="r" b="b"/>
              <a:pathLst>
                <a:path w="913" h="622">
                  <a:moveTo>
                    <a:pt x="2" y="29"/>
                  </a:moveTo>
                  <a:lnTo>
                    <a:pt x="0" y="46"/>
                  </a:lnTo>
                  <a:lnTo>
                    <a:pt x="26" y="69"/>
                  </a:lnTo>
                  <a:lnTo>
                    <a:pt x="20" y="82"/>
                  </a:lnTo>
                  <a:lnTo>
                    <a:pt x="29" y="91"/>
                  </a:lnTo>
                  <a:lnTo>
                    <a:pt x="18" y="108"/>
                  </a:lnTo>
                  <a:lnTo>
                    <a:pt x="38" y="100"/>
                  </a:lnTo>
                  <a:lnTo>
                    <a:pt x="50" y="88"/>
                  </a:lnTo>
                  <a:lnTo>
                    <a:pt x="50" y="76"/>
                  </a:lnTo>
                  <a:lnTo>
                    <a:pt x="59" y="84"/>
                  </a:lnTo>
                  <a:lnTo>
                    <a:pt x="67" y="73"/>
                  </a:lnTo>
                  <a:lnTo>
                    <a:pt x="75" y="83"/>
                  </a:lnTo>
                  <a:lnTo>
                    <a:pt x="53" y="97"/>
                  </a:lnTo>
                  <a:lnTo>
                    <a:pt x="114" y="86"/>
                  </a:lnTo>
                  <a:lnTo>
                    <a:pt x="126" y="75"/>
                  </a:lnTo>
                  <a:lnTo>
                    <a:pt x="134" y="79"/>
                  </a:lnTo>
                  <a:lnTo>
                    <a:pt x="158" y="75"/>
                  </a:lnTo>
                  <a:lnTo>
                    <a:pt x="168" y="82"/>
                  </a:lnTo>
                  <a:lnTo>
                    <a:pt x="127" y="85"/>
                  </a:lnTo>
                  <a:lnTo>
                    <a:pt x="139" y="89"/>
                  </a:lnTo>
                  <a:lnTo>
                    <a:pt x="184" y="99"/>
                  </a:lnTo>
                  <a:lnTo>
                    <a:pt x="213" y="112"/>
                  </a:lnTo>
                  <a:lnTo>
                    <a:pt x="206" y="93"/>
                  </a:lnTo>
                  <a:lnTo>
                    <a:pt x="218" y="109"/>
                  </a:lnTo>
                  <a:lnTo>
                    <a:pt x="238" y="111"/>
                  </a:lnTo>
                  <a:lnTo>
                    <a:pt x="222" y="116"/>
                  </a:lnTo>
                  <a:lnTo>
                    <a:pt x="252" y="131"/>
                  </a:lnTo>
                  <a:lnTo>
                    <a:pt x="264" y="144"/>
                  </a:lnTo>
                  <a:lnTo>
                    <a:pt x="263" y="157"/>
                  </a:lnTo>
                  <a:lnTo>
                    <a:pt x="250" y="140"/>
                  </a:lnTo>
                  <a:lnTo>
                    <a:pt x="257" y="163"/>
                  </a:lnTo>
                  <a:lnTo>
                    <a:pt x="282" y="154"/>
                  </a:lnTo>
                  <a:lnTo>
                    <a:pt x="299" y="153"/>
                  </a:lnTo>
                  <a:lnTo>
                    <a:pt x="309" y="143"/>
                  </a:lnTo>
                  <a:lnTo>
                    <a:pt x="313" y="150"/>
                  </a:lnTo>
                  <a:lnTo>
                    <a:pt x="348" y="128"/>
                  </a:lnTo>
                  <a:lnTo>
                    <a:pt x="370" y="127"/>
                  </a:lnTo>
                  <a:lnTo>
                    <a:pt x="362" y="119"/>
                  </a:lnTo>
                  <a:lnTo>
                    <a:pt x="376" y="104"/>
                  </a:lnTo>
                  <a:lnTo>
                    <a:pt x="409" y="103"/>
                  </a:lnTo>
                  <a:lnTo>
                    <a:pt x="442" y="117"/>
                  </a:lnTo>
                  <a:lnTo>
                    <a:pt x="462" y="140"/>
                  </a:lnTo>
                  <a:lnTo>
                    <a:pt x="478" y="145"/>
                  </a:lnTo>
                  <a:lnTo>
                    <a:pt x="483" y="161"/>
                  </a:lnTo>
                  <a:lnTo>
                    <a:pt x="504" y="171"/>
                  </a:lnTo>
                  <a:lnTo>
                    <a:pt x="513" y="183"/>
                  </a:lnTo>
                  <a:lnTo>
                    <a:pt x="523" y="192"/>
                  </a:lnTo>
                  <a:lnTo>
                    <a:pt x="553" y="194"/>
                  </a:lnTo>
                  <a:lnTo>
                    <a:pt x="563" y="211"/>
                  </a:lnTo>
                  <a:lnTo>
                    <a:pt x="578" y="245"/>
                  </a:lnTo>
                  <a:lnTo>
                    <a:pt x="568" y="307"/>
                  </a:lnTo>
                  <a:lnTo>
                    <a:pt x="570" y="343"/>
                  </a:lnTo>
                  <a:lnTo>
                    <a:pt x="587" y="355"/>
                  </a:lnTo>
                  <a:lnTo>
                    <a:pt x="592" y="338"/>
                  </a:lnTo>
                  <a:lnTo>
                    <a:pt x="580" y="332"/>
                  </a:lnTo>
                  <a:lnTo>
                    <a:pt x="583" y="320"/>
                  </a:lnTo>
                  <a:lnTo>
                    <a:pt x="587" y="323"/>
                  </a:lnTo>
                  <a:lnTo>
                    <a:pt x="600" y="326"/>
                  </a:lnTo>
                  <a:lnTo>
                    <a:pt x="603" y="339"/>
                  </a:lnTo>
                  <a:lnTo>
                    <a:pt x="612" y="326"/>
                  </a:lnTo>
                  <a:lnTo>
                    <a:pt x="619" y="338"/>
                  </a:lnTo>
                  <a:lnTo>
                    <a:pt x="593" y="376"/>
                  </a:lnTo>
                  <a:lnTo>
                    <a:pt x="592" y="384"/>
                  </a:lnTo>
                  <a:lnTo>
                    <a:pt x="608" y="391"/>
                  </a:lnTo>
                  <a:lnTo>
                    <a:pt x="620" y="422"/>
                  </a:lnTo>
                  <a:lnTo>
                    <a:pt x="637" y="438"/>
                  </a:lnTo>
                  <a:lnTo>
                    <a:pt x="647" y="451"/>
                  </a:lnTo>
                  <a:lnTo>
                    <a:pt x="661" y="451"/>
                  </a:lnTo>
                  <a:lnTo>
                    <a:pt x="647" y="432"/>
                  </a:lnTo>
                  <a:lnTo>
                    <a:pt x="657" y="435"/>
                  </a:lnTo>
                  <a:lnTo>
                    <a:pt x="672" y="432"/>
                  </a:lnTo>
                  <a:lnTo>
                    <a:pt x="665" y="439"/>
                  </a:lnTo>
                  <a:lnTo>
                    <a:pt x="671" y="455"/>
                  </a:lnTo>
                  <a:lnTo>
                    <a:pt x="675" y="477"/>
                  </a:lnTo>
                  <a:lnTo>
                    <a:pt x="698" y="486"/>
                  </a:lnTo>
                  <a:lnTo>
                    <a:pt x="703" y="501"/>
                  </a:lnTo>
                  <a:lnTo>
                    <a:pt x="722" y="544"/>
                  </a:lnTo>
                  <a:lnTo>
                    <a:pt x="745" y="544"/>
                  </a:lnTo>
                  <a:lnTo>
                    <a:pt x="766" y="554"/>
                  </a:lnTo>
                  <a:lnTo>
                    <a:pt x="800" y="595"/>
                  </a:lnTo>
                  <a:lnTo>
                    <a:pt x="828" y="599"/>
                  </a:lnTo>
                  <a:lnTo>
                    <a:pt x="828" y="607"/>
                  </a:lnTo>
                  <a:lnTo>
                    <a:pt x="821" y="612"/>
                  </a:lnTo>
                  <a:lnTo>
                    <a:pt x="800" y="603"/>
                  </a:lnTo>
                  <a:lnTo>
                    <a:pt x="807" y="621"/>
                  </a:lnTo>
                  <a:lnTo>
                    <a:pt x="834" y="615"/>
                  </a:lnTo>
                  <a:lnTo>
                    <a:pt x="855" y="615"/>
                  </a:lnTo>
                  <a:lnTo>
                    <a:pt x="866" y="603"/>
                  </a:lnTo>
                  <a:lnTo>
                    <a:pt x="886" y="603"/>
                  </a:lnTo>
                  <a:lnTo>
                    <a:pt x="897" y="585"/>
                  </a:lnTo>
                  <a:lnTo>
                    <a:pt x="893" y="562"/>
                  </a:lnTo>
                  <a:lnTo>
                    <a:pt x="903" y="533"/>
                  </a:lnTo>
                  <a:lnTo>
                    <a:pt x="912" y="536"/>
                  </a:lnTo>
                  <a:lnTo>
                    <a:pt x="906" y="436"/>
                  </a:lnTo>
                  <a:lnTo>
                    <a:pt x="895" y="407"/>
                  </a:lnTo>
                  <a:lnTo>
                    <a:pt x="800" y="261"/>
                  </a:lnTo>
                  <a:lnTo>
                    <a:pt x="777" y="215"/>
                  </a:lnTo>
                  <a:lnTo>
                    <a:pt x="788" y="215"/>
                  </a:lnTo>
                  <a:lnTo>
                    <a:pt x="725" y="121"/>
                  </a:lnTo>
                  <a:lnTo>
                    <a:pt x="681" y="24"/>
                  </a:lnTo>
                  <a:lnTo>
                    <a:pt x="680" y="9"/>
                  </a:lnTo>
                  <a:lnTo>
                    <a:pt x="666" y="6"/>
                  </a:lnTo>
                  <a:lnTo>
                    <a:pt x="624" y="0"/>
                  </a:lnTo>
                  <a:lnTo>
                    <a:pt x="612" y="9"/>
                  </a:lnTo>
                  <a:lnTo>
                    <a:pt x="619" y="53"/>
                  </a:lnTo>
                  <a:lnTo>
                    <a:pt x="601" y="51"/>
                  </a:lnTo>
                  <a:lnTo>
                    <a:pt x="598" y="31"/>
                  </a:lnTo>
                  <a:lnTo>
                    <a:pt x="304" y="42"/>
                  </a:lnTo>
                  <a:lnTo>
                    <a:pt x="286" y="10"/>
                  </a:lnTo>
                  <a:lnTo>
                    <a:pt x="2" y="29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736680" y="6333120"/>
              <a:ext cx="68040" cy="41760"/>
            </a:xfrm>
            <a:custGeom>
              <a:avLst/>
              <a:gdLst/>
              <a:ahLst/>
              <a:rect l="l" t="t" r="r" b="b"/>
              <a:pathLst>
                <a:path w="49" h="27">
                  <a:moveTo>
                    <a:pt x="0" y="26"/>
                  </a:moveTo>
                  <a:lnTo>
                    <a:pt x="3" y="10"/>
                  </a:lnTo>
                  <a:lnTo>
                    <a:pt x="18" y="9"/>
                  </a:lnTo>
                  <a:lnTo>
                    <a:pt x="22" y="0"/>
                  </a:lnTo>
                  <a:lnTo>
                    <a:pt x="48" y="10"/>
                  </a:lnTo>
                  <a:lnTo>
                    <a:pt x="22" y="18"/>
                  </a:lnTo>
                  <a:lnTo>
                    <a:pt x="9" y="14"/>
                  </a:lnTo>
                  <a:lnTo>
                    <a:pt x="12" y="22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040" bIns="-5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828480" y="6307920"/>
              <a:ext cx="55440" cy="34200"/>
            </a:xfrm>
            <a:custGeom>
              <a:avLst/>
              <a:gdLst/>
              <a:ahLst/>
              <a:rect l="l" t="t" r="r" b="b"/>
              <a:pathLst>
                <a:path w="40" h="22">
                  <a:moveTo>
                    <a:pt x="0" y="20"/>
                  </a:moveTo>
                  <a:lnTo>
                    <a:pt x="6" y="21"/>
                  </a:lnTo>
                  <a:lnTo>
                    <a:pt x="39" y="0"/>
                  </a:lnTo>
                  <a:lnTo>
                    <a:pt x="10" y="14"/>
                  </a:lnTo>
                  <a:lnTo>
                    <a:pt x="0" y="2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921360" y="6207120"/>
              <a:ext cx="34560" cy="68400"/>
            </a:xfrm>
            <a:custGeom>
              <a:avLst/>
              <a:gdLst/>
              <a:ahLst/>
              <a:rect l="l" t="t" r="r" b="b"/>
              <a:pathLst>
                <a:path w="25" h="44">
                  <a:moveTo>
                    <a:pt x="0" y="43"/>
                  </a:moveTo>
                  <a:lnTo>
                    <a:pt x="10" y="29"/>
                  </a:lnTo>
                  <a:lnTo>
                    <a:pt x="24" y="0"/>
                  </a:lnTo>
                  <a:lnTo>
                    <a:pt x="17" y="13"/>
                  </a:lnTo>
                  <a:lnTo>
                    <a:pt x="0" y="43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5945400" y="4586040"/>
              <a:ext cx="758880" cy="794880"/>
            </a:xfrm>
            <a:custGeom>
              <a:avLst/>
              <a:gdLst/>
              <a:ahLst/>
              <a:rect l="l" t="t" r="r" b="b"/>
              <a:pathLst>
                <a:path w="546" h="511">
                  <a:moveTo>
                    <a:pt x="0" y="23"/>
                  </a:moveTo>
                  <a:lnTo>
                    <a:pt x="67" y="259"/>
                  </a:lnTo>
                  <a:lnTo>
                    <a:pt x="93" y="300"/>
                  </a:lnTo>
                  <a:lnTo>
                    <a:pt x="101" y="328"/>
                  </a:lnTo>
                  <a:lnTo>
                    <a:pt x="91" y="349"/>
                  </a:lnTo>
                  <a:lnTo>
                    <a:pt x="85" y="380"/>
                  </a:lnTo>
                  <a:lnTo>
                    <a:pt x="108" y="467"/>
                  </a:lnTo>
                  <a:lnTo>
                    <a:pt x="126" y="499"/>
                  </a:lnTo>
                  <a:lnTo>
                    <a:pt x="419" y="488"/>
                  </a:lnTo>
                  <a:lnTo>
                    <a:pt x="422" y="508"/>
                  </a:lnTo>
                  <a:lnTo>
                    <a:pt x="441" y="510"/>
                  </a:lnTo>
                  <a:lnTo>
                    <a:pt x="434" y="466"/>
                  </a:lnTo>
                  <a:lnTo>
                    <a:pt x="445" y="457"/>
                  </a:lnTo>
                  <a:lnTo>
                    <a:pt x="487" y="463"/>
                  </a:lnTo>
                  <a:lnTo>
                    <a:pt x="497" y="435"/>
                  </a:lnTo>
                  <a:lnTo>
                    <a:pt x="489" y="431"/>
                  </a:lnTo>
                  <a:lnTo>
                    <a:pt x="499" y="424"/>
                  </a:lnTo>
                  <a:lnTo>
                    <a:pt x="484" y="417"/>
                  </a:lnTo>
                  <a:lnTo>
                    <a:pt x="492" y="408"/>
                  </a:lnTo>
                  <a:lnTo>
                    <a:pt x="490" y="394"/>
                  </a:lnTo>
                  <a:lnTo>
                    <a:pt x="510" y="383"/>
                  </a:lnTo>
                  <a:lnTo>
                    <a:pt x="505" y="367"/>
                  </a:lnTo>
                  <a:lnTo>
                    <a:pt x="513" y="363"/>
                  </a:lnTo>
                  <a:lnTo>
                    <a:pt x="519" y="350"/>
                  </a:lnTo>
                  <a:lnTo>
                    <a:pt x="510" y="345"/>
                  </a:lnTo>
                  <a:lnTo>
                    <a:pt x="526" y="335"/>
                  </a:lnTo>
                  <a:lnTo>
                    <a:pt x="517" y="325"/>
                  </a:lnTo>
                  <a:lnTo>
                    <a:pt x="531" y="325"/>
                  </a:lnTo>
                  <a:lnTo>
                    <a:pt x="545" y="311"/>
                  </a:lnTo>
                  <a:lnTo>
                    <a:pt x="538" y="306"/>
                  </a:lnTo>
                  <a:lnTo>
                    <a:pt x="521" y="305"/>
                  </a:lnTo>
                  <a:lnTo>
                    <a:pt x="507" y="289"/>
                  </a:lnTo>
                  <a:lnTo>
                    <a:pt x="487" y="254"/>
                  </a:lnTo>
                  <a:lnTo>
                    <a:pt x="475" y="250"/>
                  </a:lnTo>
                  <a:lnTo>
                    <a:pt x="450" y="204"/>
                  </a:lnTo>
                  <a:lnTo>
                    <a:pt x="417" y="183"/>
                  </a:lnTo>
                  <a:lnTo>
                    <a:pt x="391" y="151"/>
                  </a:lnTo>
                  <a:lnTo>
                    <a:pt x="332" y="110"/>
                  </a:lnTo>
                  <a:lnTo>
                    <a:pt x="301" y="73"/>
                  </a:lnTo>
                  <a:lnTo>
                    <a:pt x="236" y="35"/>
                  </a:lnTo>
                  <a:lnTo>
                    <a:pt x="257" y="0"/>
                  </a:lnTo>
                  <a:lnTo>
                    <a:pt x="132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1739880" y="1869480"/>
              <a:ext cx="848880" cy="1356480"/>
            </a:xfrm>
            <a:custGeom>
              <a:avLst/>
              <a:gdLst/>
              <a:ahLst/>
              <a:rect l="l" t="t" r="r" b="b"/>
              <a:pathLst>
                <a:path w="611" h="872">
                  <a:moveTo>
                    <a:pt x="0" y="765"/>
                  </a:moveTo>
                  <a:lnTo>
                    <a:pt x="52" y="581"/>
                  </a:lnTo>
                  <a:lnTo>
                    <a:pt x="79" y="533"/>
                  </a:lnTo>
                  <a:lnTo>
                    <a:pt x="58" y="509"/>
                  </a:lnTo>
                  <a:lnTo>
                    <a:pt x="64" y="487"/>
                  </a:lnTo>
                  <a:lnTo>
                    <a:pt x="103" y="457"/>
                  </a:lnTo>
                  <a:lnTo>
                    <a:pt x="136" y="412"/>
                  </a:lnTo>
                  <a:lnTo>
                    <a:pt x="163" y="375"/>
                  </a:lnTo>
                  <a:lnTo>
                    <a:pt x="143" y="347"/>
                  </a:lnTo>
                  <a:lnTo>
                    <a:pt x="135" y="327"/>
                  </a:lnTo>
                  <a:lnTo>
                    <a:pt x="139" y="279"/>
                  </a:lnTo>
                  <a:lnTo>
                    <a:pt x="220" y="0"/>
                  </a:lnTo>
                  <a:lnTo>
                    <a:pt x="301" y="17"/>
                  </a:lnTo>
                  <a:lnTo>
                    <a:pt x="272" y="126"/>
                  </a:lnTo>
                  <a:lnTo>
                    <a:pt x="287" y="164"/>
                  </a:lnTo>
                  <a:lnTo>
                    <a:pt x="290" y="190"/>
                  </a:lnTo>
                  <a:lnTo>
                    <a:pt x="279" y="194"/>
                  </a:lnTo>
                  <a:lnTo>
                    <a:pt x="310" y="221"/>
                  </a:lnTo>
                  <a:lnTo>
                    <a:pt x="341" y="291"/>
                  </a:lnTo>
                  <a:lnTo>
                    <a:pt x="352" y="288"/>
                  </a:lnTo>
                  <a:lnTo>
                    <a:pt x="353" y="299"/>
                  </a:lnTo>
                  <a:lnTo>
                    <a:pt x="366" y="303"/>
                  </a:lnTo>
                  <a:lnTo>
                    <a:pt x="378" y="305"/>
                  </a:lnTo>
                  <a:lnTo>
                    <a:pt x="349" y="355"/>
                  </a:lnTo>
                  <a:lnTo>
                    <a:pt x="353" y="388"/>
                  </a:lnTo>
                  <a:lnTo>
                    <a:pt x="331" y="420"/>
                  </a:lnTo>
                  <a:lnTo>
                    <a:pt x="345" y="435"/>
                  </a:lnTo>
                  <a:lnTo>
                    <a:pt x="386" y="414"/>
                  </a:lnTo>
                  <a:lnTo>
                    <a:pt x="413" y="526"/>
                  </a:lnTo>
                  <a:lnTo>
                    <a:pt x="432" y="531"/>
                  </a:lnTo>
                  <a:lnTo>
                    <a:pt x="435" y="565"/>
                  </a:lnTo>
                  <a:lnTo>
                    <a:pt x="450" y="579"/>
                  </a:lnTo>
                  <a:lnTo>
                    <a:pt x="464" y="566"/>
                  </a:lnTo>
                  <a:lnTo>
                    <a:pt x="490" y="578"/>
                  </a:lnTo>
                  <a:lnTo>
                    <a:pt x="507" y="566"/>
                  </a:lnTo>
                  <a:lnTo>
                    <a:pt x="562" y="578"/>
                  </a:lnTo>
                  <a:lnTo>
                    <a:pt x="575" y="581"/>
                  </a:lnTo>
                  <a:lnTo>
                    <a:pt x="589" y="559"/>
                  </a:lnTo>
                  <a:lnTo>
                    <a:pt x="610" y="595"/>
                  </a:lnTo>
                  <a:lnTo>
                    <a:pt x="551" y="871"/>
                  </a:lnTo>
                  <a:lnTo>
                    <a:pt x="276" y="822"/>
                  </a:lnTo>
                  <a:lnTo>
                    <a:pt x="0" y="765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072760" y="3316320"/>
              <a:ext cx="547560" cy="986400"/>
            </a:xfrm>
            <a:custGeom>
              <a:avLst/>
              <a:gdLst/>
              <a:ahLst/>
              <a:rect l="l" t="t" r="r" b="b"/>
              <a:pathLst>
                <a:path w="394" h="634">
                  <a:moveTo>
                    <a:pt x="0" y="275"/>
                  </a:moveTo>
                  <a:lnTo>
                    <a:pt x="10" y="256"/>
                  </a:lnTo>
                  <a:lnTo>
                    <a:pt x="36" y="218"/>
                  </a:lnTo>
                  <a:lnTo>
                    <a:pt x="51" y="175"/>
                  </a:lnTo>
                  <a:lnTo>
                    <a:pt x="38" y="144"/>
                  </a:lnTo>
                  <a:lnTo>
                    <a:pt x="108" y="99"/>
                  </a:lnTo>
                  <a:lnTo>
                    <a:pt x="123" y="74"/>
                  </a:lnTo>
                  <a:lnTo>
                    <a:pt x="123" y="62"/>
                  </a:lnTo>
                  <a:lnTo>
                    <a:pt x="75" y="10"/>
                  </a:lnTo>
                  <a:lnTo>
                    <a:pt x="339" y="0"/>
                  </a:lnTo>
                  <a:lnTo>
                    <a:pt x="346" y="40"/>
                  </a:lnTo>
                  <a:lnTo>
                    <a:pt x="370" y="86"/>
                  </a:lnTo>
                  <a:lnTo>
                    <a:pt x="388" y="329"/>
                  </a:lnTo>
                  <a:lnTo>
                    <a:pt x="381" y="379"/>
                  </a:lnTo>
                  <a:lnTo>
                    <a:pt x="393" y="408"/>
                  </a:lnTo>
                  <a:lnTo>
                    <a:pt x="377" y="462"/>
                  </a:lnTo>
                  <a:lnTo>
                    <a:pt x="357" y="485"/>
                  </a:lnTo>
                  <a:lnTo>
                    <a:pt x="346" y="524"/>
                  </a:lnTo>
                  <a:lnTo>
                    <a:pt x="355" y="535"/>
                  </a:lnTo>
                  <a:lnTo>
                    <a:pt x="347" y="561"/>
                  </a:lnTo>
                  <a:lnTo>
                    <a:pt x="351" y="570"/>
                  </a:lnTo>
                  <a:lnTo>
                    <a:pt x="319" y="580"/>
                  </a:lnTo>
                  <a:lnTo>
                    <a:pt x="313" y="620"/>
                  </a:lnTo>
                  <a:lnTo>
                    <a:pt x="268" y="605"/>
                  </a:lnTo>
                  <a:lnTo>
                    <a:pt x="244" y="625"/>
                  </a:lnTo>
                  <a:lnTo>
                    <a:pt x="244" y="633"/>
                  </a:lnTo>
                  <a:lnTo>
                    <a:pt x="228" y="632"/>
                  </a:lnTo>
                  <a:lnTo>
                    <a:pt x="214" y="605"/>
                  </a:lnTo>
                  <a:lnTo>
                    <a:pt x="207" y="568"/>
                  </a:lnTo>
                  <a:lnTo>
                    <a:pt x="189" y="543"/>
                  </a:lnTo>
                  <a:lnTo>
                    <a:pt x="163" y="533"/>
                  </a:lnTo>
                  <a:lnTo>
                    <a:pt x="131" y="509"/>
                  </a:lnTo>
                  <a:lnTo>
                    <a:pt x="121" y="476"/>
                  </a:lnTo>
                  <a:lnTo>
                    <a:pt x="140" y="429"/>
                  </a:lnTo>
                  <a:lnTo>
                    <a:pt x="124" y="419"/>
                  </a:lnTo>
                  <a:lnTo>
                    <a:pt x="85" y="419"/>
                  </a:lnTo>
                  <a:lnTo>
                    <a:pt x="78" y="387"/>
                  </a:lnTo>
                  <a:lnTo>
                    <a:pt x="14" y="327"/>
                  </a:lnTo>
                  <a:lnTo>
                    <a:pt x="0" y="275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5554800" y="3414240"/>
              <a:ext cx="440280" cy="735840"/>
            </a:xfrm>
            <a:custGeom>
              <a:avLst/>
              <a:gdLst/>
              <a:ahLst/>
              <a:rect l="l" t="t" r="r" b="b"/>
              <a:pathLst>
                <a:path w="317" h="473">
                  <a:moveTo>
                    <a:pt x="0" y="461"/>
                  </a:moveTo>
                  <a:lnTo>
                    <a:pt x="9" y="472"/>
                  </a:lnTo>
                  <a:lnTo>
                    <a:pt x="17" y="460"/>
                  </a:lnTo>
                  <a:lnTo>
                    <a:pt x="64" y="453"/>
                  </a:lnTo>
                  <a:lnTo>
                    <a:pt x="79" y="456"/>
                  </a:lnTo>
                  <a:lnTo>
                    <a:pt x="128" y="443"/>
                  </a:lnTo>
                  <a:lnTo>
                    <a:pt x="146" y="457"/>
                  </a:lnTo>
                  <a:lnTo>
                    <a:pt x="162" y="424"/>
                  </a:lnTo>
                  <a:lnTo>
                    <a:pt x="177" y="418"/>
                  </a:lnTo>
                  <a:lnTo>
                    <a:pt x="211" y="435"/>
                  </a:lnTo>
                  <a:lnTo>
                    <a:pt x="217" y="416"/>
                  </a:lnTo>
                  <a:lnTo>
                    <a:pt x="257" y="374"/>
                  </a:lnTo>
                  <a:lnTo>
                    <a:pt x="266" y="350"/>
                  </a:lnTo>
                  <a:lnTo>
                    <a:pt x="280" y="354"/>
                  </a:lnTo>
                  <a:lnTo>
                    <a:pt x="316" y="331"/>
                  </a:lnTo>
                  <a:lnTo>
                    <a:pt x="306" y="314"/>
                  </a:lnTo>
                  <a:lnTo>
                    <a:pt x="311" y="302"/>
                  </a:lnTo>
                  <a:lnTo>
                    <a:pt x="283" y="7"/>
                  </a:lnTo>
                  <a:lnTo>
                    <a:pt x="279" y="0"/>
                  </a:lnTo>
                  <a:lnTo>
                    <a:pt x="91" y="15"/>
                  </a:lnTo>
                  <a:lnTo>
                    <a:pt x="54" y="33"/>
                  </a:lnTo>
                  <a:lnTo>
                    <a:pt x="24" y="23"/>
                  </a:lnTo>
                  <a:lnTo>
                    <a:pt x="42" y="265"/>
                  </a:lnTo>
                  <a:lnTo>
                    <a:pt x="35" y="315"/>
                  </a:lnTo>
                  <a:lnTo>
                    <a:pt x="46" y="345"/>
                  </a:lnTo>
                  <a:lnTo>
                    <a:pt x="30" y="399"/>
                  </a:lnTo>
                  <a:lnTo>
                    <a:pt x="11" y="421"/>
                  </a:lnTo>
                  <a:lnTo>
                    <a:pt x="0" y="461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407120" y="3160440"/>
              <a:ext cx="839160" cy="555480"/>
            </a:xfrm>
            <a:custGeom>
              <a:avLst/>
              <a:gdLst/>
              <a:ahLst/>
              <a:rect l="l" t="t" r="r" b="b"/>
              <a:pathLst>
                <a:path w="604" h="357">
                  <a:moveTo>
                    <a:pt x="0" y="0"/>
                  </a:moveTo>
                  <a:lnTo>
                    <a:pt x="0" y="26"/>
                  </a:lnTo>
                  <a:lnTo>
                    <a:pt x="11" y="47"/>
                  </a:lnTo>
                  <a:lnTo>
                    <a:pt x="3" y="67"/>
                  </a:lnTo>
                  <a:lnTo>
                    <a:pt x="9" y="116"/>
                  </a:lnTo>
                  <a:lnTo>
                    <a:pt x="36" y="186"/>
                  </a:lnTo>
                  <a:lnTo>
                    <a:pt x="37" y="209"/>
                  </a:lnTo>
                  <a:lnTo>
                    <a:pt x="54" y="241"/>
                  </a:lnTo>
                  <a:lnTo>
                    <a:pt x="62" y="296"/>
                  </a:lnTo>
                  <a:lnTo>
                    <a:pt x="57" y="311"/>
                  </a:lnTo>
                  <a:lnTo>
                    <a:pt x="67" y="330"/>
                  </a:lnTo>
                  <a:lnTo>
                    <a:pt x="458" y="329"/>
                  </a:lnTo>
                  <a:lnTo>
                    <a:pt x="489" y="356"/>
                  </a:lnTo>
                  <a:lnTo>
                    <a:pt x="516" y="317"/>
                  </a:lnTo>
                  <a:lnTo>
                    <a:pt x="530" y="275"/>
                  </a:lnTo>
                  <a:lnTo>
                    <a:pt x="518" y="244"/>
                  </a:lnTo>
                  <a:lnTo>
                    <a:pt x="588" y="199"/>
                  </a:lnTo>
                  <a:lnTo>
                    <a:pt x="603" y="175"/>
                  </a:lnTo>
                  <a:lnTo>
                    <a:pt x="603" y="163"/>
                  </a:lnTo>
                  <a:lnTo>
                    <a:pt x="554" y="111"/>
                  </a:lnTo>
                  <a:lnTo>
                    <a:pt x="504" y="57"/>
                  </a:lnTo>
                  <a:lnTo>
                    <a:pt x="49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600720" y="3736440"/>
              <a:ext cx="1054800" cy="573840"/>
            </a:xfrm>
            <a:custGeom>
              <a:avLst/>
              <a:gdLst/>
              <a:ahLst/>
              <a:rect l="l" t="t" r="r" b="b"/>
              <a:pathLst>
                <a:path w="759" h="369">
                  <a:moveTo>
                    <a:pt x="0" y="337"/>
                  </a:moveTo>
                  <a:lnTo>
                    <a:pt x="34" y="0"/>
                  </a:lnTo>
                  <a:lnTo>
                    <a:pt x="312" y="17"/>
                  </a:lnTo>
                  <a:lnTo>
                    <a:pt x="685" y="28"/>
                  </a:lnTo>
                  <a:lnTo>
                    <a:pt x="705" y="43"/>
                  </a:lnTo>
                  <a:lnTo>
                    <a:pt x="719" y="42"/>
                  </a:lnTo>
                  <a:lnTo>
                    <a:pt x="729" y="49"/>
                  </a:lnTo>
                  <a:lnTo>
                    <a:pt x="729" y="58"/>
                  </a:lnTo>
                  <a:lnTo>
                    <a:pt x="719" y="58"/>
                  </a:lnTo>
                  <a:lnTo>
                    <a:pt x="706" y="82"/>
                  </a:lnTo>
                  <a:lnTo>
                    <a:pt x="735" y="120"/>
                  </a:lnTo>
                  <a:lnTo>
                    <a:pt x="758" y="128"/>
                  </a:lnTo>
                  <a:lnTo>
                    <a:pt x="749" y="368"/>
                  </a:lnTo>
                  <a:lnTo>
                    <a:pt x="428" y="364"/>
                  </a:lnTo>
                  <a:lnTo>
                    <a:pt x="0" y="33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5388120" y="3884400"/>
              <a:ext cx="1027080" cy="505440"/>
            </a:xfrm>
            <a:custGeom>
              <a:avLst/>
              <a:gdLst/>
              <a:ahLst/>
              <a:rect l="l" t="t" r="r" b="b"/>
              <a:pathLst>
                <a:path w="739" h="325">
                  <a:moveTo>
                    <a:pt x="0" y="324"/>
                  </a:moveTo>
                  <a:lnTo>
                    <a:pt x="5" y="308"/>
                  </a:lnTo>
                  <a:lnTo>
                    <a:pt x="21" y="306"/>
                  </a:lnTo>
                  <a:lnTo>
                    <a:pt x="28" y="270"/>
                  </a:lnTo>
                  <a:lnTo>
                    <a:pt x="18" y="267"/>
                  </a:lnTo>
                  <a:lnTo>
                    <a:pt x="18" y="259"/>
                  </a:lnTo>
                  <a:lnTo>
                    <a:pt x="42" y="239"/>
                  </a:lnTo>
                  <a:lnTo>
                    <a:pt x="86" y="254"/>
                  </a:lnTo>
                  <a:lnTo>
                    <a:pt x="93" y="215"/>
                  </a:lnTo>
                  <a:lnTo>
                    <a:pt x="125" y="204"/>
                  </a:lnTo>
                  <a:lnTo>
                    <a:pt x="121" y="195"/>
                  </a:lnTo>
                  <a:lnTo>
                    <a:pt x="129" y="169"/>
                  </a:lnTo>
                  <a:lnTo>
                    <a:pt x="137" y="158"/>
                  </a:lnTo>
                  <a:lnTo>
                    <a:pt x="184" y="151"/>
                  </a:lnTo>
                  <a:lnTo>
                    <a:pt x="199" y="154"/>
                  </a:lnTo>
                  <a:lnTo>
                    <a:pt x="248" y="141"/>
                  </a:lnTo>
                  <a:lnTo>
                    <a:pt x="266" y="155"/>
                  </a:lnTo>
                  <a:lnTo>
                    <a:pt x="282" y="122"/>
                  </a:lnTo>
                  <a:lnTo>
                    <a:pt x="297" y="115"/>
                  </a:lnTo>
                  <a:lnTo>
                    <a:pt x="331" y="133"/>
                  </a:lnTo>
                  <a:lnTo>
                    <a:pt x="337" y="113"/>
                  </a:lnTo>
                  <a:lnTo>
                    <a:pt x="377" y="72"/>
                  </a:lnTo>
                  <a:lnTo>
                    <a:pt x="386" y="48"/>
                  </a:lnTo>
                  <a:lnTo>
                    <a:pt x="400" y="52"/>
                  </a:lnTo>
                  <a:lnTo>
                    <a:pt x="435" y="29"/>
                  </a:lnTo>
                  <a:lnTo>
                    <a:pt x="426" y="11"/>
                  </a:lnTo>
                  <a:lnTo>
                    <a:pt x="431" y="0"/>
                  </a:lnTo>
                  <a:lnTo>
                    <a:pt x="463" y="0"/>
                  </a:lnTo>
                  <a:lnTo>
                    <a:pt x="483" y="5"/>
                  </a:lnTo>
                  <a:lnTo>
                    <a:pt x="495" y="27"/>
                  </a:lnTo>
                  <a:lnTo>
                    <a:pt x="528" y="33"/>
                  </a:lnTo>
                  <a:lnTo>
                    <a:pt x="546" y="43"/>
                  </a:lnTo>
                  <a:lnTo>
                    <a:pt x="593" y="41"/>
                  </a:lnTo>
                  <a:lnTo>
                    <a:pt x="615" y="29"/>
                  </a:lnTo>
                  <a:lnTo>
                    <a:pt x="664" y="57"/>
                  </a:lnTo>
                  <a:lnTo>
                    <a:pt x="680" y="111"/>
                  </a:lnTo>
                  <a:lnTo>
                    <a:pt x="701" y="131"/>
                  </a:lnTo>
                  <a:lnTo>
                    <a:pt x="738" y="151"/>
                  </a:lnTo>
                  <a:lnTo>
                    <a:pt x="709" y="179"/>
                  </a:lnTo>
                  <a:lnTo>
                    <a:pt x="684" y="195"/>
                  </a:lnTo>
                  <a:lnTo>
                    <a:pt x="657" y="223"/>
                  </a:lnTo>
                  <a:lnTo>
                    <a:pt x="656" y="232"/>
                  </a:lnTo>
                  <a:lnTo>
                    <a:pt x="582" y="273"/>
                  </a:lnTo>
                  <a:lnTo>
                    <a:pt x="173" y="301"/>
                  </a:lnTo>
                  <a:lnTo>
                    <a:pt x="133" y="299"/>
                  </a:lnTo>
                  <a:lnTo>
                    <a:pt x="133" y="319"/>
                  </a:lnTo>
                  <a:lnTo>
                    <a:pt x="0" y="324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722480" y="5018040"/>
              <a:ext cx="779760" cy="700200"/>
            </a:xfrm>
            <a:custGeom>
              <a:avLst/>
              <a:gdLst/>
              <a:ahLst/>
              <a:rect l="l" t="t" r="r" b="b"/>
              <a:pathLst>
                <a:path w="561" h="450">
                  <a:moveTo>
                    <a:pt x="0" y="0"/>
                  </a:moveTo>
                  <a:lnTo>
                    <a:pt x="4" y="117"/>
                  </a:lnTo>
                  <a:lnTo>
                    <a:pt x="19" y="133"/>
                  </a:lnTo>
                  <a:lnTo>
                    <a:pt x="25" y="164"/>
                  </a:lnTo>
                  <a:lnTo>
                    <a:pt x="53" y="206"/>
                  </a:lnTo>
                  <a:lnTo>
                    <a:pt x="52" y="242"/>
                  </a:lnTo>
                  <a:lnTo>
                    <a:pt x="34" y="276"/>
                  </a:lnTo>
                  <a:lnTo>
                    <a:pt x="34" y="295"/>
                  </a:lnTo>
                  <a:lnTo>
                    <a:pt x="38" y="315"/>
                  </a:lnTo>
                  <a:lnTo>
                    <a:pt x="36" y="335"/>
                  </a:lnTo>
                  <a:lnTo>
                    <a:pt x="26" y="346"/>
                  </a:lnTo>
                  <a:lnTo>
                    <a:pt x="11" y="363"/>
                  </a:lnTo>
                  <a:lnTo>
                    <a:pt x="20" y="372"/>
                  </a:lnTo>
                  <a:lnTo>
                    <a:pt x="97" y="365"/>
                  </a:lnTo>
                  <a:lnTo>
                    <a:pt x="158" y="389"/>
                  </a:lnTo>
                  <a:lnTo>
                    <a:pt x="217" y="387"/>
                  </a:lnTo>
                  <a:lnTo>
                    <a:pt x="210" y="371"/>
                  </a:lnTo>
                  <a:lnTo>
                    <a:pt x="230" y="357"/>
                  </a:lnTo>
                  <a:lnTo>
                    <a:pt x="272" y="367"/>
                  </a:lnTo>
                  <a:lnTo>
                    <a:pt x="277" y="392"/>
                  </a:lnTo>
                  <a:lnTo>
                    <a:pt x="289" y="390"/>
                  </a:lnTo>
                  <a:lnTo>
                    <a:pt x="306" y="395"/>
                  </a:lnTo>
                  <a:lnTo>
                    <a:pt x="323" y="411"/>
                  </a:lnTo>
                  <a:lnTo>
                    <a:pt x="326" y="427"/>
                  </a:lnTo>
                  <a:lnTo>
                    <a:pt x="345" y="429"/>
                  </a:lnTo>
                  <a:lnTo>
                    <a:pt x="361" y="439"/>
                  </a:lnTo>
                  <a:lnTo>
                    <a:pt x="374" y="435"/>
                  </a:lnTo>
                  <a:lnTo>
                    <a:pt x="387" y="423"/>
                  </a:lnTo>
                  <a:lnTo>
                    <a:pt x="386" y="413"/>
                  </a:lnTo>
                  <a:lnTo>
                    <a:pt x="403" y="427"/>
                  </a:lnTo>
                  <a:lnTo>
                    <a:pt x="411" y="415"/>
                  </a:lnTo>
                  <a:lnTo>
                    <a:pt x="425" y="438"/>
                  </a:lnTo>
                  <a:lnTo>
                    <a:pt x="443" y="428"/>
                  </a:lnTo>
                  <a:lnTo>
                    <a:pt x="450" y="421"/>
                  </a:lnTo>
                  <a:lnTo>
                    <a:pt x="443" y="414"/>
                  </a:lnTo>
                  <a:lnTo>
                    <a:pt x="445" y="394"/>
                  </a:lnTo>
                  <a:lnTo>
                    <a:pt x="450" y="394"/>
                  </a:lnTo>
                  <a:lnTo>
                    <a:pt x="466" y="395"/>
                  </a:lnTo>
                  <a:lnTo>
                    <a:pt x="470" y="409"/>
                  </a:lnTo>
                  <a:lnTo>
                    <a:pt x="488" y="409"/>
                  </a:lnTo>
                  <a:lnTo>
                    <a:pt x="504" y="418"/>
                  </a:lnTo>
                  <a:lnTo>
                    <a:pt x="507" y="416"/>
                  </a:lnTo>
                  <a:lnTo>
                    <a:pt x="513" y="427"/>
                  </a:lnTo>
                  <a:lnTo>
                    <a:pt x="525" y="433"/>
                  </a:lnTo>
                  <a:lnTo>
                    <a:pt x="518" y="449"/>
                  </a:lnTo>
                  <a:lnTo>
                    <a:pt x="536" y="434"/>
                  </a:lnTo>
                  <a:lnTo>
                    <a:pt x="545" y="444"/>
                  </a:lnTo>
                  <a:lnTo>
                    <a:pt x="546" y="433"/>
                  </a:lnTo>
                  <a:lnTo>
                    <a:pt x="560" y="430"/>
                  </a:lnTo>
                  <a:lnTo>
                    <a:pt x="560" y="421"/>
                  </a:lnTo>
                  <a:lnTo>
                    <a:pt x="545" y="419"/>
                  </a:lnTo>
                  <a:lnTo>
                    <a:pt x="537" y="411"/>
                  </a:lnTo>
                  <a:lnTo>
                    <a:pt x="524" y="412"/>
                  </a:lnTo>
                  <a:lnTo>
                    <a:pt x="520" y="399"/>
                  </a:lnTo>
                  <a:lnTo>
                    <a:pt x="504" y="399"/>
                  </a:lnTo>
                  <a:lnTo>
                    <a:pt x="491" y="378"/>
                  </a:lnTo>
                  <a:lnTo>
                    <a:pt x="499" y="372"/>
                  </a:lnTo>
                  <a:lnTo>
                    <a:pt x="512" y="366"/>
                  </a:lnTo>
                  <a:lnTo>
                    <a:pt x="514" y="354"/>
                  </a:lnTo>
                  <a:lnTo>
                    <a:pt x="524" y="353"/>
                  </a:lnTo>
                  <a:lnTo>
                    <a:pt x="538" y="341"/>
                  </a:lnTo>
                  <a:lnTo>
                    <a:pt x="534" y="336"/>
                  </a:lnTo>
                  <a:lnTo>
                    <a:pt x="534" y="314"/>
                  </a:lnTo>
                  <a:lnTo>
                    <a:pt x="518" y="325"/>
                  </a:lnTo>
                  <a:lnTo>
                    <a:pt x="501" y="328"/>
                  </a:lnTo>
                  <a:lnTo>
                    <a:pt x="488" y="346"/>
                  </a:lnTo>
                  <a:lnTo>
                    <a:pt x="464" y="336"/>
                  </a:lnTo>
                  <a:lnTo>
                    <a:pt x="468" y="328"/>
                  </a:lnTo>
                  <a:lnTo>
                    <a:pt x="478" y="325"/>
                  </a:lnTo>
                  <a:lnTo>
                    <a:pt x="478" y="328"/>
                  </a:lnTo>
                  <a:lnTo>
                    <a:pt x="485" y="317"/>
                  </a:lnTo>
                  <a:lnTo>
                    <a:pt x="476" y="321"/>
                  </a:lnTo>
                  <a:lnTo>
                    <a:pt x="473" y="315"/>
                  </a:lnTo>
                  <a:lnTo>
                    <a:pt x="470" y="321"/>
                  </a:lnTo>
                  <a:lnTo>
                    <a:pt x="459" y="316"/>
                  </a:lnTo>
                  <a:lnTo>
                    <a:pt x="449" y="328"/>
                  </a:lnTo>
                  <a:lnTo>
                    <a:pt x="432" y="331"/>
                  </a:lnTo>
                  <a:lnTo>
                    <a:pt x="400" y="323"/>
                  </a:lnTo>
                  <a:lnTo>
                    <a:pt x="397" y="316"/>
                  </a:lnTo>
                  <a:lnTo>
                    <a:pt x="418" y="292"/>
                  </a:lnTo>
                  <a:lnTo>
                    <a:pt x="436" y="292"/>
                  </a:lnTo>
                  <a:lnTo>
                    <a:pt x="449" y="303"/>
                  </a:lnTo>
                  <a:lnTo>
                    <a:pt x="497" y="313"/>
                  </a:lnTo>
                  <a:lnTo>
                    <a:pt x="462" y="258"/>
                  </a:lnTo>
                  <a:lnTo>
                    <a:pt x="469" y="221"/>
                  </a:lnTo>
                  <a:lnTo>
                    <a:pt x="265" y="224"/>
                  </a:lnTo>
                  <a:lnTo>
                    <a:pt x="266" y="203"/>
                  </a:lnTo>
                  <a:lnTo>
                    <a:pt x="290" y="142"/>
                  </a:lnTo>
                  <a:lnTo>
                    <a:pt x="328" y="100"/>
                  </a:lnTo>
                  <a:lnTo>
                    <a:pt x="316" y="88"/>
                  </a:lnTo>
                  <a:lnTo>
                    <a:pt x="321" y="47"/>
                  </a:lnTo>
                  <a:lnTo>
                    <a:pt x="305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7585560" y="2079720"/>
              <a:ext cx="518400" cy="803880"/>
            </a:xfrm>
            <a:custGeom>
              <a:avLst/>
              <a:gdLst/>
              <a:ahLst/>
              <a:rect l="l" t="t" r="r" b="b"/>
              <a:pathLst>
                <a:path w="373" h="517">
                  <a:moveTo>
                    <a:pt x="0" y="278"/>
                  </a:moveTo>
                  <a:lnTo>
                    <a:pt x="21" y="280"/>
                  </a:lnTo>
                  <a:lnTo>
                    <a:pt x="24" y="247"/>
                  </a:lnTo>
                  <a:lnTo>
                    <a:pt x="51" y="200"/>
                  </a:lnTo>
                  <a:lnTo>
                    <a:pt x="40" y="167"/>
                  </a:lnTo>
                  <a:lnTo>
                    <a:pt x="52" y="122"/>
                  </a:lnTo>
                  <a:lnTo>
                    <a:pt x="51" y="105"/>
                  </a:lnTo>
                  <a:lnTo>
                    <a:pt x="96" y="6"/>
                  </a:lnTo>
                  <a:lnTo>
                    <a:pt x="107" y="7"/>
                  </a:lnTo>
                  <a:lnTo>
                    <a:pt x="113" y="27"/>
                  </a:lnTo>
                  <a:lnTo>
                    <a:pt x="165" y="9"/>
                  </a:lnTo>
                  <a:lnTo>
                    <a:pt x="167" y="2"/>
                  </a:lnTo>
                  <a:lnTo>
                    <a:pt x="181" y="0"/>
                  </a:lnTo>
                  <a:lnTo>
                    <a:pt x="210" y="11"/>
                  </a:lnTo>
                  <a:lnTo>
                    <a:pt x="230" y="29"/>
                  </a:lnTo>
                  <a:lnTo>
                    <a:pt x="274" y="172"/>
                  </a:lnTo>
                  <a:lnTo>
                    <a:pt x="307" y="173"/>
                  </a:lnTo>
                  <a:lnTo>
                    <a:pt x="312" y="182"/>
                  </a:lnTo>
                  <a:lnTo>
                    <a:pt x="307" y="187"/>
                  </a:lnTo>
                  <a:lnTo>
                    <a:pt x="331" y="221"/>
                  </a:lnTo>
                  <a:lnTo>
                    <a:pt x="336" y="214"/>
                  </a:lnTo>
                  <a:lnTo>
                    <a:pt x="361" y="236"/>
                  </a:lnTo>
                  <a:lnTo>
                    <a:pt x="352" y="241"/>
                  </a:lnTo>
                  <a:lnTo>
                    <a:pt x="354" y="247"/>
                  </a:lnTo>
                  <a:lnTo>
                    <a:pt x="372" y="248"/>
                  </a:lnTo>
                  <a:lnTo>
                    <a:pt x="358" y="274"/>
                  </a:lnTo>
                  <a:lnTo>
                    <a:pt x="343" y="271"/>
                  </a:lnTo>
                  <a:lnTo>
                    <a:pt x="330" y="281"/>
                  </a:lnTo>
                  <a:lnTo>
                    <a:pt x="330" y="292"/>
                  </a:lnTo>
                  <a:lnTo>
                    <a:pt x="320" y="299"/>
                  </a:lnTo>
                  <a:lnTo>
                    <a:pt x="307" y="295"/>
                  </a:lnTo>
                  <a:lnTo>
                    <a:pt x="307" y="312"/>
                  </a:lnTo>
                  <a:lnTo>
                    <a:pt x="297" y="306"/>
                  </a:lnTo>
                  <a:lnTo>
                    <a:pt x="294" y="326"/>
                  </a:lnTo>
                  <a:lnTo>
                    <a:pt x="276" y="307"/>
                  </a:lnTo>
                  <a:lnTo>
                    <a:pt x="264" y="324"/>
                  </a:lnTo>
                  <a:lnTo>
                    <a:pt x="248" y="330"/>
                  </a:lnTo>
                  <a:lnTo>
                    <a:pt x="243" y="345"/>
                  </a:lnTo>
                  <a:lnTo>
                    <a:pt x="227" y="342"/>
                  </a:lnTo>
                  <a:lnTo>
                    <a:pt x="234" y="329"/>
                  </a:lnTo>
                  <a:lnTo>
                    <a:pt x="224" y="316"/>
                  </a:lnTo>
                  <a:lnTo>
                    <a:pt x="210" y="336"/>
                  </a:lnTo>
                  <a:lnTo>
                    <a:pt x="215" y="377"/>
                  </a:lnTo>
                  <a:lnTo>
                    <a:pt x="207" y="388"/>
                  </a:lnTo>
                  <a:lnTo>
                    <a:pt x="196" y="388"/>
                  </a:lnTo>
                  <a:lnTo>
                    <a:pt x="187" y="387"/>
                  </a:lnTo>
                  <a:lnTo>
                    <a:pt x="173" y="411"/>
                  </a:lnTo>
                  <a:lnTo>
                    <a:pt x="157" y="410"/>
                  </a:lnTo>
                  <a:lnTo>
                    <a:pt x="160" y="431"/>
                  </a:lnTo>
                  <a:lnTo>
                    <a:pt x="148" y="415"/>
                  </a:lnTo>
                  <a:lnTo>
                    <a:pt x="123" y="432"/>
                  </a:lnTo>
                  <a:lnTo>
                    <a:pt x="120" y="445"/>
                  </a:lnTo>
                  <a:lnTo>
                    <a:pt x="128" y="454"/>
                  </a:lnTo>
                  <a:lnTo>
                    <a:pt x="117" y="459"/>
                  </a:lnTo>
                  <a:lnTo>
                    <a:pt x="119" y="474"/>
                  </a:lnTo>
                  <a:lnTo>
                    <a:pt x="108" y="485"/>
                  </a:lnTo>
                  <a:lnTo>
                    <a:pt x="105" y="516"/>
                  </a:lnTo>
                  <a:lnTo>
                    <a:pt x="98" y="516"/>
                  </a:lnTo>
                  <a:lnTo>
                    <a:pt x="65" y="474"/>
                  </a:lnTo>
                  <a:lnTo>
                    <a:pt x="0" y="278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6700320" y="3607200"/>
              <a:ext cx="636480" cy="318600"/>
            </a:xfrm>
            <a:custGeom>
              <a:avLst/>
              <a:gdLst/>
              <a:ahLst/>
              <a:rect l="l" t="t" r="r" b="b"/>
              <a:pathLst>
                <a:path w="458" h="205">
                  <a:moveTo>
                    <a:pt x="0" y="53"/>
                  </a:moveTo>
                  <a:lnTo>
                    <a:pt x="9" y="112"/>
                  </a:lnTo>
                  <a:lnTo>
                    <a:pt x="44" y="76"/>
                  </a:lnTo>
                  <a:lnTo>
                    <a:pt x="100" y="64"/>
                  </a:lnTo>
                  <a:lnTo>
                    <a:pt x="111" y="49"/>
                  </a:lnTo>
                  <a:lnTo>
                    <a:pt x="142" y="47"/>
                  </a:lnTo>
                  <a:lnTo>
                    <a:pt x="166" y="56"/>
                  </a:lnTo>
                  <a:lnTo>
                    <a:pt x="180" y="74"/>
                  </a:lnTo>
                  <a:lnTo>
                    <a:pt x="206" y="80"/>
                  </a:lnTo>
                  <a:lnTo>
                    <a:pt x="221" y="100"/>
                  </a:lnTo>
                  <a:lnTo>
                    <a:pt x="243" y="109"/>
                  </a:lnTo>
                  <a:lnTo>
                    <a:pt x="254" y="103"/>
                  </a:lnTo>
                  <a:lnTo>
                    <a:pt x="259" y="115"/>
                  </a:lnTo>
                  <a:lnTo>
                    <a:pt x="254" y="124"/>
                  </a:lnTo>
                  <a:lnTo>
                    <a:pt x="251" y="136"/>
                  </a:lnTo>
                  <a:lnTo>
                    <a:pt x="235" y="161"/>
                  </a:lnTo>
                  <a:lnTo>
                    <a:pt x="242" y="178"/>
                  </a:lnTo>
                  <a:lnTo>
                    <a:pt x="262" y="171"/>
                  </a:lnTo>
                  <a:lnTo>
                    <a:pt x="263" y="163"/>
                  </a:lnTo>
                  <a:lnTo>
                    <a:pt x="279" y="180"/>
                  </a:lnTo>
                  <a:lnTo>
                    <a:pt x="282" y="171"/>
                  </a:lnTo>
                  <a:lnTo>
                    <a:pt x="293" y="185"/>
                  </a:lnTo>
                  <a:lnTo>
                    <a:pt x="297" y="178"/>
                  </a:lnTo>
                  <a:lnTo>
                    <a:pt x="316" y="186"/>
                  </a:lnTo>
                  <a:lnTo>
                    <a:pt x="327" y="182"/>
                  </a:lnTo>
                  <a:lnTo>
                    <a:pt x="342" y="197"/>
                  </a:lnTo>
                  <a:lnTo>
                    <a:pt x="329" y="175"/>
                  </a:lnTo>
                  <a:lnTo>
                    <a:pt x="297" y="153"/>
                  </a:lnTo>
                  <a:lnTo>
                    <a:pt x="328" y="167"/>
                  </a:lnTo>
                  <a:lnTo>
                    <a:pt x="310" y="145"/>
                  </a:lnTo>
                  <a:lnTo>
                    <a:pt x="304" y="125"/>
                  </a:lnTo>
                  <a:lnTo>
                    <a:pt x="310" y="80"/>
                  </a:lnTo>
                  <a:lnTo>
                    <a:pt x="290" y="71"/>
                  </a:lnTo>
                  <a:lnTo>
                    <a:pt x="329" y="42"/>
                  </a:lnTo>
                  <a:lnTo>
                    <a:pt x="331" y="24"/>
                  </a:lnTo>
                  <a:lnTo>
                    <a:pt x="351" y="24"/>
                  </a:lnTo>
                  <a:lnTo>
                    <a:pt x="347" y="42"/>
                  </a:lnTo>
                  <a:lnTo>
                    <a:pt x="332" y="48"/>
                  </a:lnTo>
                  <a:lnTo>
                    <a:pt x="325" y="64"/>
                  </a:lnTo>
                  <a:lnTo>
                    <a:pt x="329" y="80"/>
                  </a:lnTo>
                  <a:lnTo>
                    <a:pt x="337" y="74"/>
                  </a:lnTo>
                  <a:lnTo>
                    <a:pt x="332" y="94"/>
                  </a:lnTo>
                  <a:lnTo>
                    <a:pt x="336" y="102"/>
                  </a:lnTo>
                  <a:lnTo>
                    <a:pt x="339" y="112"/>
                  </a:lnTo>
                  <a:lnTo>
                    <a:pt x="329" y="106"/>
                  </a:lnTo>
                  <a:lnTo>
                    <a:pt x="325" y="119"/>
                  </a:lnTo>
                  <a:lnTo>
                    <a:pt x="348" y="117"/>
                  </a:lnTo>
                  <a:lnTo>
                    <a:pt x="344" y="126"/>
                  </a:lnTo>
                  <a:lnTo>
                    <a:pt x="356" y="133"/>
                  </a:lnTo>
                  <a:lnTo>
                    <a:pt x="335" y="132"/>
                  </a:lnTo>
                  <a:lnTo>
                    <a:pt x="341" y="161"/>
                  </a:lnTo>
                  <a:lnTo>
                    <a:pt x="365" y="171"/>
                  </a:lnTo>
                  <a:lnTo>
                    <a:pt x="376" y="157"/>
                  </a:lnTo>
                  <a:lnTo>
                    <a:pt x="379" y="181"/>
                  </a:lnTo>
                  <a:lnTo>
                    <a:pt x="395" y="177"/>
                  </a:lnTo>
                  <a:lnTo>
                    <a:pt x="385" y="187"/>
                  </a:lnTo>
                  <a:lnTo>
                    <a:pt x="396" y="187"/>
                  </a:lnTo>
                  <a:lnTo>
                    <a:pt x="388" y="199"/>
                  </a:lnTo>
                  <a:lnTo>
                    <a:pt x="392" y="204"/>
                  </a:lnTo>
                  <a:lnTo>
                    <a:pt x="412" y="195"/>
                  </a:lnTo>
                  <a:lnTo>
                    <a:pt x="436" y="183"/>
                  </a:lnTo>
                  <a:lnTo>
                    <a:pt x="446" y="157"/>
                  </a:lnTo>
                  <a:lnTo>
                    <a:pt x="448" y="173"/>
                  </a:lnTo>
                  <a:lnTo>
                    <a:pt x="446" y="181"/>
                  </a:lnTo>
                  <a:lnTo>
                    <a:pt x="438" y="194"/>
                  </a:lnTo>
                  <a:lnTo>
                    <a:pt x="440" y="203"/>
                  </a:lnTo>
                  <a:lnTo>
                    <a:pt x="452" y="180"/>
                  </a:lnTo>
                  <a:lnTo>
                    <a:pt x="457" y="130"/>
                  </a:lnTo>
                  <a:lnTo>
                    <a:pt x="428" y="135"/>
                  </a:lnTo>
                  <a:lnTo>
                    <a:pt x="394" y="140"/>
                  </a:lnTo>
                  <a:lnTo>
                    <a:pt x="390" y="130"/>
                  </a:lnTo>
                  <a:lnTo>
                    <a:pt x="353" y="0"/>
                  </a:lnTo>
                  <a:lnTo>
                    <a:pt x="0" y="53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7409160" y="2927520"/>
              <a:ext cx="473760" cy="239400"/>
            </a:xfrm>
            <a:custGeom>
              <a:avLst/>
              <a:gdLst/>
              <a:ahLst/>
              <a:rect l="l" t="t" r="r" b="b"/>
              <a:pathLst>
                <a:path w="341" h="154">
                  <a:moveTo>
                    <a:pt x="1" y="57"/>
                  </a:moveTo>
                  <a:lnTo>
                    <a:pt x="0" y="139"/>
                  </a:lnTo>
                  <a:lnTo>
                    <a:pt x="159" y="111"/>
                  </a:lnTo>
                  <a:lnTo>
                    <a:pt x="187" y="103"/>
                  </a:lnTo>
                  <a:lnTo>
                    <a:pt x="198" y="105"/>
                  </a:lnTo>
                  <a:lnTo>
                    <a:pt x="210" y="129"/>
                  </a:lnTo>
                  <a:lnTo>
                    <a:pt x="228" y="132"/>
                  </a:lnTo>
                  <a:lnTo>
                    <a:pt x="237" y="152"/>
                  </a:lnTo>
                  <a:lnTo>
                    <a:pt x="249" y="153"/>
                  </a:lnTo>
                  <a:lnTo>
                    <a:pt x="252" y="139"/>
                  </a:lnTo>
                  <a:lnTo>
                    <a:pt x="261" y="135"/>
                  </a:lnTo>
                  <a:lnTo>
                    <a:pt x="266" y="120"/>
                  </a:lnTo>
                  <a:lnTo>
                    <a:pt x="272" y="119"/>
                  </a:lnTo>
                  <a:lnTo>
                    <a:pt x="277" y="141"/>
                  </a:lnTo>
                  <a:lnTo>
                    <a:pt x="294" y="136"/>
                  </a:lnTo>
                  <a:lnTo>
                    <a:pt x="297" y="127"/>
                  </a:lnTo>
                  <a:lnTo>
                    <a:pt x="319" y="117"/>
                  </a:lnTo>
                  <a:lnTo>
                    <a:pt x="331" y="115"/>
                  </a:lnTo>
                  <a:lnTo>
                    <a:pt x="340" y="123"/>
                  </a:lnTo>
                  <a:lnTo>
                    <a:pt x="337" y="102"/>
                  </a:lnTo>
                  <a:lnTo>
                    <a:pt x="322" y="76"/>
                  </a:lnTo>
                  <a:lnTo>
                    <a:pt x="312" y="71"/>
                  </a:lnTo>
                  <a:lnTo>
                    <a:pt x="302" y="72"/>
                  </a:lnTo>
                  <a:lnTo>
                    <a:pt x="303" y="78"/>
                  </a:lnTo>
                  <a:lnTo>
                    <a:pt x="310" y="78"/>
                  </a:lnTo>
                  <a:lnTo>
                    <a:pt x="318" y="79"/>
                  </a:lnTo>
                  <a:lnTo>
                    <a:pt x="326" y="87"/>
                  </a:lnTo>
                  <a:lnTo>
                    <a:pt x="329" y="97"/>
                  </a:lnTo>
                  <a:lnTo>
                    <a:pt x="323" y="105"/>
                  </a:lnTo>
                  <a:lnTo>
                    <a:pt x="297" y="115"/>
                  </a:lnTo>
                  <a:lnTo>
                    <a:pt x="282" y="109"/>
                  </a:lnTo>
                  <a:lnTo>
                    <a:pt x="275" y="96"/>
                  </a:lnTo>
                  <a:lnTo>
                    <a:pt x="263" y="94"/>
                  </a:lnTo>
                  <a:lnTo>
                    <a:pt x="266" y="85"/>
                  </a:lnTo>
                  <a:lnTo>
                    <a:pt x="252" y="69"/>
                  </a:lnTo>
                  <a:lnTo>
                    <a:pt x="233" y="63"/>
                  </a:lnTo>
                  <a:lnTo>
                    <a:pt x="233" y="70"/>
                  </a:lnTo>
                  <a:lnTo>
                    <a:pt x="222" y="67"/>
                  </a:lnTo>
                  <a:lnTo>
                    <a:pt x="217" y="57"/>
                  </a:lnTo>
                  <a:lnTo>
                    <a:pt x="221" y="50"/>
                  </a:lnTo>
                  <a:lnTo>
                    <a:pt x="232" y="42"/>
                  </a:lnTo>
                  <a:lnTo>
                    <a:pt x="228" y="35"/>
                  </a:lnTo>
                  <a:lnTo>
                    <a:pt x="243" y="25"/>
                  </a:lnTo>
                  <a:lnTo>
                    <a:pt x="228" y="14"/>
                  </a:lnTo>
                  <a:lnTo>
                    <a:pt x="221" y="0"/>
                  </a:lnTo>
                  <a:lnTo>
                    <a:pt x="189" y="20"/>
                  </a:lnTo>
                  <a:lnTo>
                    <a:pt x="75" y="45"/>
                  </a:lnTo>
                  <a:lnTo>
                    <a:pt x="1" y="5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7787160" y="3157560"/>
              <a:ext cx="42840" cy="37080"/>
            </a:xfrm>
            <a:custGeom>
              <a:avLst/>
              <a:gdLst/>
              <a:ahLst/>
              <a:rect l="l" t="t" r="r" b="b"/>
              <a:pathLst>
                <a:path w="31" h="24">
                  <a:moveTo>
                    <a:pt x="0" y="23"/>
                  </a:moveTo>
                  <a:lnTo>
                    <a:pt x="13" y="0"/>
                  </a:lnTo>
                  <a:lnTo>
                    <a:pt x="30" y="1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7864920" y="3152880"/>
              <a:ext cx="34920" cy="2628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16"/>
                  </a:moveTo>
                  <a:lnTo>
                    <a:pt x="16" y="0"/>
                  </a:lnTo>
                  <a:lnTo>
                    <a:pt x="24" y="14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5181120" y="2451240"/>
              <a:ext cx="808920" cy="413640"/>
            </a:xfrm>
            <a:custGeom>
              <a:avLst/>
              <a:gdLst/>
              <a:ahLst/>
              <a:rect l="l" t="t" r="r" b="b"/>
              <a:pathLst>
                <a:path w="582" h="266">
                  <a:moveTo>
                    <a:pt x="0" y="110"/>
                  </a:moveTo>
                  <a:lnTo>
                    <a:pt x="44" y="140"/>
                  </a:lnTo>
                  <a:lnTo>
                    <a:pt x="157" y="166"/>
                  </a:lnTo>
                  <a:lnTo>
                    <a:pt x="206" y="173"/>
                  </a:lnTo>
                  <a:lnTo>
                    <a:pt x="214" y="190"/>
                  </a:lnTo>
                  <a:lnTo>
                    <a:pt x="234" y="195"/>
                  </a:lnTo>
                  <a:lnTo>
                    <a:pt x="261" y="265"/>
                  </a:lnTo>
                  <a:lnTo>
                    <a:pt x="287" y="212"/>
                  </a:lnTo>
                  <a:lnTo>
                    <a:pt x="292" y="200"/>
                  </a:lnTo>
                  <a:lnTo>
                    <a:pt x="299" y="192"/>
                  </a:lnTo>
                  <a:lnTo>
                    <a:pt x="299" y="184"/>
                  </a:lnTo>
                  <a:lnTo>
                    <a:pt x="311" y="169"/>
                  </a:lnTo>
                  <a:lnTo>
                    <a:pt x="313" y="170"/>
                  </a:lnTo>
                  <a:lnTo>
                    <a:pt x="310" y="178"/>
                  </a:lnTo>
                  <a:lnTo>
                    <a:pt x="311" y="194"/>
                  </a:lnTo>
                  <a:lnTo>
                    <a:pt x="320" y="190"/>
                  </a:lnTo>
                  <a:lnTo>
                    <a:pt x="327" y="173"/>
                  </a:lnTo>
                  <a:lnTo>
                    <a:pt x="339" y="176"/>
                  </a:lnTo>
                  <a:lnTo>
                    <a:pt x="346" y="168"/>
                  </a:lnTo>
                  <a:lnTo>
                    <a:pt x="349" y="172"/>
                  </a:lnTo>
                  <a:lnTo>
                    <a:pt x="334" y="197"/>
                  </a:lnTo>
                  <a:lnTo>
                    <a:pt x="343" y="201"/>
                  </a:lnTo>
                  <a:lnTo>
                    <a:pt x="352" y="185"/>
                  </a:lnTo>
                  <a:lnTo>
                    <a:pt x="365" y="179"/>
                  </a:lnTo>
                  <a:lnTo>
                    <a:pt x="373" y="160"/>
                  </a:lnTo>
                  <a:lnTo>
                    <a:pt x="406" y="157"/>
                  </a:lnTo>
                  <a:lnTo>
                    <a:pt x="422" y="155"/>
                  </a:lnTo>
                  <a:lnTo>
                    <a:pt x="448" y="140"/>
                  </a:lnTo>
                  <a:lnTo>
                    <a:pt x="485" y="146"/>
                  </a:lnTo>
                  <a:lnTo>
                    <a:pt x="510" y="160"/>
                  </a:lnTo>
                  <a:lnTo>
                    <a:pt x="513" y="142"/>
                  </a:lnTo>
                  <a:lnTo>
                    <a:pt x="525" y="141"/>
                  </a:lnTo>
                  <a:lnTo>
                    <a:pt x="556" y="144"/>
                  </a:lnTo>
                  <a:lnTo>
                    <a:pt x="581" y="138"/>
                  </a:lnTo>
                  <a:lnTo>
                    <a:pt x="549" y="120"/>
                  </a:lnTo>
                  <a:lnTo>
                    <a:pt x="543" y="92"/>
                  </a:lnTo>
                  <a:lnTo>
                    <a:pt x="517" y="97"/>
                  </a:lnTo>
                  <a:lnTo>
                    <a:pt x="508" y="92"/>
                  </a:lnTo>
                  <a:lnTo>
                    <a:pt x="498" y="97"/>
                  </a:lnTo>
                  <a:lnTo>
                    <a:pt x="483" y="93"/>
                  </a:lnTo>
                  <a:lnTo>
                    <a:pt x="476" y="92"/>
                  </a:lnTo>
                  <a:lnTo>
                    <a:pt x="474" y="76"/>
                  </a:lnTo>
                  <a:lnTo>
                    <a:pt x="479" y="59"/>
                  </a:lnTo>
                  <a:lnTo>
                    <a:pt x="454" y="64"/>
                  </a:lnTo>
                  <a:lnTo>
                    <a:pt x="431" y="74"/>
                  </a:lnTo>
                  <a:lnTo>
                    <a:pt x="372" y="81"/>
                  </a:lnTo>
                  <a:lnTo>
                    <a:pt x="334" y="111"/>
                  </a:lnTo>
                  <a:lnTo>
                    <a:pt x="324" y="105"/>
                  </a:lnTo>
                  <a:lnTo>
                    <a:pt x="314" y="108"/>
                  </a:lnTo>
                  <a:lnTo>
                    <a:pt x="299" y="100"/>
                  </a:lnTo>
                  <a:lnTo>
                    <a:pt x="290" y="103"/>
                  </a:lnTo>
                  <a:lnTo>
                    <a:pt x="270" y="106"/>
                  </a:lnTo>
                  <a:lnTo>
                    <a:pt x="242" y="68"/>
                  </a:lnTo>
                  <a:lnTo>
                    <a:pt x="207" y="62"/>
                  </a:lnTo>
                  <a:lnTo>
                    <a:pt x="197" y="64"/>
                  </a:lnTo>
                  <a:lnTo>
                    <a:pt x="190" y="72"/>
                  </a:lnTo>
                  <a:lnTo>
                    <a:pt x="196" y="56"/>
                  </a:lnTo>
                  <a:lnTo>
                    <a:pt x="181" y="69"/>
                  </a:lnTo>
                  <a:lnTo>
                    <a:pt x="172" y="80"/>
                  </a:lnTo>
                  <a:lnTo>
                    <a:pt x="174" y="59"/>
                  </a:lnTo>
                  <a:lnTo>
                    <a:pt x="190" y="31"/>
                  </a:lnTo>
                  <a:lnTo>
                    <a:pt x="213" y="8"/>
                  </a:lnTo>
                  <a:lnTo>
                    <a:pt x="231" y="2"/>
                  </a:lnTo>
                  <a:lnTo>
                    <a:pt x="228" y="0"/>
                  </a:lnTo>
                  <a:lnTo>
                    <a:pt x="195" y="0"/>
                  </a:lnTo>
                  <a:lnTo>
                    <a:pt x="174" y="10"/>
                  </a:lnTo>
                  <a:lnTo>
                    <a:pt x="166" y="20"/>
                  </a:lnTo>
                  <a:lnTo>
                    <a:pt x="141" y="40"/>
                  </a:lnTo>
                  <a:lnTo>
                    <a:pt x="127" y="54"/>
                  </a:lnTo>
                  <a:lnTo>
                    <a:pt x="109" y="58"/>
                  </a:lnTo>
                  <a:lnTo>
                    <a:pt x="102" y="69"/>
                  </a:lnTo>
                  <a:lnTo>
                    <a:pt x="89" y="74"/>
                  </a:lnTo>
                  <a:lnTo>
                    <a:pt x="55" y="78"/>
                  </a:lnTo>
                  <a:lnTo>
                    <a:pt x="45" y="86"/>
                  </a:lnTo>
                  <a:lnTo>
                    <a:pt x="29" y="100"/>
                  </a:lnTo>
                  <a:lnTo>
                    <a:pt x="0" y="11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5681520" y="2712600"/>
              <a:ext cx="551520" cy="727920"/>
            </a:xfrm>
            <a:custGeom>
              <a:avLst/>
              <a:gdLst/>
              <a:ahLst/>
              <a:rect l="l" t="t" r="r" b="b"/>
              <a:pathLst>
                <a:path w="397" h="468">
                  <a:moveTo>
                    <a:pt x="0" y="467"/>
                  </a:moveTo>
                  <a:lnTo>
                    <a:pt x="38" y="410"/>
                  </a:lnTo>
                  <a:lnTo>
                    <a:pt x="45" y="390"/>
                  </a:lnTo>
                  <a:lnTo>
                    <a:pt x="50" y="348"/>
                  </a:lnTo>
                  <a:lnTo>
                    <a:pt x="41" y="309"/>
                  </a:lnTo>
                  <a:lnTo>
                    <a:pt x="20" y="272"/>
                  </a:lnTo>
                  <a:lnTo>
                    <a:pt x="10" y="251"/>
                  </a:lnTo>
                  <a:lnTo>
                    <a:pt x="17" y="233"/>
                  </a:lnTo>
                  <a:lnTo>
                    <a:pt x="9" y="208"/>
                  </a:lnTo>
                  <a:lnTo>
                    <a:pt x="19" y="191"/>
                  </a:lnTo>
                  <a:lnTo>
                    <a:pt x="29" y="151"/>
                  </a:lnTo>
                  <a:lnTo>
                    <a:pt x="28" y="133"/>
                  </a:lnTo>
                  <a:lnTo>
                    <a:pt x="42" y="120"/>
                  </a:lnTo>
                  <a:lnTo>
                    <a:pt x="41" y="106"/>
                  </a:lnTo>
                  <a:lnTo>
                    <a:pt x="64" y="98"/>
                  </a:lnTo>
                  <a:lnTo>
                    <a:pt x="85" y="71"/>
                  </a:lnTo>
                  <a:lnTo>
                    <a:pt x="82" y="116"/>
                  </a:lnTo>
                  <a:lnTo>
                    <a:pt x="98" y="107"/>
                  </a:lnTo>
                  <a:lnTo>
                    <a:pt x="99" y="69"/>
                  </a:lnTo>
                  <a:lnTo>
                    <a:pt x="122" y="47"/>
                  </a:lnTo>
                  <a:lnTo>
                    <a:pt x="136" y="46"/>
                  </a:lnTo>
                  <a:lnTo>
                    <a:pt x="124" y="38"/>
                  </a:lnTo>
                  <a:lnTo>
                    <a:pt x="120" y="25"/>
                  </a:lnTo>
                  <a:lnTo>
                    <a:pt x="129" y="5"/>
                  </a:lnTo>
                  <a:lnTo>
                    <a:pt x="149" y="0"/>
                  </a:lnTo>
                  <a:lnTo>
                    <a:pt x="195" y="11"/>
                  </a:lnTo>
                  <a:lnTo>
                    <a:pt x="211" y="28"/>
                  </a:lnTo>
                  <a:lnTo>
                    <a:pt x="265" y="39"/>
                  </a:lnTo>
                  <a:lnTo>
                    <a:pt x="274" y="53"/>
                  </a:lnTo>
                  <a:lnTo>
                    <a:pt x="290" y="71"/>
                  </a:lnTo>
                  <a:lnTo>
                    <a:pt x="276" y="69"/>
                  </a:lnTo>
                  <a:lnTo>
                    <a:pt x="274" y="80"/>
                  </a:lnTo>
                  <a:lnTo>
                    <a:pt x="290" y="98"/>
                  </a:lnTo>
                  <a:lnTo>
                    <a:pt x="294" y="129"/>
                  </a:lnTo>
                  <a:lnTo>
                    <a:pt x="292" y="149"/>
                  </a:lnTo>
                  <a:lnTo>
                    <a:pt x="276" y="171"/>
                  </a:lnTo>
                  <a:lnTo>
                    <a:pt x="273" y="183"/>
                  </a:lnTo>
                  <a:lnTo>
                    <a:pt x="251" y="192"/>
                  </a:lnTo>
                  <a:lnTo>
                    <a:pt x="247" y="202"/>
                  </a:lnTo>
                  <a:lnTo>
                    <a:pt x="250" y="227"/>
                  </a:lnTo>
                  <a:lnTo>
                    <a:pt x="272" y="237"/>
                  </a:lnTo>
                  <a:lnTo>
                    <a:pt x="290" y="219"/>
                  </a:lnTo>
                  <a:lnTo>
                    <a:pt x="304" y="191"/>
                  </a:lnTo>
                  <a:lnTo>
                    <a:pt x="337" y="177"/>
                  </a:lnTo>
                  <a:lnTo>
                    <a:pt x="358" y="186"/>
                  </a:lnTo>
                  <a:lnTo>
                    <a:pt x="371" y="216"/>
                  </a:lnTo>
                  <a:lnTo>
                    <a:pt x="387" y="273"/>
                  </a:lnTo>
                  <a:lnTo>
                    <a:pt x="396" y="291"/>
                  </a:lnTo>
                  <a:lnTo>
                    <a:pt x="390" y="307"/>
                  </a:lnTo>
                  <a:lnTo>
                    <a:pt x="392" y="330"/>
                  </a:lnTo>
                  <a:lnTo>
                    <a:pt x="385" y="343"/>
                  </a:lnTo>
                  <a:lnTo>
                    <a:pt x="376" y="330"/>
                  </a:lnTo>
                  <a:lnTo>
                    <a:pt x="367" y="335"/>
                  </a:lnTo>
                  <a:lnTo>
                    <a:pt x="365" y="358"/>
                  </a:lnTo>
                  <a:lnTo>
                    <a:pt x="360" y="367"/>
                  </a:lnTo>
                  <a:lnTo>
                    <a:pt x="343" y="376"/>
                  </a:lnTo>
                  <a:lnTo>
                    <a:pt x="342" y="407"/>
                  </a:lnTo>
                  <a:lnTo>
                    <a:pt x="329" y="419"/>
                  </a:lnTo>
                  <a:lnTo>
                    <a:pt x="319" y="444"/>
                  </a:lnTo>
                  <a:lnTo>
                    <a:pt x="192" y="459"/>
                  </a:lnTo>
                  <a:lnTo>
                    <a:pt x="187" y="451"/>
                  </a:lnTo>
                  <a:lnTo>
                    <a:pt x="0" y="46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362480" y="2135160"/>
              <a:ext cx="926640" cy="1029600"/>
            </a:xfrm>
            <a:custGeom>
              <a:avLst/>
              <a:gdLst/>
              <a:ahLst/>
              <a:rect l="l" t="t" r="r" b="b"/>
              <a:pathLst>
                <a:path w="667" h="662">
                  <a:moveTo>
                    <a:pt x="0" y="38"/>
                  </a:moveTo>
                  <a:lnTo>
                    <a:pt x="2" y="132"/>
                  </a:lnTo>
                  <a:lnTo>
                    <a:pt x="25" y="207"/>
                  </a:lnTo>
                  <a:lnTo>
                    <a:pt x="26" y="305"/>
                  </a:lnTo>
                  <a:lnTo>
                    <a:pt x="42" y="385"/>
                  </a:lnTo>
                  <a:lnTo>
                    <a:pt x="18" y="424"/>
                  </a:lnTo>
                  <a:lnTo>
                    <a:pt x="50" y="454"/>
                  </a:lnTo>
                  <a:lnTo>
                    <a:pt x="44" y="661"/>
                  </a:lnTo>
                  <a:lnTo>
                    <a:pt x="527" y="661"/>
                  </a:lnTo>
                  <a:lnTo>
                    <a:pt x="519" y="619"/>
                  </a:lnTo>
                  <a:lnTo>
                    <a:pt x="506" y="605"/>
                  </a:lnTo>
                  <a:lnTo>
                    <a:pt x="469" y="583"/>
                  </a:lnTo>
                  <a:lnTo>
                    <a:pt x="444" y="557"/>
                  </a:lnTo>
                  <a:lnTo>
                    <a:pt x="379" y="519"/>
                  </a:lnTo>
                  <a:lnTo>
                    <a:pt x="383" y="459"/>
                  </a:lnTo>
                  <a:lnTo>
                    <a:pt x="369" y="421"/>
                  </a:lnTo>
                  <a:lnTo>
                    <a:pt x="423" y="363"/>
                  </a:lnTo>
                  <a:lnTo>
                    <a:pt x="422" y="305"/>
                  </a:lnTo>
                  <a:lnTo>
                    <a:pt x="434" y="296"/>
                  </a:lnTo>
                  <a:lnTo>
                    <a:pt x="501" y="250"/>
                  </a:lnTo>
                  <a:lnTo>
                    <a:pt x="534" y="214"/>
                  </a:lnTo>
                  <a:lnTo>
                    <a:pt x="577" y="185"/>
                  </a:lnTo>
                  <a:lnTo>
                    <a:pt x="666" y="148"/>
                  </a:lnTo>
                  <a:lnTo>
                    <a:pt x="632" y="149"/>
                  </a:lnTo>
                  <a:lnTo>
                    <a:pt x="603" y="136"/>
                  </a:lnTo>
                  <a:lnTo>
                    <a:pt x="556" y="140"/>
                  </a:lnTo>
                  <a:lnTo>
                    <a:pt x="544" y="123"/>
                  </a:lnTo>
                  <a:lnTo>
                    <a:pt x="529" y="131"/>
                  </a:lnTo>
                  <a:lnTo>
                    <a:pt x="496" y="147"/>
                  </a:lnTo>
                  <a:lnTo>
                    <a:pt x="474" y="141"/>
                  </a:lnTo>
                  <a:lnTo>
                    <a:pt x="464" y="131"/>
                  </a:lnTo>
                  <a:lnTo>
                    <a:pt x="446" y="127"/>
                  </a:lnTo>
                  <a:lnTo>
                    <a:pt x="439" y="113"/>
                  </a:lnTo>
                  <a:lnTo>
                    <a:pt x="421" y="115"/>
                  </a:lnTo>
                  <a:lnTo>
                    <a:pt x="421" y="127"/>
                  </a:lnTo>
                  <a:lnTo>
                    <a:pt x="413" y="129"/>
                  </a:lnTo>
                  <a:lnTo>
                    <a:pt x="402" y="103"/>
                  </a:lnTo>
                  <a:lnTo>
                    <a:pt x="385" y="103"/>
                  </a:lnTo>
                  <a:lnTo>
                    <a:pt x="391" y="93"/>
                  </a:lnTo>
                  <a:lnTo>
                    <a:pt x="352" y="85"/>
                  </a:lnTo>
                  <a:lnTo>
                    <a:pt x="338" y="84"/>
                  </a:lnTo>
                  <a:lnTo>
                    <a:pt x="292" y="99"/>
                  </a:lnTo>
                  <a:lnTo>
                    <a:pt x="286" y="84"/>
                  </a:lnTo>
                  <a:lnTo>
                    <a:pt x="216" y="70"/>
                  </a:lnTo>
                  <a:lnTo>
                    <a:pt x="205" y="4"/>
                  </a:lnTo>
                  <a:lnTo>
                    <a:pt x="176" y="0"/>
                  </a:lnTo>
                  <a:lnTo>
                    <a:pt x="175" y="41"/>
                  </a:lnTo>
                  <a:lnTo>
                    <a:pt x="0" y="38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5091120" y="4649400"/>
              <a:ext cx="497160" cy="855720"/>
            </a:xfrm>
            <a:custGeom>
              <a:avLst/>
              <a:gdLst/>
              <a:ahLst/>
              <a:rect l="l" t="t" r="r" b="b"/>
              <a:pathLst>
                <a:path w="358" h="550">
                  <a:moveTo>
                    <a:pt x="0" y="460"/>
                  </a:moveTo>
                  <a:lnTo>
                    <a:pt x="1" y="439"/>
                  </a:lnTo>
                  <a:lnTo>
                    <a:pt x="25" y="378"/>
                  </a:lnTo>
                  <a:lnTo>
                    <a:pt x="62" y="336"/>
                  </a:lnTo>
                  <a:lnTo>
                    <a:pt x="51" y="324"/>
                  </a:lnTo>
                  <a:lnTo>
                    <a:pt x="56" y="283"/>
                  </a:lnTo>
                  <a:lnTo>
                    <a:pt x="40" y="237"/>
                  </a:lnTo>
                  <a:lnTo>
                    <a:pt x="34" y="176"/>
                  </a:lnTo>
                  <a:lnTo>
                    <a:pt x="62" y="109"/>
                  </a:lnTo>
                  <a:lnTo>
                    <a:pt x="101" y="61"/>
                  </a:lnTo>
                  <a:lnTo>
                    <a:pt x="99" y="49"/>
                  </a:lnTo>
                  <a:lnTo>
                    <a:pt x="128" y="7"/>
                  </a:lnTo>
                  <a:lnTo>
                    <a:pt x="345" y="0"/>
                  </a:lnTo>
                  <a:lnTo>
                    <a:pt x="352" y="9"/>
                  </a:lnTo>
                  <a:lnTo>
                    <a:pt x="337" y="352"/>
                  </a:lnTo>
                  <a:lnTo>
                    <a:pt x="357" y="517"/>
                  </a:lnTo>
                  <a:lnTo>
                    <a:pt x="346" y="524"/>
                  </a:lnTo>
                  <a:lnTo>
                    <a:pt x="334" y="516"/>
                  </a:lnTo>
                  <a:lnTo>
                    <a:pt x="318" y="524"/>
                  </a:lnTo>
                  <a:lnTo>
                    <a:pt x="302" y="514"/>
                  </a:lnTo>
                  <a:lnTo>
                    <a:pt x="300" y="520"/>
                  </a:lnTo>
                  <a:lnTo>
                    <a:pt x="284" y="522"/>
                  </a:lnTo>
                  <a:lnTo>
                    <a:pt x="262" y="531"/>
                  </a:lnTo>
                  <a:lnTo>
                    <a:pt x="255" y="526"/>
                  </a:lnTo>
                  <a:lnTo>
                    <a:pt x="242" y="545"/>
                  </a:lnTo>
                  <a:lnTo>
                    <a:pt x="232" y="549"/>
                  </a:lnTo>
                  <a:lnTo>
                    <a:pt x="197" y="494"/>
                  </a:lnTo>
                  <a:lnTo>
                    <a:pt x="204" y="457"/>
                  </a:lnTo>
                  <a:lnTo>
                    <a:pt x="0" y="46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4501440" y="3673800"/>
              <a:ext cx="926640" cy="809280"/>
            </a:xfrm>
            <a:custGeom>
              <a:avLst/>
              <a:gdLst/>
              <a:ahLst/>
              <a:rect l="l" t="t" r="r" b="b"/>
              <a:pathLst>
                <a:path w="667" h="520">
                  <a:moveTo>
                    <a:pt x="0" y="0"/>
                  </a:moveTo>
                  <a:lnTo>
                    <a:pt x="39" y="68"/>
                  </a:lnTo>
                  <a:lnTo>
                    <a:pt x="59" y="83"/>
                  </a:lnTo>
                  <a:lnTo>
                    <a:pt x="73" y="82"/>
                  </a:lnTo>
                  <a:lnTo>
                    <a:pt x="83" y="90"/>
                  </a:lnTo>
                  <a:lnTo>
                    <a:pt x="83" y="98"/>
                  </a:lnTo>
                  <a:lnTo>
                    <a:pt x="73" y="98"/>
                  </a:lnTo>
                  <a:lnTo>
                    <a:pt x="60" y="122"/>
                  </a:lnTo>
                  <a:lnTo>
                    <a:pt x="89" y="160"/>
                  </a:lnTo>
                  <a:lnTo>
                    <a:pt x="111" y="168"/>
                  </a:lnTo>
                  <a:lnTo>
                    <a:pt x="103" y="408"/>
                  </a:lnTo>
                  <a:lnTo>
                    <a:pt x="103" y="468"/>
                  </a:lnTo>
                  <a:lnTo>
                    <a:pt x="552" y="462"/>
                  </a:lnTo>
                  <a:lnTo>
                    <a:pt x="557" y="496"/>
                  </a:lnTo>
                  <a:lnTo>
                    <a:pt x="539" y="519"/>
                  </a:lnTo>
                  <a:lnTo>
                    <a:pt x="607" y="517"/>
                  </a:lnTo>
                  <a:lnTo>
                    <a:pt x="616" y="497"/>
                  </a:lnTo>
                  <a:lnTo>
                    <a:pt x="621" y="475"/>
                  </a:lnTo>
                  <a:lnTo>
                    <a:pt x="637" y="458"/>
                  </a:lnTo>
                  <a:lnTo>
                    <a:pt x="643" y="442"/>
                  </a:lnTo>
                  <a:lnTo>
                    <a:pt x="659" y="440"/>
                  </a:lnTo>
                  <a:lnTo>
                    <a:pt x="666" y="405"/>
                  </a:lnTo>
                  <a:lnTo>
                    <a:pt x="655" y="401"/>
                  </a:lnTo>
                  <a:lnTo>
                    <a:pt x="639" y="400"/>
                  </a:lnTo>
                  <a:lnTo>
                    <a:pt x="626" y="374"/>
                  </a:lnTo>
                  <a:lnTo>
                    <a:pt x="619" y="336"/>
                  </a:lnTo>
                  <a:lnTo>
                    <a:pt x="600" y="312"/>
                  </a:lnTo>
                  <a:lnTo>
                    <a:pt x="574" y="302"/>
                  </a:lnTo>
                  <a:lnTo>
                    <a:pt x="542" y="278"/>
                  </a:lnTo>
                  <a:lnTo>
                    <a:pt x="532" y="245"/>
                  </a:lnTo>
                  <a:lnTo>
                    <a:pt x="551" y="198"/>
                  </a:lnTo>
                  <a:lnTo>
                    <a:pt x="535" y="188"/>
                  </a:lnTo>
                  <a:lnTo>
                    <a:pt x="496" y="188"/>
                  </a:lnTo>
                  <a:lnTo>
                    <a:pt x="490" y="156"/>
                  </a:lnTo>
                  <a:lnTo>
                    <a:pt x="426" y="96"/>
                  </a:lnTo>
                  <a:lnTo>
                    <a:pt x="411" y="45"/>
                  </a:lnTo>
                  <a:lnTo>
                    <a:pt x="421" y="26"/>
                  </a:lnTo>
                  <a:lnTo>
                    <a:pt x="390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2119320" y="1899000"/>
              <a:ext cx="1439640" cy="933480"/>
            </a:xfrm>
            <a:custGeom>
              <a:avLst/>
              <a:gdLst/>
              <a:ahLst/>
              <a:rect l="l" t="t" r="r" b="b"/>
              <a:pathLst>
                <a:path w="1036" h="600">
                  <a:moveTo>
                    <a:pt x="0" y="108"/>
                  </a:moveTo>
                  <a:lnTo>
                    <a:pt x="14" y="146"/>
                  </a:lnTo>
                  <a:lnTo>
                    <a:pt x="17" y="172"/>
                  </a:lnTo>
                  <a:lnTo>
                    <a:pt x="6" y="176"/>
                  </a:lnTo>
                  <a:lnTo>
                    <a:pt x="37" y="203"/>
                  </a:lnTo>
                  <a:lnTo>
                    <a:pt x="68" y="273"/>
                  </a:lnTo>
                  <a:lnTo>
                    <a:pt x="78" y="270"/>
                  </a:lnTo>
                  <a:lnTo>
                    <a:pt x="80" y="280"/>
                  </a:lnTo>
                  <a:lnTo>
                    <a:pt x="93" y="284"/>
                  </a:lnTo>
                  <a:lnTo>
                    <a:pt x="105" y="286"/>
                  </a:lnTo>
                  <a:lnTo>
                    <a:pt x="76" y="336"/>
                  </a:lnTo>
                  <a:lnTo>
                    <a:pt x="80" y="369"/>
                  </a:lnTo>
                  <a:lnTo>
                    <a:pt x="58" y="402"/>
                  </a:lnTo>
                  <a:lnTo>
                    <a:pt x="72" y="416"/>
                  </a:lnTo>
                  <a:lnTo>
                    <a:pt x="113" y="396"/>
                  </a:lnTo>
                  <a:lnTo>
                    <a:pt x="140" y="507"/>
                  </a:lnTo>
                  <a:lnTo>
                    <a:pt x="159" y="512"/>
                  </a:lnTo>
                  <a:lnTo>
                    <a:pt x="162" y="547"/>
                  </a:lnTo>
                  <a:lnTo>
                    <a:pt x="177" y="560"/>
                  </a:lnTo>
                  <a:lnTo>
                    <a:pt x="191" y="548"/>
                  </a:lnTo>
                  <a:lnTo>
                    <a:pt x="217" y="559"/>
                  </a:lnTo>
                  <a:lnTo>
                    <a:pt x="234" y="548"/>
                  </a:lnTo>
                  <a:lnTo>
                    <a:pt x="289" y="559"/>
                  </a:lnTo>
                  <a:lnTo>
                    <a:pt x="302" y="562"/>
                  </a:lnTo>
                  <a:lnTo>
                    <a:pt x="315" y="540"/>
                  </a:lnTo>
                  <a:lnTo>
                    <a:pt x="336" y="576"/>
                  </a:lnTo>
                  <a:lnTo>
                    <a:pt x="350" y="520"/>
                  </a:lnTo>
                  <a:lnTo>
                    <a:pt x="630" y="561"/>
                  </a:lnTo>
                  <a:lnTo>
                    <a:pt x="978" y="599"/>
                  </a:lnTo>
                  <a:lnTo>
                    <a:pt x="991" y="494"/>
                  </a:lnTo>
                  <a:lnTo>
                    <a:pt x="1035" y="152"/>
                  </a:lnTo>
                  <a:lnTo>
                    <a:pt x="575" y="98"/>
                  </a:lnTo>
                  <a:lnTo>
                    <a:pt x="346" y="60"/>
                  </a:lnTo>
                  <a:lnTo>
                    <a:pt x="28" y="0"/>
                  </a:lnTo>
                  <a:lnTo>
                    <a:pt x="0" y="108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397680" y="3182400"/>
              <a:ext cx="1157760" cy="599040"/>
            </a:xfrm>
            <a:custGeom>
              <a:avLst/>
              <a:gdLst/>
              <a:ahLst/>
              <a:rect l="l" t="t" r="r" b="b"/>
              <a:pathLst>
                <a:path w="833" h="385">
                  <a:moveTo>
                    <a:pt x="0" y="225"/>
                  </a:moveTo>
                  <a:lnTo>
                    <a:pt x="28" y="0"/>
                  </a:lnTo>
                  <a:lnTo>
                    <a:pt x="543" y="36"/>
                  </a:lnTo>
                  <a:lnTo>
                    <a:pt x="576" y="59"/>
                  </a:lnTo>
                  <a:lnTo>
                    <a:pt x="638" y="59"/>
                  </a:lnTo>
                  <a:lnTo>
                    <a:pt x="667" y="65"/>
                  </a:lnTo>
                  <a:lnTo>
                    <a:pt x="701" y="78"/>
                  </a:lnTo>
                  <a:lnTo>
                    <a:pt x="718" y="98"/>
                  </a:lnTo>
                  <a:lnTo>
                    <a:pt x="733" y="102"/>
                  </a:lnTo>
                  <a:lnTo>
                    <a:pt x="761" y="172"/>
                  </a:lnTo>
                  <a:lnTo>
                    <a:pt x="762" y="195"/>
                  </a:lnTo>
                  <a:lnTo>
                    <a:pt x="779" y="227"/>
                  </a:lnTo>
                  <a:lnTo>
                    <a:pt x="787" y="282"/>
                  </a:lnTo>
                  <a:lnTo>
                    <a:pt x="781" y="298"/>
                  </a:lnTo>
                  <a:lnTo>
                    <a:pt x="791" y="316"/>
                  </a:lnTo>
                  <a:lnTo>
                    <a:pt x="832" y="384"/>
                  </a:lnTo>
                  <a:lnTo>
                    <a:pt x="458" y="373"/>
                  </a:lnTo>
                  <a:lnTo>
                    <a:pt x="180" y="355"/>
                  </a:lnTo>
                  <a:lnTo>
                    <a:pt x="189" y="242"/>
                  </a:lnTo>
                  <a:lnTo>
                    <a:pt x="0" y="225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1220040" y="2957040"/>
              <a:ext cx="904680" cy="1379520"/>
            </a:xfrm>
            <a:custGeom>
              <a:avLst/>
              <a:gdLst/>
              <a:ahLst/>
              <a:rect l="l" t="t" r="r" b="b"/>
              <a:pathLst>
                <a:path w="651" h="887">
                  <a:moveTo>
                    <a:pt x="0" y="323"/>
                  </a:moveTo>
                  <a:lnTo>
                    <a:pt x="27" y="374"/>
                  </a:lnTo>
                  <a:lnTo>
                    <a:pt x="398" y="886"/>
                  </a:lnTo>
                  <a:lnTo>
                    <a:pt x="415" y="767"/>
                  </a:lnTo>
                  <a:lnTo>
                    <a:pt x="438" y="761"/>
                  </a:lnTo>
                  <a:lnTo>
                    <a:pt x="476" y="782"/>
                  </a:lnTo>
                  <a:lnTo>
                    <a:pt x="512" y="679"/>
                  </a:lnTo>
                  <a:lnTo>
                    <a:pt x="650" y="123"/>
                  </a:lnTo>
                  <a:lnTo>
                    <a:pt x="374" y="65"/>
                  </a:lnTo>
                  <a:lnTo>
                    <a:pt x="101" y="0"/>
                  </a:lnTo>
                  <a:lnTo>
                    <a:pt x="0" y="323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499520" y="2513520"/>
              <a:ext cx="227520" cy="483480"/>
            </a:xfrm>
            <a:custGeom>
              <a:avLst/>
              <a:gdLst/>
              <a:ahLst/>
              <a:rect l="l" t="t" r="r" b="b"/>
              <a:pathLst>
                <a:path w="164" h="311">
                  <a:moveTo>
                    <a:pt x="0" y="213"/>
                  </a:moveTo>
                  <a:lnTo>
                    <a:pt x="9" y="144"/>
                  </a:lnTo>
                  <a:lnTo>
                    <a:pt x="28" y="113"/>
                  </a:lnTo>
                  <a:lnTo>
                    <a:pt x="33" y="41"/>
                  </a:lnTo>
                  <a:lnTo>
                    <a:pt x="32" y="14"/>
                  </a:lnTo>
                  <a:lnTo>
                    <a:pt x="61" y="0"/>
                  </a:lnTo>
                  <a:lnTo>
                    <a:pt x="127" y="196"/>
                  </a:lnTo>
                  <a:lnTo>
                    <a:pt x="160" y="237"/>
                  </a:lnTo>
                  <a:lnTo>
                    <a:pt x="163" y="246"/>
                  </a:lnTo>
                  <a:lnTo>
                    <a:pt x="157" y="265"/>
                  </a:lnTo>
                  <a:lnTo>
                    <a:pt x="125" y="285"/>
                  </a:lnTo>
                  <a:lnTo>
                    <a:pt x="11" y="310"/>
                  </a:lnTo>
                  <a:lnTo>
                    <a:pt x="0" y="213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7230960" y="3291480"/>
              <a:ext cx="190440" cy="432360"/>
            </a:xfrm>
            <a:custGeom>
              <a:avLst/>
              <a:gdLst/>
              <a:ahLst/>
              <a:rect l="l" t="t" r="r" b="b"/>
              <a:pathLst>
                <a:path w="137" h="278">
                  <a:moveTo>
                    <a:pt x="0" y="204"/>
                  </a:moveTo>
                  <a:lnTo>
                    <a:pt x="6" y="187"/>
                  </a:lnTo>
                  <a:lnTo>
                    <a:pt x="31" y="174"/>
                  </a:lnTo>
                  <a:lnTo>
                    <a:pt x="43" y="152"/>
                  </a:lnTo>
                  <a:lnTo>
                    <a:pt x="63" y="135"/>
                  </a:lnTo>
                  <a:lnTo>
                    <a:pt x="8" y="93"/>
                  </a:lnTo>
                  <a:lnTo>
                    <a:pt x="6" y="53"/>
                  </a:lnTo>
                  <a:lnTo>
                    <a:pt x="34" y="0"/>
                  </a:lnTo>
                  <a:lnTo>
                    <a:pt x="121" y="28"/>
                  </a:lnTo>
                  <a:lnTo>
                    <a:pt x="122" y="38"/>
                  </a:lnTo>
                  <a:lnTo>
                    <a:pt x="110" y="69"/>
                  </a:lnTo>
                  <a:lnTo>
                    <a:pt x="101" y="76"/>
                  </a:lnTo>
                  <a:lnTo>
                    <a:pt x="99" y="91"/>
                  </a:lnTo>
                  <a:lnTo>
                    <a:pt x="108" y="96"/>
                  </a:lnTo>
                  <a:lnTo>
                    <a:pt x="118" y="95"/>
                  </a:lnTo>
                  <a:lnTo>
                    <a:pt x="126" y="96"/>
                  </a:lnTo>
                  <a:lnTo>
                    <a:pt x="124" y="89"/>
                  </a:lnTo>
                  <a:lnTo>
                    <a:pt x="129" y="92"/>
                  </a:lnTo>
                  <a:lnTo>
                    <a:pt x="136" y="110"/>
                  </a:lnTo>
                  <a:lnTo>
                    <a:pt x="136" y="168"/>
                  </a:lnTo>
                  <a:lnTo>
                    <a:pt x="134" y="152"/>
                  </a:lnTo>
                  <a:lnTo>
                    <a:pt x="129" y="139"/>
                  </a:lnTo>
                  <a:lnTo>
                    <a:pt x="127" y="147"/>
                  </a:lnTo>
                  <a:lnTo>
                    <a:pt x="129" y="160"/>
                  </a:lnTo>
                  <a:lnTo>
                    <a:pt x="126" y="168"/>
                  </a:lnTo>
                  <a:lnTo>
                    <a:pt x="129" y="183"/>
                  </a:lnTo>
                  <a:lnTo>
                    <a:pt x="121" y="200"/>
                  </a:lnTo>
                  <a:lnTo>
                    <a:pt x="112" y="201"/>
                  </a:lnTo>
                  <a:lnTo>
                    <a:pt x="116" y="212"/>
                  </a:lnTo>
                  <a:lnTo>
                    <a:pt x="101" y="232"/>
                  </a:lnTo>
                  <a:lnTo>
                    <a:pt x="81" y="277"/>
                  </a:lnTo>
                  <a:lnTo>
                    <a:pt x="73" y="277"/>
                  </a:lnTo>
                  <a:lnTo>
                    <a:pt x="76" y="260"/>
                  </a:lnTo>
                  <a:lnTo>
                    <a:pt x="71" y="252"/>
                  </a:lnTo>
                  <a:lnTo>
                    <a:pt x="49" y="252"/>
                  </a:lnTo>
                  <a:lnTo>
                    <a:pt x="16" y="234"/>
                  </a:lnTo>
                  <a:lnTo>
                    <a:pt x="5" y="226"/>
                  </a:lnTo>
                  <a:lnTo>
                    <a:pt x="0" y="204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2455560" y="4142520"/>
              <a:ext cx="1012680" cy="1007640"/>
            </a:xfrm>
            <a:custGeom>
              <a:avLst/>
              <a:gdLst/>
              <a:ahLst/>
              <a:rect l="l" t="t" r="r" b="b"/>
              <a:pathLst>
                <a:path w="729" h="648">
                  <a:moveTo>
                    <a:pt x="0" y="634"/>
                  </a:moveTo>
                  <a:lnTo>
                    <a:pt x="89" y="647"/>
                  </a:lnTo>
                  <a:lnTo>
                    <a:pt x="99" y="598"/>
                  </a:lnTo>
                  <a:lnTo>
                    <a:pt x="279" y="621"/>
                  </a:lnTo>
                  <a:lnTo>
                    <a:pt x="271" y="598"/>
                  </a:lnTo>
                  <a:lnTo>
                    <a:pt x="299" y="599"/>
                  </a:lnTo>
                  <a:lnTo>
                    <a:pt x="655" y="636"/>
                  </a:lnTo>
                  <a:lnTo>
                    <a:pt x="721" y="129"/>
                  </a:lnTo>
                  <a:lnTo>
                    <a:pt x="728" y="69"/>
                  </a:lnTo>
                  <a:lnTo>
                    <a:pt x="424" y="40"/>
                  </a:lnTo>
                  <a:lnTo>
                    <a:pt x="120" y="0"/>
                  </a:lnTo>
                  <a:lnTo>
                    <a:pt x="0" y="634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6598800" y="2628720"/>
              <a:ext cx="832320" cy="743400"/>
            </a:xfrm>
            <a:custGeom>
              <a:avLst/>
              <a:gdLst/>
              <a:ahLst/>
              <a:rect l="l" t="t" r="r" b="b"/>
              <a:pathLst>
                <a:path w="599" h="478">
                  <a:moveTo>
                    <a:pt x="0" y="399"/>
                  </a:moveTo>
                  <a:lnTo>
                    <a:pt x="19" y="428"/>
                  </a:lnTo>
                  <a:lnTo>
                    <a:pt x="411" y="368"/>
                  </a:lnTo>
                  <a:lnTo>
                    <a:pt x="436" y="381"/>
                  </a:lnTo>
                  <a:lnTo>
                    <a:pt x="452" y="407"/>
                  </a:lnTo>
                  <a:lnTo>
                    <a:pt x="489" y="427"/>
                  </a:lnTo>
                  <a:lnTo>
                    <a:pt x="575" y="455"/>
                  </a:lnTo>
                  <a:lnTo>
                    <a:pt x="576" y="465"/>
                  </a:lnTo>
                  <a:lnTo>
                    <a:pt x="580" y="477"/>
                  </a:lnTo>
                  <a:lnTo>
                    <a:pt x="587" y="470"/>
                  </a:lnTo>
                  <a:lnTo>
                    <a:pt x="595" y="447"/>
                  </a:lnTo>
                  <a:lnTo>
                    <a:pt x="598" y="407"/>
                  </a:lnTo>
                  <a:lnTo>
                    <a:pt x="584" y="331"/>
                  </a:lnTo>
                  <a:lnTo>
                    <a:pt x="585" y="249"/>
                  </a:lnTo>
                  <a:lnTo>
                    <a:pt x="571" y="186"/>
                  </a:lnTo>
                  <a:lnTo>
                    <a:pt x="546" y="134"/>
                  </a:lnTo>
                  <a:lnTo>
                    <a:pt x="541" y="82"/>
                  </a:lnTo>
                  <a:lnTo>
                    <a:pt x="516" y="0"/>
                  </a:lnTo>
                  <a:lnTo>
                    <a:pt x="399" y="26"/>
                  </a:lnTo>
                  <a:lnTo>
                    <a:pt x="388" y="24"/>
                  </a:lnTo>
                  <a:lnTo>
                    <a:pt x="351" y="49"/>
                  </a:lnTo>
                  <a:lnTo>
                    <a:pt x="316" y="92"/>
                  </a:lnTo>
                  <a:lnTo>
                    <a:pt x="314" y="109"/>
                  </a:lnTo>
                  <a:lnTo>
                    <a:pt x="299" y="128"/>
                  </a:lnTo>
                  <a:lnTo>
                    <a:pt x="273" y="148"/>
                  </a:lnTo>
                  <a:lnTo>
                    <a:pt x="284" y="163"/>
                  </a:lnTo>
                  <a:lnTo>
                    <a:pt x="286" y="151"/>
                  </a:lnTo>
                  <a:lnTo>
                    <a:pt x="294" y="156"/>
                  </a:lnTo>
                  <a:lnTo>
                    <a:pt x="290" y="161"/>
                  </a:lnTo>
                  <a:lnTo>
                    <a:pt x="296" y="164"/>
                  </a:lnTo>
                  <a:lnTo>
                    <a:pt x="291" y="173"/>
                  </a:lnTo>
                  <a:lnTo>
                    <a:pt x="286" y="172"/>
                  </a:lnTo>
                  <a:lnTo>
                    <a:pt x="284" y="177"/>
                  </a:lnTo>
                  <a:lnTo>
                    <a:pt x="298" y="192"/>
                  </a:lnTo>
                  <a:lnTo>
                    <a:pt x="298" y="207"/>
                  </a:lnTo>
                  <a:lnTo>
                    <a:pt x="278" y="214"/>
                  </a:lnTo>
                  <a:lnTo>
                    <a:pt x="259" y="239"/>
                  </a:lnTo>
                  <a:lnTo>
                    <a:pt x="237" y="252"/>
                  </a:lnTo>
                  <a:lnTo>
                    <a:pt x="200" y="253"/>
                  </a:lnTo>
                  <a:lnTo>
                    <a:pt x="186" y="263"/>
                  </a:lnTo>
                  <a:lnTo>
                    <a:pt x="164" y="253"/>
                  </a:lnTo>
                  <a:lnTo>
                    <a:pt x="99" y="259"/>
                  </a:lnTo>
                  <a:lnTo>
                    <a:pt x="49" y="276"/>
                  </a:lnTo>
                  <a:lnTo>
                    <a:pt x="52" y="290"/>
                  </a:lnTo>
                  <a:lnTo>
                    <a:pt x="49" y="298"/>
                  </a:lnTo>
                  <a:lnTo>
                    <a:pt x="52" y="298"/>
                  </a:lnTo>
                  <a:lnTo>
                    <a:pt x="60" y="313"/>
                  </a:lnTo>
                  <a:lnTo>
                    <a:pt x="66" y="313"/>
                  </a:lnTo>
                  <a:lnTo>
                    <a:pt x="73" y="327"/>
                  </a:lnTo>
                  <a:lnTo>
                    <a:pt x="72" y="333"/>
                  </a:lnTo>
                  <a:lnTo>
                    <a:pt x="60" y="340"/>
                  </a:lnTo>
                  <a:lnTo>
                    <a:pt x="53" y="355"/>
                  </a:lnTo>
                  <a:lnTo>
                    <a:pt x="0" y="399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367760" y="3403440"/>
              <a:ext cx="25920" cy="32760"/>
            </a:xfrm>
            <a:custGeom>
              <a:avLst/>
              <a:gdLst/>
              <a:ahLst/>
              <a:rect l="l" t="t" r="r" b="b"/>
              <a:pathLst>
                <a:path w="19" h="21">
                  <a:moveTo>
                    <a:pt x="0" y="20"/>
                  </a:moveTo>
                  <a:lnTo>
                    <a:pt x="2" y="6"/>
                  </a:lnTo>
                  <a:lnTo>
                    <a:pt x="11" y="0"/>
                  </a:lnTo>
                  <a:lnTo>
                    <a:pt x="18" y="2"/>
                  </a:lnTo>
                  <a:lnTo>
                    <a:pt x="6" y="15"/>
                  </a:lnTo>
                  <a:lnTo>
                    <a:pt x="0" y="2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040" bIns="-14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7395480" y="3265200"/>
              <a:ext cx="266760" cy="149040"/>
            </a:xfrm>
            <a:custGeom>
              <a:avLst/>
              <a:gdLst/>
              <a:ahLst/>
              <a:rect l="l" t="t" r="r" b="b"/>
              <a:pathLst>
                <a:path w="192" h="96">
                  <a:moveTo>
                    <a:pt x="0" y="85"/>
                  </a:moveTo>
                  <a:lnTo>
                    <a:pt x="3" y="94"/>
                  </a:lnTo>
                  <a:lnTo>
                    <a:pt x="6" y="94"/>
                  </a:lnTo>
                  <a:lnTo>
                    <a:pt x="13" y="86"/>
                  </a:lnTo>
                  <a:lnTo>
                    <a:pt x="20" y="83"/>
                  </a:lnTo>
                  <a:lnTo>
                    <a:pt x="23" y="87"/>
                  </a:lnTo>
                  <a:lnTo>
                    <a:pt x="11" y="95"/>
                  </a:lnTo>
                  <a:lnTo>
                    <a:pt x="29" y="89"/>
                  </a:lnTo>
                  <a:lnTo>
                    <a:pt x="32" y="85"/>
                  </a:lnTo>
                  <a:lnTo>
                    <a:pt x="57" y="75"/>
                  </a:lnTo>
                  <a:lnTo>
                    <a:pt x="79" y="62"/>
                  </a:lnTo>
                  <a:lnTo>
                    <a:pt x="103" y="54"/>
                  </a:lnTo>
                  <a:lnTo>
                    <a:pt x="124" y="45"/>
                  </a:lnTo>
                  <a:lnTo>
                    <a:pt x="123" y="47"/>
                  </a:lnTo>
                  <a:lnTo>
                    <a:pt x="82" y="71"/>
                  </a:lnTo>
                  <a:lnTo>
                    <a:pt x="77" y="73"/>
                  </a:lnTo>
                  <a:lnTo>
                    <a:pt x="80" y="74"/>
                  </a:lnTo>
                  <a:lnTo>
                    <a:pt x="93" y="70"/>
                  </a:lnTo>
                  <a:lnTo>
                    <a:pt x="151" y="34"/>
                  </a:lnTo>
                  <a:lnTo>
                    <a:pt x="159" y="26"/>
                  </a:lnTo>
                  <a:lnTo>
                    <a:pt x="187" y="7"/>
                  </a:lnTo>
                  <a:lnTo>
                    <a:pt x="191" y="1"/>
                  </a:lnTo>
                  <a:lnTo>
                    <a:pt x="185" y="1"/>
                  </a:lnTo>
                  <a:lnTo>
                    <a:pt x="171" y="12"/>
                  </a:lnTo>
                  <a:lnTo>
                    <a:pt x="163" y="11"/>
                  </a:lnTo>
                  <a:lnTo>
                    <a:pt x="151" y="17"/>
                  </a:lnTo>
                  <a:lnTo>
                    <a:pt x="148" y="16"/>
                  </a:lnTo>
                  <a:lnTo>
                    <a:pt x="138" y="37"/>
                  </a:lnTo>
                  <a:lnTo>
                    <a:pt x="133" y="33"/>
                  </a:lnTo>
                  <a:lnTo>
                    <a:pt x="123" y="33"/>
                  </a:lnTo>
                  <a:lnTo>
                    <a:pt x="141" y="16"/>
                  </a:lnTo>
                  <a:lnTo>
                    <a:pt x="139" y="11"/>
                  </a:lnTo>
                  <a:lnTo>
                    <a:pt x="151" y="0"/>
                  </a:lnTo>
                  <a:lnTo>
                    <a:pt x="147" y="0"/>
                  </a:lnTo>
                  <a:lnTo>
                    <a:pt x="120" y="25"/>
                  </a:lnTo>
                  <a:lnTo>
                    <a:pt x="90" y="34"/>
                  </a:lnTo>
                  <a:lnTo>
                    <a:pt x="74" y="36"/>
                  </a:lnTo>
                  <a:lnTo>
                    <a:pt x="72" y="43"/>
                  </a:lnTo>
                  <a:lnTo>
                    <a:pt x="51" y="47"/>
                  </a:lnTo>
                  <a:lnTo>
                    <a:pt x="44" y="45"/>
                  </a:lnTo>
                  <a:lnTo>
                    <a:pt x="44" y="50"/>
                  </a:lnTo>
                  <a:lnTo>
                    <a:pt x="35" y="50"/>
                  </a:lnTo>
                  <a:lnTo>
                    <a:pt x="31" y="54"/>
                  </a:lnTo>
                  <a:lnTo>
                    <a:pt x="28" y="62"/>
                  </a:lnTo>
                  <a:lnTo>
                    <a:pt x="25" y="59"/>
                  </a:lnTo>
                  <a:lnTo>
                    <a:pt x="20" y="68"/>
                  </a:lnTo>
                  <a:lnTo>
                    <a:pt x="6" y="71"/>
                  </a:lnTo>
                  <a:lnTo>
                    <a:pt x="4" y="77"/>
                  </a:lnTo>
                  <a:lnTo>
                    <a:pt x="0" y="85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6127560" y="4165920"/>
              <a:ext cx="1211760" cy="530280"/>
            </a:xfrm>
            <a:custGeom>
              <a:avLst/>
              <a:gdLst/>
              <a:ahLst/>
              <a:rect l="l" t="t" r="r" b="b"/>
              <a:pathLst>
                <a:path w="872" h="341">
                  <a:moveTo>
                    <a:pt x="0" y="255"/>
                  </a:moveTo>
                  <a:lnTo>
                    <a:pt x="0" y="281"/>
                  </a:lnTo>
                  <a:lnTo>
                    <a:pt x="124" y="270"/>
                  </a:lnTo>
                  <a:lnTo>
                    <a:pt x="200" y="239"/>
                  </a:lnTo>
                  <a:lnTo>
                    <a:pt x="339" y="227"/>
                  </a:lnTo>
                  <a:lnTo>
                    <a:pt x="395" y="260"/>
                  </a:lnTo>
                  <a:lnTo>
                    <a:pt x="485" y="250"/>
                  </a:lnTo>
                  <a:lnTo>
                    <a:pt x="620" y="340"/>
                  </a:lnTo>
                  <a:lnTo>
                    <a:pt x="638" y="329"/>
                  </a:lnTo>
                  <a:lnTo>
                    <a:pt x="670" y="329"/>
                  </a:lnTo>
                  <a:lnTo>
                    <a:pt x="679" y="306"/>
                  </a:lnTo>
                  <a:lnTo>
                    <a:pt x="686" y="318"/>
                  </a:lnTo>
                  <a:lnTo>
                    <a:pt x="695" y="279"/>
                  </a:lnTo>
                  <a:lnTo>
                    <a:pt x="713" y="257"/>
                  </a:lnTo>
                  <a:lnTo>
                    <a:pt x="731" y="246"/>
                  </a:lnTo>
                  <a:lnTo>
                    <a:pt x="723" y="242"/>
                  </a:lnTo>
                  <a:lnTo>
                    <a:pt x="725" y="233"/>
                  </a:lnTo>
                  <a:lnTo>
                    <a:pt x="718" y="224"/>
                  </a:lnTo>
                  <a:lnTo>
                    <a:pt x="730" y="234"/>
                  </a:lnTo>
                  <a:lnTo>
                    <a:pt x="726" y="238"/>
                  </a:lnTo>
                  <a:lnTo>
                    <a:pt x="736" y="242"/>
                  </a:lnTo>
                  <a:lnTo>
                    <a:pt x="744" y="233"/>
                  </a:lnTo>
                  <a:lnTo>
                    <a:pt x="750" y="231"/>
                  </a:lnTo>
                  <a:lnTo>
                    <a:pt x="746" y="216"/>
                  </a:lnTo>
                  <a:lnTo>
                    <a:pt x="751" y="215"/>
                  </a:lnTo>
                  <a:lnTo>
                    <a:pt x="757" y="226"/>
                  </a:lnTo>
                  <a:lnTo>
                    <a:pt x="787" y="212"/>
                  </a:lnTo>
                  <a:lnTo>
                    <a:pt x="812" y="212"/>
                  </a:lnTo>
                  <a:lnTo>
                    <a:pt x="830" y="183"/>
                  </a:lnTo>
                  <a:lnTo>
                    <a:pt x="824" y="176"/>
                  </a:lnTo>
                  <a:lnTo>
                    <a:pt x="813" y="185"/>
                  </a:lnTo>
                  <a:lnTo>
                    <a:pt x="811" y="172"/>
                  </a:lnTo>
                  <a:lnTo>
                    <a:pt x="799" y="181"/>
                  </a:lnTo>
                  <a:lnTo>
                    <a:pt x="805" y="189"/>
                  </a:lnTo>
                  <a:lnTo>
                    <a:pt x="795" y="184"/>
                  </a:lnTo>
                  <a:lnTo>
                    <a:pt x="793" y="194"/>
                  </a:lnTo>
                  <a:lnTo>
                    <a:pt x="765" y="192"/>
                  </a:lnTo>
                  <a:lnTo>
                    <a:pt x="746" y="179"/>
                  </a:lnTo>
                  <a:lnTo>
                    <a:pt x="747" y="172"/>
                  </a:lnTo>
                  <a:lnTo>
                    <a:pt x="777" y="189"/>
                  </a:lnTo>
                  <a:lnTo>
                    <a:pt x="799" y="164"/>
                  </a:lnTo>
                  <a:lnTo>
                    <a:pt x="788" y="163"/>
                  </a:lnTo>
                  <a:lnTo>
                    <a:pt x="803" y="145"/>
                  </a:lnTo>
                  <a:lnTo>
                    <a:pt x="788" y="150"/>
                  </a:lnTo>
                  <a:lnTo>
                    <a:pt x="741" y="134"/>
                  </a:lnTo>
                  <a:lnTo>
                    <a:pt x="765" y="131"/>
                  </a:lnTo>
                  <a:lnTo>
                    <a:pt x="787" y="139"/>
                  </a:lnTo>
                  <a:lnTo>
                    <a:pt x="788" y="134"/>
                  </a:lnTo>
                  <a:lnTo>
                    <a:pt x="779" y="123"/>
                  </a:lnTo>
                  <a:lnTo>
                    <a:pt x="788" y="123"/>
                  </a:lnTo>
                  <a:lnTo>
                    <a:pt x="799" y="117"/>
                  </a:lnTo>
                  <a:lnTo>
                    <a:pt x="793" y="126"/>
                  </a:lnTo>
                  <a:lnTo>
                    <a:pt x="797" y="138"/>
                  </a:lnTo>
                  <a:lnTo>
                    <a:pt x="807" y="128"/>
                  </a:lnTo>
                  <a:lnTo>
                    <a:pt x="812" y="139"/>
                  </a:lnTo>
                  <a:lnTo>
                    <a:pt x="822" y="139"/>
                  </a:lnTo>
                  <a:lnTo>
                    <a:pt x="835" y="137"/>
                  </a:lnTo>
                  <a:lnTo>
                    <a:pt x="848" y="124"/>
                  </a:lnTo>
                  <a:lnTo>
                    <a:pt x="857" y="102"/>
                  </a:lnTo>
                  <a:lnTo>
                    <a:pt x="869" y="100"/>
                  </a:lnTo>
                  <a:lnTo>
                    <a:pt x="871" y="89"/>
                  </a:lnTo>
                  <a:lnTo>
                    <a:pt x="861" y="70"/>
                  </a:lnTo>
                  <a:lnTo>
                    <a:pt x="848" y="69"/>
                  </a:lnTo>
                  <a:lnTo>
                    <a:pt x="835" y="99"/>
                  </a:lnTo>
                  <a:lnTo>
                    <a:pt x="828" y="84"/>
                  </a:lnTo>
                  <a:lnTo>
                    <a:pt x="826" y="63"/>
                  </a:lnTo>
                  <a:lnTo>
                    <a:pt x="799" y="75"/>
                  </a:lnTo>
                  <a:lnTo>
                    <a:pt x="763" y="81"/>
                  </a:lnTo>
                  <a:lnTo>
                    <a:pt x="767" y="66"/>
                  </a:lnTo>
                  <a:lnTo>
                    <a:pt x="787" y="57"/>
                  </a:lnTo>
                  <a:lnTo>
                    <a:pt x="824" y="45"/>
                  </a:lnTo>
                  <a:lnTo>
                    <a:pt x="811" y="29"/>
                  </a:lnTo>
                  <a:lnTo>
                    <a:pt x="837" y="40"/>
                  </a:lnTo>
                  <a:lnTo>
                    <a:pt x="828" y="26"/>
                  </a:lnTo>
                  <a:lnTo>
                    <a:pt x="852" y="45"/>
                  </a:lnTo>
                  <a:lnTo>
                    <a:pt x="835" y="12"/>
                  </a:lnTo>
                  <a:lnTo>
                    <a:pt x="817" y="0"/>
                  </a:lnTo>
                  <a:lnTo>
                    <a:pt x="508" y="47"/>
                  </a:lnTo>
                  <a:lnTo>
                    <a:pt x="252" y="72"/>
                  </a:lnTo>
                  <a:lnTo>
                    <a:pt x="247" y="97"/>
                  </a:lnTo>
                  <a:lnTo>
                    <a:pt x="233" y="106"/>
                  </a:lnTo>
                  <a:lnTo>
                    <a:pt x="215" y="133"/>
                  </a:lnTo>
                  <a:lnTo>
                    <a:pt x="200" y="131"/>
                  </a:lnTo>
                  <a:lnTo>
                    <a:pt x="185" y="139"/>
                  </a:lnTo>
                  <a:lnTo>
                    <a:pt x="174" y="152"/>
                  </a:lnTo>
                  <a:lnTo>
                    <a:pt x="159" y="144"/>
                  </a:lnTo>
                  <a:lnTo>
                    <a:pt x="135" y="160"/>
                  </a:lnTo>
                  <a:lnTo>
                    <a:pt x="131" y="175"/>
                  </a:lnTo>
                  <a:lnTo>
                    <a:pt x="32" y="226"/>
                  </a:lnTo>
                  <a:lnTo>
                    <a:pt x="27" y="244"/>
                  </a:lnTo>
                  <a:lnTo>
                    <a:pt x="0" y="255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3496680" y="2136960"/>
              <a:ext cx="925200" cy="598680"/>
            </a:xfrm>
            <a:custGeom>
              <a:avLst/>
              <a:gdLst/>
              <a:ahLst/>
              <a:rect l="l" t="t" r="r" b="b"/>
              <a:pathLst>
                <a:path w="666" h="385">
                  <a:moveTo>
                    <a:pt x="0" y="341"/>
                  </a:moveTo>
                  <a:lnTo>
                    <a:pt x="43" y="0"/>
                  </a:lnTo>
                  <a:lnTo>
                    <a:pt x="369" y="26"/>
                  </a:lnTo>
                  <a:lnTo>
                    <a:pt x="622" y="37"/>
                  </a:lnTo>
                  <a:lnTo>
                    <a:pt x="624" y="131"/>
                  </a:lnTo>
                  <a:lnTo>
                    <a:pt x="647" y="206"/>
                  </a:lnTo>
                  <a:lnTo>
                    <a:pt x="648" y="304"/>
                  </a:lnTo>
                  <a:lnTo>
                    <a:pt x="665" y="384"/>
                  </a:lnTo>
                  <a:lnTo>
                    <a:pt x="315" y="368"/>
                  </a:lnTo>
                  <a:lnTo>
                    <a:pt x="0" y="341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5951160" y="3316320"/>
              <a:ext cx="589320" cy="660960"/>
            </a:xfrm>
            <a:custGeom>
              <a:avLst/>
              <a:gdLst/>
              <a:ahLst/>
              <a:rect l="l" t="t" r="r" b="b"/>
              <a:pathLst>
                <a:path w="424" h="425">
                  <a:moveTo>
                    <a:pt x="0" y="70"/>
                  </a:moveTo>
                  <a:lnTo>
                    <a:pt x="27" y="365"/>
                  </a:lnTo>
                  <a:lnTo>
                    <a:pt x="59" y="365"/>
                  </a:lnTo>
                  <a:lnTo>
                    <a:pt x="79" y="371"/>
                  </a:lnTo>
                  <a:lnTo>
                    <a:pt x="91" y="393"/>
                  </a:lnTo>
                  <a:lnTo>
                    <a:pt x="124" y="399"/>
                  </a:lnTo>
                  <a:lnTo>
                    <a:pt x="142" y="409"/>
                  </a:lnTo>
                  <a:lnTo>
                    <a:pt x="189" y="407"/>
                  </a:lnTo>
                  <a:lnTo>
                    <a:pt x="210" y="395"/>
                  </a:lnTo>
                  <a:lnTo>
                    <a:pt x="259" y="424"/>
                  </a:lnTo>
                  <a:lnTo>
                    <a:pt x="290" y="401"/>
                  </a:lnTo>
                  <a:lnTo>
                    <a:pt x="298" y="354"/>
                  </a:lnTo>
                  <a:lnTo>
                    <a:pt x="319" y="364"/>
                  </a:lnTo>
                  <a:lnTo>
                    <a:pt x="329" y="325"/>
                  </a:lnTo>
                  <a:lnTo>
                    <a:pt x="383" y="291"/>
                  </a:lnTo>
                  <a:lnTo>
                    <a:pt x="401" y="271"/>
                  </a:lnTo>
                  <a:lnTo>
                    <a:pt x="416" y="178"/>
                  </a:lnTo>
                  <a:lnTo>
                    <a:pt x="408" y="158"/>
                  </a:lnTo>
                  <a:lnTo>
                    <a:pt x="423" y="148"/>
                  </a:lnTo>
                  <a:lnTo>
                    <a:pt x="397" y="0"/>
                  </a:lnTo>
                  <a:lnTo>
                    <a:pt x="355" y="17"/>
                  </a:lnTo>
                  <a:lnTo>
                    <a:pt x="326" y="32"/>
                  </a:lnTo>
                  <a:lnTo>
                    <a:pt x="312" y="48"/>
                  </a:lnTo>
                  <a:lnTo>
                    <a:pt x="289" y="66"/>
                  </a:lnTo>
                  <a:lnTo>
                    <a:pt x="262" y="67"/>
                  </a:lnTo>
                  <a:lnTo>
                    <a:pt x="234" y="80"/>
                  </a:lnTo>
                  <a:lnTo>
                    <a:pt x="222" y="86"/>
                  </a:lnTo>
                  <a:lnTo>
                    <a:pt x="204" y="77"/>
                  </a:lnTo>
                  <a:lnTo>
                    <a:pt x="180" y="86"/>
                  </a:lnTo>
                  <a:lnTo>
                    <a:pt x="176" y="82"/>
                  </a:lnTo>
                  <a:lnTo>
                    <a:pt x="199" y="70"/>
                  </a:lnTo>
                  <a:lnTo>
                    <a:pt x="197" y="70"/>
                  </a:lnTo>
                  <a:lnTo>
                    <a:pt x="185" y="66"/>
                  </a:lnTo>
                  <a:lnTo>
                    <a:pt x="176" y="74"/>
                  </a:lnTo>
                  <a:lnTo>
                    <a:pt x="140" y="58"/>
                  </a:lnTo>
                  <a:lnTo>
                    <a:pt x="124" y="63"/>
                  </a:lnTo>
                  <a:lnTo>
                    <a:pt x="126" y="56"/>
                  </a:lnTo>
                  <a:lnTo>
                    <a:pt x="0" y="7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460680" y="4249800"/>
              <a:ext cx="1208880" cy="654840"/>
            </a:xfrm>
            <a:custGeom>
              <a:avLst/>
              <a:gdLst/>
              <a:ahLst/>
              <a:rect l="l" t="t" r="r" b="b"/>
              <a:pathLst>
                <a:path w="870" h="421">
                  <a:moveTo>
                    <a:pt x="0" y="59"/>
                  </a:moveTo>
                  <a:lnTo>
                    <a:pt x="6" y="0"/>
                  </a:lnTo>
                  <a:lnTo>
                    <a:pt x="102" y="7"/>
                  </a:lnTo>
                  <a:lnTo>
                    <a:pt x="530" y="34"/>
                  </a:lnTo>
                  <a:lnTo>
                    <a:pt x="851" y="38"/>
                  </a:lnTo>
                  <a:lnTo>
                    <a:pt x="851" y="97"/>
                  </a:lnTo>
                  <a:lnTo>
                    <a:pt x="869" y="223"/>
                  </a:lnTo>
                  <a:lnTo>
                    <a:pt x="862" y="420"/>
                  </a:lnTo>
                  <a:lnTo>
                    <a:pt x="834" y="411"/>
                  </a:lnTo>
                  <a:lnTo>
                    <a:pt x="792" y="383"/>
                  </a:lnTo>
                  <a:lnTo>
                    <a:pt x="774" y="391"/>
                  </a:lnTo>
                  <a:lnTo>
                    <a:pt x="718" y="394"/>
                  </a:lnTo>
                  <a:lnTo>
                    <a:pt x="660" y="411"/>
                  </a:lnTo>
                  <a:lnTo>
                    <a:pt x="640" y="391"/>
                  </a:lnTo>
                  <a:lnTo>
                    <a:pt x="611" y="396"/>
                  </a:lnTo>
                  <a:lnTo>
                    <a:pt x="607" y="381"/>
                  </a:lnTo>
                  <a:lnTo>
                    <a:pt x="585" y="394"/>
                  </a:lnTo>
                  <a:lnTo>
                    <a:pt x="582" y="409"/>
                  </a:lnTo>
                  <a:lnTo>
                    <a:pt x="575" y="388"/>
                  </a:lnTo>
                  <a:lnTo>
                    <a:pt x="555" y="399"/>
                  </a:lnTo>
                  <a:lnTo>
                    <a:pt x="524" y="375"/>
                  </a:lnTo>
                  <a:lnTo>
                    <a:pt x="506" y="393"/>
                  </a:lnTo>
                  <a:lnTo>
                    <a:pt x="496" y="383"/>
                  </a:lnTo>
                  <a:lnTo>
                    <a:pt x="480" y="355"/>
                  </a:lnTo>
                  <a:lnTo>
                    <a:pt x="452" y="353"/>
                  </a:lnTo>
                  <a:lnTo>
                    <a:pt x="448" y="361"/>
                  </a:lnTo>
                  <a:lnTo>
                    <a:pt x="431" y="351"/>
                  </a:lnTo>
                  <a:lnTo>
                    <a:pt x="415" y="355"/>
                  </a:lnTo>
                  <a:lnTo>
                    <a:pt x="394" y="346"/>
                  </a:lnTo>
                  <a:lnTo>
                    <a:pt x="368" y="342"/>
                  </a:lnTo>
                  <a:lnTo>
                    <a:pt x="369" y="328"/>
                  </a:lnTo>
                  <a:lnTo>
                    <a:pt x="355" y="315"/>
                  </a:lnTo>
                  <a:lnTo>
                    <a:pt x="347" y="324"/>
                  </a:lnTo>
                  <a:lnTo>
                    <a:pt x="319" y="323"/>
                  </a:lnTo>
                  <a:lnTo>
                    <a:pt x="290" y="299"/>
                  </a:lnTo>
                  <a:lnTo>
                    <a:pt x="306" y="81"/>
                  </a:lnTo>
                  <a:lnTo>
                    <a:pt x="0" y="59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835200" y="2099880"/>
              <a:ext cx="1134000" cy="961200"/>
            </a:xfrm>
            <a:custGeom>
              <a:avLst/>
              <a:gdLst/>
              <a:ahLst/>
              <a:rect l="l" t="t" r="r" b="b"/>
              <a:pathLst>
                <a:path w="816" h="618">
                  <a:moveTo>
                    <a:pt x="0" y="451"/>
                  </a:moveTo>
                  <a:lnTo>
                    <a:pt x="17" y="342"/>
                  </a:lnTo>
                  <a:lnTo>
                    <a:pt x="80" y="253"/>
                  </a:lnTo>
                  <a:lnTo>
                    <a:pt x="185" y="0"/>
                  </a:lnTo>
                  <a:lnTo>
                    <a:pt x="236" y="15"/>
                  </a:lnTo>
                  <a:lnTo>
                    <a:pt x="238" y="26"/>
                  </a:lnTo>
                  <a:lnTo>
                    <a:pt x="251" y="28"/>
                  </a:lnTo>
                  <a:lnTo>
                    <a:pt x="276" y="72"/>
                  </a:lnTo>
                  <a:lnTo>
                    <a:pt x="270" y="88"/>
                  </a:lnTo>
                  <a:lnTo>
                    <a:pt x="309" y="117"/>
                  </a:lnTo>
                  <a:lnTo>
                    <a:pt x="378" y="116"/>
                  </a:lnTo>
                  <a:lnTo>
                    <a:pt x="429" y="137"/>
                  </a:lnTo>
                  <a:lnTo>
                    <a:pt x="453" y="134"/>
                  </a:lnTo>
                  <a:lnTo>
                    <a:pt x="610" y="140"/>
                  </a:lnTo>
                  <a:lnTo>
                    <a:pt x="786" y="180"/>
                  </a:lnTo>
                  <a:lnTo>
                    <a:pt x="794" y="199"/>
                  </a:lnTo>
                  <a:lnTo>
                    <a:pt x="815" y="228"/>
                  </a:lnTo>
                  <a:lnTo>
                    <a:pt x="787" y="265"/>
                  </a:lnTo>
                  <a:lnTo>
                    <a:pt x="754" y="309"/>
                  </a:lnTo>
                  <a:lnTo>
                    <a:pt x="715" y="339"/>
                  </a:lnTo>
                  <a:lnTo>
                    <a:pt x="709" y="361"/>
                  </a:lnTo>
                  <a:lnTo>
                    <a:pt x="730" y="385"/>
                  </a:lnTo>
                  <a:lnTo>
                    <a:pt x="703" y="433"/>
                  </a:lnTo>
                  <a:lnTo>
                    <a:pt x="651" y="617"/>
                  </a:lnTo>
                  <a:lnTo>
                    <a:pt x="378" y="551"/>
                  </a:lnTo>
                  <a:lnTo>
                    <a:pt x="0" y="451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6504120" y="3201120"/>
              <a:ext cx="817200" cy="511920"/>
            </a:xfrm>
            <a:custGeom>
              <a:avLst/>
              <a:gdLst/>
              <a:ahLst/>
              <a:rect l="l" t="t" r="r" b="b"/>
              <a:pathLst>
                <a:path w="588" h="329">
                  <a:moveTo>
                    <a:pt x="0" y="74"/>
                  </a:moveTo>
                  <a:lnTo>
                    <a:pt x="25" y="222"/>
                  </a:lnTo>
                  <a:lnTo>
                    <a:pt x="41" y="328"/>
                  </a:lnTo>
                  <a:lnTo>
                    <a:pt x="141" y="314"/>
                  </a:lnTo>
                  <a:lnTo>
                    <a:pt x="496" y="260"/>
                  </a:lnTo>
                  <a:lnTo>
                    <a:pt x="510" y="244"/>
                  </a:lnTo>
                  <a:lnTo>
                    <a:pt x="530" y="244"/>
                  </a:lnTo>
                  <a:lnTo>
                    <a:pt x="554" y="232"/>
                  </a:lnTo>
                  <a:lnTo>
                    <a:pt x="567" y="210"/>
                  </a:lnTo>
                  <a:lnTo>
                    <a:pt x="587" y="192"/>
                  </a:lnTo>
                  <a:lnTo>
                    <a:pt x="531" y="151"/>
                  </a:lnTo>
                  <a:lnTo>
                    <a:pt x="530" y="111"/>
                  </a:lnTo>
                  <a:lnTo>
                    <a:pt x="558" y="58"/>
                  </a:lnTo>
                  <a:lnTo>
                    <a:pt x="521" y="39"/>
                  </a:lnTo>
                  <a:lnTo>
                    <a:pt x="505" y="12"/>
                  </a:lnTo>
                  <a:lnTo>
                    <a:pt x="480" y="0"/>
                  </a:lnTo>
                  <a:lnTo>
                    <a:pt x="86" y="59"/>
                  </a:lnTo>
                  <a:lnTo>
                    <a:pt x="66" y="31"/>
                  </a:lnTo>
                  <a:lnTo>
                    <a:pt x="0" y="74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633080" y="3089160"/>
              <a:ext cx="108360" cy="136800"/>
            </a:xfrm>
            <a:custGeom>
              <a:avLst/>
              <a:gdLst/>
              <a:ahLst/>
              <a:rect l="l" t="t" r="r" b="b"/>
              <a:pathLst>
                <a:path w="78" h="88">
                  <a:moveTo>
                    <a:pt x="0" y="7"/>
                  </a:moveTo>
                  <a:lnTo>
                    <a:pt x="14" y="83"/>
                  </a:lnTo>
                  <a:lnTo>
                    <a:pt x="16" y="87"/>
                  </a:lnTo>
                  <a:lnTo>
                    <a:pt x="48" y="71"/>
                  </a:lnTo>
                  <a:lnTo>
                    <a:pt x="45" y="48"/>
                  </a:lnTo>
                  <a:lnTo>
                    <a:pt x="49" y="38"/>
                  </a:lnTo>
                  <a:lnTo>
                    <a:pt x="56" y="47"/>
                  </a:lnTo>
                  <a:lnTo>
                    <a:pt x="60" y="62"/>
                  </a:lnTo>
                  <a:lnTo>
                    <a:pt x="66" y="61"/>
                  </a:lnTo>
                  <a:lnTo>
                    <a:pt x="77" y="47"/>
                  </a:lnTo>
                  <a:lnTo>
                    <a:pt x="67" y="28"/>
                  </a:lnTo>
                  <a:lnTo>
                    <a:pt x="49" y="25"/>
                  </a:lnTo>
                  <a:lnTo>
                    <a:pt x="38" y="1"/>
                  </a:lnTo>
                  <a:lnTo>
                    <a:pt x="27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6275160" y="4519080"/>
              <a:ext cx="715680" cy="546120"/>
            </a:xfrm>
            <a:custGeom>
              <a:avLst/>
              <a:gdLst/>
              <a:ahLst/>
              <a:rect l="l" t="t" r="r" b="b"/>
              <a:pathLst>
                <a:path w="515" h="351">
                  <a:moveTo>
                    <a:pt x="0" y="78"/>
                  </a:moveTo>
                  <a:lnTo>
                    <a:pt x="20" y="43"/>
                  </a:lnTo>
                  <a:lnTo>
                    <a:pt x="95" y="11"/>
                  </a:lnTo>
                  <a:lnTo>
                    <a:pt x="234" y="0"/>
                  </a:lnTo>
                  <a:lnTo>
                    <a:pt x="290" y="33"/>
                  </a:lnTo>
                  <a:lnTo>
                    <a:pt x="380" y="23"/>
                  </a:lnTo>
                  <a:lnTo>
                    <a:pt x="514" y="112"/>
                  </a:lnTo>
                  <a:lnTo>
                    <a:pt x="472" y="152"/>
                  </a:lnTo>
                  <a:lnTo>
                    <a:pt x="452" y="178"/>
                  </a:lnTo>
                  <a:lnTo>
                    <a:pt x="454" y="205"/>
                  </a:lnTo>
                  <a:lnTo>
                    <a:pt x="418" y="231"/>
                  </a:lnTo>
                  <a:lnTo>
                    <a:pt x="389" y="269"/>
                  </a:lnTo>
                  <a:lnTo>
                    <a:pt x="350" y="290"/>
                  </a:lnTo>
                  <a:lnTo>
                    <a:pt x="332" y="293"/>
                  </a:lnTo>
                  <a:lnTo>
                    <a:pt x="323" y="317"/>
                  </a:lnTo>
                  <a:lnTo>
                    <a:pt x="302" y="303"/>
                  </a:lnTo>
                  <a:lnTo>
                    <a:pt x="322" y="327"/>
                  </a:lnTo>
                  <a:lnTo>
                    <a:pt x="301" y="350"/>
                  </a:lnTo>
                  <a:lnTo>
                    <a:pt x="284" y="348"/>
                  </a:lnTo>
                  <a:lnTo>
                    <a:pt x="270" y="332"/>
                  </a:lnTo>
                  <a:lnTo>
                    <a:pt x="251" y="297"/>
                  </a:lnTo>
                  <a:lnTo>
                    <a:pt x="238" y="293"/>
                  </a:lnTo>
                  <a:lnTo>
                    <a:pt x="213" y="247"/>
                  </a:lnTo>
                  <a:lnTo>
                    <a:pt x="180" y="226"/>
                  </a:lnTo>
                  <a:lnTo>
                    <a:pt x="155" y="194"/>
                  </a:lnTo>
                  <a:lnTo>
                    <a:pt x="95" y="153"/>
                  </a:lnTo>
                  <a:lnTo>
                    <a:pt x="65" y="116"/>
                  </a:lnTo>
                  <a:lnTo>
                    <a:pt x="0" y="78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3438000" y="2669040"/>
              <a:ext cx="996480" cy="675000"/>
            </a:xfrm>
            <a:custGeom>
              <a:avLst/>
              <a:gdLst/>
              <a:ahLst/>
              <a:rect l="l" t="t" r="r" b="b"/>
              <a:pathLst>
                <a:path w="717" h="434">
                  <a:moveTo>
                    <a:pt x="0" y="330"/>
                  </a:moveTo>
                  <a:lnTo>
                    <a:pt x="29" y="104"/>
                  </a:lnTo>
                  <a:lnTo>
                    <a:pt x="42" y="0"/>
                  </a:lnTo>
                  <a:lnTo>
                    <a:pt x="358" y="26"/>
                  </a:lnTo>
                  <a:lnTo>
                    <a:pt x="707" y="42"/>
                  </a:lnTo>
                  <a:lnTo>
                    <a:pt x="683" y="81"/>
                  </a:lnTo>
                  <a:lnTo>
                    <a:pt x="716" y="110"/>
                  </a:lnTo>
                  <a:lnTo>
                    <a:pt x="710" y="317"/>
                  </a:lnTo>
                  <a:lnTo>
                    <a:pt x="696" y="316"/>
                  </a:lnTo>
                  <a:lnTo>
                    <a:pt x="696" y="342"/>
                  </a:lnTo>
                  <a:lnTo>
                    <a:pt x="707" y="364"/>
                  </a:lnTo>
                  <a:lnTo>
                    <a:pt x="699" y="384"/>
                  </a:lnTo>
                  <a:lnTo>
                    <a:pt x="705" y="433"/>
                  </a:lnTo>
                  <a:lnTo>
                    <a:pt x="690" y="429"/>
                  </a:lnTo>
                  <a:lnTo>
                    <a:pt x="673" y="408"/>
                  </a:lnTo>
                  <a:lnTo>
                    <a:pt x="639" y="395"/>
                  </a:lnTo>
                  <a:lnTo>
                    <a:pt x="610" y="389"/>
                  </a:lnTo>
                  <a:lnTo>
                    <a:pt x="548" y="389"/>
                  </a:lnTo>
                  <a:lnTo>
                    <a:pt x="515" y="366"/>
                  </a:lnTo>
                  <a:lnTo>
                    <a:pt x="0" y="33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5270040" y="4277520"/>
              <a:ext cx="1212120" cy="384480"/>
            </a:xfrm>
            <a:custGeom>
              <a:avLst/>
              <a:gdLst/>
              <a:ahLst/>
              <a:rect l="l" t="t" r="r" b="b"/>
              <a:pathLst>
                <a:path w="872" h="247">
                  <a:moveTo>
                    <a:pt x="0" y="246"/>
                  </a:moveTo>
                  <a:lnTo>
                    <a:pt x="16" y="199"/>
                  </a:lnTo>
                  <a:lnTo>
                    <a:pt x="11" y="196"/>
                  </a:lnTo>
                  <a:lnTo>
                    <a:pt x="36" y="178"/>
                  </a:lnTo>
                  <a:lnTo>
                    <a:pt x="61" y="138"/>
                  </a:lnTo>
                  <a:lnTo>
                    <a:pt x="55" y="129"/>
                  </a:lnTo>
                  <a:lnTo>
                    <a:pt x="64" y="109"/>
                  </a:lnTo>
                  <a:lnTo>
                    <a:pt x="68" y="88"/>
                  </a:lnTo>
                  <a:lnTo>
                    <a:pt x="84" y="70"/>
                  </a:lnTo>
                  <a:lnTo>
                    <a:pt x="218" y="65"/>
                  </a:lnTo>
                  <a:lnTo>
                    <a:pt x="218" y="46"/>
                  </a:lnTo>
                  <a:lnTo>
                    <a:pt x="259" y="48"/>
                  </a:lnTo>
                  <a:lnTo>
                    <a:pt x="668" y="20"/>
                  </a:lnTo>
                  <a:lnTo>
                    <a:pt x="871" y="0"/>
                  </a:lnTo>
                  <a:lnTo>
                    <a:pt x="866" y="25"/>
                  </a:lnTo>
                  <a:lnTo>
                    <a:pt x="852" y="34"/>
                  </a:lnTo>
                  <a:lnTo>
                    <a:pt x="834" y="60"/>
                  </a:lnTo>
                  <a:lnTo>
                    <a:pt x="819" y="58"/>
                  </a:lnTo>
                  <a:lnTo>
                    <a:pt x="804" y="66"/>
                  </a:lnTo>
                  <a:lnTo>
                    <a:pt x="793" y="80"/>
                  </a:lnTo>
                  <a:lnTo>
                    <a:pt x="778" y="71"/>
                  </a:lnTo>
                  <a:lnTo>
                    <a:pt x="754" y="88"/>
                  </a:lnTo>
                  <a:lnTo>
                    <a:pt x="750" y="102"/>
                  </a:lnTo>
                  <a:lnTo>
                    <a:pt x="650" y="153"/>
                  </a:lnTo>
                  <a:lnTo>
                    <a:pt x="646" y="172"/>
                  </a:lnTo>
                  <a:lnTo>
                    <a:pt x="618" y="183"/>
                  </a:lnTo>
                  <a:lnTo>
                    <a:pt x="618" y="208"/>
                  </a:lnTo>
                  <a:lnTo>
                    <a:pt x="485" y="221"/>
                  </a:lnTo>
                  <a:lnTo>
                    <a:pt x="217" y="238"/>
                  </a:lnTo>
                  <a:lnTo>
                    <a:pt x="0" y="24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2832480" y="4343400"/>
              <a:ext cx="1964880" cy="1905840"/>
            </a:xfrm>
            <a:custGeom>
              <a:avLst/>
              <a:gdLst/>
              <a:ahLst/>
              <a:rect l="l" t="t" r="r" b="b"/>
              <a:pathLst>
                <a:path w="1414" h="1225">
                  <a:moveTo>
                    <a:pt x="8" y="492"/>
                  </a:moveTo>
                  <a:lnTo>
                    <a:pt x="0" y="469"/>
                  </a:lnTo>
                  <a:lnTo>
                    <a:pt x="28" y="470"/>
                  </a:lnTo>
                  <a:lnTo>
                    <a:pt x="384" y="507"/>
                  </a:lnTo>
                  <a:lnTo>
                    <a:pt x="450" y="0"/>
                  </a:lnTo>
                  <a:lnTo>
                    <a:pt x="756" y="21"/>
                  </a:lnTo>
                  <a:lnTo>
                    <a:pt x="740" y="240"/>
                  </a:lnTo>
                  <a:lnTo>
                    <a:pt x="769" y="263"/>
                  </a:lnTo>
                  <a:lnTo>
                    <a:pt x="798" y="264"/>
                  </a:lnTo>
                  <a:lnTo>
                    <a:pt x="806" y="255"/>
                  </a:lnTo>
                  <a:lnTo>
                    <a:pt x="819" y="269"/>
                  </a:lnTo>
                  <a:lnTo>
                    <a:pt x="818" y="283"/>
                  </a:lnTo>
                  <a:lnTo>
                    <a:pt x="845" y="287"/>
                  </a:lnTo>
                  <a:lnTo>
                    <a:pt x="865" y="296"/>
                  </a:lnTo>
                  <a:lnTo>
                    <a:pt x="881" y="292"/>
                  </a:lnTo>
                  <a:lnTo>
                    <a:pt x="898" y="302"/>
                  </a:lnTo>
                  <a:lnTo>
                    <a:pt x="903" y="294"/>
                  </a:lnTo>
                  <a:lnTo>
                    <a:pt x="930" y="296"/>
                  </a:lnTo>
                  <a:lnTo>
                    <a:pt x="946" y="324"/>
                  </a:lnTo>
                  <a:lnTo>
                    <a:pt x="957" y="334"/>
                  </a:lnTo>
                  <a:lnTo>
                    <a:pt x="975" y="316"/>
                  </a:lnTo>
                  <a:lnTo>
                    <a:pt x="1006" y="340"/>
                  </a:lnTo>
                  <a:lnTo>
                    <a:pt x="1025" y="329"/>
                  </a:lnTo>
                  <a:lnTo>
                    <a:pt x="1032" y="350"/>
                  </a:lnTo>
                  <a:lnTo>
                    <a:pt x="1036" y="335"/>
                  </a:lnTo>
                  <a:lnTo>
                    <a:pt x="1058" y="322"/>
                  </a:lnTo>
                  <a:lnTo>
                    <a:pt x="1062" y="337"/>
                  </a:lnTo>
                  <a:lnTo>
                    <a:pt x="1091" y="332"/>
                  </a:lnTo>
                  <a:lnTo>
                    <a:pt x="1111" y="352"/>
                  </a:lnTo>
                  <a:lnTo>
                    <a:pt x="1169" y="335"/>
                  </a:lnTo>
                  <a:lnTo>
                    <a:pt x="1225" y="332"/>
                  </a:lnTo>
                  <a:lnTo>
                    <a:pt x="1243" y="324"/>
                  </a:lnTo>
                  <a:lnTo>
                    <a:pt x="1285" y="352"/>
                  </a:lnTo>
                  <a:lnTo>
                    <a:pt x="1313" y="360"/>
                  </a:lnTo>
                  <a:lnTo>
                    <a:pt x="1322" y="372"/>
                  </a:lnTo>
                  <a:lnTo>
                    <a:pt x="1359" y="372"/>
                  </a:lnTo>
                  <a:lnTo>
                    <a:pt x="1359" y="433"/>
                  </a:lnTo>
                  <a:lnTo>
                    <a:pt x="1363" y="551"/>
                  </a:lnTo>
                  <a:lnTo>
                    <a:pt x="1378" y="566"/>
                  </a:lnTo>
                  <a:lnTo>
                    <a:pt x="1384" y="597"/>
                  </a:lnTo>
                  <a:lnTo>
                    <a:pt x="1413" y="639"/>
                  </a:lnTo>
                  <a:lnTo>
                    <a:pt x="1411" y="675"/>
                  </a:lnTo>
                  <a:lnTo>
                    <a:pt x="1393" y="709"/>
                  </a:lnTo>
                  <a:lnTo>
                    <a:pt x="1393" y="728"/>
                  </a:lnTo>
                  <a:lnTo>
                    <a:pt x="1398" y="748"/>
                  </a:lnTo>
                  <a:lnTo>
                    <a:pt x="1395" y="767"/>
                  </a:lnTo>
                  <a:lnTo>
                    <a:pt x="1385" y="779"/>
                  </a:lnTo>
                  <a:lnTo>
                    <a:pt x="1370" y="796"/>
                  </a:lnTo>
                  <a:lnTo>
                    <a:pt x="1379" y="805"/>
                  </a:lnTo>
                  <a:lnTo>
                    <a:pt x="1322" y="820"/>
                  </a:lnTo>
                  <a:lnTo>
                    <a:pt x="1276" y="842"/>
                  </a:lnTo>
                  <a:lnTo>
                    <a:pt x="1305" y="823"/>
                  </a:lnTo>
                  <a:lnTo>
                    <a:pt x="1275" y="823"/>
                  </a:lnTo>
                  <a:lnTo>
                    <a:pt x="1284" y="792"/>
                  </a:lnTo>
                  <a:lnTo>
                    <a:pt x="1259" y="810"/>
                  </a:lnTo>
                  <a:lnTo>
                    <a:pt x="1248" y="804"/>
                  </a:lnTo>
                  <a:lnTo>
                    <a:pt x="1249" y="824"/>
                  </a:lnTo>
                  <a:lnTo>
                    <a:pt x="1258" y="828"/>
                  </a:lnTo>
                  <a:lnTo>
                    <a:pt x="1259" y="848"/>
                  </a:lnTo>
                  <a:lnTo>
                    <a:pt x="1243" y="862"/>
                  </a:lnTo>
                  <a:lnTo>
                    <a:pt x="1230" y="861"/>
                  </a:lnTo>
                  <a:lnTo>
                    <a:pt x="1227" y="882"/>
                  </a:lnTo>
                  <a:lnTo>
                    <a:pt x="1094" y="952"/>
                  </a:lnTo>
                  <a:lnTo>
                    <a:pt x="1096" y="944"/>
                  </a:lnTo>
                  <a:lnTo>
                    <a:pt x="1157" y="911"/>
                  </a:lnTo>
                  <a:lnTo>
                    <a:pt x="1111" y="931"/>
                  </a:lnTo>
                  <a:lnTo>
                    <a:pt x="1115" y="912"/>
                  </a:lnTo>
                  <a:lnTo>
                    <a:pt x="1101" y="922"/>
                  </a:lnTo>
                  <a:lnTo>
                    <a:pt x="1088" y="916"/>
                  </a:lnTo>
                  <a:lnTo>
                    <a:pt x="1083" y="930"/>
                  </a:lnTo>
                  <a:lnTo>
                    <a:pt x="1061" y="916"/>
                  </a:lnTo>
                  <a:lnTo>
                    <a:pt x="1063" y="930"/>
                  </a:lnTo>
                  <a:lnTo>
                    <a:pt x="1087" y="944"/>
                  </a:lnTo>
                  <a:lnTo>
                    <a:pt x="1059" y="958"/>
                  </a:lnTo>
                  <a:lnTo>
                    <a:pt x="1046" y="939"/>
                  </a:lnTo>
                  <a:lnTo>
                    <a:pt x="1036" y="986"/>
                  </a:lnTo>
                  <a:lnTo>
                    <a:pt x="1023" y="968"/>
                  </a:lnTo>
                  <a:lnTo>
                    <a:pt x="998" y="974"/>
                  </a:lnTo>
                  <a:lnTo>
                    <a:pt x="993" y="986"/>
                  </a:lnTo>
                  <a:lnTo>
                    <a:pt x="1005" y="1007"/>
                  </a:lnTo>
                  <a:lnTo>
                    <a:pt x="958" y="1009"/>
                  </a:lnTo>
                  <a:lnTo>
                    <a:pt x="974" y="1013"/>
                  </a:lnTo>
                  <a:lnTo>
                    <a:pt x="975" y="1034"/>
                  </a:lnTo>
                  <a:lnTo>
                    <a:pt x="985" y="1029"/>
                  </a:lnTo>
                  <a:lnTo>
                    <a:pt x="980" y="1044"/>
                  </a:lnTo>
                  <a:lnTo>
                    <a:pt x="958" y="1073"/>
                  </a:lnTo>
                  <a:lnTo>
                    <a:pt x="960" y="1059"/>
                  </a:lnTo>
                  <a:lnTo>
                    <a:pt x="945" y="1071"/>
                  </a:lnTo>
                  <a:lnTo>
                    <a:pt x="928" y="1052"/>
                  </a:lnTo>
                  <a:lnTo>
                    <a:pt x="930" y="1074"/>
                  </a:lnTo>
                  <a:lnTo>
                    <a:pt x="966" y="1077"/>
                  </a:lnTo>
                  <a:lnTo>
                    <a:pt x="951" y="1109"/>
                  </a:lnTo>
                  <a:lnTo>
                    <a:pt x="961" y="1171"/>
                  </a:lnTo>
                  <a:lnTo>
                    <a:pt x="991" y="1223"/>
                  </a:lnTo>
                  <a:lnTo>
                    <a:pt x="952" y="1224"/>
                  </a:lnTo>
                  <a:lnTo>
                    <a:pt x="912" y="1208"/>
                  </a:lnTo>
                  <a:lnTo>
                    <a:pt x="877" y="1208"/>
                  </a:lnTo>
                  <a:lnTo>
                    <a:pt x="829" y="1182"/>
                  </a:lnTo>
                  <a:lnTo>
                    <a:pt x="772" y="1164"/>
                  </a:lnTo>
                  <a:lnTo>
                    <a:pt x="767" y="1144"/>
                  </a:lnTo>
                  <a:lnTo>
                    <a:pt x="756" y="1114"/>
                  </a:lnTo>
                  <a:lnTo>
                    <a:pt x="737" y="1092"/>
                  </a:lnTo>
                  <a:lnTo>
                    <a:pt x="740" y="1070"/>
                  </a:lnTo>
                  <a:lnTo>
                    <a:pt x="730" y="1061"/>
                  </a:lnTo>
                  <a:lnTo>
                    <a:pt x="731" y="1029"/>
                  </a:lnTo>
                  <a:lnTo>
                    <a:pt x="697" y="1005"/>
                  </a:lnTo>
                  <a:lnTo>
                    <a:pt x="662" y="956"/>
                  </a:lnTo>
                  <a:lnTo>
                    <a:pt x="603" y="834"/>
                  </a:lnTo>
                  <a:lnTo>
                    <a:pt x="557" y="802"/>
                  </a:lnTo>
                  <a:lnTo>
                    <a:pt x="543" y="773"/>
                  </a:lnTo>
                  <a:lnTo>
                    <a:pt x="503" y="769"/>
                  </a:lnTo>
                  <a:lnTo>
                    <a:pt x="470" y="765"/>
                  </a:lnTo>
                  <a:lnTo>
                    <a:pt x="441" y="752"/>
                  </a:lnTo>
                  <a:lnTo>
                    <a:pt x="432" y="764"/>
                  </a:lnTo>
                  <a:lnTo>
                    <a:pt x="400" y="764"/>
                  </a:lnTo>
                  <a:lnTo>
                    <a:pt x="372" y="821"/>
                  </a:lnTo>
                  <a:lnTo>
                    <a:pt x="341" y="844"/>
                  </a:lnTo>
                  <a:lnTo>
                    <a:pt x="322" y="844"/>
                  </a:lnTo>
                  <a:lnTo>
                    <a:pt x="270" y="806"/>
                  </a:lnTo>
                  <a:lnTo>
                    <a:pt x="246" y="800"/>
                  </a:lnTo>
                  <a:lnTo>
                    <a:pt x="194" y="758"/>
                  </a:lnTo>
                  <a:lnTo>
                    <a:pt x="182" y="723"/>
                  </a:lnTo>
                  <a:lnTo>
                    <a:pt x="183" y="689"/>
                  </a:lnTo>
                  <a:lnTo>
                    <a:pt x="160" y="642"/>
                  </a:lnTo>
                  <a:lnTo>
                    <a:pt x="117" y="611"/>
                  </a:lnTo>
                  <a:lnTo>
                    <a:pt x="59" y="543"/>
                  </a:lnTo>
                  <a:lnTo>
                    <a:pt x="37" y="532"/>
                  </a:lnTo>
                  <a:lnTo>
                    <a:pt x="25" y="497"/>
                  </a:lnTo>
                  <a:lnTo>
                    <a:pt x="8" y="492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931400" y="3149640"/>
              <a:ext cx="806040" cy="993960"/>
            </a:xfrm>
            <a:custGeom>
              <a:avLst/>
              <a:gdLst/>
              <a:ahLst/>
              <a:rect l="l" t="t" r="r" b="b"/>
              <a:pathLst>
                <a:path w="580" h="639">
                  <a:moveTo>
                    <a:pt x="0" y="556"/>
                  </a:moveTo>
                  <a:lnTo>
                    <a:pt x="137" y="0"/>
                  </a:lnTo>
                  <a:lnTo>
                    <a:pt x="411" y="48"/>
                  </a:lnTo>
                  <a:lnTo>
                    <a:pt x="389" y="161"/>
                  </a:lnTo>
                  <a:lnTo>
                    <a:pt x="579" y="190"/>
                  </a:lnTo>
                  <a:lnTo>
                    <a:pt x="496" y="638"/>
                  </a:lnTo>
                  <a:lnTo>
                    <a:pt x="0" y="55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7318800" y="2577240"/>
              <a:ext cx="229320" cy="441360"/>
            </a:xfrm>
            <a:custGeom>
              <a:avLst/>
              <a:gdLst/>
              <a:ahLst/>
              <a:rect l="l" t="t" r="r" b="b"/>
              <a:pathLst>
                <a:path w="165" h="284">
                  <a:moveTo>
                    <a:pt x="0" y="32"/>
                  </a:moveTo>
                  <a:lnTo>
                    <a:pt x="25" y="114"/>
                  </a:lnTo>
                  <a:lnTo>
                    <a:pt x="29" y="167"/>
                  </a:lnTo>
                  <a:lnTo>
                    <a:pt x="54" y="219"/>
                  </a:lnTo>
                  <a:lnTo>
                    <a:pt x="68" y="283"/>
                  </a:lnTo>
                  <a:lnTo>
                    <a:pt x="142" y="270"/>
                  </a:lnTo>
                  <a:lnTo>
                    <a:pt x="130" y="172"/>
                  </a:lnTo>
                  <a:lnTo>
                    <a:pt x="140" y="104"/>
                  </a:lnTo>
                  <a:lnTo>
                    <a:pt x="159" y="72"/>
                  </a:lnTo>
                  <a:lnTo>
                    <a:pt x="164" y="0"/>
                  </a:lnTo>
                  <a:lnTo>
                    <a:pt x="0" y="32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6197400" y="3714480"/>
              <a:ext cx="1093680" cy="595800"/>
            </a:xfrm>
            <a:custGeom>
              <a:avLst/>
              <a:gdLst/>
              <a:ahLst/>
              <a:rect l="l" t="t" r="r" b="b"/>
              <a:pathLst>
                <a:path w="787" h="383">
                  <a:moveTo>
                    <a:pt x="0" y="382"/>
                  </a:moveTo>
                  <a:lnTo>
                    <a:pt x="74" y="340"/>
                  </a:lnTo>
                  <a:lnTo>
                    <a:pt x="75" y="332"/>
                  </a:lnTo>
                  <a:lnTo>
                    <a:pt x="101" y="303"/>
                  </a:lnTo>
                  <a:lnTo>
                    <a:pt x="127" y="287"/>
                  </a:lnTo>
                  <a:lnTo>
                    <a:pt x="155" y="259"/>
                  </a:lnTo>
                  <a:lnTo>
                    <a:pt x="182" y="289"/>
                  </a:lnTo>
                  <a:lnTo>
                    <a:pt x="221" y="274"/>
                  </a:lnTo>
                  <a:lnTo>
                    <a:pt x="234" y="284"/>
                  </a:lnTo>
                  <a:lnTo>
                    <a:pt x="257" y="275"/>
                  </a:lnTo>
                  <a:lnTo>
                    <a:pt x="270" y="259"/>
                  </a:lnTo>
                  <a:lnTo>
                    <a:pt x="309" y="253"/>
                  </a:lnTo>
                  <a:lnTo>
                    <a:pt x="332" y="230"/>
                  </a:lnTo>
                  <a:lnTo>
                    <a:pt x="320" y="224"/>
                  </a:lnTo>
                  <a:lnTo>
                    <a:pt x="358" y="151"/>
                  </a:lnTo>
                  <a:lnTo>
                    <a:pt x="368" y="113"/>
                  </a:lnTo>
                  <a:lnTo>
                    <a:pt x="403" y="130"/>
                  </a:lnTo>
                  <a:lnTo>
                    <a:pt x="422" y="87"/>
                  </a:lnTo>
                  <a:lnTo>
                    <a:pt x="441" y="84"/>
                  </a:lnTo>
                  <a:lnTo>
                    <a:pt x="468" y="44"/>
                  </a:lnTo>
                  <a:lnTo>
                    <a:pt x="477" y="0"/>
                  </a:lnTo>
                  <a:lnTo>
                    <a:pt x="532" y="28"/>
                  </a:lnTo>
                  <a:lnTo>
                    <a:pt x="543" y="4"/>
                  </a:lnTo>
                  <a:lnTo>
                    <a:pt x="568" y="10"/>
                  </a:lnTo>
                  <a:lnTo>
                    <a:pt x="583" y="30"/>
                  </a:lnTo>
                  <a:lnTo>
                    <a:pt x="606" y="40"/>
                  </a:lnTo>
                  <a:lnTo>
                    <a:pt x="616" y="54"/>
                  </a:lnTo>
                  <a:lnTo>
                    <a:pt x="614" y="66"/>
                  </a:lnTo>
                  <a:lnTo>
                    <a:pt x="598" y="92"/>
                  </a:lnTo>
                  <a:lnTo>
                    <a:pt x="604" y="108"/>
                  </a:lnTo>
                  <a:lnTo>
                    <a:pt x="624" y="101"/>
                  </a:lnTo>
                  <a:lnTo>
                    <a:pt x="632" y="113"/>
                  </a:lnTo>
                  <a:lnTo>
                    <a:pt x="639" y="120"/>
                  </a:lnTo>
                  <a:lnTo>
                    <a:pt x="673" y="122"/>
                  </a:lnTo>
                  <a:lnTo>
                    <a:pt x="685" y="134"/>
                  </a:lnTo>
                  <a:lnTo>
                    <a:pt x="717" y="142"/>
                  </a:lnTo>
                  <a:lnTo>
                    <a:pt x="708" y="150"/>
                  </a:lnTo>
                  <a:lnTo>
                    <a:pt x="711" y="167"/>
                  </a:lnTo>
                  <a:lnTo>
                    <a:pt x="712" y="175"/>
                  </a:lnTo>
                  <a:lnTo>
                    <a:pt x="700" y="172"/>
                  </a:lnTo>
                  <a:lnTo>
                    <a:pt x="679" y="160"/>
                  </a:lnTo>
                  <a:lnTo>
                    <a:pt x="645" y="139"/>
                  </a:lnTo>
                  <a:lnTo>
                    <a:pt x="693" y="180"/>
                  </a:lnTo>
                  <a:lnTo>
                    <a:pt x="717" y="181"/>
                  </a:lnTo>
                  <a:lnTo>
                    <a:pt x="703" y="187"/>
                  </a:lnTo>
                  <a:lnTo>
                    <a:pt x="728" y="198"/>
                  </a:lnTo>
                  <a:lnTo>
                    <a:pt x="727" y="207"/>
                  </a:lnTo>
                  <a:lnTo>
                    <a:pt x="718" y="200"/>
                  </a:lnTo>
                  <a:lnTo>
                    <a:pt x="709" y="200"/>
                  </a:lnTo>
                  <a:lnTo>
                    <a:pt x="711" y="208"/>
                  </a:lnTo>
                  <a:lnTo>
                    <a:pt x="718" y="213"/>
                  </a:lnTo>
                  <a:lnTo>
                    <a:pt x="708" y="218"/>
                  </a:lnTo>
                  <a:lnTo>
                    <a:pt x="682" y="200"/>
                  </a:lnTo>
                  <a:lnTo>
                    <a:pt x="671" y="192"/>
                  </a:lnTo>
                  <a:lnTo>
                    <a:pt x="678" y="203"/>
                  </a:lnTo>
                  <a:lnTo>
                    <a:pt x="702" y="221"/>
                  </a:lnTo>
                  <a:lnTo>
                    <a:pt x="714" y="221"/>
                  </a:lnTo>
                  <a:lnTo>
                    <a:pt x="726" y="225"/>
                  </a:lnTo>
                  <a:lnTo>
                    <a:pt x="725" y="231"/>
                  </a:lnTo>
                  <a:lnTo>
                    <a:pt x="732" y="232"/>
                  </a:lnTo>
                  <a:lnTo>
                    <a:pt x="734" y="238"/>
                  </a:lnTo>
                  <a:lnTo>
                    <a:pt x="722" y="243"/>
                  </a:lnTo>
                  <a:lnTo>
                    <a:pt x="702" y="237"/>
                  </a:lnTo>
                  <a:lnTo>
                    <a:pt x="696" y="228"/>
                  </a:lnTo>
                  <a:lnTo>
                    <a:pt x="671" y="225"/>
                  </a:lnTo>
                  <a:lnTo>
                    <a:pt x="666" y="218"/>
                  </a:lnTo>
                  <a:lnTo>
                    <a:pt x="657" y="227"/>
                  </a:lnTo>
                  <a:lnTo>
                    <a:pt x="693" y="235"/>
                  </a:lnTo>
                  <a:lnTo>
                    <a:pt x="694" y="242"/>
                  </a:lnTo>
                  <a:lnTo>
                    <a:pt x="722" y="255"/>
                  </a:lnTo>
                  <a:lnTo>
                    <a:pt x="732" y="255"/>
                  </a:lnTo>
                  <a:lnTo>
                    <a:pt x="735" y="245"/>
                  </a:lnTo>
                  <a:lnTo>
                    <a:pt x="745" y="249"/>
                  </a:lnTo>
                  <a:lnTo>
                    <a:pt x="764" y="247"/>
                  </a:lnTo>
                  <a:lnTo>
                    <a:pt x="786" y="284"/>
                  </a:lnTo>
                  <a:lnTo>
                    <a:pt x="772" y="278"/>
                  </a:lnTo>
                  <a:lnTo>
                    <a:pt x="767" y="288"/>
                  </a:lnTo>
                  <a:lnTo>
                    <a:pt x="459" y="335"/>
                  </a:lnTo>
                  <a:lnTo>
                    <a:pt x="202" y="361"/>
                  </a:lnTo>
                  <a:lnTo>
                    <a:pt x="0" y="382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7246440" y="3893400"/>
              <a:ext cx="60840" cy="171000"/>
            </a:xfrm>
            <a:custGeom>
              <a:avLst/>
              <a:gdLst/>
              <a:ahLst/>
              <a:rect l="l" t="t" r="r" b="b"/>
              <a:pathLst>
                <a:path w="44" h="110">
                  <a:moveTo>
                    <a:pt x="1" y="62"/>
                  </a:moveTo>
                  <a:lnTo>
                    <a:pt x="0" y="95"/>
                  </a:lnTo>
                  <a:lnTo>
                    <a:pt x="7" y="109"/>
                  </a:lnTo>
                  <a:lnTo>
                    <a:pt x="14" y="69"/>
                  </a:lnTo>
                  <a:lnTo>
                    <a:pt x="30" y="52"/>
                  </a:lnTo>
                  <a:lnTo>
                    <a:pt x="43" y="0"/>
                  </a:lnTo>
                  <a:lnTo>
                    <a:pt x="19" y="11"/>
                  </a:lnTo>
                  <a:lnTo>
                    <a:pt x="1" y="62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1099080" y="1693800"/>
              <a:ext cx="947520" cy="690480"/>
            </a:xfrm>
            <a:custGeom>
              <a:avLst/>
              <a:gdLst/>
              <a:ahLst/>
              <a:rect l="l" t="t" r="r" b="b"/>
              <a:pathLst>
                <a:path w="682" h="444">
                  <a:moveTo>
                    <a:pt x="19" y="70"/>
                  </a:moveTo>
                  <a:lnTo>
                    <a:pt x="28" y="89"/>
                  </a:lnTo>
                  <a:lnTo>
                    <a:pt x="26" y="115"/>
                  </a:lnTo>
                  <a:lnTo>
                    <a:pt x="22" y="138"/>
                  </a:lnTo>
                  <a:lnTo>
                    <a:pt x="26" y="148"/>
                  </a:lnTo>
                  <a:lnTo>
                    <a:pt x="19" y="182"/>
                  </a:lnTo>
                  <a:lnTo>
                    <a:pt x="30" y="175"/>
                  </a:lnTo>
                  <a:lnTo>
                    <a:pt x="49" y="188"/>
                  </a:lnTo>
                  <a:lnTo>
                    <a:pt x="30" y="189"/>
                  </a:lnTo>
                  <a:lnTo>
                    <a:pt x="18" y="188"/>
                  </a:lnTo>
                  <a:lnTo>
                    <a:pt x="17" y="201"/>
                  </a:lnTo>
                  <a:lnTo>
                    <a:pt x="14" y="211"/>
                  </a:lnTo>
                  <a:lnTo>
                    <a:pt x="30" y="211"/>
                  </a:lnTo>
                  <a:lnTo>
                    <a:pt x="34" y="217"/>
                  </a:lnTo>
                  <a:lnTo>
                    <a:pt x="21" y="222"/>
                  </a:lnTo>
                  <a:lnTo>
                    <a:pt x="24" y="236"/>
                  </a:lnTo>
                  <a:lnTo>
                    <a:pt x="12" y="249"/>
                  </a:lnTo>
                  <a:lnTo>
                    <a:pt x="8" y="248"/>
                  </a:lnTo>
                  <a:lnTo>
                    <a:pt x="14" y="227"/>
                  </a:lnTo>
                  <a:lnTo>
                    <a:pt x="10" y="220"/>
                  </a:lnTo>
                  <a:lnTo>
                    <a:pt x="0" y="253"/>
                  </a:lnTo>
                  <a:lnTo>
                    <a:pt x="17" y="265"/>
                  </a:lnTo>
                  <a:lnTo>
                    <a:pt x="46" y="277"/>
                  </a:lnTo>
                  <a:lnTo>
                    <a:pt x="49" y="288"/>
                  </a:lnTo>
                  <a:lnTo>
                    <a:pt x="61" y="290"/>
                  </a:lnTo>
                  <a:lnTo>
                    <a:pt x="86" y="334"/>
                  </a:lnTo>
                  <a:lnTo>
                    <a:pt x="81" y="350"/>
                  </a:lnTo>
                  <a:lnTo>
                    <a:pt x="120" y="379"/>
                  </a:lnTo>
                  <a:lnTo>
                    <a:pt x="188" y="379"/>
                  </a:lnTo>
                  <a:lnTo>
                    <a:pt x="240" y="399"/>
                  </a:lnTo>
                  <a:lnTo>
                    <a:pt x="264" y="396"/>
                  </a:lnTo>
                  <a:lnTo>
                    <a:pt x="421" y="402"/>
                  </a:lnTo>
                  <a:lnTo>
                    <a:pt x="596" y="443"/>
                  </a:lnTo>
                  <a:lnTo>
                    <a:pt x="600" y="394"/>
                  </a:lnTo>
                  <a:lnTo>
                    <a:pt x="681" y="114"/>
                  </a:lnTo>
                  <a:lnTo>
                    <a:pt x="212" y="0"/>
                  </a:lnTo>
                  <a:lnTo>
                    <a:pt x="208" y="1"/>
                  </a:lnTo>
                  <a:lnTo>
                    <a:pt x="211" y="5"/>
                  </a:lnTo>
                  <a:lnTo>
                    <a:pt x="206" y="8"/>
                  </a:lnTo>
                  <a:lnTo>
                    <a:pt x="211" y="14"/>
                  </a:lnTo>
                  <a:lnTo>
                    <a:pt x="210" y="21"/>
                  </a:lnTo>
                  <a:lnTo>
                    <a:pt x="211" y="28"/>
                  </a:lnTo>
                  <a:lnTo>
                    <a:pt x="216" y="26"/>
                  </a:lnTo>
                  <a:lnTo>
                    <a:pt x="225" y="30"/>
                  </a:lnTo>
                  <a:lnTo>
                    <a:pt x="222" y="42"/>
                  </a:lnTo>
                  <a:lnTo>
                    <a:pt x="223" y="48"/>
                  </a:lnTo>
                  <a:lnTo>
                    <a:pt x="215" y="63"/>
                  </a:lnTo>
                  <a:lnTo>
                    <a:pt x="203" y="54"/>
                  </a:lnTo>
                  <a:lnTo>
                    <a:pt x="200" y="54"/>
                  </a:lnTo>
                  <a:lnTo>
                    <a:pt x="200" y="62"/>
                  </a:lnTo>
                  <a:lnTo>
                    <a:pt x="208" y="63"/>
                  </a:lnTo>
                  <a:lnTo>
                    <a:pt x="216" y="81"/>
                  </a:lnTo>
                  <a:lnTo>
                    <a:pt x="211" y="103"/>
                  </a:lnTo>
                  <a:lnTo>
                    <a:pt x="214" y="111"/>
                  </a:lnTo>
                  <a:lnTo>
                    <a:pt x="220" y="112"/>
                  </a:lnTo>
                  <a:lnTo>
                    <a:pt x="218" y="118"/>
                  </a:lnTo>
                  <a:lnTo>
                    <a:pt x="210" y="118"/>
                  </a:lnTo>
                  <a:lnTo>
                    <a:pt x="199" y="132"/>
                  </a:lnTo>
                  <a:lnTo>
                    <a:pt x="199" y="137"/>
                  </a:lnTo>
                  <a:lnTo>
                    <a:pt x="194" y="146"/>
                  </a:lnTo>
                  <a:lnTo>
                    <a:pt x="189" y="147"/>
                  </a:lnTo>
                  <a:lnTo>
                    <a:pt x="194" y="154"/>
                  </a:lnTo>
                  <a:lnTo>
                    <a:pt x="188" y="157"/>
                  </a:lnTo>
                  <a:lnTo>
                    <a:pt x="187" y="182"/>
                  </a:lnTo>
                  <a:lnTo>
                    <a:pt x="176" y="186"/>
                  </a:lnTo>
                  <a:lnTo>
                    <a:pt x="176" y="192"/>
                  </a:lnTo>
                  <a:lnTo>
                    <a:pt x="167" y="184"/>
                  </a:lnTo>
                  <a:lnTo>
                    <a:pt x="167" y="188"/>
                  </a:lnTo>
                  <a:lnTo>
                    <a:pt x="147" y="203"/>
                  </a:lnTo>
                  <a:lnTo>
                    <a:pt x="141" y="201"/>
                  </a:lnTo>
                  <a:lnTo>
                    <a:pt x="137" y="193"/>
                  </a:lnTo>
                  <a:lnTo>
                    <a:pt x="135" y="198"/>
                  </a:lnTo>
                  <a:lnTo>
                    <a:pt x="130" y="193"/>
                  </a:lnTo>
                  <a:lnTo>
                    <a:pt x="127" y="205"/>
                  </a:lnTo>
                  <a:lnTo>
                    <a:pt x="125" y="203"/>
                  </a:lnTo>
                  <a:lnTo>
                    <a:pt x="125" y="195"/>
                  </a:lnTo>
                  <a:lnTo>
                    <a:pt x="120" y="197"/>
                  </a:lnTo>
                  <a:lnTo>
                    <a:pt x="127" y="189"/>
                  </a:lnTo>
                  <a:lnTo>
                    <a:pt x="116" y="189"/>
                  </a:lnTo>
                  <a:lnTo>
                    <a:pt x="125" y="186"/>
                  </a:lnTo>
                  <a:lnTo>
                    <a:pt x="116" y="184"/>
                  </a:lnTo>
                  <a:lnTo>
                    <a:pt x="121" y="179"/>
                  </a:lnTo>
                  <a:lnTo>
                    <a:pt x="129" y="184"/>
                  </a:lnTo>
                  <a:lnTo>
                    <a:pt x="132" y="177"/>
                  </a:lnTo>
                  <a:lnTo>
                    <a:pt x="148" y="170"/>
                  </a:lnTo>
                  <a:lnTo>
                    <a:pt x="140" y="186"/>
                  </a:lnTo>
                  <a:lnTo>
                    <a:pt x="143" y="193"/>
                  </a:lnTo>
                  <a:lnTo>
                    <a:pt x="148" y="179"/>
                  </a:lnTo>
                  <a:lnTo>
                    <a:pt x="162" y="173"/>
                  </a:lnTo>
                  <a:lnTo>
                    <a:pt x="155" y="182"/>
                  </a:lnTo>
                  <a:lnTo>
                    <a:pt x="162" y="187"/>
                  </a:lnTo>
                  <a:lnTo>
                    <a:pt x="162" y="180"/>
                  </a:lnTo>
                  <a:lnTo>
                    <a:pt x="169" y="173"/>
                  </a:lnTo>
                  <a:lnTo>
                    <a:pt x="177" y="163"/>
                  </a:lnTo>
                  <a:lnTo>
                    <a:pt x="176" y="155"/>
                  </a:lnTo>
                  <a:lnTo>
                    <a:pt x="162" y="155"/>
                  </a:lnTo>
                  <a:lnTo>
                    <a:pt x="165" y="145"/>
                  </a:lnTo>
                  <a:lnTo>
                    <a:pt x="171" y="151"/>
                  </a:lnTo>
                  <a:lnTo>
                    <a:pt x="173" y="135"/>
                  </a:lnTo>
                  <a:lnTo>
                    <a:pt x="189" y="136"/>
                  </a:lnTo>
                  <a:lnTo>
                    <a:pt x="189" y="122"/>
                  </a:lnTo>
                  <a:lnTo>
                    <a:pt x="184" y="112"/>
                  </a:lnTo>
                  <a:lnTo>
                    <a:pt x="184" y="126"/>
                  </a:lnTo>
                  <a:lnTo>
                    <a:pt x="179" y="125"/>
                  </a:lnTo>
                  <a:lnTo>
                    <a:pt x="169" y="129"/>
                  </a:lnTo>
                  <a:lnTo>
                    <a:pt x="161" y="139"/>
                  </a:lnTo>
                  <a:lnTo>
                    <a:pt x="152" y="140"/>
                  </a:lnTo>
                  <a:lnTo>
                    <a:pt x="136" y="149"/>
                  </a:lnTo>
                  <a:lnTo>
                    <a:pt x="123" y="161"/>
                  </a:lnTo>
                  <a:lnTo>
                    <a:pt x="146" y="163"/>
                  </a:lnTo>
                  <a:lnTo>
                    <a:pt x="125" y="167"/>
                  </a:lnTo>
                  <a:lnTo>
                    <a:pt x="116" y="163"/>
                  </a:lnTo>
                  <a:lnTo>
                    <a:pt x="136" y="140"/>
                  </a:lnTo>
                  <a:lnTo>
                    <a:pt x="149" y="135"/>
                  </a:lnTo>
                  <a:lnTo>
                    <a:pt x="164" y="119"/>
                  </a:lnTo>
                  <a:lnTo>
                    <a:pt x="167" y="127"/>
                  </a:lnTo>
                  <a:lnTo>
                    <a:pt x="176" y="122"/>
                  </a:lnTo>
                  <a:lnTo>
                    <a:pt x="185" y="105"/>
                  </a:lnTo>
                  <a:lnTo>
                    <a:pt x="183" y="93"/>
                  </a:lnTo>
                  <a:lnTo>
                    <a:pt x="179" y="102"/>
                  </a:lnTo>
                  <a:lnTo>
                    <a:pt x="173" y="101"/>
                  </a:lnTo>
                  <a:lnTo>
                    <a:pt x="178" y="88"/>
                  </a:lnTo>
                  <a:lnTo>
                    <a:pt x="172" y="87"/>
                  </a:lnTo>
                  <a:lnTo>
                    <a:pt x="171" y="99"/>
                  </a:lnTo>
                  <a:lnTo>
                    <a:pt x="165" y="103"/>
                  </a:lnTo>
                  <a:lnTo>
                    <a:pt x="164" y="91"/>
                  </a:lnTo>
                  <a:lnTo>
                    <a:pt x="160" y="87"/>
                  </a:lnTo>
                  <a:lnTo>
                    <a:pt x="156" y="93"/>
                  </a:lnTo>
                  <a:lnTo>
                    <a:pt x="148" y="78"/>
                  </a:lnTo>
                  <a:lnTo>
                    <a:pt x="132" y="77"/>
                  </a:lnTo>
                  <a:lnTo>
                    <a:pt x="74" y="52"/>
                  </a:lnTo>
                  <a:lnTo>
                    <a:pt x="33" y="16"/>
                  </a:lnTo>
                  <a:lnTo>
                    <a:pt x="19" y="40"/>
                  </a:lnTo>
                  <a:lnTo>
                    <a:pt x="19" y="7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1326960" y="1728000"/>
              <a:ext cx="42840" cy="55800"/>
            </a:xfrm>
            <a:custGeom>
              <a:avLst/>
              <a:gdLst/>
              <a:ahLst/>
              <a:rect l="l" t="t" r="r" b="b"/>
              <a:pathLst>
                <a:path w="31" h="36">
                  <a:moveTo>
                    <a:pt x="0" y="13"/>
                  </a:moveTo>
                  <a:lnTo>
                    <a:pt x="25" y="0"/>
                  </a:lnTo>
                  <a:lnTo>
                    <a:pt x="30" y="13"/>
                  </a:lnTo>
                  <a:lnTo>
                    <a:pt x="25" y="3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1353600" y="1793160"/>
              <a:ext cx="31680" cy="71280"/>
            </a:xfrm>
            <a:custGeom>
              <a:avLst/>
              <a:gdLst/>
              <a:ahLst/>
              <a:rect l="l" t="t" r="r" b="b"/>
              <a:pathLst>
                <a:path w="23" h="46">
                  <a:moveTo>
                    <a:pt x="0" y="11"/>
                  </a:moveTo>
                  <a:lnTo>
                    <a:pt x="14" y="0"/>
                  </a:lnTo>
                  <a:lnTo>
                    <a:pt x="22" y="6"/>
                  </a:lnTo>
                  <a:lnTo>
                    <a:pt x="15" y="45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6314040" y="3548160"/>
              <a:ext cx="639360" cy="620640"/>
            </a:xfrm>
            <a:custGeom>
              <a:avLst/>
              <a:gdLst/>
              <a:ahLst/>
              <a:rect l="l" t="t" r="r" b="b"/>
              <a:pathLst>
                <a:path w="460" h="399">
                  <a:moveTo>
                    <a:pt x="0" y="274"/>
                  </a:moveTo>
                  <a:lnTo>
                    <a:pt x="15" y="328"/>
                  </a:lnTo>
                  <a:lnTo>
                    <a:pt x="36" y="348"/>
                  </a:lnTo>
                  <a:lnTo>
                    <a:pt x="73" y="367"/>
                  </a:lnTo>
                  <a:lnTo>
                    <a:pt x="99" y="398"/>
                  </a:lnTo>
                  <a:lnTo>
                    <a:pt x="138" y="382"/>
                  </a:lnTo>
                  <a:lnTo>
                    <a:pt x="151" y="392"/>
                  </a:lnTo>
                  <a:lnTo>
                    <a:pt x="174" y="383"/>
                  </a:lnTo>
                  <a:lnTo>
                    <a:pt x="187" y="367"/>
                  </a:lnTo>
                  <a:lnTo>
                    <a:pt x="226" y="361"/>
                  </a:lnTo>
                  <a:lnTo>
                    <a:pt x="248" y="338"/>
                  </a:lnTo>
                  <a:lnTo>
                    <a:pt x="237" y="332"/>
                  </a:lnTo>
                  <a:lnTo>
                    <a:pt x="275" y="259"/>
                  </a:lnTo>
                  <a:lnTo>
                    <a:pt x="285" y="221"/>
                  </a:lnTo>
                  <a:lnTo>
                    <a:pt x="319" y="238"/>
                  </a:lnTo>
                  <a:lnTo>
                    <a:pt x="339" y="195"/>
                  </a:lnTo>
                  <a:lnTo>
                    <a:pt x="357" y="192"/>
                  </a:lnTo>
                  <a:lnTo>
                    <a:pt x="384" y="151"/>
                  </a:lnTo>
                  <a:lnTo>
                    <a:pt x="393" y="107"/>
                  </a:lnTo>
                  <a:lnTo>
                    <a:pt x="448" y="136"/>
                  </a:lnTo>
                  <a:lnTo>
                    <a:pt x="459" y="112"/>
                  </a:lnTo>
                  <a:lnTo>
                    <a:pt x="444" y="95"/>
                  </a:lnTo>
                  <a:lnTo>
                    <a:pt x="420" y="85"/>
                  </a:lnTo>
                  <a:lnTo>
                    <a:pt x="389" y="87"/>
                  </a:lnTo>
                  <a:lnTo>
                    <a:pt x="379" y="102"/>
                  </a:lnTo>
                  <a:lnTo>
                    <a:pt x="323" y="114"/>
                  </a:lnTo>
                  <a:lnTo>
                    <a:pt x="287" y="150"/>
                  </a:lnTo>
                  <a:lnTo>
                    <a:pt x="278" y="92"/>
                  </a:lnTo>
                  <a:lnTo>
                    <a:pt x="179" y="105"/>
                  </a:lnTo>
                  <a:lnTo>
                    <a:pt x="163" y="0"/>
                  </a:lnTo>
                  <a:lnTo>
                    <a:pt x="148" y="9"/>
                  </a:lnTo>
                  <a:lnTo>
                    <a:pt x="156" y="29"/>
                  </a:lnTo>
                  <a:lnTo>
                    <a:pt x="141" y="122"/>
                  </a:lnTo>
                  <a:lnTo>
                    <a:pt x="123" y="142"/>
                  </a:lnTo>
                  <a:lnTo>
                    <a:pt x="69" y="176"/>
                  </a:lnTo>
                  <a:lnTo>
                    <a:pt x="59" y="215"/>
                  </a:lnTo>
                  <a:lnTo>
                    <a:pt x="38" y="204"/>
                  </a:lnTo>
                  <a:lnTo>
                    <a:pt x="30" y="251"/>
                  </a:lnTo>
                  <a:lnTo>
                    <a:pt x="0" y="274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876560" y="2557080"/>
              <a:ext cx="743760" cy="779400"/>
            </a:xfrm>
            <a:custGeom>
              <a:avLst/>
              <a:gdLst/>
              <a:ahLst/>
              <a:rect l="l" t="t" r="r" b="b"/>
              <a:pathLst>
                <a:path w="535" h="501">
                  <a:moveTo>
                    <a:pt x="0" y="150"/>
                  </a:moveTo>
                  <a:lnTo>
                    <a:pt x="13" y="188"/>
                  </a:lnTo>
                  <a:lnTo>
                    <a:pt x="10" y="248"/>
                  </a:lnTo>
                  <a:lnTo>
                    <a:pt x="74" y="285"/>
                  </a:lnTo>
                  <a:lnTo>
                    <a:pt x="99" y="311"/>
                  </a:lnTo>
                  <a:lnTo>
                    <a:pt x="137" y="333"/>
                  </a:lnTo>
                  <a:lnTo>
                    <a:pt x="149" y="348"/>
                  </a:lnTo>
                  <a:lnTo>
                    <a:pt x="157" y="389"/>
                  </a:lnTo>
                  <a:lnTo>
                    <a:pt x="165" y="446"/>
                  </a:lnTo>
                  <a:lnTo>
                    <a:pt x="216" y="500"/>
                  </a:lnTo>
                  <a:lnTo>
                    <a:pt x="480" y="489"/>
                  </a:lnTo>
                  <a:lnTo>
                    <a:pt x="467" y="411"/>
                  </a:lnTo>
                  <a:lnTo>
                    <a:pt x="477" y="332"/>
                  </a:lnTo>
                  <a:lnTo>
                    <a:pt x="495" y="296"/>
                  </a:lnTo>
                  <a:lnTo>
                    <a:pt x="495" y="263"/>
                  </a:lnTo>
                  <a:lnTo>
                    <a:pt x="528" y="193"/>
                  </a:lnTo>
                  <a:lnTo>
                    <a:pt x="534" y="175"/>
                  </a:lnTo>
                  <a:lnTo>
                    <a:pt x="524" y="171"/>
                  </a:lnTo>
                  <a:lnTo>
                    <a:pt x="511" y="185"/>
                  </a:lnTo>
                  <a:lnTo>
                    <a:pt x="500" y="221"/>
                  </a:lnTo>
                  <a:lnTo>
                    <a:pt x="477" y="225"/>
                  </a:lnTo>
                  <a:lnTo>
                    <a:pt x="467" y="246"/>
                  </a:lnTo>
                  <a:lnTo>
                    <a:pt x="444" y="261"/>
                  </a:lnTo>
                  <a:lnTo>
                    <a:pt x="447" y="237"/>
                  </a:lnTo>
                  <a:lnTo>
                    <a:pt x="461" y="212"/>
                  </a:lnTo>
                  <a:lnTo>
                    <a:pt x="477" y="204"/>
                  </a:lnTo>
                  <a:lnTo>
                    <a:pt x="480" y="196"/>
                  </a:lnTo>
                  <a:lnTo>
                    <a:pt x="452" y="126"/>
                  </a:lnTo>
                  <a:lnTo>
                    <a:pt x="433" y="121"/>
                  </a:lnTo>
                  <a:lnTo>
                    <a:pt x="425" y="104"/>
                  </a:lnTo>
                  <a:lnTo>
                    <a:pt x="376" y="98"/>
                  </a:lnTo>
                  <a:lnTo>
                    <a:pt x="264" y="71"/>
                  </a:lnTo>
                  <a:lnTo>
                    <a:pt x="219" y="42"/>
                  </a:lnTo>
                  <a:lnTo>
                    <a:pt x="194" y="31"/>
                  </a:lnTo>
                  <a:lnTo>
                    <a:pt x="179" y="41"/>
                  </a:lnTo>
                  <a:lnTo>
                    <a:pt x="173" y="38"/>
                  </a:lnTo>
                  <a:lnTo>
                    <a:pt x="182" y="31"/>
                  </a:lnTo>
                  <a:lnTo>
                    <a:pt x="182" y="18"/>
                  </a:lnTo>
                  <a:lnTo>
                    <a:pt x="187" y="13"/>
                  </a:lnTo>
                  <a:lnTo>
                    <a:pt x="187" y="4"/>
                  </a:lnTo>
                  <a:lnTo>
                    <a:pt x="180" y="0"/>
                  </a:lnTo>
                  <a:lnTo>
                    <a:pt x="117" y="23"/>
                  </a:lnTo>
                  <a:lnTo>
                    <a:pt x="94" y="32"/>
                  </a:lnTo>
                  <a:lnTo>
                    <a:pt x="85" y="33"/>
                  </a:lnTo>
                  <a:lnTo>
                    <a:pt x="68" y="25"/>
                  </a:lnTo>
                  <a:lnTo>
                    <a:pt x="67" y="31"/>
                  </a:lnTo>
                  <a:lnTo>
                    <a:pt x="65" y="24"/>
                  </a:lnTo>
                  <a:lnTo>
                    <a:pt x="52" y="34"/>
                  </a:lnTo>
                  <a:lnTo>
                    <a:pt x="53" y="92"/>
                  </a:lnTo>
                  <a:lnTo>
                    <a:pt x="0" y="15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2473560" y="2709360"/>
              <a:ext cx="1006200" cy="824760"/>
            </a:xfrm>
            <a:custGeom>
              <a:avLst/>
              <a:gdLst/>
              <a:ahLst/>
              <a:rect l="l" t="t" r="r" b="b"/>
              <a:pathLst>
                <a:path w="724" h="530">
                  <a:moveTo>
                    <a:pt x="0" y="443"/>
                  </a:moveTo>
                  <a:lnTo>
                    <a:pt x="22" y="330"/>
                  </a:lnTo>
                  <a:lnTo>
                    <a:pt x="81" y="55"/>
                  </a:lnTo>
                  <a:lnTo>
                    <a:pt x="94" y="0"/>
                  </a:lnTo>
                  <a:lnTo>
                    <a:pt x="375" y="41"/>
                  </a:lnTo>
                  <a:lnTo>
                    <a:pt x="723" y="78"/>
                  </a:lnTo>
                  <a:lnTo>
                    <a:pt x="693" y="303"/>
                  </a:lnTo>
                  <a:lnTo>
                    <a:pt x="664" y="529"/>
                  </a:lnTo>
                  <a:lnTo>
                    <a:pt x="189" y="472"/>
                  </a:lnTo>
                  <a:lnTo>
                    <a:pt x="0" y="443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5238360" y="5978160"/>
              <a:ext cx="26280" cy="26280"/>
            </a:xfrm>
            <a:custGeom>
              <a:avLst/>
              <a:gdLst/>
              <a:ahLst/>
              <a:rect l="l" t="t" r="r" b="b"/>
              <a:pathLst>
                <a:path w="19" h="17">
                  <a:moveTo>
                    <a:pt x="0" y="0"/>
                  </a:moveTo>
                  <a:lnTo>
                    <a:pt x="3" y="11"/>
                  </a:lnTo>
                  <a:lnTo>
                    <a:pt x="7" y="16"/>
                  </a:lnTo>
                  <a:lnTo>
                    <a:pt x="9" y="16"/>
                  </a:lnTo>
                  <a:lnTo>
                    <a:pt x="7" y="16"/>
                  </a:lnTo>
                  <a:lnTo>
                    <a:pt x="11" y="16"/>
                  </a:lnTo>
                  <a:lnTo>
                    <a:pt x="12" y="16"/>
                  </a:lnTo>
                  <a:lnTo>
                    <a:pt x="14" y="16"/>
                  </a:lnTo>
                  <a:lnTo>
                    <a:pt x="18" y="16"/>
                  </a:lnTo>
                  <a:lnTo>
                    <a:pt x="11" y="5"/>
                  </a:lnTo>
                  <a:lnTo>
                    <a:pt x="7" y="5"/>
                  </a:lnTo>
                  <a:lnTo>
                    <a:pt x="3" y="5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19" name=""/>
          <p:cNvSpPr/>
          <p:nvPr/>
        </p:nvSpPr>
        <p:spPr>
          <a:xfrm>
            <a:off x="957240" y="3630600"/>
            <a:ext cx="113652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1370160" y="3214800"/>
            <a:ext cx="11030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Rockies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1882800" y="4791240"/>
            <a:ext cx="1082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3301920" y="3538440"/>
            <a:ext cx="160200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Mid-continent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2959200" y="6005520"/>
            <a:ext cx="101268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Texas Onshore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4164120" y="4203720"/>
            <a:ext cx="114912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Arklatex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4603680" y="3065400"/>
            <a:ext cx="127476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5654520" y="4248000"/>
            <a:ext cx="14162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Appalachia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4683240" y="4957920"/>
            <a:ext cx="10368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dec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SLA &amp; MS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5297400" y="4568760"/>
            <a:ext cx="11494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Alabama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2959200" y="4676760"/>
            <a:ext cx="1082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3225960" y="1614600"/>
            <a:ext cx="139032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Canadian Imports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4792680" y="6246720"/>
            <a:ext cx="101268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Gulf of Mexico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8400960" y="2743200"/>
            <a:ext cx="4492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 flipH="1">
            <a:off x="7695720" y="2895480"/>
            <a:ext cx="381240" cy="152640"/>
          </a:xfrm>
          <a:prstGeom prst="line">
            <a:avLst/>
          </a:prstGeom>
          <a:ln w="25560">
            <a:solidFill>
              <a:srgbClr val="ffffff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8096400" y="3733920"/>
            <a:ext cx="4492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 flipH="1" flipV="1">
            <a:off x="7086240" y="3809520"/>
            <a:ext cx="609480" cy="304920"/>
          </a:xfrm>
          <a:prstGeom prst="line">
            <a:avLst/>
          </a:prstGeom>
          <a:ln w="25560">
            <a:solidFill>
              <a:srgbClr val="ffffff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7486560" y="4876920"/>
            <a:ext cx="4492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 flipH="1" flipV="1">
            <a:off x="6857640" y="4723920"/>
            <a:ext cx="304920" cy="304920"/>
          </a:xfrm>
          <a:prstGeom prst="line">
            <a:avLst/>
          </a:prstGeom>
          <a:ln w="25560">
            <a:solidFill>
              <a:srgbClr val="ffffff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6407280" y="6426360"/>
            <a:ext cx="4492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tabLst>
                <a:tab algn="l" pos="0"/>
                <a:tab algn="l" pos="369720"/>
                <a:tab algn="l" pos="739800"/>
                <a:tab algn="l" pos="1109520"/>
                <a:tab algn="l" pos="1479600"/>
                <a:tab algn="l" pos="1849320"/>
                <a:tab algn="l" pos="2219400"/>
                <a:tab algn="l" pos="258912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 flipH="1" flipV="1">
            <a:off x="5410080" y="5638320"/>
            <a:ext cx="533520" cy="381240"/>
          </a:xfrm>
          <a:prstGeom prst="line">
            <a:avLst/>
          </a:prstGeom>
          <a:ln w="25560">
            <a:solidFill>
              <a:srgbClr val="ffffff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0" name=""/>
          <p:cNvGrpSpPr/>
          <p:nvPr/>
        </p:nvGrpSpPr>
        <p:grpSpPr>
          <a:xfrm>
            <a:off x="1074600" y="3870360"/>
            <a:ext cx="436680" cy="612720"/>
            <a:chOff x="1074600" y="3870360"/>
            <a:chExt cx="436680" cy="612720"/>
          </a:xfrm>
        </p:grpSpPr>
        <p:sp>
          <p:nvSpPr>
            <p:cNvPr id="241" name=""/>
            <p:cNvSpPr/>
            <p:nvPr/>
          </p:nvSpPr>
          <p:spPr>
            <a:xfrm>
              <a:off x="1074600" y="3870360"/>
              <a:ext cx="436680" cy="61272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42" name=""/>
            <p:cNvGrpSpPr/>
            <p:nvPr/>
          </p:nvGrpSpPr>
          <p:grpSpPr>
            <a:xfrm>
              <a:off x="1136520" y="3946320"/>
              <a:ext cx="299880" cy="493200"/>
              <a:chOff x="1136520" y="3946320"/>
              <a:chExt cx="299880" cy="493200"/>
            </a:xfrm>
          </p:grpSpPr>
          <p:sp>
            <p:nvSpPr>
              <p:cNvPr id="243" name=""/>
              <p:cNvSpPr/>
              <p:nvPr/>
            </p:nvSpPr>
            <p:spPr>
              <a:xfrm>
                <a:off x="1136520" y="3946320"/>
                <a:ext cx="298440" cy="263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0.5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1137960" y="4177800"/>
                <a:ext cx="298440" cy="261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0.6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245" name=""/>
          <p:cNvSpPr/>
          <p:nvPr/>
        </p:nvSpPr>
        <p:spPr>
          <a:xfrm>
            <a:off x="2827440" y="1444680"/>
            <a:ext cx="576000" cy="765000"/>
          </a:xfrm>
          <a:prstGeom prst="ellipse">
            <a:avLst/>
          </a:prstGeom>
          <a:solidFill>
            <a:srgbClr val="ffffff"/>
          </a:solidFill>
          <a:ln w="507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6" name=""/>
          <p:cNvGrpSpPr/>
          <p:nvPr/>
        </p:nvGrpSpPr>
        <p:grpSpPr>
          <a:xfrm>
            <a:off x="2908440" y="1539720"/>
            <a:ext cx="396360" cy="615600"/>
            <a:chOff x="2908440" y="1539720"/>
            <a:chExt cx="396360" cy="615600"/>
          </a:xfrm>
        </p:grpSpPr>
        <p:sp>
          <p:nvSpPr>
            <p:cNvPr id="247" name=""/>
            <p:cNvSpPr/>
            <p:nvPr/>
          </p:nvSpPr>
          <p:spPr>
            <a:xfrm>
              <a:off x="2908440" y="1539720"/>
              <a:ext cx="394560" cy="328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tabLst>
                  <a:tab algn="l" pos="0"/>
                  <a:tab algn="l" pos="369720"/>
                  <a:tab algn="l" pos="739800"/>
                  <a:tab algn="l" pos="1109520"/>
                  <a:tab algn="l" pos="1479600"/>
                  <a:tab algn="l" pos="1849320"/>
                  <a:tab algn="l" pos="2219400"/>
                  <a:tab algn="l" pos="2589120"/>
                  <a:tab algn="l" pos="2959200"/>
                  <a:tab algn="l" pos="3328920"/>
                  <a:tab algn="l" pos="3699000"/>
                  <a:tab algn="l" pos="4068720"/>
                  <a:tab algn="l" pos="4438800"/>
                  <a:tab algn="l" pos="4808520"/>
                  <a:tab algn="l" pos="5178600"/>
                  <a:tab algn="l" pos="5548320"/>
                  <a:tab algn="l" pos="5918040"/>
                  <a:tab algn="l" pos="6288120"/>
                  <a:tab algn="l" pos="6657840"/>
                  <a:tab algn="l" pos="7027920"/>
                  <a:tab algn="l" pos="7397640"/>
                </a:tabLst>
              </a:pPr>
              <a:r>
                <a:rPr b="1" i="1" lang="en-US" sz="16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8.3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2910240" y="1828800"/>
              <a:ext cx="394560" cy="326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tabLst>
                  <a:tab algn="l" pos="0"/>
                  <a:tab algn="l" pos="369720"/>
                  <a:tab algn="l" pos="739800"/>
                  <a:tab algn="l" pos="1109520"/>
                  <a:tab algn="l" pos="1479600"/>
                  <a:tab algn="l" pos="1849320"/>
                  <a:tab algn="l" pos="2219400"/>
                  <a:tab algn="l" pos="2589120"/>
                  <a:tab algn="l" pos="2959200"/>
                  <a:tab algn="l" pos="3328920"/>
                  <a:tab algn="l" pos="3699000"/>
                  <a:tab algn="l" pos="4068720"/>
                  <a:tab algn="l" pos="4438800"/>
                  <a:tab algn="l" pos="4808520"/>
                  <a:tab algn="l" pos="5178600"/>
                  <a:tab algn="l" pos="5548320"/>
                  <a:tab algn="l" pos="5918040"/>
                  <a:tab algn="l" pos="6288120"/>
                  <a:tab algn="l" pos="6657840"/>
                  <a:tab algn="l" pos="7027920"/>
                  <a:tab algn="l" pos="7397640"/>
                </a:tabLst>
              </a:pPr>
              <a:r>
                <a:rPr b="1" lang="en-US" sz="1600" strike="noStrike" u="none">
                  <a:solidFill>
                    <a:srgbClr val="081d58"/>
                  </a:solidFill>
                  <a:effectLst/>
                  <a:uFillTx/>
                  <a:latin typeface="Arial"/>
                </a:rPr>
                <a:t>11.4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49" name=""/>
          <p:cNvGrpSpPr/>
          <p:nvPr/>
        </p:nvGrpSpPr>
        <p:grpSpPr>
          <a:xfrm>
            <a:off x="2344680" y="3019320"/>
            <a:ext cx="525240" cy="765000"/>
            <a:chOff x="2344680" y="3019320"/>
            <a:chExt cx="525240" cy="765000"/>
          </a:xfrm>
        </p:grpSpPr>
        <p:sp>
          <p:nvSpPr>
            <p:cNvPr id="250" name=""/>
            <p:cNvSpPr/>
            <p:nvPr/>
          </p:nvSpPr>
          <p:spPr>
            <a:xfrm>
              <a:off x="2344680" y="3019320"/>
              <a:ext cx="525240" cy="76500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51" name=""/>
            <p:cNvGrpSpPr/>
            <p:nvPr/>
          </p:nvGrpSpPr>
          <p:grpSpPr>
            <a:xfrm>
              <a:off x="2418840" y="3114000"/>
              <a:ext cx="360000" cy="616320"/>
              <a:chOff x="2418840" y="3114000"/>
              <a:chExt cx="360000" cy="616320"/>
            </a:xfrm>
          </p:grpSpPr>
          <p:sp>
            <p:nvSpPr>
              <p:cNvPr id="252" name=""/>
              <p:cNvSpPr/>
              <p:nvPr/>
            </p:nvSpPr>
            <p:spPr>
              <a:xfrm>
                <a:off x="2418840" y="3114000"/>
                <a:ext cx="358560" cy="329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3.9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2420280" y="3403440"/>
                <a:ext cx="35856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6.1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54" name=""/>
          <p:cNvGrpSpPr/>
          <p:nvPr/>
        </p:nvGrpSpPr>
        <p:grpSpPr>
          <a:xfrm>
            <a:off x="2179800" y="4022640"/>
            <a:ext cx="524880" cy="765000"/>
            <a:chOff x="2179800" y="4022640"/>
            <a:chExt cx="524880" cy="765000"/>
          </a:xfrm>
        </p:grpSpPr>
        <p:sp>
          <p:nvSpPr>
            <p:cNvPr id="255" name=""/>
            <p:cNvSpPr/>
            <p:nvPr/>
          </p:nvSpPr>
          <p:spPr>
            <a:xfrm>
              <a:off x="2179800" y="4022640"/>
              <a:ext cx="524880" cy="76500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56" name=""/>
            <p:cNvGrpSpPr/>
            <p:nvPr/>
          </p:nvGrpSpPr>
          <p:grpSpPr>
            <a:xfrm>
              <a:off x="2253960" y="4117320"/>
              <a:ext cx="359640" cy="616320"/>
              <a:chOff x="2253960" y="4117320"/>
              <a:chExt cx="359640" cy="616320"/>
            </a:xfrm>
          </p:grpSpPr>
          <p:sp>
            <p:nvSpPr>
              <p:cNvPr id="257" name=""/>
              <p:cNvSpPr/>
              <p:nvPr/>
            </p:nvSpPr>
            <p:spPr>
              <a:xfrm>
                <a:off x="2253960" y="4117320"/>
                <a:ext cx="358200" cy="329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4.2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2255400" y="4406760"/>
                <a:ext cx="35820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3.2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59" name=""/>
          <p:cNvGrpSpPr/>
          <p:nvPr/>
        </p:nvGrpSpPr>
        <p:grpSpPr>
          <a:xfrm>
            <a:off x="3602160" y="3730680"/>
            <a:ext cx="524880" cy="764640"/>
            <a:chOff x="3602160" y="3730680"/>
            <a:chExt cx="524880" cy="764640"/>
          </a:xfrm>
        </p:grpSpPr>
        <p:sp>
          <p:nvSpPr>
            <p:cNvPr id="260" name=""/>
            <p:cNvSpPr/>
            <p:nvPr/>
          </p:nvSpPr>
          <p:spPr>
            <a:xfrm>
              <a:off x="3602160" y="3730680"/>
              <a:ext cx="524880" cy="76464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61" name=""/>
            <p:cNvGrpSpPr/>
            <p:nvPr/>
          </p:nvGrpSpPr>
          <p:grpSpPr>
            <a:xfrm>
              <a:off x="3676320" y="3825360"/>
              <a:ext cx="359640" cy="615960"/>
              <a:chOff x="3676320" y="3825360"/>
              <a:chExt cx="359640" cy="615960"/>
            </a:xfrm>
          </p:grpSpPr>
          <p:sp>
            <p:nvSpPr>
              <p:cNvPr id="262" name=""/>
              <p:cNvSpPr/>
              <p:nvPr/>
            </p:nvSpPr>
            <p:spPr>
              <a:xfrm>
                <a:off x="3676320" y="3825360"/>
                <a:ext cx="358200" cy="328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7.8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3677760" y="4114440"/>
                <a:ext cx="35820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6.8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64" name=""/>
          <p:cNvGrpSpPr/>
          <p:nvPr/>
        </p:nvGrpSpPr>
        <p:grpSpPr>
          <a:xfrm>
            <a:off x="3043080" y="4911840"/>
            <a:ext cx="525240" cy="764640"/>
            <a:chOff x="3043080" y="4911840"/>
            <a:chExt cx="525240" cy="764640"/>
          </a:xfrm>
        </p:grpSpPr>
        <p:sp>
          <p:nvSpPr>
            <p:cNvPr id="265" name=""/>
            <p:cNvSpPr/>
            <p:nvPr/>
          </p:nvSpPr>
          <p:spPr>
            <a:xfrm>
              <a:off x="3043080" y="4911840"/>
              <a:ext cx="525240" cy="76464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66" name=""/>
            <p:cNvGrpSpPr/>
            <p:nvPr/>
          </p:nvGrpSpPr>
          <p:grpSpPr>
            <a:xfrm>
              <a:off x="3117240" y="5006520"/>
              <a:ext cx="360000" cy="615960"/>
              <a:chOff x="3117240" y="5006520"/>
              <a:chExt cx="360000" cy="615960"/>
            </a:xfrm>
          </p:grpSpPr>
          <p:sp>
            <p:nvSpPr>
              <p:cNvPr id="267" name=""/>
              <p:cNvSpPr/>
              <p:nvPr/>
            </p:nvSpPr>
            <p:spPr>
              <a:xfrm>
                <a:off x="3117240" y="5006520"/>
                <a:ext cx="358560" cy="328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3.8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3118680" y="5295600"/>
                <a:ext cx="35856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4.0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69" name=""/>
          <p:cNvGrpSpPr/>
          <p:nvPr/>
        </p:nvGrpSpPr>
        <p:grpSpPr>
          <a:xfrm>
            <a:off x="3678120" y="5356080"/>
            <a:ext cx="525240" cy="765000"/>
            <a:chOff x="3678120" y="5356080"/>
            <a:chExt cx="525240" cy="765000"/>
          </a:xfrm>
        </p:grpSpPr>
        <p:sp>
          <p:nvSpPr>
            <p:cNvPr id="270" name=""/>
            <p:cNvSpPr/>
            <p:nvPr/>
          </p:nvSpPr>
          <p:spPr>
            <a:xfrm>
              <a:off x="3678120" y="5356080"/>
              <a:ext cx="525240" cy="76500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71" name=""/>
            <p:cNvGrpSpPr/>
            <p:nvPr/>
          </p:nvGrpSpPr>
          <p:grpSpPr>
            <a:xfrm>
              <a:off x="3752280" y="5450760"/>
              <a:ext cx="360000" cy="616320"/>
              <a:chOff x="3752280" y="5450760"/>
              <a:chExt cx="360000" cy="616320"/>
            </a:xfrm>
          </p:grpSpPr>
          <p:sp>
            <p:nvSpPr>
              <p:cNvPr id="272" name=""/>
              <p:cNvSpPr/>
              <p:nvPr/>
            </p:nvSpPr>
            <p:spPr>
              <a:xfrm>
                <a:off x="3752280" y="5450760"/>
                <a:ext cx="358560" cy="329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6.7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3753720" y="5740200"/>
                <a:ext cx="35856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7.5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74" name=""/>
          <p:cNvGrpSpPr/>
          <p:nvPr/>
        </p:nvGrpSpPr>
        <p:grpSpPr>
          <a:xfrm>
            <a:off x="4249800" y="4505400"/>
            <a:ext cx="524880" cy="764640"/>
            <a:chOff x="4249800" y="4505400"/>
            <a:chExt cx="524880" cy="764640"/>
          </a:xfrm>
        </p:grpSpPr>
        <p:sp>
          <p:nvSpPr>
            <p:cNvPr id="275" name=""/>
            <p:cNvSpPr/>
            <p:nvPr/>
          </p:nvSpPr>
          <p:spPr>
            <a:xfrm>
              <a:off x="4249800" y="4505400"/>
              <a:ext cx="524880" cy="76464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76" name=""/>
            <p:cNvGrpSpPr/>
            <p:nvPr/>
          </p:nvGrpSpPr>
          <p:grpSpPr>
            <a:xfrm>
              <a:off x="4323960" y="4600080"/>
              <a:ext cx="359640" cy="615960"/>
              <a:chOff x="4323960" y="4600080"/>
              <a:chExt cx="359640" cy="615960"/>
            </a:xfrm>
          </p:grpSpPr>
          <p:sp>
            <p:nvSpPr>
              <p:cNvPr id="277" name=""/>
              <p:cNvSpPr/>
              <p:nvPr/>
            </p:nvSpPr>
            <p:spPr>
              <a:xfrm>
                <a:off x="4323960" y="4600080"/>
                <a:ext cx="358200" cy="328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3.3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4325400" y="4889160"/>
                <a:ext cx="35820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3.0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79" name=""/>
          <p:cNvGrpSpPr/>
          <p:nvPr/>
        </p:nvGrpSpPr>
        <p:grpSpPr>
          <a:xfrm>
            <a:off x="4834080" y="5216400"/>
            <a:ext cx="524880" cy="765000"/>
            <a:chOff x="4834080" y="5216400"/>
            <a:chExt cx="524880" cy="765000"/>
          </a:xfrm>
        </p:grpSpPr>
        <p:sp>
          <p:nvSpPr>
            <p:cNvPr id="280" name=""/>
            <p:cNvSpPr/>
            <p:nvPr/>
          </p:nvSpPr>
          <p:spPr>
            <a:xfrm>
              <a:off x="4834080" y="5216400"/>
              <a:ext cx="524880" cy="76500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81" name=""/>
            <p:cNvGrpSpPr/>
            <p:nvPr/>
          </p:nvGrpSpPr>
          <p:grpSpPr>
            <a:xfrm>
              <a:off x="4908240" y="5311080"/>
              <a:ext cx="359640" cy="616320"/>
              <a:chOff x="4908240" y="5311080"/>
              <a:chExt cx="359640" cy="616320"/>
            </a:xfrm>
          </p:grpSpPr>
          <p:sp>
            <p:nvSpPr>
              <p:cNvPr id="282" name=""/>
              <p:cNvSpPr/>
              <p:nvPr/>
            </p:nvSpPr>
            <p:spPr>
              <a:xfrm>
                <a:off x="4908240" y="5311080"/>
                <a:ext cx="358200" cy="329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2.6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4909680" y="5600520"/>
                <a:ext cx="35820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2.6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84" name=""/>
          <p:cNvGrpSpPr/>
          <p:nvPr/>
        </p:nvGrpSpPr>
        <p:grpSpPr>
          <a:xfrm>
            <a:off x="4325760" y="5851440"/>
            <a:ext cx="626760" cy="765000"/>
            <a:chOff x="4325760" y="5851440"/>
            <a:chExt cx="626760" cy="765000"/>
          </a:xfrm>
        </p:grpSpPr>
        <p:sp>
          <p:nvSpPr>
            <p:cNvPr id="285" name=""/>
            <p:cNvSpPr/>
            <p:nvPr/>
          </p:nvSpPr>
          <p:spPr>
            <a:xfrm>
              <a:off x="4325760" y="5851440"/>
              <a:ext cx="626760" cy="76500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86" name=""/>
            <p:cNvGrpSpPr/>
            <p:nvPr/>
          </p:nvGrpSpPr>
          <p:grpSpPr>
            <a:xfrm>
              <a:off x="4414320" y="5946120"/>
              <a:ext cx="429480" cy="616320"/>
              <a:chOff x="4414320" y="5946120"/>
              <a:chExt cx="429480" cy="616320"/>
            </a:xfrm>
          </p:grpSpPr>
          <p:sp>
            <p:nvSpPr>
              <p:cNvPr id="287" name=""/>
              <p:cNvSpPr/>
              <p:nvPr/>
            </p:nvSpPr>
            <p:spPr>
              <a:xfrm>
                <a:off x="4414320" y="5946120"/>
                <a:ext cx="427680" cy="329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13.9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4416120" y="6235560"/>
                <a:ext cx="42768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17.5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89" name=""/>
          <p:cNvGrpSpPr/>
          <p:nvPr/>
        </p:nvGrpSpPr>
        <p:grpSpPr>
          <a:xfrm>
            <a:off x="5964120" y="5838840"/>
            <a:ext cx="436680" cy="764640"/>
            <a:chOff x="5964120" y="5838840"/>
            <a:chExt cx="436680" cy="764640"/>
          </a:xfrm>
        </p:grpSpPr>
        <p:sp>
          <p:nvSpPr>
            <p:cNvPr id="290" name=""/>
            <p:cNvSpPr/>
            <p:nvPr/>
          </p:nvSpPr>
          <p:spPr>
            <a:xfrm>
              <a:off x="5964120" y="5838840"/>
              <a:ext cx="436680" cy="76464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91" name=""/>
            <p:cNvGrpSpPr/>
            <p:nvPr/>
          </p:nvGrpSpPr>
          <p:grpSpPr>
            <a:xfrm>
              <a:off x="6026040" y="5933520"/>
              <a:ext cx="299880" cy="615960"/>
              <a:chOff x="6026040" y="5933520"/>
              <a:chExt cx="299880" cy="615960"/>
            </a:xfrm>
          </p:grpSpPr>
          <p:sp>
            <p:nvSpPr>
              <p:cNvPr id="292" name=""/>
              <p:cNvSpPr/>
              <p:nvPr/>
            </p:nvSpPr>
            <p:spPr>
              <a:xfrm>
                <a:off x="6026040" y="5933520"/>
                <a:ext cx="298440" cy="328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0.1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6027480" y="6222600"/>
                <a:ext cx="29844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0.2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94" name=""/>
          <p:cNvGrpSpPr/>
          <p:nvPr/>
        </p:nvGrpSpPr>
        <p:grpSpPr>
          <a:xfrm>
            <a:off x="5646600" y="4835520"/>
            <a:ext cx="436680" cy="765000"/>
            <a:chOff x="5646600" y="4835520"/>
            <a:chExt cx="436680" cy="765000"/>
          </a:xfrm>
        </p:grpSpPr>
        <p:sp>
          <p:nvSpPr>
            <p:cNvPr id="295" name=""/>
            <p:cNvSpPr/>
            <p:nvPr/>
          </p:nvSpPr>
          <p:spPr>
            <a:xfrm>
              <a:off x="5646600" y="4835520"/>
              <a:ext cx="436680" cy="76500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96" name=""/>
            <p:cNvGrpSpPr/>
            <p:nvPr/>
          </p:nvGrpSpPr>
          <p:grpSpPr>
            <a:xfrm>
              <a:off x="5708520" y="4930200"/>
              <a:ext cx="299880" cy="616320"/>
              <a:chOff x="5708520" y="4930200"/>
              <a:chExt cx="299880" cy="616320"/>
            </a:xfrm>
          </p:grpSpPr>
          <p:sp>
            <p:nvSpPr>
              <p:cNvPr id="297" name=""/>
              <p:cNvSpPr/>
              <p:nvPr/>
            </p:nvSpPr>
            <p:spPr>
              <a:xfrm>
                <a:off x="5708520" y="4930200"/>
                <a:ext cx="298440" cy="329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1.1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5709960" y="5219640"/>
                <a:ext cx="29844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1.4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99" name=""/>
          <p:cNvGrpSpPr/>
          <p:nvPr/>
        </p:nvGrpSpPr>
        <p:grpSpPr>
          <a:xfrm>
            <a:off x="7132680" y="4962600"/>
            <a:ext cx="436680" cy="764640"/>
            <a:chOff x="7132680" y="4962600"/>
            <a:chExt cx="436680" cy="764640"/>
          </a:xfrm>
        </p:grpSpPr>
        <p:sp>
          <p:nvSpPr>
            <p:cNvPr id="300" name=""/>
            <p:cNvSpPr/>
            <p:nvPr/>
          </p:nvSpPr>
          <p:spPr>
            <a:xfrm>
              <a:off x="7132680" y="4962600"/>
              <a:ext cx="436680" cy="76464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01" name=""/>
            <p:cNvGrpSpPr/>
            <p:nvPr/>
          </p:nvGrpSpPr>
          <p:grpSpPr>
            <a:xfrm>
              <a:off x="7194600" y="5057280"/>
              <a:ext cx="299880" cy="615960"/>
              <a:chOff x="7194600" y="5057280"/>
              <a:chExt cx="299880" cy="615960"/>
            </a:xfrm>
          </p:grpSpPr>
          <p:sp>
            <p:nvSpPr>
              <p:cNvPr id="302" name=""/>
              <p:cNvSpPr/>
              <p:nvPr/>
            </p:nvSpPr>
            <p:spPr>
              <a:xfrm>
                <a:off x="7194600" y="5057280"/>
                <a:ext cx="298440" cy="328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0.0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7196040" y="5346360"/>
                <a:ext cx="29844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0.4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304" name=""/>
          <p:cNvGrpSpPr/>
          <p:nvPr/>
        </p:nvGrpSpPr>
        <p:grpSpPr>
          <a:xfrm>
            <a:off x="7754760" y="3908520"/>
            <a:ext cx="436680" cy="764640"/>
            <a:chOff x="7754760" y="3908520"/>
            <a:chExt cx="436680" cy="764640"/>
          </a:xfrm>
        </p:grpSpPr>
        <p:sp>
          <p:nvSpPr>
            <p:cNvPr id="305" name=""/>
            <p:cNvSpPr/>
            <p:nvPr/>
          </p:nvSpPr>
          <p:spPr>
            <a:xfrm>
              <a:off x="7754760" y="3908520"/>
              <a:ext cx="436680" cy="76464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06" name=""/>
            <p:cNvGrpSpPr/>
            <p:nvPr/>
          </p:nvGrpSpPr>
          <p:grpSpPr>
            <a:xfrm>
              <a:off x="7816680" y="4003200"/>
              <a:ext cx="299880" cy="615960"/>
              <a:chOff x="7816680" y="4003200"/>
              <a:chExt cx="299880" cy="615960"/>
            </a:xfrm>
          </p:grpSpPr>
          <p:sp>
            <p:nvSpPr>
              <p:cNvPr id="307" name=""/>
              <p:cNvSpPr/>
              <p:nvPr/>
            </p:nvSpPr>
            <p:spPr>
              <a:xfrm>
                <a:off x="7816680" y="4003200"/>
                <a:ext cx="298440" cy="328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0.0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818120" y="4292280"/>
                <a:ext cx="29844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0.6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309" name=""/>
          <p:cNvGrpSpPr/>
          <p:nvPr/>
        </p:nvGrpSpPr>
        <p:grpSpPr>
          <a:xfrm>
            <a:off x="5659560" y="3171960"/>
            <a:ext cx="524880" cy="764640"/>
            <a:chOff x="5659560" y="3171960"/>
            <a:chExt cx="524880" cy="764640"/>
          </a:xfrm>
        </p:grpSpPr>
        <p:sp>
          <p:nvSpPr>
            <p:cNvPr id="310" name=""/>
            <p:cNvSpPr/>
            <p:nvPr/>
          </p:nvSpPr>
          <p:spPr>
            <a:xfrm>
              <a:off x="5659560" y="3171960"/>
              <a:ext cx="524880" cy="76464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11" name=""/>
            <p:cNvGrpSpPr/>
            <p:nvPr/>
          </p:nvGrpSpPr>
          <p:grpSpPr>
            <a:xfrm>
              <a:off x="5733720" y="3266640"/>
              <a:ext cx="359640" cy="615960"/>
              <a:chOff x="5733720" y="3266640"/>
              <a:chExt cx="359640" cy="615960"/>
            </a:xfrm>
          </p:grpSpPr>
          <p:sp>
            <p:nvSpPr>
              <p:cNvPr id="312" name=""/>
              <p:cNvSpPr/>
              <p:nvPr/>
            </p:nvSpPr>
            <p:spPr>
              <a:xfrm>
                <a:off x="5733720" y="3266640"/>
                <a:ext cx="358200" cy="328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0.9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5735160" y="3555720"/>
                <a:ext cx="35820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0.9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314" name=""/>
          <p:cNvGrpSpPr/>
          <p:nvPr/>
        </p:nvGrpSpPr>
        <p:grpSpPr>
          <a:xfrm>
            <a:off x="6510240" y="3438360"/>
            <a:ext cx="525240" cy="765000"/>
            <a:chOff x="6510240" y="3438360"/>
            <a:chExt cx="525240" cy="765000"/>
          </a:xfrm>
        </p:grpSpPr>
        <p:sp>
          <p:nvSpPr>
            <p:cNvPr id="315" name=""/>
            <p:cNvSpPr/>
            <p:nvPr/>
          </p:nvSpPr>
          <p:spPr>
            <a:xfrm>
              <a:off x="6510240" y="3438360"/>
              <a:ext cx="525240" cy="76500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16" name=""/>
            <p:cNvGrpSpPr/>
            <p:nvPr/>
          </p:nvGrpSpPr>
          <p:grpSpPr>
            <a:xfrm>
              <a:off x="6584400" y="3533040"/>
              <a:ext cx="360000" cy="616320"/>
              <a:chOff x="6584400" y="3533040"/>
              <a:chExt cx="360000" cy="616320"/>
            </a:xfrm>
          </p:grpSpPr>
          <p:sp>
            <p:nvSpPr>
              <p:cNvPr id="317" name=""/>
              <p:cNvSpPr/>
              <p:nvPr/>
            </p:nvSpPr>
            <p:spPr>
              <a:xfrm>
                <a:off x="6584400" y="3533040"/>
                <a:ext cx="358560" cy="329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1.2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6585840" y="3822480"/>
                <a:ext cx="35856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1.6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319" name=""/>
          <p:cNvGrpSpPr/>
          <p:nvPr/>
        </p:nvGrpSpPr>
        <p:grpSpPr>
          <a:xfrm>
            <a:off x="8059680" y="2828880"/>
            <a:ext cx="436680" cy="765000"/>
            <a:chOff x="8059680" y="2828880"/>
            <a:chExt cx="436680" cy="765000"/>
          </a:xfrm>
        </p:grpSpPr>
        <p:sp>
          <p:nvSpPr>
            <p:cNvPr id="320" name=""/>
            <p:cNvSpPr/>
            <p:nvPr/>
          </p:nvSpPr>
          <p:spPr>
            <a:xfrm>
              <a:off x="8059680" y="2828880"/>
              <a:ext cx="436680" cy="76500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21" name=""/>
            <p:cNvGrpSpPr/>
            <p:nvPr/>
          </p:nvGrpSpPr>
          <p:grpSpPr>
            <a:xfrm>
              <a:off x="8121600" y="2923560"/>
              <a:ext cx="299880" cy="616320"/>
              <a:chOff x="8121600" y="2923560"/>
              <a:chExt cx="299880" cy="616320"/>
            </a:xfrm>
          </p:grpSpPr>
          <p:sp>
            <p:nvSpPr>
              <p:cNvPr id="322" name=""/>
              <p:cNvSpPr/>
              <p:nvPr/>
            </p:nvSpPr>
            <p:spPr>
              <a:xfrm>
                <a:off x="8121600" y="2923560"/>
                <a:ext cx="298440" cy="329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0.2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8123040" y="3213000"/>
                <a:ext cx="29844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0.4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324" name=""/>
          <p:cNvGrpSpPr/>
          <p:nvPr/>
        </p:nvGrpSpPr>
        <p:grpSpPr>
          <a:xfrm>
            <a:off x="8085240" y="1736640"/>
            <a:ext cx="524880" cy="765000"/>
            <a:chOff x="8085240" y="1736640"/>
            <a:chExt cx="524880" cy="765000"/>
          </a:xfrm>
        </p:grpSpPr>
        <p:sp>
          <p:nvSpPr>
            <p:cNvPr id="325" name=""/>
            <p:cNvSpPr/>
            <p:nvPr/>
          </p:nvSpPr>
          <p:spPr>
            <a:xfrm>
              <a:off x="8085240" y="1736640"/>
              <a:ext cx="524880" cy="765000"/>
            </a:xfrm>
            <a:prstGeom prst="ellipse">
              <a:avLst/>
            </a:prstGeom>
            <a:solidFill>
              <a:srgbClr val="ffffff"/>
            </a:solidFill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26" name=""/>
            <p:cNvGrpSpPr/>
            <p:nvPr/>
          </p:nvGrpSpPr>
          <p:grpSpPr>
            <a:xfrm>
              <a:off x="8159400" y="1831320"/>
              <a:ext cx="359640" cy="616320"/>
              <a:chOff x="8159400" y="1831320"/>
              <a:chExt cx="359640" cy="616320"/>
            </a:xfrm>
          </p:grpSpPr>
          <p:sp>
            <p:nvSpPr>
              <p:cNvPr id="327" name=""/>
              <p:cNvSpPr/>
              <p:nvPr/>
            </p:nvSpPr>
            <p:spPr>
              <a:xfrm>
                <a:off x="8159400" y="1831320"/>
                <a:ext cx="358200" cy="329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i="1" lang="en-US" sz="16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0.0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8160840" y="2120760"/>
                <a:ext cx="358200" cy="326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tabLst>
                    <a:tab algn="l" pos="0"/>
                    <a:tab algn="l" pos="369720"/>
                    <a:tab algn="l" pos="739800"/>
                    <a:tab algn="l" pos="1109520"/>
                    <a:tab algn="l" pos="1479600"/>
                    <a:tab algn="l" pos="1849320"/>
                    <a:tab algn="l" pos="2219400"/>
                    <a:tab algn="l" pos="2589120"/>
                    <a:tab algn="l" pos="2959200"/>
                    <a:tab algn="l" pos="3328920"/>
                    <a:tab algn="l" pos="3699000"/>
                    <a:tab algn="l" pos="4068720"/>
                    <a:tab algn="l" pos="4438800"/>
                    <a:tab algn="l" pos="4808520"/>
                    <a:tab algn="l" pos="5178600"/>
                    <a:tab algn="l" pos="5548320"/>
                    <a:tab algn="l" pos="5918040"/>
                    <a:tab algn="l" pos="6288120"/>
                    <a:tab algn="l" pos="6657840"/>
                    <a:tab algn="l" pos="7027920"/>
                    <a:tab algn="l" pos="7397640"/>
                  </a:tabLst>
                </a:pPr>
                <a:r>
                  <a:rPr b="1" lang="en-US" sz="1600" strike="noStrike" u="none">
                    <a:solidFill>
                      <a:srgbClr val="081d58"/>
                    </a:solidFill>
                    <a:effectLst/>
                    <a:uFillTx/>
                    <a:latin typeface="Arial"/>
                  </a:rPr>
                  <a:t>0.6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329" name=""/>
          <p:cNvSpPr/>
          <p:nvPr/>
        </p:nvSpPr>
        <p:spPr>
          <a:xfrm flipH="1">
            <a:off x="7746840" y="2387520"/>
            <a:ext cx="330480" cy="304920"/>
          </a:xfrm>
          <a:prstGeom prst="line">
            <a:avLst/>
          </a:prstGeom>
          <a:ln w="25560">
            <a:solidFill>
              <a:srgbClr val="ffffff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>
            <a:off x="187200" y="5095800"/>
            <a:ext cx="2756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 Bcf/d (530 Bcf) of supply went to net storage build due to low demand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527040" y="614160"/>
            <a:ext cx="8966160" cy="531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Changes in Gas Flow - 98 to 05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>
            <a:off x="488880" y="1305000"/>
            <a:ext cx="7685280" cy="541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33" name=""/>
          <p:cNvGrpSpPr/>
          <p:nvPr/>
        </p:nvGrpSpPr>
        <p:grpSpPr>
          <a:xfrm>
            <a:off x="1647360" y="4259160"/>
            <a:ext cx="1815120" cy="1155600"/>
            <a:chOff x="1647360" y="4259160"/>
            <a:chExt cx="1815120" cy="1155600"/>
          </a:xfrm>
        </p:grpSpPr>
        <p:sp>
          <p:nvSpPr>
            <p:cNvPr id="334" name=""/>
            <p:cNvSpPr/>
            <p:nvPr/>
          </p:nvSpPr>
          <p:spPr>
            <a:xfrm rot="21393600">
              <a:off x="1679400" y="4285800"/>
              <a:ext cx="931320" cy="1101960"/>
            </a:xfrm>
            <a:custGeom>
              <a:avLst/>
              <a:gdLst/>
              <a:ahLst/>
              <a:rect l="l" t="t" r="r" b="b"/>
              <a:pathLst>
                <a:path w="701" h="790">
                  <a:moveTo>
                    <a:pt x="44" y="501"/>
                  </a:moveTo>
                  <a:lnTo>
                    <a:pt x="27" y="472"/>
                  </a:lnTo>
                  <a:lnTo>
                    <a:pt x="36" y="428"/>
                  </a:lnTo>
                  <a:lnTo>
                    <a:pt x="82" y="355"/>
                  </a:lnTo>
                  <a:lnTo>
                    <a:pt x="116" y="333"/>
                  </a:lnTo>
                  <a:lnTo>
                    <a:pt x="96" y="307"/>
                  </a:lnTo>
                  <a:lnTo>
                    <a:pt x="83" y="233"/>
                  </a:lnTo>
                  <a:lnTo>
                    <a:pt x="98" y="102"/>
                  </a:lnTo>
                  <a:lnTo>
                    <a:pt x="122" y="94"/>
                  </a:lnTo>
                  <a:lnTo>
                    <a:pt x="161" y="118"/>
                  </a:lnTo>
                  <a:lnTo>
                    <a:pt x="194" y="0"/>
                  </a:lnTo>
                  <a:lnTo>
                    <a:pt x="700" y="85"/>
                  </a:lnTo>
                  <a:lnTo>
                    <a:pt x="593" y="789"/>
                  </a:lnTo>
                  <a:lnTo>
                    <a:pt x="439" y="767"/>
                  </a:lnTo>
                  <a:lnTo>
                    <a:pt x="342" y="740"/>
                  </a:lnTo>
                  <a:lnTo>
                    <a:pt x="144" y="661"/>
                  </a:lnTo>
                  <a:lnTo>
                    <a:pt x="0" y="540"/>
                  </a:lnTo>
                  <a:lnTo>
                    <a:pt x="44" y="501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5" name=""/>
            <p:cNvSpPr/>
            <p:nvPr/>
          </p:nvSpPr>
          <p:spPr>
            <a:xfrm rot="21393600">
              <a:off x="2474640" y="4352400"/>
              <a:ext cx="958680" cy="1002960"/>
            </a:xfrm>
            <a:custGeom>
              <a:avLst/>
              <a:gdLst/>
              <a:ahLst/>
              <a:rect l="l" t="t" r="r" b="b"/>
              <a:pathLst>
                <a:path w="722" h="718">
                  <a:moveTo>
                    <a:pt x="90" y="717"/>
                  </a:moveTo>
                  <a:lnTo>
                    <a:pt x="100" y="662"/>
                  </a:lnTo>
                  <a:lnTo>
                    <a:pt x="280" y="686"/>
                  </a:lnTo>
                  <a:lnTo>
                    <a:pt x="273" y="657"/>
                  </a:lnTo>
                  <a:lnTo>
                    <a:pt x="662" y="694"/>
                  </a:lnTo>
                  <a:lnTo>
                    <a:pt x="721" y="64"/>
                  </a:lnTo>
                  <a:lnTo>
                    <a:pt x="414" y="38"/>
                  </a:lnTo>
                  <a:lnTo>
                    <a:pt x="106" y="0"/>
                  </a:lnTo>
                  <a:lnTo>
                    <a:pt x="0" y="704"/>
                  </a:lnTo>
                  <a:lnTo>
                    <a:pt x="90" y="717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36" name=""/>
          <p:cNvGrpSpPr/>
          <p:nvPr/>
        </p:nvGrpSpPr>
        <p:grpSpPr>
          <a:xfrm>
            <a:off x="6544800" y="2426400"/>
            <a:ext cx="1095120" cy="1136160"/>
            <a:chOff x="6544800" y="2426400"/>
            <a:chExt cx="1095120" cy="1136160"/>
          </a:xfrm>
        </p:grpSpPr>
        <p:sp>
          <p:nvSpPr>
            <p:cNvPr id="337" name=""/>
            <p:cNvSpPr/>
            <p:nvPr/>
          </p:nvSpPr>
          <p:spPr>
            <a:xfrm rot="21393600">
              <a:off x="7389000" y="3040560"/>
              <a:ext cx="246600" cy="153000"/>
            </a:xfrm>
            <a:custGeom>
              <a:avLst/>
              <a:gdLst/>
              <a:ahLst/>
              <a:rect l="l" t="t" r="r" b="b"/>
              <a:pathLst>
                <a:path w="192" h="110">
                  <a:moveTo>
                    <a:pt x="13" y="109"/>
                  </a:moveTo>
                  <a:lnTo>
                    <a:pt x="80" y="71"/>
                  </a:lnTo>
                  <a:lnTo>
                    <a:pt x="125" y="50"/>
                  </a:lnTo>
                  <a:lnTo>
                    <a:pt x="79" y="84"/>
                  </a:lnTo>
                  <a:lnTo>
                    <a:pt x="84" y="86"/>
                  </a:lnTo>
                  <a:lnTo>
                    <a:pt x="154" y="36"/>
                  </a:lnTo>
                  <a:lnTo>
                    <a:pt x="191" y="5"/>
                  </a:lnTo>
                  <a:lnTo>
                    <a:pt x="187" y="1"/>
                  </a:lnTo>
                  <a:lnTo>
                    <a:pt x="153" y="18"/>
                  </a:lnTo>
                  <a:lnTo>
                    <a:pt x="149" y="16"/>
                  </a:lnTo>
                  <a:lnTo>
                    <a:pt x="135" y="36"/>
                  </a:lnTo>
                  <a:lnTo>
                    <a:pt x="124" y="36"/>
                  </a:lnTo>
                  <a:lnTo>
                    <a:pt x="149" y="0"/>
                  </a:lnTo>
                  <a:lnTo>
                    <a:pt x="123" y="28"/>
                  </a:lnTo>
                  <a:lnTo>
                    <a:pt x="36" y="58"/>
                  </a:lnTo>
                  <a:lnTo>
                    <a:pt x="21" y="78"/>
                  </a:lnTo>
                  <a:lnTo>
                    <a:pt x="8" y="82"/>
                  </a:lnTo>
                  <a:lnTo>
                    <a:pt x="0" y="97"/>
                  </a:lnTo>
                  <a:lnTo>
                    <a:pt x="13" y="109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8" name=""/>
            <p:cNvSpPr/>
            <p:nvPr/>
          </p:nvSpPr>
          <p:spPr>
            <a:xfrm rot="21393600">
              <a:off x="7248960" y="3088080"/>
              <a:ext cx="167400" cy="424800"/>
            </a:xfrm>
            <a:custGeom>
              <a:avLst/>
              <a:gdLst/>
              <a:ahLst/>
              <a:rect l="l" t="t" r="r" b="b"/>
              <a:pathLst>
                <a:path w="130" h="306">
                  <a:moveTo>
                    <a:pt x="8" y="209"/>
                  </a:moveTo>
                  <a:lnTo>
                    <a:pt x="30" y="191"/>
                  </a:lnTo>
                  <a:lnTo>
                    <a:pt x="64" y="149"/>
                  </a:lnTo>
                  <a:lnTo>
                    <a:pt x="7" y="103"/>
                  </a:lnTo>
                  <a:lnTo>
                    <a:pt x="3" y="61"/>
                  </a:lnTo>
                  <a:lnTo>
                    <a:pt x="30" y="0"/>
                  </a:lnTo>
                  <a:lnTo>
                    <a:pt x="118" y="29"/>
                  </a:lnTo>
                  <a:lnTo>
                    <a:pt x="118" y="41"/>
                  </a:lnTo>
                  <a:lnTo>
                    <a:pt x="109" y="75"/>
                  </a:lnTo>
                  <a:lnTo>
                    <a:pt x="99" y="83"/>
                  </a:lnTo>
                  <a:lnTo>
                    <a:pt x="97" y="98"/>
                  </a:lnTo>
                  <a:lnTo>
                    <a:pt x="107" y="104"/>
                  </a:lnTo>
                  <a:lnTo>
                    <a:pt x="127" y="98"/>
                  </a:lnTo>
                  <a:lnTo>
                    <a:pt x="129" y="151"/>
                  </a:lnTo>
                  <a:lnTo>
                    <a:pt x="127" y="183"/>
                  </a:lnTo>
                  <a:lnTo>
                    <a:pt x="129" y="201"/>
                  </a:lnTo>
                  <a:lnTo>
                    <a:pt x="120" y="217"/>
                  </a:lnTo>
                  <a:lnTo>
                    <a:pt x="113" y="219"/>
                  </a:lnTo>
                  <a:lnTo>
                    <a:pt x="116" y="233"/>
                  </a:lnTo>
                  <a:lnTo>
                    <a:pt x="84" y="305"/>
                  </a:lnTo>
                  <a:lnTo>
                    <a:pt x="75" y="305"/>
                  </a:lnTo>
                  <a:lnTo>
                    <a:pt x="73" y="277"/>
                  </a:lnTo>
                  <a:lnTo>
                    <a:pt x="51" y="279"/>
                  </a:lnTo>
                  <a:lnTo>
                    <a:pt x="7" y="249"/>
                  </a:lnTo>
                  <a:lnTo>
                    <a:pt x="0" y="226"/>
                  </a:lnTo>
                  <a:lnTo>
                    <a:pt x="8" y="209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9" name=""/>
            <p:cNvSpPr/>
            <p:nvPr/>
          </p:nvSpPr>
          <p:spPr>
            <a:xfrm rot="21393600">
              <a:off x="6616440" y="2449440"/>
              <a:ext cx="789120" cy="732600"/>
            </a:xfrm>
            <a:custGeom>
              <a:avLst/>
              <a:gdLst/>
              <a:ahLst/>
              <a:rect l="l" t="t" r="r" b="b"/>
              <a:pathLst>
                <a:path w="610" h="529">
                  <a:moveTo>
                    <a:pt x="20" y="485"/>
                  </a:moveTo>
                  <a:lnTo>
                    <a:pt x="416" y="411"/>
                  </a:lnTo>
                  <a:lnTo>
                    <a:pt x="460" y="454"/>
                  </a:lnTo>
                  <a:lnTo>
                    <a:pt x="498" y="474"/>
                  </a:lnTo>
                  <a:lnTo>
                    <a:pt x="586" y="504"/>
                  </a:lnTo>
                  <a:lnTo>
                    <a:pt x="592" y="528"/>
                  </a:lnTo>
                  <a:lnTo>
                    <a:pt x="606" y="496"/>
                  </a:lnTo>
                  <a:lnTo>
                    <a:pt x="609" y="451"/>
                  </a:lnTo>
                  <a:lnTo>
                    <a:pt x="592" y="366"/>
                  </a:lnTo>
                  <a:lnTo>
                    <a:pt x="592" y="276"/>
                  </a:lnTo>
                  <a:lnTo>
                    <a:pt x="549" y="146"/>
                  </a:lnTo>
                  <a:lnTo>
                    <a:pt x="542" y="88"/>
                  </a:lnTo>
                  <a:lnTo>
                    <a:pt x="516" y="0"/>
                  </a:lnTo>
                  <a:lnTo>
                    <a:pt x="388" y="28"/>
                  </a:lnTo>
                  <a:lnTo>
                    <a:pt x="316" y="105"/>
                  </a:lnTo>
                  <a:lnTo>
                    <a:pt x="312" y="122"/>
                  </a:lnTo>
                  <a:lnTo>
                    <a:pt x="271" y="168"/>
                  </a:lnTo>
                  <a:lnTo>
                    <a:pt x="283" y="185"/>
                  </a:lnTo>
                  <a:lnTo>
                    <a:pt x="290" y="196"/>
                  </a:lnTo>
                  <a:lnTo>
                    <a:pt x="284" y="200"/>
                  </a:lnTo>
                  <a:lnTo>
                    <a:pt x="297" y="218"/>
                  </a:lnTo>
                  <a:lnTo>
                    <a:pt x="298" y="233"/>
                  </a:lnTo>
                  <a:lnTo>
                    <a:pt x="258" y="270"/>
                  </a:lnTo>
                  <a:lnTo>
                    <a:pt x="200" y="288"/>
                  </a:lnTo>
                  <a:lnTo>
                    <a:pt x="185" y="298"/>
                  </a:lnTo>
                  <a:lnTo>
                    <a:pt x="162" y="289"/>
                  </a:lnTo>
                  <a:lnTo>
                    <a:pt x="97" y="296"/>
                  </a:lnTo>
                  <a:lnTo>
                    <a:pt x="49" y="315"/>
                  </a:lnTo>
                  <a:lnTo>
                    <a:pt x="49" y="340"/>
                  </a:lnTo>
                  <a:lnTo>
                    <a:pt x="59" y="356"/>
                  </a:lnTo>
                  <a:lnTo>
                    <a:pt x="67" y="356"/>
                  </a:lnTo>
                  <a:lnTo>
                    <a:pt x="73" y="377"/>
                  </a:lnTo>
                  <a:lnTo>
                    <a:pt x="60" y="387"/>
                  </a:lnTo>
                  <a:lnTo>
                    <a:pt x="54" y="405"/>
                  </a:lnTo>
                  <a:lnTo>
                    <a:pt x="0" y="454"/>
                  </a:lnTo>
                  <a:lnTo>
                    <a:pt x="20" y="485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0" name=""/>
            <p:cNvSpPr/>
            <p:nvPr/>
          </p:nvSpPr>
          <p:spPr>
            <a:xfrm rot="21393600">
              <a:off x="6559560" y="3023280"/>
              <a:ext cx="772560" cy="516600"/>
            </a:xfrm>
            <a:custGeom>
              <a:avLst/>
              <a:gdLst/>
              <a:ahLst/>
              <a:rect l="l" t="t" r="r" b="b"/>
              <a:pathLst>
                <a:path w="598" h="373">
                  <a:moveTo>
                    <a:pt x="47" y="372"/>
                  </a:moveTo>
                  <a:lnTo>
                    <a:pt x="146" y="356"/>
                  </a:lnTo>
                  <a:lnTo>
                    <a:pt x="503" y="289"/>
                  </a:lnTo>
                  <a:lnTo>
                    <a:pt x="519" y="273"/>
                  </a:lnTo>
                  <a:lnTo>
                    <a:pt x="540" y="273"/>
                  </a:lnTo>
                  <a:lnTo>
                    <a:pt x="562" y="256"/>
                  </a:lnTo>
                  <a:lnTo>
                    <a:pt x="597" y="213"/>
                  </a:lnTo>
                  <a:lnTo>
                    <a:pt x="539" y="167"/>
                  </a:lnTo>
                  <a:lnTo>
                    <a:pt x="535" y="125"/>
                  </a:lnTo>
                  <a:lnTo>
                    <a:pt x="562" y="63"/>
                  </a:lnTo>
                  <a:lnTo>
                    <a:pt x="525" y="43"/>
                  </a:lnTo>
                  <a:lnTo>
                    <a:pt x="481" y="0"/>
                  </a:lnTo>
                  <a:lnTo>
                    <a:pt x="84" y="74"/>
                  </a:lnTo>
                  <a:lnTo>
                    <a:pt x="64" y="43"/>
                  </a:lnTo>
                  <a:lnTo>
                    <a:pt x="0" y="90"/>
                  </a:lnTo>
                  <a:lnTo>
                    <a:pt x="47" y="372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41" name=""/>
          <p:cNvSpPr/>
          <p:nvPr/>
        </p:nvSpPr>
        <p:spPr>
          <a:xfrm>
            <a:off x="555480" y="3097080"/>
            <a:ext cx="1208160" cy="1943280"/>
          </a:xfrm>
          <a:custGeom>
            <a:avLst/>
            <a:gdLst/>
            <a:ahLst/>
            <a:rect l="l" t="t" r="r" b="b"/>
            <a:pathLst>
              <a:path w="896" h="1376">
                <a:moveTo>
                  <a:pt x="35" y="288"/>
                </a:moveTo>
                <a:lnTo>
                  <a:pt x="18" y="399"/>
                </a:lnTo>
                <a:lnTo>
                  <a:pt x="107" y="571"/>
                </a:lnTo>
                <a:lnTo>
                  <a:pt x="120" y="558"/>
                </a:lnTo>
                <a:lnTo>
                  <a:pt x="151" y="629"/>
                </a:lnTo>
                <a:lnTo>
                  <a:pt x="108" y="580"/>
                </a:lnTo>
                <a:lnTo>
                  <a:pt x="104" y="663"/>
                </a:lnTo>
                <a:lnTo>
                  <a:pt x="153" y="710"/>
                </a:lnTo>
                <a:lnTo>
                  <a:pt x="125" y="781"/>
                </a:lnTo>
                <a:lnTo>
                  <a:pt x="223" y="961"/>
                </a:lnTo>
                <a:lnTo>
                  <a:pt x="207" y="1031"/>
                </a:lnTo>
                <a:lnTo>
                  <a:pt x="325" y="1078"/>
                </a:lnTo>
                <a:lnTo>
                  <a:pt x="369" y="1131"/>
                </a:lnTo>
                <a:lnTo>
                  <a:pt x="418" y="1147"/>
                </a:lnTo>
                <a:lnTo>
                  <a:pt x="421" y="1180"/>
                </a:lnTo>
                <a:lnTo>
                  <a:pt x="453" y="1186"/>
                </a:lnTo>
                <a:lnTo>
                  <a:pt x="526" y="1289"/>
                </a:lnTo>
                <a:lnTo>
                  <a:pt x="531" y="1365"/>
                </a:lnTo>
                <a:lnTo>
                  <a:pt x="816" y="1376"/>
                </a:lnTo>
                <a:lnTo>
                  <a:pt x="822" y="1322"/>
                </a:lnTo>
                <a:lnTo>
                  <a:pt x="822" y="1289"/>
                </a:lnTo>
                <a:lnTo>
                  <a:pt x="862" y="1216"/>
                </a:lnTo>
                <a:lnTo>
                  <a:pt x="896" y="1196"/>
                </a:lnTo>
                <a:lnTo>
                  <a:pt x="869" y="1129"/>
                </a:lnTo>
                <a:lnTo>
                  <a:pt x="847" y="1084"/>
                </a:lnTo>
                <a:lnTo>
                  <a:pt x="388" y="465"/>
                </a:lnTo>
                <a:lnTo>
                  <a:pt x="463" y="85"/>
                </a:lnTo>
                <a:lnTo>
                  <a:pt x="68" y="0"/>
                </a:lnTo>
                <a:lnTo>
                  <a:pt x="58" y="23"/>
                </a:lnTo>
                <a:lnTo>
                  <a:pt x="0" y="191"/>
                </a:lnTo>
                <a:lnTo>
                  <a:pt x="35" y="288"/>
                </a:lnTo>
              </a:path>
            </a:pathLst>
          </a:custGeom>
          <a:solidFill>
            <a:srgbClr val="ffcc66"/>
          </a:solidFill>
          <a:ln cap="rnd"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42" name=""/>
          <p:cNvGrpSpPr/>
          <p:nvPr/>
        </p:nvGrpSpPr>
        <p:grpSpPr>
          <a:xfrm>
            <a:off x="687240" y="1875960"/>
            <a:ext cx="1128960" cy="1408680"/>
            <a:chOff x="687240" y="1875960"/>
            <a:chExt cx="1128960" cy="1408680"/>
          </a:xfrm>
        </p:grpSpPr>
        <p:sp>
          <p:nvSpPr>
            <p:cNvPr id="343" name=""/>
            <p:cNvSpPr/>
            <p:nvPr/>
          </p:nvSpPr>
          <p:spPr>
            <a:xfrm rot="21393600">
              <a:off x="714240" y="2318400"/>
              <a:ext cx="1051200" cy="935640"/>
            </a:xfrm>
            <a:custGeom>
              <a:avLst/>
              <a:gdLst/>
              <a:ahLst/>
              <a:rect l="l" t="t" r="r" b="b"/>
              <a:pathLst>
                <a:path w="818" h="677">
                  <a:moveTo>
                    <a:pt x="0" y="503"/>
                  </a:moveTo>
                  <a:lnTo>
                    <a:pt x="35" y="332"/>
                  </a:lnTo>
                  <a:lnTo>
                    <a:pt x="75" y="283"/>
                  </a:lnTo>
                  <a:lnTo>
                    <a:pt x="175" y="0"/>
                  </a:lnTo>
                  <a:lnTo>
                    <a:pt x="226" y="15"/>
                  </a:lnTo>
                  <a:lnTo>
                    <a:pt x="229" y="27"/>
                  </a:lnTo>
                  <a:lnTo>
                    <a:pt x="243" y="28"/>
                  </a:lnTo>
                  <a:lnTo>
                    <a:pt x="303" y="127"/>
                  </a:lnTo>
                  <a:lnTo>
                    <a:pt x="374" y="123"/>
                  </a:lnTo>
                  <a:lnTo>
                    <a:pt x="425" y="147"/>
                  </a:lnTo>
                  <a:lnTo>
                    <a:pt x="451" y="141"/>
                  </a:lnTo>
                  <a:lnTo>
                    <a:pt x="608" y="147"/>
                  </a:lnTo>
                  <a:lnTo>
                    <a:pt x="786" y="187"/>
                  </a:lnTo>
                  <a:lnTo>
                    <a:pt x="795" y="208"/>
                  </a:lnTo>
                  <a:lnTo>
                    <a:pt x="817" y="239"/>
                  </a:lnTo>
                  <a:lnTo>
                    <a:pt x="756" y="331"/>
                  </a:lnTo>
                  <a:lnTo>
                    <a:pt x="717" y="366"/>
                  </a:lnTo>
                  <a:lnTo>
                    <a:pt x="713" y="390"/>
                  </a:lnTo>
                  <a:lnTo>
                    <a:pt x="734" y="416"/>
                  </a:lnTo>
                  <a:lnTo>
                    <a:pt x="709" y="471"/>
                  </a:lnTo>
                  <a:lnTo>
                    <a:pt x="661" y="676"/>
                  </a:lnTo>
                  <a:lnTo>
                    <a:pt x="383" y="608"/>
                  </a:lnTo>
                  <a:lnTo>
                    <a:pt x="0" y="503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4" name=""/>
            <p:cNvSpPr/>
            <p:nvPr/>
          </p:nvSpPr>
          <p:spPr>
            <a:xfrm rot="21393600">
              <a:off x="914760" y="1901520"/>
              <a:ext cx="882000" cy="668880"/>
            </a:xfrm>
            <a:custGeom>
              <a:avLst/>
              <a:gdLst/>
              <a:ahLst/>
              <a:rect l="l" t="t" r="r" b="b"/>
              <a:pathLst>
                <a:path w="686" h="484">
                  <a:moveTo>
                    <a:pt x="24" y="104"/>
                  </a:moveTo>
                  <a:lnTo>
                    <a:pt x="15" y="237"/>
                  </a:lnTo>
                  <a:lnTo>
                    <a:pt x="31" y="237"/>
                  </a:lnTo>
                  <a:lnTo>
                    <a:pt x="23" y="265"/>
                  </a:lnTo>
                  <a:lnTo>
                    <a:pt x="10" y="248"/>
                  </a:lnTo>
                  <a:lnTo>
                    <a:pt x="0" y="285"/>
                  </a:lnTo>
                  <a:lnTo>
                    <a:pt x="47" y="309"/>
                  </a:lnTo>
                  <a:lnTo>
                    <a:pt x="49" y="322"/>
                  </a:lnTo>
                  <a:lnTo>
                    <a:pt x="63" y="323"/>
                  </a:lnTo>
                  <a:lnTo>
                    <a:pt x="123" y="422"/>
                  </a:lnTo>
                  <a:lnTo>
                    <a:pt x="194" y="419"/>
                  </a:lnTo>
                  <a:lnTo>
                    <a:pt x="245" y="441"/>
                  </a:lnTo>
                  <a:lnTo>
                    <a:pt x="271" y="437"/>
                  </a:lnTo>
                  <a:lnTo>
                    <a:pt x="427" y="441"/>
                  </a:lnTo>
                  <a:lnTo>
                    <a:pt x="606" y="483"/>
                  </a:lnTo>
                  <a:lnTo>
                    <a:pt x="609" y="429"/>
                  </a:lnTo>
                  <a:lnTo>
                    <a:pt x="685" y="118"/>
                  </a:lnTo>
                  <a:lnTo>
                    <a:pt x="209" y="0"/>
                  </a:lnTo>
                  <a:lnTo>
                    <a:pt x="215" y="90"/>
                  </a:lnTo>
                  <a:lnTo>
                    <a:pt x="190" y="164"/>
                  </a:lnTo>
                  <a:lnTo>
                    <a:pt x="187" y="203"/>
                  </a:lnTo>
                  <a:lnTo>
                    <a:pt x="137" y="216"/>
                  </a:lnTo>
                  <a:lnTo>
                    <a:pt x="133" y="197"/>
                  </a:lnTo>
                  <a:lnTo>
                    <a:pt x="175" y="173"/>
                  </a:lnTo>
                  <a:lnTo>
                    <a:pt x="172" y="151"/>
                  </a:lnTo>
                  <a:lnTo>
                    <a:pt x="135" y="157"/>
                  </a:lnTo>
                  <a:lnTo>
                    <a:pt x="162" y="135"/>
                  </a:lnTo>
                  <a:lnTo>
                    <a:pt x="182" y="117"/>
                  </a:lnTo>
                  <a:lnTo>
                    <a:pt x="28" y="22"/>
                  </a:lnTo>
                  <a:lnTo>
                    <a:pt x="15" y="49"/>
                  </a:lnTo>
                  <a:lnTo>
                    <a:pt x="24" y="104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45" name=""/>
          <p:cNvGrpSpPr/>
          <p:nvPr/>
        </p:nvGrpSpPr>
        <p:grpSpPr>
          <a:xfrm>
            <a:off x="3346560" y="2041920"/>
            <a:ext cx="2117160" cy="2518920"/>
            <a:chOff x="3346560" y="2041920"/>
            <a:chExt cx="2117160" cy="2518920"/>
          </a:xfrm>
        </p:grpSpPr>
        <p:sp>
          <p:nvSpPr>
            <p:cNvPr id="346" name=""/>
            <p:cNvSpPr/>
            <p:nvPr/>
          </p:nvSpPr>
          <p:spPr>
            <a:xfrm rot="21393600">
              <a:off x="4358160" y="3137760"/>
              <a:ext cx="840600" cy="591840"/>
            </a:xfrm>
            <a:custGeom>
              <a:avLst/>
              <a:gdLst/>
              <a:ahLst/>
              <a:rect l="l" t="t" r="r" b="b"/>
              <a:pathLst>
                <a:path w="614" h="396">
                  <a:moveTo>
                    <a:pt x="1" y="37"/>
                  </a:moveTo>
                  <a:lnTo>
                    <a:pt x="12" y="60"/>
                  </a:lnTo>
                  <a:lnTo>
                    <a:pt x="4" y="83"/>
                  </a:lnTo>
                  <a:lnTo>
                    <a:pt x="11" y="136"/>
                  </a:lnTo>
                  <a:lnTo>
                    <a:pt x="41" y="216"/>
                  </a:lnTo>
                  <a:lnTo>
                    <a:pt x="41" y="240"/>
                  </a:lnTo>
                  <a:lnTo>
                    <a:pt x="61" y="277"/>
                  </a:lnTo>
                  <a:lnTo>
                    <a:pt x="70" y="336"/>
                  </a:lnTo>
                  <a:lnTo>
                    <a:pt x="66" y="353"/>
                  </a:lnTo>
                  <a:lnTo>
                    <a:pt x="76" y="373"/>
                  </a:lnTo>
                  <a:lnTo>
                    <a:pt x="472" y="365"/>
                  </a:lnTo>
                  <a:lnTo>
                    <a:pt x="501" y="395"/>
                  </a:lnTo>
                  <a:lnTo>
                    <a:pt x="543" y="306"/>
                  </a:lnTo>
                  <a:lnTo>
                    <a:pt x="529" y="271"/>
                  </a:lnTo>
                  <a:lnTo>
                    <a:pt x="598" y="218"/>
                  </a:lnTo>
                  <a:lnTo>
                    <a:pt x="613" y="179"/>
                  </a:lnTo>
                  <a:lnTo>
                    <a:pt x="562" y="122"/>
                  </a:lnTo>
                  <a:lnTo>
                    <a:pt x="511" y="63"/>
                  </a:lnTo>
                  <a:lnTo>
                    <a:pt x="501" y="0"/>
                  </a:lnTo>
                  <a:lnTo>
                    <a:pt x="14" y="9"/>
                  </a:lnTo>
                  <a:lnTo>
                    <a:pt x="0" y="8"/>
                  </a:lnTo>
                  <a:lnTo>
                    <a:pt x="1" y="37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7" name=""/>
            <p:cNvSpPr/>
            <p:nvPr/>
          </p:nvSpPr>
          <p:spPr>
            <a:xfrm rot="21393600">
              <a:off x="3366720" y="2697480"/>
              <a:ext cx="992880" cy="702360"/>
            </a:xfrm>
            <a:custGeom>
              <a:avLst/>
              <a:gdLst/>
              <a:ahLst/>
              <a:rect l="l" t="t" r="r" b="b"/>
              <a:pathLst>
                <a:path w="724" h="470">
                  <a:moveTo>
                    <a:pt x="36" y="0"/>
                  </a:moveTo>
                  <a:lnTo>
                    <a:pt x="355" y="22"/>
                  </a:lnTo>
                  <a:lnTo>
                    <a:pt x="711" y="33"/>
                  </a:lnTo>
                  <a:lnTo>
                    <a:pt x="688" y="77"/>
                  </a:lnTo>
                  <a:lnTo>
                    <a:pt x="723" y="109"/>
                  </a:lnTo>
                  <a:lnTo>
                    <a:pt x="720" y="341"/>
                  </a:lnTo>
                  <a:lnTo>
                    <a:pt x="706" y="340"/>
                  </a:lnTo>
                  <a:lnTo>
                    <a:pt x="707" y="369"/>
                  </a:lnTo>
                  <a:lnTo>
                    <a:pt x="719" y="392"/>
                  </a:lnTo>
                  <a:lnTo>
                    <a:pt x="711" y="415"/>
                  </a:lnTo>
                  <a:lnTo>
                    <a:pt x="718" y="469"/>
                  </a:lnTo>
                  <a:lnTo>
                    <a:pt x="702" y="464"/>
                  </a:lnTo>
                  <a:lnTo>
                    <a:pt x="684" y="443"/>
                  </a:lnTo>
                  <a:lnTo>
                    <a:pt x="620" y="422"/>
                  </a:lnTo>
                  <a:lnTo>
                    <a:pt x="558" y="425"/>
                  </a:lnTo>
                  <a:lnTo>
                    <a:pt x="524" y="399"/>
                  </a:lnTo>
                  <a:lnTo>
                    <a:pt x="0" y="368"/>
                  </a:lnTo>
                  <a:lnTo>
                    <a:pt x="36" y="0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8" name=""/>
            <p:cNvSpPr/>
            <p:nvPr/>
          </p:nvSpPr>
          <p:spPr>
            <a:xfrm rot="21393600">
              <a:off x="3365280" y="3243240"/>
              <a:ext cx="1159920" cy="618840"/>
            </a:xfrm>
            <a:custGeom>
              <a:avLst/>
              <a:gdLst/>
              <a:ahLst/>
              <a:rect l="l" t="t" r="r" b="b"/>
              <a:pathLst>
                <a:path w="847" h="415">
                  <a:moveTo>
                    <a:pt x="22" y="0"/>
                  </a:moveTo>
                  <a:lnTo>
                    <a:pt x="546" y="30"/>
                  </a:lnTo>
                  <a:lnTo>
                    <a:pt x="580" y="56"/>
                  </a:lnTo>
                  <a:lnTo>
                    <a:pt x="641" y="54"/>
                  </a:lnTo>
                  <a:lnTo>
                    <a:pt x="705" y="74"/>
                  </a:lnTo>
                  <a:lnTo>
                    <a:pt x="724" y="95"/>
                  </a:lnTo>
                  <a:lnTo>
                    <a:pt x="739" y="100"/>
                  </a:lnTo>
                  <a:lnTo>
                    <a:pt x="769" y="180"/>
                  </a:lnTo>
                  <a:lnTo>
                    <a:pt x="769" y="204"/>
                  </a:lnTo>
                  <a:lnTo>
                    <a:pt x="789" y="241"/>
                  </a:lnTo>
                  <a:lnTo>
                    <a:pt x="798" y="300"/>
                  </a:lnTo>
                  <a:lnTo>
                    <a:pt x="794" y="318"/>
                  </a:lnTo>
                  <a:lnTo>
                    <a:pt x="804" y="338"/>
                  </a:lnTo>
                  <a:lnTo>
                    <a:pt x="846" y="414"/>
                  </a:lnTo>
                  <a:lnTo>
                    <a:pt x="468" y="409"/>
                  </a:lnTo>
                  <a:lnTo>
                    <a:pt x="184" y="392"/>
                  </a:lnTo>
                  <a:lnTo>
                    <a:pt x="192" y="267"/>
                  </a:lnTo>
                  <a:lnTo>
                    <a:pt x="0" y="250"/>
                  </a:lnTo>
                  <a:lnTo>
                    <a:pt x="22" y="0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9" name=""/>
            <p:cNvSpPr/>
            <p:nvPr/>
          </p:nvSpPr>
          <p:spPr>
            <a:xfrm rot="21393600">
              <a:off x="3613680" y="3817080"/>
              <a:ext cx="1046880" cy="599040"/>
            </a:xfrm>
            <a:custGeom>
              <a:avLst/>
              <a:gdLst/>
              <a:ahLst/>
              <a:rect l="l" t="t" r="r" b="b"/>
              <a:pathLst>
                <a:path w="763" h="401">
                  <a:moveTo>
                    <a:pt x="25" y="0"/>
                  </a:moveTo>
                  <a:lnTo>
                    <a:pt x="310" y="16"/>
                  </a:lnTo>
                  <a:lnTo>
                    <a:pt x="687" y="21"/>
                  </a:lnTo>
                  <a:lnTo>
                    <a:pt x="707" y="37"/>
                  </a:lnTo>
                  <a:lnTo>
                    <a:pt x="719" y="34"/>
                  </a:lnTo>
                  <a:lnTo>
                    <a:pt x="733" y="54"/>
                  </a:lnTo>
                  <a:lnTo>
                    <a:pt x="723" y="54"/>
                  </a:lnTo>
                  <a:lnTo>
                    <a:pt x="710" y="80"/>
                  </a:lnTo>
                  <a:lnTo>
                    <a:pt x="739" y="122"/>
                  </a:lnTo>
                  <a:lnTo>
                    <a:pt x="762" y="128"/>
                  </a:lnTo>
                  <a:lnTo>
                    <a:pt x="759" y="398"/>
                  </a:lnTo>
                  <a:lnTo>
                    <a:pt x="435" y="400"/>
                  </a:lnTo>
                  <a:lnTo>
                    <a:pt x="0" y="379"/>
                  </a:lnTo>
                  <a:lnTo>
                    <a:pt x="25" y="0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0" name=""/>
            <p:cNvSpPr/>
            <p:nvPr/>
          </p:nvSpPr>
          <p:spPr>
            <a:xfrm rot="21393600">
              <a:off x="4501440" y="3672000"/>
              <a:ext cx="937080" cy="861120"/>
            </a:xfrm>
            <a:custGeom>
              <a:avLst/>
              <a:gdLst/>
              <a:ahLst/>
              <a:rect l="l" t="t" r="r" b="b"/>
              <a:pathLst>
                <a:path w="684" h="578">
                  <a:moveTo>
                    <a:pt x="41" y="83"/>
                  </a:moveTo>
                  <a:lnTo>
                    <a:pt x="61" y="100"/>
                  </a:lnTo>
                  <a:lnTo>
                    <a:pt x="73" y="96"/>
                  </a:lnTo>
                  <a:lnTo>
                    <a:pt x="87" y="116"/>
                  </a:lnTo>
                  <a:lnTo>
                    <a:pt x="76" y="116"/>
                  </a:lnTo>
                  <a:lnTo>
                    <a:pt x="63" y="142"/>
                  </a:lnTo>
                  <a:lnTo>
                    <a:pt x="93" y="185"/>
                  </a:lnTo>
                  <a:lnTo>
                    <a:pt x="115" y="191"/>
                  </a:lnTo>
                  <a:lnTo>
                    <a:pt x="113" y="461"/>
                  </a:lnTo>
                  <a:lnTo>
                    <a:pt x="115" y="526"/>
                  </a:lnTo>
                  <a:lnTo>
                    <a:pt x="570" y="512"/>
                  </a:lnTo>
                  <a:lnTo>
                    <a:pt x="574" y="552"/>
                  </a:lnTo>
                  <a:lnTo>
                    <a:pt x="556" y="577"/>
                  </a:lnTo>
                  <a:lnTo>
                    <a:pt x="627" y="573"/>
                  </a:lnTo>
                  <a:lnTo>
                    <a:pt x="638" y="552"/>
                  </a:lnTo>
                  <a:lnTo>
                    <a:pt x="639" y="526"/>
                  </a:lnTo>
                  <a:lnTo>
                    <a:pt x="655" y="508"/>
                  </a:lnTo>
                  <a:lnTo>
                    <a:pt x="661" y="489"/>
                  </a:lnTo>
                  <a:lnTo>
                    <a:pt x="678" y="486"/>
                  </a:lnTo>
                  <a:lnTo>
                    <a:pt x="683" y="448"/>
                  </a:lnTo>
                  <a:lnTo>
                    <a:pt x="659" y="442"/>
                  </a:lnTo>
                  <a:lnTo>
                    <a:pt x="642" y="414"/>
                  </a:lnTo>
                  <a:lnTo>
                    <a:pt x="618" y="344"/>
                  </a:lnTo>
                  <a:lnTo>
                    <a:pt x="589" y="335"/>
                  </a:lnTo>
                  <a:lnTo>
                    <a:pt x="556" y="309"/>
                  </a:lnTo>
                  <a:lnTo>
                    <a:pt x="544" y="272"/>
                  </a:lnTo>
                  <a:lnTo>
                    <a:pt x="563" y="218"/>
                  </a:lnTo>
                  <a:lnTo>
                    <a:pt x="547" y="206"/>
                  </a:lnTo>
                  <a:lnTo>
                    <a:pt x="506" y="207"/>
                  </a:lnTo>
                  <a:lnTo>
                    <a:pt x="499" y="173"/>
                  </a:lnTo>
                  <a:lnTo>
                    <a:pt x="433" y="106"/>
                  </a:lnTo>
                  <a:lnTo>
                    <a:pt x="418" y="51"/>
                  </a:lnTo>
                  <a:lnTo>
                    <a:pt x="425" y="29"/>
                  </a:lnTo>
                  <a:lnTo>
                    <a:pt x="397" y="0"/>
                  </a:lnTo>
                  <a:lnTo>
                    <a:pt x="0" y="8"/>
                  </a:lnTo>
                  <a:lnTo>
                    <a:pt x="41" y="83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1" name=""/>
            <p:cNvSpPr/>
            <p:nvPr/>
          </p:nvSpPr>
          <p:spPr>
            <a:xfrm rot="21393600">
              <a:off x="3381840" y="2128680"/>
              <a:ext cx="926640" cy="618840"/>
            </a:xfrm>
            <a:custGeom>
              <a:avLst/>
              <a:gdLst/>
              <a:ahLst/>
              <a:rect l="l" t="t" r="r" b="b"/>
              <a:pathLst>
                <a:path w="676" h="414">
                  <a:moveTo>
                    <a:pt x="35" y="0"/>
                  </a:moveTo>
                  <a:lnTo>
                    <a:pt x="624" y="29"/>
                  </a:lnTo>
                  <a:lnTo>
                    <a:pt x="627" y="134"/>
                  </a:lnTo>
                  <a:lnTo>
                    <a:pt x="653" y="218"/>
                  </a:lnTo>
                  <a:lnTo>
                    <a:pt x="657" y="325"/>
                  </a:lnTo>
                  <a:lnTo>
                    <a:pt x="675" y="413"/>
                  </a:lnTo>
                  <a:lnTo>
                    <a:pt x="319" y="402"/>
                  </a:lnTo>
                  <a:lnTo>
                    <a:pt x="0" y="379"/>
                  </a:lnTo>
                  <a:lnTo>
                    <a:pt x="35" y="0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2" name=""/>
            <p:cNvSpPr/>
            <p:nvPr/>
          </p:nvSpPr>
          <p:spPr>
            <a:xfrm rot="21393600">
              <a:off x="4247640" y="2068200"/>
              <a:ext cx="916920" cy="1085040"/>
            </a:xfrm>
            <a:custGeom>
              <a:avLst/>
              <a:gdLst/>
              <a:ahLst/>
              <a:rect l="l" t="t" r="r" b="b"/>
              <a:pathLst>
                <a:path w="669" h="726">
                  <a:moveTo>
                    <a:pt x="3" y="138"/>
                  </a:moveTo>
                  <a:lnTo>
                    <a:pt x="29" y="221"/>
                  </a:lnTo>
                  <a:lnTo>
                    <a:pt x="33" y="329"/>
                  </a:lnTo>
                  <a:lnTo>
                    <a:pt x="50" y="416"/>
                  </a:lnTo>
                  <a:lnTo>
                    <a:pt x="28" y="461"/>
                  </a:lnTo>
                  <a:lnTo>
                    <a:pt x="62" y="493"/>
                  </a:lnTo>
                  <a:lnTo>
                    <a:pt x="60" y="725"/>
                  </a:lnTo>
                  <a:lnTo>
                    <a:pt x="547" y="715"/>
                  </a:lnTo>
                  <a:lnTo>
                    <a:pt x="540" y="670"/>
                  </a:lnTo>
                  <a:lnTo>
                    <a:pt x="487" y="630"/>
                  </a:lnTo>
                  <a:lnTo>
                    <a:pt x="461" y="602"/>
                  </a:lnTo>
                  <a:lnTo>
                    <a:pt x="395" y="562"/>
                  </a:lnTo>
                  <a:lnTo>
                    <a:pt x="397" y="494"/>
                  </a:lnTo>
                  <a:lnTo>
                    <a:pt x="382" y="451"/>
                  </a:lnTo>
                  <a:lnTo>
                    <a:pt x="436" y="387"/>
                  </a:lnTo>
                  <a:lnTo>
                    <a:pt x="434" y="323"/>
                  </a:lnTo>
                  <a:lnTo>
                    <a:pt x="524" y="257"/>
                  </a:lnTo>
                  <a:lnTo>
                    <a:pt x="545" y="219"/>
                  </a:lnTo>
                  <a:lnTo>
                    <a:pt x="668" y="155"/>
                  </a:lnTo>
                  <a:lnTo>
                    <a:pt x="613" y="131"/>
                  </a:lnTo>
                  <a:lnTo>
                    <a:pt x="565" y="135"/>
                  </a:lnTo>
                  <a:lnTo>
                    <a:pt x="554" y="119"/>
                  </a:lnTo>
                  <a:lnTo>
                    <a:pt x="465" y="116"/>
                  </a:lnTo>
                  <a:lnTo>
                    <a:pt x="405" y="99"/>
                  </a:lnTo>
                  <a:lnTo>
                    <a:pt x="283" y="87"/>
                  </a:lnTo>
                  <a:lnTo>
                    <a:pt x="263" y="64"/>
                  </a:lnTo>
                  <a:lnTo>
                    <a:pt x="213" y="44"/>
                  </a:lnTo>
                  <a:lnTo>
                    <a:pt x="205" y="0"/>
                  </a:lnTo>
                  <a:lnTo>
                    <a:pt x="173" y="0"/>
                  </a:lnTo>
                  <a:lnTo>
                    <a:pt x="173" y="33"/>
                  </a:lnTo>
                  <a:lnTo>
                    <a:pt x="0" y="33"/>
                  </a:lnTo>
                  <a:lnTo>
                    <a:pt x="3" y="138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53" name=""/>
          <p:cNvGrpSpPr/>
          <p:nvPr/>
        </p:nvGrpSpPr>
        <p:grpSpPr>
          <a:xfrm>
            <a:off x="1126440" y="1996200"/>
            <a:ext cx="2448360" cy="2690280"/>
            <a:chOff x="1126440" y="1996200"/>
            <a:chExt cx="2448360" cy="2690280"/>
          </a:xfrm>
        </p:grpSpPr>
        <p:sp>
          <p:nvSpPr>
            <p:cNvPr id="354" name=""/>
            <p:cNvSpPr/>
            <p:nvPr/>
          </p:nvSpPr>
          <p:spPr>
            <a:xfrm rot="21393600">
              <a:off x="1168560" y="3227760"/>
              <a:ext cx="888120" cy="1433160"/>
            </a:xfrm>
            <a:custGeom>
              <a:avLst/>
              <a:gdLst/>
              <a:ahLst/>
              <a:rect l="l" t="t" r="r" b="b"/>
              <a:pathLst>
                <a:path w="654" h="982">
                  <a:moveTo>
                    <a:pt x="0" y="360"/>
                  </a:moveTo>
                  <a:lnTo>
                    <a:pt x="415" y="981"/>
                  </a:lnTo>
                  <a:lnTo>
                    <a:pt x="431" y="849"/>
                  </a:lnTo>
                  <a:lnTo>
                    <a:pt x="454" y="841"/>
                  </a:lnTo>
                  <a:lnTo>
                    <a:pt x="493" y="865"/>
                  </a:lnTo>
                  <a:lnTo>
                    <a:pt x="526" y="747"/>
                  </a:lnTo>
                  <a:lnTo>
                    <a:pt x="653" y="126"/>
                  </a:lnTo>
                  <a:lnTo>
                    <a:pt x="374" y="67"/>
                  </a:lnTo>
                  <a:lnTo>
                    <a:pt x="96" y="0"/>
                  </a:lnTo>
                  <a:lnTo>
                    <a:pt x="0" y="360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2594880" y="3643920"/>
              <a:ext cx="979920" cy="778680"/>
            </a:xfrm>
            <a:custGeom>
              <a:avLst/>
              <a:gdLst/>
              <a:ahLst/>
              <a:rect l="l" t="t" r="r" b="b"/>
              <a:pathLst>
                <a:path w="734" h="556">
                  <a:moveTo>
                    <a:pt x="45" y="0"/>
                  </a:moveTo>
                  <a:lnTo>
                    <a:pt x="535" y="25"/>
                  </a:lnTo>
                  <a:lnTo>
                    <a:pt x="529" y="81"/>
                  </a:lnTo>
                  <a:lnTo>
                    <a:pt x="731" y="88"/>
                  </a:lnTo>
                  <a:lnTo>
                    <a:pt x="734" y="160"/>
                  </a:lnTo>
                  <a:lnTo>
                    <a:pt x="731" y="556"/>
                  </a:lnTo>
                  <a:lnTo>
                    <a:pt x="631" y="554"/>
                  </a:lnTo>
                  <a:lnTo>
                    <a:pt x="316" y="546"/>
                  </a:lnTo>
                  <a:lnTo>
                    <a:pt x="0" y="525"/>
                  </a:lnTo>
                  <a:lnTo>
                    <a:pt x="45" y="0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6" name=""/>
            <p:cNvSpPr/>
            <p:nvPr/>
          </p:nvSpPr>
          <p:spPr>
            <a:xfrm rot="21393600">
              <a:off x="1881720" y="3368880"/>
              <a:ext cx="790200" cy="1033560"/>
            </a:xfrm>
            <a:custGeom>
              <a:avLst/>
              <a:gdLst/>
              <a:ahLst/>
              <a:rect l="l" t="t" r="r" b="b"/>
              <a:pathLst>
                <a:path w="583" h="707">
                  <a:moveTo>
                    <a:pt x="126" y="0"/>
                  </a:moveTo>
                  <a:lnTo>
                    <a:pt x="407" y="50"/>
                  </a:lnTo>
                  <a:lnTo>
                    <a:pt x="387" y="174"/>
                  </a:lnTo>
                  <a:lnTo>
                    <a:pt x="582" y="204"/>
                  </a:lnTo>
                  <a:lnTo>
                    <a:pt x="506" y="706"/>
                  </a:lnTo>
                  <a:lnTo>
                    <a:pt x="0" y="620"/>
                  </a:lnTo>
                  <a:lnTo>
                    <a:pt x="126" y="0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7" name=""/>
            <p:cNvSpPr/>
            <p:nvPr/>
          </p:nvSpPr>
          <p:spPr>
            <a:xfrm rot="21393600">
              <a:off x="1948320" y="2037960"/>
              <a:ext cx="1427760" cy="948600"/>
            </a:xfrm>
            <a:custGeom>
              <a:avLst/>
              <a:gdLst/>
              <a:ahLst/>
              <a:rect l="l" t="t" r="r" b="b"/>
              <a:pathLst>
                <a:path w="1051" h="650">
                  <a:moveTo>
                    <a:pt x="18" y="164"/>
                  </a:moveTo>
                  <a:lnTo>
                    <a:pt x="18" y="191"/>
                  </a:lnTo>
                  <a:lnTo>
                    <a:pt x="9" y="195"/>
                  </a:lnTo>
                  <a:lnTo>
                    <a:pt x="41" y="225"/>
                  </a:lnTo>
                  <a:lnTo>
                    <a:pt x="73" y="302"/>
                  </a:lnTo>
                  <a:lnTo>
                    <a:pt x="84" y="372"/>
                  </a:lnTo>
                  <a:lnTo>
                    <a:pt x="89" y="410"/>
                  </a:lnTo>
                  <a:lnTo>
                    <a:pt x="66" y="446"/>
                  </a:lnTo>
                  <a:lnTo>
                    <a:pt x="82" y="461"/>
                  </a:lnTo>
                  <a:lnTo>
                    <a:pt x="123" y="438"/>
                  </a:lnTo>
                  <a:lnTo>
                    <a:pt x="153" y="560"/>
                  </a:lnTo>
                  <a:lnTo>
                    <a:pt x="172" y="567"/>
                  </a:lnTo>
                  <a:lnTo>
                    <a:pt x="176" y="604"/>
                  </a:lnTo>
                  <a:lnTo>
                    <a:pt x="191" y="620"/>
                  </a:lnTo>
                  <a:lnTo>
                    <a:pt x="232" y="618"/>
                  </a:lnTo>
                  <a:lnTo>
                    <a:pt x="318" y="618"/>
                  </a:lnTo>
                  <a:lnTo>
                    <a:pt x="355" y="634"/>
                  </a:lnTo>
                  <a:lnTo>
                    <a:pt x="365" y="569"/>
                  </a:lnTo>
                  <a:lnTo>
                    <a:pt x="651" y="613"/>
                  </a:lnTo>
                  <a:lnTo>
                    <a:pt x="1002" y="649"/>
                  </a:lnTo>
                  <a:lnTo>
                    <a:pt x="1014" y="532"/>
                  </a:lnTo>
                  <a:lnTo>
                    <a:pt x="1050" y="152"/>
                  </a:lnTo>
                  <a:lnTo>
                    <a:pt x="583" y="97"/>
                  </a:lnTo>
                  <a:lnTo>
                    <a:pt x="352" y="61"/>
                  </a:lnTo>
                  <a:lnTo>
                    <a:pt x="27" y="0"/>
                  </a:lnTo>
                  <a:lnTo>
                    <a:pt x="0" y="120"/>
                  </a:lnTo>
                  <a:lnTo>
                    <a:pt x="18" y="164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8" name=""/>
            <p:cNvSpPr/>
            <p:nvPr/>
          </p:nvSpPr>
          <p:spPr>
            <a:xfrm rot="21393600">
              <a:off x="1607760" y="2051640"/>
              <a:ext cx="834480" cy="1409400"/>
            </a:xfrm>
            <a:custGeom>
              <a:avLst/>
              <a:gdLst/>
              <a:ahLst/>
              <a:rect l="l" t="t" r="r" b="b"/>
              <a:pathLst>
                <a:path w="614" h="964">
                  <a:moveTo>
                    <a:pt x="0" y="853"/>
                  </a:moveTo>
                  <a:lnTo>
                    <a:pt x="48" y="649"/>
                  </a:lnTo>
                  <a:lnTo>
                    <a:pt x="73" y="593"/>
                  </a:lnTo>
                  <a:lnTo>
                    <a:pt x="51" y="567"/>
                  </a:lnTo>
                  <a:lnTo>
                    <a:pt x="56" y="544"/>
                  </a:lnTo>
                  <a:lnTo>
                    <a:pt x="95" y="508"/>
                  </a:lnTo>
                  <a:lnTo>
                    <a:pt x="155" y="416"/>
                  </a:lnTo>
                  <a:lnTo>
                    <a:pt x="134" y="385"/>
                  </a:lnTo>
                  <a:lnTo>
                    <a:pt x="124" y="364"/>
                  </a:lnTo>
                  <a:lnTo>
                    <a:pt x="128" y="312"/>
                  </a:lnTo>
                  <a:lnTo>
                    <a:pt x="203" y="0"/>
                  </a:lnTo>
                  <a:lnTo>
                    <a:pt x="285" y="17"/>
                  </a:lnTo>
                  <a:lnTo>
                    <a:pt x="258" y="138"/>
                  </a:lnTo>
                  <a:lnTo>
                    <a:pt x="277" y="181"/>
                  </a:lnTo>
                  <a:lnTo>
                    <a:pt x="277" y="208"/>
                  </a:lnTo>
                  <a:lnTo>
                    <a:pt x="267" y="213"/>
                  </a:lnTo>
                  <a:lnTo>
                    <a:pt x="299" y="243"/>
                  </a:lnTo>
                  <a:lnTo>
                    <a:pt x="331" y="319"/>
                  </a:lnTo>
                  <a:lnTo>
                    <a:pt x="343" y="390"/>
                  </a:lnTo>
                  <a:lnTo>
                    <a:pt x="347" y="428"/>
                  </a:lnTo>
                  <a:lnTo>
                    <a:pt x="324" y="463"/>
                  </a:lnTo>
                  <a:lnTo>
                    <a:pt x="340" y="479"/>
                  </a:lnTo>
                  <a:lnTo>
                    <a:pt x="381" y="456"/>
                  </a:lnTo>
                  <a:lnTo>
                    <a:pt x="411" y="578"/>
                  </a:lnTo>
                  <a:lnTo>
                    <a:pt x="430" y="585"/>
                  </a:lnTo>
                  <a:lnTo>
                    <a:pt x="434" y="621"/>
                  </a:lnTo>
                  <a:lnTo>
                    <a:pt x="490" y="636"/>
                  </a:lnTo>
                  <a:lnTo>
                    <a:pt x="576" y="636"/>
                  </a:lnTo>
                  <a:lnTo>
                    <a:pt x="613" y="652"/>
                  </a:lnTo>
                  <a:lnTo>
                    <a:pt x="559" y="963"/>
                  </a:lnTo>
                  <a:lnTo>
                    <a:pt x="278" y="912"/>
                  </a:lnTo>
                  <a:lnTo>
                    <a:pt x="0" y="853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9" name=""/>
            <p:cNvSpPr/>
            <p:nvPr/>
          </p:nvSpPr>
          <p:spPr>
            <a:xfrm rot="21393600">
              <a:off x="2374560" y="2857320"/>
              <a:ext cx="982800" cy="850320"/>
            </a:xfrm>
            <a:custGeom>
              <a:avLst/>
              <a:gdLst/>
              <a:ahLst/>
              <a:rect l="l" t="t" r="r" b="b"/>
              <a:pathLst>
                <a:path w="724" h="582">
                  <a:moveTo>
                    <a:pt x="0" y="499"/>
                  </a:moveTo>
                  <a:lnTo>
                    <a:pt x="85" y="0"/>
                  </a:lnTo>
                  <a:lnTo>
                    <a:pt x="370" y="43"/>
                  </a:lnTo>
                  <a:lnTo>
                    <a:pt x="723" y="79"/>
                  </a:lnTo>
                  <a:lnTo>
                    <a:pt x="698" y="330"/>
                  </a:lnTo>
                  <a:lnTo>
                    <a:pt x="675" y="581"/>
                  </a:lnTo>
                  <a:lnTo>
                    <a:pt x="194" y="529"/>
                  </a:lnTo>
                  <a:lnTo>
                    <a:pt x="0" y="499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60" name=""/>
          <p:cNvGrpSpPr/>
          <p:nvPr/>
        </p:nvGrpSpPr>
        <p:grpSpPr>
          <a:xfrm>
            <a:off x="2857320" y="4396680"/>
            <a:ext cx="2746440" cy="2173320"/>
            <a:chOff x="2857320" y="4396680"/>
            <a:chExt cx="2746440" cy="2173320"/>
          </a:xfrm>
        </p:grpSpPr>
        <p:sp>
          <p:nvSpPr>
            <p:cNvPr id="361" name=""/>
            <p:cNvSpPr/>
            <p:nvPr/>
          </p:nvSpPr>
          <p:spPr>
            <a:xfrm rot="21393600">
              <a:off x="2914560" y="4541400"/>
              <a:ext cx="1952280" cy="1971720"/>
            </a:xfrm>
            <a:custGeom>
              <a:avLst/>
              <a:gdLst/>
              <a:ahLst/>
              <a:rect l="l" t="t" r="r" b="b"/>
              <a:pathLst>
                <a:path w="1438" h="1352">
                  <a:moveTo>
                    <a:pt x="0" y="526"/>
                  </a:moveTo>
                  <a:lnTo>
                    <a:pt x="389" y="563"/>
                  </a:lnTo>
                  <a:lnTo>
                    <a:pt x="444" y="0"/>
                  </a:lnTo>
                  <a:lnTo>
                    <a:pt x="753" y="17"/>
                  </a:lnTo>
                  <a:lnTo>
                    <a:pt x="744" y="260"/>
                  </a:lnTo>
                  <a:lnTo>
                    <a:pt x="774" y="285"/>
                  </a:lnTo>
                  <a:lnTo>
                    <a:pt x="804" y="285"/>
                  </a:lnTo>
                  <a:lnTo>
                    <a:pt x="827" y="308"/>
                  </a:lnTo>
                  <a:lnTo>
                    <a:pt x="873" y="320"/>
                  </a:lnTo>
                  <a:lnTo>
                    <a:pt x="966" y="360"/>
                  </a:lnTo>
                  <a:lnTo>
                    <a:pt x="984" y="343"/>
                  </a:lnTo>
                  <a:lnTo>
                    <a:pt x="1044" y="376"/>
                  </a:lnTo>
                  <a:lnTo>
                    <a:pt x="1125" y="376"/>
                  </a:lnTo>
                  <a:lnTo>
                    <a:pt x="1180" y="359"/>
                  </a:lnTo>
                  <a:lnTo>
                    <a:pt x="1256" y="347"/>
                  </a:lnTo>
                  <a:lnTo>
                    <a:pt x="1327" y="383"/>
                  </a:lnTo>
                  <a:lnTo>
                    <a:pt x="1337" y="396"/>
                  </a:lnTo>
                  <a:lnTo>
                    <a:pt x="1374" y="395"/>
                  </a:lnTo>
                  <a:lnTo>
                    <a:pt x="1383" y="597"/>
                  </a:lnTo>
                  <a:lnTo>
                    <a:pt x="1437" y="693"/>
                  </a:lnTo>
                  <a:lnTo>
                    <a:pt x="1415" y="771"/>
                  </a:lnTo>
                  <a:lnTo>
                    <a:pt x="1420" y="834"/>
                  </a:lnTo>
                  <a:lnTo>
                    <a:pt x="1395" y="866"/>
                  </a:lnTo>
                  <a:lnTo>
                    <a:pt x="1406" y="877"/>
                  </a:lnTo>
                  <a:lnTo>
                    <a:pt x="1348" y="895"/>
                  </a:lnTo>
                  <a:lnTo>
                    <a:pt x="1298" y="901"/>
                  </a:lnTo>
                  <a:lnTo>
                    <a:pt x="1309" y="865"/>
                  </a:lnTo>
                  <a:lnTo>
                    <a:pt x="1283" y="885"/>
                  </a:lnTo>
                  <a:lnTo>
                    <a:pt x="1285" y="927"/>
                  </a:lnTo>
                  <a:lnTo>
                    <a:pt x="1253" y="966"/>
                  </a:lnTo>
                  <a:lnTo>
                    <a:pt x="1084" y="1053"/>
                  </a:lnTo>
                  <a:lnTo>
                    <a:pt x="1030" y="1107"/>
                  </a:lnTo>
                  <a:lnTo>
                    <a:pt x="979" y="1225"/>
                  </a:lnTo>
                  <a:lnTo>
                    <a:pt x="1022" y="1349"/>
                  </a:lnTo>
                  <a:lnTo>
                    <a:pt x="980" y="1351"/>
                  </a:lnTo>
                  <a:lnTo>
                    <a:pt x="797" y="1287"/>
                  </a:lnTo>
                  <a:lnTo>
                    <a:pt x="778" y="1231"/>
                  </a:lnTo>
                  <a:lnTo>
                    <a:pt x="758" y="1208"/>
                  </a:lnTo>
                  <a:lnTo>
                    <a:pt x="752" y="1138"/>
                  </a:lnTo>
                  <a:lnTo>
                    <a:pt x="717" y="1112"/>
                  </a:lnTo>
                  <a:lnTo>
                    <a:pt x="619" y="924"/>
                  </a:lnTo>
                  <a:lnTo>
                    <a:pt x="570" y="889"/>
                  </a:lnTo>
                  <a:lnTo>
                    <a:pt x="556" y="858"/>
                  </a:lnTo>
                  <a:lnTo>
                    <a:pt x="411" y="850"/>
                  </a:lnTo>
                  <a:lnTo>
                    <a:pt x="334" y="940"/>
                  </a:lnTo>
                  <a:lnTo>
                    <a:pt x="204" y="847"/>
                  </a:lnTo>
                  <a:lnTo>
                    <a:pt x="165" y="718"/>
                  </a:lnTo>
                  <a:lnTo>
                    <a:pt x="38" y="598"/>
                  </a:lnTo>
                  <a:lnTo>
                    <a:pt x="24" y="560"/>
                  </a:lnTo>
                  <a:lnTo>
                    <a:pt x="7" y="555"/>
                  </a:lnTo>
                  <a:lnTo>
                    <a:pt x="0" y="526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 rot="21393600">
              <a:off x="4655880" y="4483800"/>
              <a:ext cx="703800" cy="662400"/>
            </a:xfrm>
            <a:custGeom>
              <a:avLst/>
              <a:gdLst/>
              <a:ahLst/>
              <a:rect l="l" t="t" r="r" b="b"/>
              <a:pathLst>
                <a:path w="520" h="453">
                  <a:moveTo>
                    <a:pt x="21" y="154"/>
                  </a:moveTo>
                  <a:lnTo>
                    <a:pt x="16" y="372"/>
                  </a:lnTo>
                  <a:lnTo>
                    <a:pt x="27" y="385"/>
                  </a:lnTo>
                  <a:lnTo>
                    <a:pt x="63" y="384"/>
                  </a:lnTo>
                  <a:lnTo>
                    <a:pt x="66" y="452"/>
                  </a:lnTo>
                  <a:lnTo>
                    <a:pt x="375" y="448"/>
                  </a:lnTo>
                  <a:lnTo>
                    <a:pt x="368" y="378"/>
                  </a:lnTo>
                  <a:lnTo>
                    <a:pt x="394" y="304"/>
                  </a:lnTo>
                  <a:lnTo>
                    <a:pt x="433" y="252"/>
                  </a:lnTo>
                  <a:lnTo>
                    <a:pt x="430" y="238"/>
                  </a:lnTo>
                  <a:lnTo>
                    <a:pt x="458" y="191"/>
                  </a:lnTo>
                  <a:lnTo>
                    <a:pt x="475" y="139"/>
                  </a:lnTo>
                  <a:lnTo>
                    <a:pt x="469" y="136"/>
                  </a:lnTo>
                  <a:lnTo>
                    <a:pt x="495" y="116"/>
                  </a:lnTo>
                  <a:lnTo>
                    <a:pt x="519" y="70"/>
                  </a:lnTo>
                  <a:lnTo>
                    <a:pt x="511" y="61"/>
                  </a:lnTo>
                  <a:lnTo>
                    <a:pt x="440" y="64"/>
                  </a:lnTo>
                  <a:lnTo>
                    <a:pt x="458" y="40"/>
                  </a:lnTo>
                  <a:lnTo>
                    <a:pt x="455" y="0"/>
                  </a:lnTo>
                  <a:lnTo>
                    <a:pt x="0" y="14"/>
                  </a:lnTo>
                  <a:lnTo>
                    <a:pt x="21" y="154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 rot="21393600">
              <a:off x="3473640" y="4431960"/>
              <a:ext cx="1208160" cy="657360"/>
            </a:xfrm>
            <a:custGeom>
              <a:avLst/>
              <a:gdLst/>
              <a:ahLst/>
              <a:rect l="l" t="t" r="r" b="b"/>
              <a:pathLst>
                <a:path w="888" h="451">
                  <a:moveTo>
                    <a:pt x="4" y="0"/>
                  </a:moveTo>
                  <a:lnTo>
                    <a:pt x="102" y="7"/>
                  </a:lnTo>
                  <a:lnTo>
                    <a:pt x="538" y="27"/>
                  </a:lnTo>
                  <a:lnTo>
                    <a:pt x="863" y="25"/>
                  </a:lnTo>
                  <a:lnTo>
                    <a:pt x="865" y="90"/>
                  </a:lnTo>
                  <a:lnTo>
                    <a:pt x="887" y="231"/>
                  </a:lnTo>
                  <a:lnTo>
                    <a:pt x="882" y="450"/>
                  </a:lnTo>
                  <a:lnTo>
                    <a:pt x="811" y="413"/>
                  </a:lnTo>
                  <a:lnTo>
                    <a:pt x="735" y="425"/>
                  </a:lnTo>
                  <a:lnTo>
                    <a:pt x="680" y="442"/>
                  </a:lnTo>
                  <a:lnTo>
                    <a:pt x="599" y="442"/>
                  </a:lnTo>
                  <a:lnTo>
                    <a:pt x="539" y="409"/>
                  </a:lnTo>
                  <a:lnTo>
                    <a:pt x="522" y="426"/>
                  </a:lnTo>
                  <a:lnTo>
                    <a:pt x="428" y="386"/>
                  </a:lnTo>
                  <a:lnTo>
                    <a:pt x="382" y="374"/>
                  </a:lnTo>
                  <a:lnTo>
                    <a:pt x="360" y="353"/>
                  </a:lnTo>
                  <a:lnTo>
                    <a:pt x="329" y="351"/>
                  </a:lnTo>
                  <a:lnTo>
                    <a:pt x="299" y="327"/>
                  </a:lnTo>
                  <a:lnTo>
                    <a:pt x="309" y="83"/>
                  </a:lnTo>
                  <a:lnTo>
                    <a:pt x="0" y="66"/>
                  </a:lnTo>
                  <a:lnTo>
                    <a:pt x="4" y="0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 rot="21393600">
              <a:off x="4784040" y="5131080"/>
              <a:ext cx="798840" cy="720000"/>
            </a:xfrm>
            <a:custGeom>
              <a:avLst/>
              <a:gdLst/>
              <a:ahLst/>
              <a:rect l="l" t="t" r="r" b="b"/>
              <a:pathLst>
                <a:path w="588" h="495">
                  <a:moveTo>
                    <a:pt x="0" y="3"/>
                  </a:moveTo>
                  <a:lnTo>
                    <a:pt x="7" y="137"/>
                  </a:lnTo>
                  <a:lnTo>
                    <a:pt x="60" y="233"/>
                  </a:lnTo>
                  <a:lnTo>
                    <a:pt x="38" y="311"/>
                  </a:lnTo>
                  <a:lnTo>
                    <a:pt x="43" y="374"/>
                  </a:lnTo>
                  <a:lnTo>
                    <a:pt x="18" y="406"/>
                  </a:lnTo>
                  <a:lnTo>
                    <a:pt x="29" y="417"/>
                  </a:lnTo>
                  <a:lnTo>
                    <a:pt x="107" y="406"/>
                  </a:lnTo>
                  <a:lnTo>
                    <a:pt x="205" y="433"/>
                  </a:lnTo>
                  <a:lnTo>
                    <a:pt x="235" y="409"/>
                  </a:lnTo>
                  <a:lnTo>
                    <a:pt x="330" y="446"/>
                  </a:lnTo>
                  <a:lnTo>
                    <a:pt x="337" y="469"/>
                  </a:lnTo>
                  <a:lnTo>
                    <a:pt x="373" y="486"/>
                  </a:lnTo>
                  <a:lnTo>
                    <a:pt x="391" y="465"/>
                  </a:lnTo>
                  <a:lnTo>
                    <a:pt x="438" y="483"/>
                  </a:lnTo>
                  <a:lnTo>
                    <a:pt x="465" y="469"/>
                  </a:lnTo>
                  <a:lnTo>
                    <a:pt x="460" y="439"/>
                  </a:lnTo>
                  <a:lnTo>
                    <a:pt x="537" y="465"/>
                  </a:lnTo>
                  <a:lnTo>
                    <a:pt x="533" y="494"/>
                  </a:lnTo>
                  <a:lnTo>
                    <a:pt x="587" y="457"/>
                  </a:lnTo>
                  <a:lnTo>
                    <a:pt x="539" y="452"/>
                  </a:lnTo>
                  <a:lnTo>
                    <a:pt x="505" y="416"/>
                  </a:lnTo>
                  <a:lnTo>
                    <a:pt x="548" y="370"/>
                  </a:lnTo>
                  <a:lnTo>
                    <a:pt x="548" y="343"/>
                  </a:lnTo>
                  <a:lnTo>
                    <a:pt x="499" y="381"/>
                  </a:lnTo>
                  <a:lnTo>
                    <a:pt x="476" y="370"/>
                  </a:lnTo>
                  <a:lnTo>
                    <a:pt x="497" y="347"/>
                  </a:lnTo>
                  <a:lnTo>
                    <a:pt x="444" y="363"/>
                  </a:lnTo>
                  <a:lnTo>
                    <a:pt x="409" y="348"/>
                  </a:lnTo>
                  <a:lnTo>
                    <a:pt x="418" y="325"/>
                  </a:lnTo>
                  <a:lnTo>
                    <a:pt x="508" y="343"/>
                  </a:lnTo>
                  <a:lnTo>
                    <a:pt x="472" y="284"/>
                  </a:lnTo>
                  <a:lnTo>
                    <a:pt x="479" y="241"/>
                  </a:lnTo>
                  <a:lnTo>
                    <a:pt x="272" y="248"/>
                  </a:lnTo>
                  <a:lnTo>
                    <a:pt x="297" y="157"/>
                  </a:lnTo>
                  <a:lnTo>
                    <a:pt x="332" y="109"/>
                  </a:lnTo>
                  <a:lnTo>
                    <a:pt x="321" y="97"/>
                  </a:lnTo>
                  <a:lnTo>
                    <a:pt x="308" y="0"/>
                  </a:lnTo>
                  <a:lnTo>
                    <a:pt x="0" y="3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65" name=""/>
          <p:cNvGrpSpPr/>
          <p:nvPr/>
        </p:nvGrpSpPr>
        <p:grpSpPr>
          <a:xfrm>
            <a:off x="5245200" y="3795840"/>
            <a:ext cx="1244520" cy="1748880"/>
            <a:chOff x="5245200" y="3795840"/>
            <a:chExt cx="1244520" cy="1748880"/>
          </a:xfrm>
        </p:grpSpPr>
        <p:sp>
          <p:nvSpPr>
            <p:cNvPr id="366" name=""/>
            <p:cNvSpPr/>
            <p:nvPr/>
          </p:nvSpPr>
          <p:spPr>
            <a:xfrm>
              <a:off x="5473080" y="3795840"/>
              <a:ext cx="954720" cy="594720"/>
            </a:xfrm>
            <a:custGeom>
              <a:avLst/>
              <a:gdLst/>
              <a:ahLst/>
              <a:rect l="l" t="t" r="r" b="b"/>
              <a:pathLst>
                <a:path w="716" h="425">
                  <a:moveTo>
                    <a:pt x="4" y="404"/>
                  </a:moveTo>
                  <a:lnTo>
                    <a:pt x="20" y="399"/>
                  </a:lnTo>
                  <a:lnTo>
                    <a:pt x="23" y="356"/>
                  </a:lnTo>
                  <a:lnTo>
                    <a:pt x="12" y="355"/>
                  </a:lnTo>
                  <a:lnTo>
                    <a:pt x="35" y="320"/>
                  </a:lnTo>
                  <a:lnTo>
                    <a:pt x="82" y="331"/>
                  </a:lnTo>
                  <a:lnTo>
                    <a:pt x="86" y="283"/>
                  </a:lnTo>
                  <a:lnTo>
                    <a:pt x="117" y="268"/>
                  </a:lnTo>
                  <a:lnTo>
                    <a:pt x="111" y="257"/>
                  </a:lnTo>
                  <a:lnTo>
                    <a:pt x="127" y="212"/>
                  </a:lnTo>
                  <a:lnTo>
                    <a:pt x="188" y="204"/>
                  </a:lnTo>
                  <a:lnTo>
                    <a:pt x="237" y="182"/>
                  </a:lnTo>
                  <a:lnTo>
                    <a:pt x="269" y="158"/>
                  </a:lnTo>
                  <a:lnTo>
                    <a:pt x="284" y="147"/>
                  </a:lnTo>
                  <a:lnTo>
                    <a:pt x="327" y="142"/>
                  </a:lnTo>
                  <a:lnTo>
                    <a:pt x="382" y="73"/>
                  </a:lnTo>
                  <a:lnTo>
                    <a:pt x="418" y="31"/>
                  </a:lnTo>
                  <a:lnTo>
                    <a:pt x="436" y="26"/>
                  </a:lnTo>
                  <a:lnTo>
                    <a:pt x="449" y="0"/>
                  </a:lnTo>
                  <a:lnTo>
                    <a:pt x="528" y="33"/>
                  </a:lnTo>
                  <a:lnTo>
                    <a:pt x="579" y="32"/>
                  </a:lnTo>
                  <a:lnTo>
                    <a:pt x="599" y="14"/>
                  </a:lnTo>
                  <a:lnTo>
                    <a:pt x="656" y="42"/>
                  </a:lnTo>
                  <a:lnTo>
                    <a:pt x="662" y="140"/>
                  </a:lnTo>
                  <a:lnTo>
                    <a:pt x="716" y="173"/>
                  </a:lnTo>
                  <a:lnTo>
                    <a:pt x="708" y="190"/>
                  </a:lnTo>
                  <a:lnTo>
                    <a:pt x="661" y="248"/>
                  </a:lnTo>
                  <a:lnTo>
                    <a:pt x="661" y="259"/>
                  </a:lnTo>
                  <a:lnTo>
                    <a:pt x="542" y="306"/>
                  </a:lnTo>
                  <a:lnTo>
                    <a:pt x="302" y="373"/>
                  </a:lnTo>
                  <a:lnTo>
                    <a:pt x="144" y="383"/>
                  </a:lnTo>
                  <a:lnTo>
                    <a:pt x="138" y="406"/>
                  </a:lnTo>
                  <a:lnTo>
                    <a:pt x="0" y="425"/>
                  </a:lnTo>
                  <a:lnTo>
                    <a:pt x="4" y="404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658480" y="4603320"/>
              <a:ext cx="549360" cy="899640"/>
            </a:xfrm>
            <a:custGeom>
              <a:avLst/>
              <a:gdLst/>
              <a:ahLst/>
              <a:rect l="l" t="t" r="r" b="b"/>
              <a:pathLst>
                <a:path w="412" h="643">
                  <a:moveTo>
                    <a:pt x="12" y="51"/>
                  </a:moveTo>
                  <a:lnTo>
                    <a:pt x="24" y="439"/>
                  </a:lnTo>
                  <a:lnTo>
                    <a:pt x="61" y="627"/>
                  </a:lnTo>
                  <a:lnTo>
                    <a:pt x="88" y="631"/>
                  </a:lnTo>
                  <a:lnTo>
                    <a:pt x="109" y="615"/>
                  </a:lnTo>
                  <a:lnTo>
                    <a:pt x="125" y="629"/>
                  </a:lnTo>
                  <a:lnTo>
                    <a:pt x="103" y="643"/>
                  </a:lnTo>
                  <a:lnTo>
                    <a:pt x="130" y="603"/>
                  </a:lnTo>
                  <a:lnTo>
                    <a:pt x="143" y="623"/>
                  </a:lnTo>
                  <a:lnTo>
                    <a:pt x="143" y="589"/>
                  </a:lnTo>
                  <a:lnTo>
                    <a:pt x="137" y="569"/>
                  </a:lnTo>
                  <a:lnTo>
                    <a:pt x="135" y="557"/>
                  </a:lnTo>
                  <a:lnTo>
                    <a:pt x="134" y="538"/>
                  </a:lnTo>
                  <a:lnTo>
                    <a:pt x="412" y="495"/>
                  </a:lnTo>
                  <a:lnTo>
                    <a:pt x="382" y="398"/>
                  </a:lnTo>
                  <a:lnTo>
                    <a:pt x="394" y="338"/>
                  </a:lnTo>
                  <a:lnTo>
                    <a:pt x="352" y="261"/>
                  </a:lnTo>
                  <a:lnTo>
                    <a:pt x="265" y="0"/>
                  </a:lnTo>
                  <a:lnTo>
                    <a:pt x="0" y="40"/>
                  </a:lnTo>
                  <a:lnTo>
                    <a:pt x="12" y="51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371920" y="4243320"/>
              <a:ext cx="1117800" cy="450360"/>
            </a:xfrm>
            <a:custGeom>
              <a:avLst/>
              <a:gdLst/>
              <a:ahLst/>
              <a:rect l="l" t="t" r="r" b="b"/>
              <a:pathLst>
                <a:path w="838" h="322">
                  <a:moveTo>
                    <a:pt x="13" y="268"/>
                  </a:moveTo>
                  <a:lnTo>
                    <a:pt x="7" y="266"/>
                  </a:lnTo>
                  <a:lnTo>
                    <a:pt x="31" y="243"/>
                  </a:lnTo>
                  <a:lnTo>
                    <a:pt x="52" y="195"/>
                  </a:lnTo>
                  <a:lnTo>
                    <a:pt x="44" y="186"/>
                  </a:lnTo>
                  <a:lnTo>
                    <a:pt x="53" y="164"/>
                  </a:lnTo>
                  <a:lnTo>
                    <a:pt x="52" y="137"/>
                  </a:lnTo>
                  <a:lnTo>
                    <a:pt x="73" y="106"/>
                  </a:lnTo>
                  <a:lnTo>
                    <a:pt x="200" y="88"/>
                  </a:lnTo>
                  <a:lnTo>
                    <a:pt x="199" y="78"/>
                  </a:lnTo>
                  <a:lnTo>
                    <a:pt x="239" y="67"/>
                  </a:lnTo>
                  <a:lnTo>
                    <a:pt x="517" y="33"/>
                  </a:lnTo>
                  <a:lnTo>
                    <a:pt x="611" y="28"/>
                  </a:lnTo>
                  <a:lnTo>
                    <a:pt x="692" y="33"/>
                  </a:lnTo>
                  <a:lnTo>
                    <a:pt x="838" y="0"/>
                  </a:lnTo>
                  <a:lnTo>
                    <a:pt x="792" y="26"/>
                  </a:lnTo>
                  <a:lnTo>
                    <a:pt x="754" y="63"/>
                  </a:lnTo>
                  <a:lnTo>
                    <a:pt x="705" y="100"/>
                  </a:lnTo>
                  <a:lnTo>
                    <a:pt x="658" y="133"/>
                  </a:lnTo>
                  <a:lnTo>
                    <a:pt x="644" y="175"/>
                  </a:lnTo>
                  <a:lnTo>
                    <a:pt x="619" y="216"/>
                  </a:lnTo>
                  <a:lnTo>
                    <a:pt x="536" y="222"/>
                  </a:lnTo>
                  <a:lnTo>
                    <a:pt x="448" y="264"/>
                  </a:lnTo>
                  <a:lnTo>
                    <a:pt x="214" y="295"/>
                  </a:lnTo>
                  <a:lnTo>
                    <a:pt x="0" y="322"/>
                  </a:lnTo>
                  <a:lnTo>
                    <a:pt x="13" y="268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245200" y="4659120"/>
              <a:ext cx="497160" cy="885600"/>
            </a:xfrm>
            <a:custGeom>
              <a:avLst/>
              <a:gdLst/>
              <a:ahLst/>
              <a:rect l="l" t="t" r="r" b="b"/>
              <a:pathLst>
                <a:path w="373" h="633">
                  <a:moveTo>
                    <a:pt x="27" y="456"/>
                  </a:moveTo>
                  <a:lnTo>
                    <a:pt x="12" y="361"/>
                  </a:lnTo>
                  <a:lnTo>
                    <a:pt x="47" y="392"/>
                  </a:lnTo>
                  <a:lnTo>
                    <a:pt x="0" y="303"/>
                  </a:lnTo>
                  <a:lnTo>
                    <a:pt x="17" y="223"/>
                  </a:lnTo>
                  <a:lnTo>
                    <a:pt x="39" y="145"/>
                  </a:lnTo>
                  <a:lnTo>
                    <a:pt x="73" y="90"/>
                  </a:lnTo>
                  <a:lnTo>
                    <a:pt x="68" y="75"/>
                  </a:lnTo>
                  <a:lnTo>
                    <a:pt x="94" y="25"/>
                  </a:lnTo>
                  <a:lnTo>
                    <a:pt x="309" y="0"/>
                  </a:lnTo>
                  <a:lnTo>
                    <a:pt x="320" y="10"/>
                  </a:lnTo>
                  <a:lnTo>
                    <a:pt x="333" y="400"/>
                  </a:lnTo>
                  <a:lnTo>
                    <a:pt x="373" y="576"/>
                  </a:lnTo>
                  <a:lnTo>
                    <a:pt x="360" y="596"/>
                  </a:lnTo>
                  <a:lnTo>
                    <a:pt x="307" y="576"/>
                  </a:lnTo>
                  <a:lnTo>
                    <a:pt x="245" y="633"/>
                  </a:lnTo>
                  <a:lnTo>
                    <a:pt x="207" y="574"/>
                  </a:lnTo>
                  <a:lnTo>
                    <a:pt x="189" y="522"/>
                  </a:lnTo>
                  <a:lnTo>
                    <a:pt x="1" y="535"/>
                  </a:lnTo>
                  <a:lnTo>
                    <a:pt x="27" y="456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70" name=""/>
          <p:cNvGrpSpPr/>
          <p:nvPr/>
        </p:nvGrpSpPr>
        <p:grpSpPr>
          <a:xfrm>
            <a:off x="4818240" y="2290680"/>
            <a:ext cx="1713960" cy="1983600"/>
            <a:chOff x="4818240" y="2290680"/>
            <a:chExt cx="1713960" cy="1983600"/>
          </a:xfrm>
        </p:grpSpPr>
        <p:sp>
          <p:nvSpPr>
            <p:cNvPr id="371" name=""/>
            <p:cNvSpPr/>
            <p:nvPr/>
          </p:nvSpPr>
          <p:spPr>
            <a:xfrm rot="21393600">
              <a:off x="5107680" y="3227760"/>
              <a:ext cx="547920" cy="1030680"/>
            </a:xfrm>
            <a:custGeom>
              <a:avLst/>
              <a:gdLst/>
              <a:ahLst/>
              <a:rect l="l" t="t" r="r" b="b"/>
              <a:pathLst>
                <a:path w="404" h="707">
                  <a:moveTo>
                    <a:pt x="7" y="289"/>
                  </a:moveTo>
                  <a:lnTo>
                    <a:pt x="49" y="200"/>
                  </a:lnTo>
                  <a:lnTo>
                    <a:pt x="35" y="165"/>
                  </a:lnTo>
                  <a:lnTo>
                    <a:pt x="104" y="112"/>
                  </a:lnTo>
                  <a:lnTo>
                    <a:pt x="119" y="73"/>
                  </a:lnTo>
                  <a:lnTo>
                    <a:pt x="68" y="16"/>
                  </a:lnTo>
                  <a:lnTo>
                    <a:pt x="338" y="0"/>
                  </a:lnTo>
                  <a:lnTo>
                    <a:pt x="344" y="42"/>
                  </a:lnTo>
                  <a:lnTo>
                    <a:pt x="371" y="94"/>
                  </a:lnTo>
                  <a:lnTo>
                    <a:pt x="394" y="362"/>
                  </a:lnTo>
                  <a:lnTo>
                    <a:pt x="390" y="419"/>
                  </a:lnTo>
                  <a:lnTo>
                    <a:pt x="403" y="450"/>
                  </a:lnTo>
                  <a:lnTo>
                    <a:pt x="386" y="511"/>
                  </a:lnTo>
                  <a:lnTo>
                    <a:pt x="365" y="539"/>
                  </a:lnTo>
                  <a:lnTo>
                    <a:pt x="355" y="582"/>
                  </a:lnTo>
                  <a:lnTo>
                    <a:pt x="367" y="597"/>
                  </a:lnTo>
                  <a:lnTo>
                    <a:pt x="357" y="620"/>
                  </a:lnTo>
                  <a:lnTo>
                    <a:pt x="361" y="631"/>
                  </a:lnTo>
                  <a:lnTo>
                    <a:pt x="329" y="643"/>
                  </a:lnTo>
                  <a:lnTo>
                    <a:pt x="324" y="688"/>
                  </a:lnTo>
                  <a:lnTo>
                    <a:pt x="276" y="674"/>
                  </a:lnTo>
                  <a:lnTo>
                    <a:pt x="253" y="706"/>
                  </a:lnTo>
                  <a:lnTo>
                    <a:pt x="240" y="702"/>
                  </a:lnTo>
                  <a:lnTo>
                    <a:pt x="223" y="674"/>
                  </a:lnTo>
                  <a:lnTo>
                    <a:pt x="199" y="604"/>
                  </a:lnTo>
                  <a:lnTo>
                    <a:pt x="137" y="569"/>
                  </a:lnTo>
                  <a:lnTo>
                    <a:pt x="126" y="532"/>
                  </a:lnTo>
                  <a:lnTo>
                    <a:pt x="144" y="478"/>
                  </a:lnTo>
                  <a:lnTo>
                    <a:pt x="128" y="466"/>
                  </a:lnTo>
                  <a:lnTo>
                    <a:pt x="88" y="467"/>
                  </a:lnTo>
                  <a:lnTo>
                    <a:pt x="81" y="433"/>
                  </a:lnTo>
                  <a:lnTo>
                    <a:pt x="15" y="365"/>
                  </a:lnTo>
                  <a:lnTo>
                    <a:pt x="0" y="311"/>
                  </a:lnTo>
                  <a:lnTo>
                    <a:pt x="7" y="289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2" name=""/>
            <p:cNvSpPr/>
            <p:nvPr/>
          </p:nvSpPr>
          <p:spPr>
            <a:xfrm rot="21393600">
              <a:off x="5658480" y="2551320"/>
              <a:ext cx="540000" cy="766080"/>
            </a:xfrm>
            <a:custGeom>
              <a:avLst/>
              <a:gdLst/>
              <a:ahLst/>
              <a:rect l="l" t="t" r="r" b="b"/>
              <a:pathLst>
                <a:path w="397" h="525">
                  <a:moveTo>
                    <a:pt x="45" y="436"/>
                  </a:moveTo>
                  <a:lnTo>
                    <a:pt x="40" y="349"/>
                  </a:lnTo>
                  <a:lnTo>
                    <a:pt x="7" y="283"/>
                  </a:lnTo>
                  <a:lnTo>
                    <a:pt x="21" y="151"/>
                  </a:lnTo>
                  <a:lnTo>
                    <a:pt x="77" y="80"/>
                  </a:lnTo>
                  <a:lnTo>
                    <a:pt x="75" y="133"/>
                  </a:lnTo>
                  <a:lnTo>
                    <a:pt x="91" y="121"/>
                  </a:lnTo>
                  <a:lnTo>
                    <a:pt x="90" y="79"/>
                  </a:lnTo>
                  <a:lnTo>
                    <a:pt x="113" y="54"/>
                  </a:lnTo>
                  <a:lnTo>
                    <a:pt x="120" y="7"/>
                  </a:lnTo>
                  <a:lnTo>
                    <a:pt x="140" y="0"/>
                  </a:lnTo>
                  <a:lnTo>
                    <a:pt x="259" y="41"/>
                  </a:lnTo>
                  <a:lnTo>
                    <a:pt x="271" y="75"/>
                  </a:lnTo>
                  <a:lnTo>
                    <a:pt x="286" y="106"/>
                  </a:lnTo>
                  <a:lnTo>
                    <a:pt x="289" y="165"/>
                  </a:lnTo>
                  <a:lnTo>
                    <a:pt x="248" y="214"/>
                  </a:lnTo>
                  <a:lnTo>
                    <a:pt x="247" y="251"/>
                  </a:lnTo>
                  <a:lnTo>
                    <a:pt x="271" y="264"/>
                  </a:lnTo>
                  <a:lnTo>
                    <a:pt x="302" y="213"/>
                  </a:lnTo>
                  <a:lnTo>
                    <a:pt x="333" y="194"/>
                  </a:lnTo>
                  <a:lnTo>
                    <a:pt x="355" y="205"/>
                  </a:lnTo>
                  <a:lnTo>
                    <a:pt x="396" y="322"/>
                  </a:lnTo>
                  <a:lnTo>
                    <a:pt x="367" y="370"/>
                  </a:lnTo>
                  <a:lnTo>
                    <a:pt x="361" y="405"/>
                  </a:lnTo>
                  <a:lnTo>
                    <a:pt x="345" y="418"/>
                  </a:lnTo>
                  <a:lnTo>
                    <a:pt x="344" y="450"/>
                  </a:lnTo>
                  <a:lnTo>
                    <a:pt x="322" y="490"/>
                  </a:lnTo>
                  <a:lnTo>
                    <a:pt x="194" y="509"/>
                  </a:lnTo>
                  <a:lnTo>
                    <a:pt x="189" y="502"/>
                  </a:lnTo>
                  <a:lnTo>
                    <a:pt x="0" y="524"/>
                  </a:lnTo>
                  <a:lnTo>
                    <a:pt x="45" y="436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3" name=""/>
            <p:cNvSpPr/>
            <p:nvPr/>
          </p:nvSpPr>
          <p:spPr>
            <a:xfrm rot="21393600">
              <a:off x="4841640" y="2451960"/>
              <a:ext cx="741600" cy="812160"/>
            </a:xfrm>
            <a:custGeom>
              <a:avLst/>
              <a:gdLst/>
              <a:ahLst/>
              <a:rect l="l" t="t" r="r" b="b"/>
              <a:pathLst>
                <a:path w="546" h="556">
                  <a:moveTo>
                    <a:pt x="15" y="211"/>
                  </a:moveTo>
                  <a:lnTo>
                    <a:pt x="12" y="278"/>
                  </a:lnTo>
                  <a:lnTo>
                    <a:pt x="79" y="318"/>
                  </a:lnTo>
                  <a:lnTo>
                    <a:pt x="104" y="347"/>
                  </a:lnTo>
                  <a:lnTo>
                    <a:pt x="158" y="387"/>
                  </a:lnTo>
                  <a:lnTo>
                    <a:pt x="165" y="432"/>
                  </a:lnTo>
                  <a:lnTo>
                    <a:pt x="175" y="495"/>
                  </a:lnTo>
                  <a:lnTo>
                    <a:pt x="226" y="555"/>
                  </a:lnTo>
                  <a:lnTo>
                    <a:pt x="496" y="538"/>
                  </a:lnTo>
                  <a:lnTo>
                    <a:pt x="481" y="453"/>
                  </a:lnTo>
                  <a:lnTo>
                    <a:pt x="506" y="323"/>
                  </a:lnTo>
                  <a:lnTo>
                    <a:pt x="504" y="288"/>
                  </a:lnTo>
                  <a:lnTo>
                    <a:pt x="545" y="186"/>
                  </a:lnTo>
                  <a:lnTo>
                    <a:pt x="533" y="183"/>
                  </a:lnTo>
                  <a:lnTo>
                    <a:pt x="509" y="240"/>
                  </a:lnTo>
                  <a:lnTo>
                    <a:pt x="488" y="244"/>
                  </a:lnTo>
                  <a:lnTo>
                    <a:pt x="477" y="269"/>
                  </a:lnTo>
                  <a:lnTo>
                    <a:pt x="455" y="285"/>
                  </a:lnTo>
                  <a:lnTo>
                    <a:pt x="471" y="231"/>
                  </a:lnTo>
                  <a:lnTo>
                    <a:pt x="488" y="210"/>
                  </a:lnTo>
                  <a:lnTo>
                    <a:pt x="458" y="133"/>
                  </a:lnTo>
                  <a:lnTo>
                    <a:pt x="438" y="127"/>
                  </a:lnTo>
                  <a:lnTo>
                    <a:pt x="430" y="109"/>
                  </a:lnTo>
                  <a:lnTo>
                    <a:pt x="219" y="44"/>
                  </a:lnTo>
                  <a:lnTo>
                    <a:pt x="194" y="33"/>
                  </a:lnTo>
                  <a:lnTo>
                    <a:pt x="179" y="44"/>
                  </a:lnTo>
                  <a:lnTo>
                    <a:pt x="173" y="41"/>
                  </a:lnTo>
                  <a:lnTo>
                    <a:pt x="182" y="18"/>
                  </a:lnTo>
                  <a:lnTo>
                    <a:pt x="186" y="3"/>
                  </a:lnTo>
                  <a:lnTo>
                    <a:pt x="180" y="0"/>
                  </a:lnTo>
                  <a:lnTo>
                    <a:pt x="93" y="35"/>
                  </a:lnTo>
                  <a:lnTo>
                    <a:pt x="83" y="36"/>
                  </a:lnTo>
                  <a:lnTo>
                    <a:pt x="68" y="28"/>
                  </a:lnTo>
                  <a:lnTo>
                    <a:pt x="51" y="40"/>
                  </a:lnTo>
                  <a:lnTo>
                    <a:pt x="54" y="103"/>
                  </a:lnTo>
                  <a:lnTo>
                    <a:pt x="0" y="167"/>
                  </a:lnTo>
                  <a:lnTo>
                    <a:pt x="15" y="211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5587560" y="3283920"/>
              <a:ext cx="438120" cy="797040"/>
            </a:xfrm>
            <a:custGeom>
              <a:avLst/>
              <a:gdLst/>
              <a:ahLst/>
              <a:rect l="l" t="t" r="r" b="b"/>
              <a:pathLst>
                <a:path w="328" h="569">
                  <a:moveTo>
                    <a:pt x="25" y="569"/>
                  </a:moveTo>
                  <a:lnTo>
                    <a:pt x="33" y="553"/>
                  </a:lnTo>
                  <a:lnTo>
                    <a:pt x="97" y="545"/>
                  </a:lnTo>
                  <a:lnTo>
                    <a:pt x="146" y="524"/>
                  </a:lnTo>
                  <a:lnTo>
                    <a:pt x="194" y="491"/>
                  </a:lnTo>
                  <a:lnTo>
                    <a:pt x="238" y="486"/>
                  </a:lnTo>
                  <a:lnTo>
                    <a:pt x="279" y="404"/>
                  </a:lnTo>
                  <a:lnTo>
                    <a:pt x="293" y="407"/>
                  </a:lnTo>
                  <a:lnTo>
                    <a:pt x="328" y="379"/>
                  </a:lnTo>
                  <a:lnTo>
                    <a:pt x="320" y="359"/>
                  </a:lnTo>
                  <a:lnTo>
                    <a:pt x="322" y="348"/>
                  </a:lnTo>
                  <a:lnTo>
                    <a:pt x="264" y="7"/>
                  </a:lnTo>
                  <a:lnTo>
                    <a:pt x="260" y="0"/>
                  </a:lnTo>
                  <a:lnTo>
                    <a:pt x="67" y="34"/>
                  </a:lnTo>
                  <a:lnTo>
                    <a:pt x="34" y="56"/>
                  </a:lnTo>
                  <a:lnTo>
                    <a:pt x="0" y="47"/>
                  </a:lnTo>
                  <a:lnTo>
                    <a:pt x="42" y="325"/>
                  </a:lnTo>
                  <a:lnTo>
                    <a:pt x="40" y="384"/>
                  </a:lnTo>
                  <a:lnTo>
                    <a:pt x="55" y="417"/>
                  </a:lnTo>
                  <a:lnTo>
                    <a:pt x="41" y="480"/>
                  </a:lnTo>
                  <a:lnTo>
                    <a:pt x="22" y="511"/>
                  </a:lnTo>
                  <a:lnTo>
                    <a:pt x="15" y="556"/>
                  </a:lnTo>
                  <a:lnTo>
                    <a:pt x="25" y="569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5941800" y="3128400"/>
              <a:ext cx="590400" cy="705960"/>
            </a:xfrm>
            <a:custGeom>
              <a:avLst/>
              <a:gdLst/>
              <a:ahLst/>
              <a:rect l="l" t="t" r="r" b="b"/>
              <a:pathLst>
                <a:path w="442" h="504">
                  <a:moveTo>
                    <a:pt x="0" y="119"/>
                  </a:moveTo>
                  <a:lnTo>
                    <a:pt x="55" y="456"/>
                  </a:lnTo>
                  <a:lnTo>
                    <a:pt x="111" y="459"/>
                  </a:lnTo>
                  <a:lnTo>
                    <a:pt x="179" y="494"/>
                  </a:lnTo>
                  <a:lnTo>
                    <a:pt x="226" y="490"/>
                  </a:lnTo>
                  <a:lnTo>
                    <a:pt x="247" y="474"/>
                  </a:lnTo>
                  <a:lnTo>
                    <a:pt x="299" y="504"/>
                  </a:lnTo>
                  <a:lnTo>
                    <a:pt x="330" y="475"/>
                  </a:lnTo>
                  <a:lnTo>
                    <a:pt x="333" y="421"/>
                  </a:lnTo>
                  <a:lnTo>
                    <a:pt x="354" y="428"/>
                  </a:lnTo>
                  <a:lnTo>
                    <a:pt x="360" y="385"/>
                  </a:lnTo>
                  <a:lnTo>
                    <a:pt x="431" y="315"/>
                  </a:lnTo>
                  <a:lnTo>
                    <a:pt x="439" y="207"/>
                  </a:lnTo>
                  <a:lnTo>
                    <a:pt x="426" y="187"/>
                  </a:lnTo>
                  <a:lnTo>
                    <a:pt x="442" y="171"/>
                  </a:lnTo>
                  <a:lnTo>
                    <a:pt x="406" y="0"/>
                  </a:lnTo>
                  <a:lnTo>
                    <a:pt x="331" y="50"/>
                  </a:lnTo>
                  <a:lnTo>
                    <a:pt x="296" y="91"/>
                  </a:lnTo>
                  <a:lnTo>
                    <a:pt x="269" y="96"/>
                  </a:lnTo>
                  <a:lnTo>
                    <a:pt x="229" y="119"/>
                  </a:lnTo>
                  <a:lnTo>
                    <a:pt x="130" y="91"/>
                  </a:lnTo>
                  <a:lnTo>
                    <a:pt x="2" y="117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6" name=""/>
            <p:cNvSpPr/>
            <p:nvPr/>
          </p:nvSpPr>
          <p:spPr>
            <a:xfrm rot="21393600">
              <a:off x="5121360" y="2314080"/>
              <a:ext cx="796320" cy="425880"/>
            </a:xfrm>
            <a:custGeom>
              <a:avLst/>
              <a:gdLst/>
              <a:ahLst/>
              <a:rect l="l" t="t" r="r" b="b"/>
              <a:pathLst>
                <a:path w="587" h="293">
                  <a:moveTo>
                    <a:pt x="211" y="191"/>
                  </a:moveTo>
                  <a:lnTo>
                    <a:pt x="219" y="209"/>
                  </a:lnTo>
                  <a:lnTo>
                    <a:pt x="239" y="215"/>
                  </a:lnTo>
                  <a:lnTo>
                    <a:pt x="269" y="292"/>
                  </a:lnTo>
                  <a:lnTo>
                    <a:pt x="320" y="186"/>
                  </a:lnTo>
                  <a:lnTo>
                    <a:pt x="347" y="191"/>
                  </a:lnTo>
                  <a:lnTo>
                    <a:pt x="379" y="176"/>
                  </a:lnTo>
                  <a:lnTo>
                    <a:pt x="437" y="176"/>
                  </a:lnTo>
                  <a:lnTo>
                    <a:pt x="456" y="148"/>
                  </a:lnTo>
                  <a:lnTo>
                    <a:pt x="564" y="153"/>
                  </a:lnTo>
                  <a:lnTo>
                    <a:pt x="586" y="137"/>
                  </a:lnTo>
                  <a:lnTo>
                    <a:pt x="550" y="95"/>
                  </a:lnTo>
                  <a:lnTo>
                    <a:pt x="483" y="96"/>
                  </a:lnTo>
                  <a:lnTo>
                    <a:pt x="431" y="91"/>
                  </a:lnTo>
                  <a:lnTo>
                    <a:pt x="362" y="91"/>
                  </a:lnTo>
                  <a:lnTo>
                    <a:pt x="340" y="124"/>
                  </a:lnTo>
                  <a:lnTo>
                    <a:pt x="304" y="105"/>
                  </a:lnTo>
                  <a:lnTo>
                    <a:pt x="269" y="108"/>
                  </a:lnTo>
                  <a:lnTo>
                    <a:pt x="256" y="73"/>
                  </a:lnTo>
                  <a:lnTo>
                    <a:pt x="179" y="67"/>
                  </a:lnTo>
                  <a:lnTo>
                    <a:pt x="171" y="54"/>
                  </a:lnTo>
                  <a:lnTo>
                    <a:pt x="205" y="17"/>
                  </a:lnTo>
                  <a:lnTo>
                    <a:pt x="232" y="14"/>
                  </a:lnTo>
                  <a:lnTo>
                    <a:pt x="205" y="0"/>
                  </a:lnTo>
                  <a:lnTo>
                    <a:pt x="163" y="10"/>
                  </a:lnTo>
                  <a:lnTo>
                    <a:pt x="90" y="83"/>
                  </a:lnTo>
                  <a:lnTo>
                    <a:pt x="55" y="89"/>
                  </a:lnTo>
                  <a:lnTo>
                    <a:pt x="0" y="126"/>
                  </a:lnTo>
                  <a:lnTo>
                    <a:pt x="211" y="191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77" name=""/>
          <p:cNvGrpSpPr/>
          <p:nvPr/>
        </p:nvGrpSpPr>
        <p:grpSpPr>
          <a:xfrm>
            <a:off x="5900760" y="3433680"/>
            <a:ext cx="1536480" cy="2865240"/>
            <a:chOff x="5900760" y="3433680"/>
            <a:chExt cx="1536480" cy="2865240"/>
          </a:xfrm>
        </p:grpSpPr>
        <p:sp>
          <p:nvSpPr>
            <p:cNvPr id="378" name=""/>
            <p:cNvSpPr/>
            <p:nvPr/>
          </p:nvSpPr>
          <p:spPr>
            <a:xfrm>
              <a:off x="7231680" y="3433680"/>
              <a:ext cx="160200" cy="261720"/>
            </a:xfrm>
            <a:custGeom>
              <a:avLst/>
              <a:gdLst/>
              <a:ahLst/>
              <a:rect l="l" t="t" r="r" b="b"/>
              <a:pathLst>
                <a:path w="120" h="187">
                  <a:moveTo>
                    <a:pt x="0" y="25"/>
                  </a:moveTo>
                  <a:lnTo>
                    <a:pt x="16" y="7"/>
                  </a:lnTo>
                  <a:lnTo>
                    <a:pt x="32" y="0"/>
                  </a:lnTo>
                  <a:lnTo>
                    <a:pt x="30" y="23"/>
                  </a:lnTo>
                  <a:lnTo>
                    <a:pt x="26" y="30"/>
                  </a:lnTo>
                  <a:lnTo>
                    <a:pt x="32" y="50"/>
                  </a:lnTo>
                  <a:lnTo>
                    <a:pt x="57" y="78"/>
                  </a:lnTo>
                  <a:lnTo>
                    <a:pt x="66" y="98"/>
                  </a:lnTo>
                  <a:lnTo>
                    <a:pt x="88" y="122"/>
                  </a:lnTo>
                  <a:lnTo>
                    <a:pt x="105" y="126"/>
                  </a:lnTo>
                  <a:lnTo>
                    <a:pt x="113" y="143"/>
                  </a:lnTo>
                  <a:lnTo>
                    <a:pt x="100" y="159"/>
                  </a:lnTo>
                  <a:lnTo>
                    <a:pt x="114" y="155"/>
                  </a:lnTo>
                  <a:lnTo>
                    <a:pt x="120" y="170"/>
                  </a:lnTo>
                  <a:lnTo>
                    <a:pt x="55" y="187"/>
                  </a:lnTo>
                  <a:lnTo>
                    <a:pt x="2" y="24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6080760" y="4566960"/>
              <a:ext cx="777240" cy="843480"/>
            </a:xfrm>
            <a:custGeom>
              <a:avLst/>
              <a:gdLst/>
              <a:ahLst/>
              <a:rect l="l" t="t" r="r" b="b"/>
              <a:pathLst>
                <a:path w="582" h="602">
                  <a:moveTo>
                    <a:pt x="90" y="325"/>
                  </a:moveTo>
                  <a:lnTo>
                    <a:pt x="134" y="403"/>
                  </a:lnTo>
                  <a:lnTo>
                    <a:pt x="121" y="467"/>
                  </a:lnTo>
                  <a:lnTo>
                    <a:pt x="152" y="567"/>
                  </a:lnTo>
                  <a:lnTo>
                    <a:pt x="175" y="602"/>
                  </a:lnTo>
                  <a:lnTo>
                    <a:pt x="476" y="564"/>
                  </a:lnTo>
                  <a:lnTo>
                    <a:pt x="481" y="587"/>
                  </a:lnTo>
                  <a:lnTo>
                    <a:pt x="498" y="588"/>
                  </a:lnTo>
                  <a:lnTo>
                    <a:pt x="489" y="539"/>
                  </a:lnTo>
                  <a:lnTo>
                    <a:pt x="501" y="524"/>
                  </a:lnTo>
                  <a:lnTo>
                    <a:pt x="544" y="531"/>
                  </a:lnTo>
                  <a:lnTo>
                    <a:pt x="549" y="496"/>
                  </a:lnTo>
                  <a:lnTo>
                    <a:pt x="541" y="449"/>
                  </a:lnTo>
                  <a:lnTo>
                    <a:pt x="559" y="434"/>
                  </a:lnTo>
                  <a:lnTo>
                    <a:pt x="582" y="343"/>
                  </a:lnTo>
                  <a:lnTo>
                    <a:pt x="561" y="340"/>
                  </a:lnTo>
                  <a:lnTo>
                    <a:pt x="484" y="227"/>
                  </a:lnTo>
                  <a:lnTo>
                    <a:pt x="317" y="90"/>
                  </a:lnTo>
                  <a:lnTo>
                    <a:pt x="245" y="46"/>
                  </a:lnTo>
                  <a:lnTo>
                    <a:pt x="264" y="0"/>
                  </a:lnTo>
                  <a:lnTo>
                    <a:pt x="134" y="29"/>
                  </a:lnTo>
                  <a:lnTo>
                    <a:pt x="0" y="43"/>
                  </a:lnTo>
                  <a:lnTo>
                    <a:pt x="90" y="325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6396120" y="3461400"/>
              <a:ext cx="604440" cy="659880"/>
            </a:xfrm>
            <a:custGeom>
              <a:avLst/>
              <a:gdLst/>
              <a:ahLst/>
              <a:rect l="l" t="t" r="r" b="b"/>
              <a:pathLst>
                <a:path w="453" h="471">
                  <a:moveTo>
                    <a:pt x="4" y="330"/>
                  </a:moveTo>
                  <a:lnTo>
                    <a:pt x="20" y="396"/>
                  </a:lnTo>
                  <a:lnTo>
                    <a:pt x="83" y="436"/>
                  </a:lnTo>
                  <a:lnTo>
                    <a:pt x="115" y="471"/>
                  </a:lnTo>
                  <a:lnTo>
                    <a:pt x="200" y="427"/>
                  </a:lnTo>
                  <a:lnTo>
                    <a:pt x="240" y="418"/>
                  </a:lnTo>
                  <a:lnTo>
                    <a:pt x="261" y="390"/>
                  </a:lnTo>
                  <a:lnTo>
                    <a:pt x="286" y="248"/>
                  </a:lnTo>
                  <a:lnTo>
                    <a:pt x="326" y="264"/>
                  </a:lnTo>
                  <a:lnTo>
                    <a:pt x="391" y="109"/>
                  </a:lnTo>
                  <a:lnTo>
                    <a:pt x="451" y="134"/>
                  </a:lnTo>
                  <a:lnTo>
                    <a:pt x="453" y="107"/>
                  </a:lnTo>
                  <a:lnTo>
                    <a:pt x="412" y="76"/>
                  </a:lnTo>
                  <a:lnTo>
                    <a:pt x="380" y="79"/>
                  </a:lnTo>
                  <a:lnTo>
                    <a:pt x="372" y="99"/>
                  </a:lnTo>
                  <a:lnTo>
                    <a:pt x="316" y="119"/>
                  </a:lnTo>
                  <a:lnTo>
                    <a:pt x="282" y="164"/>
                  </a:lnTo>
                  <a:lnTo>
                    <a:pt x="267" y="97"/>
                  </a:lnTo>
                  <a:lnTo>
                    <a:pt x="168" y="120"/>
                  </a:lnTo>
                  <a:lnTo>
                    <a:pt x="154" y="0"/>
                  </a:lnTo>
                  <a:lnTo>
                    <a:pt x="130" y="12"/>
                  </a:lnTo>
                  <a:lnTo>
                    <a:pt x="141" y="33"/>
                  </a:lnTo>
                  <a:lnTo>
                    <a:pt x="131" y="140"/>
                  </a:lnTo>
                  <a:lnTo>
                    <a:pt x="61" y="211"/>
                  </a:lnTo>
                  <a:lnTo>
                    <a:pt x="52" y="258"/>
                  </a:lnTo>
                  <a:lnTo>
                    <a:pt x="32" y="252"/>
                  </a:lnTo>
                  <a:lnTo>
                    <a:pt x="22" y="300"/>
                  </a:lnTo>
                  <a:lnTo>
                    <a:pt x="0" y="332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6262560" y="3609720"/>
              <a:ext cx="1116000" cy="666720"/>
            </a:xfrm>
            <a:custGeom>
              <a:avLst/>
              <a:gdLst/>
              <a:ahLst/>
              <a:rect l="l" t="t" r="r" b="b"/>
              <a:pathLst>
                <a:path w="836" h="476">
                  <a:moveTo>
                    <a:pt x="107" y="443"/>
                  </a:moveTo>
                  <a:lnTo>
                    <a:pt x="106" y="422"/>
                  </a:lnTo>
                  <a:lnTo>
                    <a:pt x="155" y="367"/>
                  </a:lnTo>
                  <a:lnTo>
                    <a:pt x="183" y="330"/>
                  </a:lnTo>
                  <a:lnTo>
                    <a:pt x="214" y="363"/>
                  </a:lnTo>
                  <a:lnTo>
                    <a:pt x="300" y="321"/>
                  </a:lnTo>
                  <a:lnTo>
                    <a:pt x="339" y="313"/>
                  </a:lnTo>
                  <a:lnTo>
                    <a:pt x="361" y="283"/>
                  </a:lnTo>
                  <a:lnTo>
                    <a:pt x="386" y="142"/>
                  </a:lnTo>
                  <a:lnTo>
                    <a:pt x="426" y="157"/>
                  </a:lnTo>
                  <a:lnTo>
                    <a:pt x="490" y="0"/>
                  </a:lnTo>
                  <a:lnTo>
                    <a:pt x="548" y="29"/>
                  </a:lnTo>
                  <a:lnTo>
                    <a:pt x="554" y="0"/>
                  </a:lnTo>
                  <a:lnTo>
                    <a:pt x="583" y="7"/>
                  </a:lnTo>
                  <a:lnTo>
                    <a:pt x="638" y="52"/>
                  </a:lnTo>
                  <a:lnTo>
                    <a:pt x="622" y="99"/>
                  </a:lnTo>
                  <a:lnTo>
                    <a:pt x="630" y="118"/>
                  </a:lnTo>
                  <a:lnTo>
                    <a:pt x="650" y="107"/>
                  </a:lnTo>
                  <a:lnTo>
                    <a:pt x="667" y="127"/>
                  </a:lnTo>
                  <a:lnTo>
                    <a:pt x="750" y="147"/>
                  </a:lnTo>
                  <a:lnTo>
                    <a:pt x="673" y="150"/>
                  </a:lnTo>
                  <a:lnTo>
                    <a:pt x="756" y="215"/>
                  </a:lnTo>
                  <a:lnTo>
                    <a:pt x="708" y="211"/>
                  </a:lnTo>
                  <a:lnTo>
                    <a:pt x="809" y="268"/>
                  </a:lnTo>
                  <a:lnTo>
                    <a:pt x="836" y="309"/>
                  </a:lnTo>
                  <a:lnTo>
                    <a:pt x="818" y="303"/>
                  </a:lnTo>
                  <a:lnTo>
                    <a:pt x="815" y="315"/>
                  </a:lnTo>
                  <a:lnTo>
                    <a:pt x="501" y="397"/>
                  </a:lnTo>
                  <a:lnTo>
                    <a:pt x="242" y="445"/>
                  </a:lnTo>
                  <a:lnTo>
                    <a:pt x="0" y="476"/>
                  </a:lnTo>
                  <a:lnTo>
                    <a:pt x="107" y="434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6251760" y="4052880"/>
              <a:ext cx="1185480" cy="578520"/>
            </a:xfrm>
            <a:custGeom>
              <a:avLst/>
              <a:gdLst/>
              <a:ahLst/>
              <a:rect l="l" t="t" r="r" b="b"/>
              <a:pathLst>
                <a:path w="888" h="413">
                  <a:moveTo>
                    <a:pt x="9" y="394"/>
                  </a:moveTo>
                  <a:lnTo>
                    <a:pt x="136" y="370"/>
                  </a:lnTo>
                  <a:lnTo>
                    <a:pt x="209" y="329"/>
                  </a:lnTo>
                  <a:lnTo>
                    <a:pt x="351" y="305"/>
                  </a:lnTo>
                  <a:lnTo>
                    <a:pt x="412" y="338"/>
                  </a:lnTo>
                  <a:lnTo>
                    <a:pt x="503" y="319"/>
                  </a:lnTo>
                  <a:lnTo>
                    <a:pt x="650" y="413"/>
                  </a:lnTo>
                  <a:lnTo>
                    <a:pt x="703" y="395"/>
                  </a:lnTo>
                  <a:lnTo>
                    <a:pt x="775" y="275"/>
                  </a:lnTo>
                  <a:lnTo>
                    <a:pt x="837" y="246"/>
                  </a:lnTo>
                  <a:lnTo>
                    <a:pt x="854" y="211"/>
                  </a:lnTo>
                  <a:lnTo>
                    <a:pt x="786" y="228"/>
                  </a:lnTo>
                  <a:lnTo>
                    <a:pt x="766" y="206"/>
                  </a:lnTo>
                  <a:lnTo>
                    <a:pt x="808" y="192"/>
                  </a:lnTo>
                  <a:lnTo>
                    <a:pt x="806" y="177"/>
                  </a:lnTo>
                  <a:lnTo>
                    <a:pt x="758" y="162"/>
                  </a:lnTo>
                  <a:lnTo>
                    <a:pt x="818" y="137"/>
                  </a:lnTo>
                  <a:lnTo>
                    <a:pt x="815" y="162"/>
                  </a:lnTo>
                  <a:lnTo>
                    <a:pt x="854" y="158"/>
                  </a:lnTo>
                  <a:lnTo>
                    <a:pt x="873" y="116"/>
                  </a:lnTo>
                  <a:lnTo>
                    <a:pt x="888" y="114"/>
                  </a:lnTo>
                  <a:lnTo>
                    <a:pt x="875" y="77"/>
                  </a:lnTo>
                  <a:lnTo>
                    <a:pt x="850" y="116"/>
                  </a:lnTo>
                  <a:lnTo>
                    <a:pt x="820" y="36"/>
                  </a:lnTo>
                  <a:lnTo>
                    <a:pt x="838" y="31"/>
                  </a:lnTo>
                  <a:lnTo>
                    <a:pt x="863" y="51"/>
                  </a:lnTo>
                  <a:lnTo>
                    <a:pt x="843" y="14"/>
                  </a:lnTo>
                  <a:lnTo>
                    <a:pt x="823" y="0"/>
                  </a:lnTo>
                  <a:lnTo>
                    <a:pt x="509" y="80"/>
                  </a:lnTo>
                  <a:lnTo>
                    <a:pt x="248" y="129"/>
                  </a:lnTo>
                  <a:lnTo>
                    <a:pt x="210" y="184"/>
                  </a:lnTo>
                  <a:lnTo>
                    <a:pt x="147" y="212"/>
                  </a:lnTo>
                  <a:lnTo>
                    <a:pt x="121" y="257"/>
                  </a:lnTo>
                  <a:lnTo>
                    <a:pt x="39" y="311"/>
                  </a:lnTo>
                  <a:lnTo>
                    <a:pt x="33" y="351"/>
                  </a:lnTo>
                  <a:lnTo>
                    <a:pt x="7" y="364"/>
                  </a:lnTo>
                  <a:lnTo>
                    <a:pt x="0" y="395"/>
                  </a:lnTo>
                  <a:lnTo>
                    <a:pt x="9" y="394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6408000" y="4481640"/>
              <a:ext cx="713160" cy="563400"/>
            </a:xfrm>
            <a:custGeom>
              <a:avLst/>
              <a:gdLst/>
              <a:ahLst/>
              <a:rect l="l" t="t" r="r" b="b"/>
              <a:pathLst>
                <a:path w="533" h="396">
                  <a:moveTo>
                    <a:pt x="20" y="63"/>
                  </a:moveTo>
                  <a:lnTo>
                    <a:pt x="93" y="24"/>
                  </a:lnTo>
                  <a:lnTo>
                    <a:pt x="234" y="0"/>
                  </a:lnTo>
                  <a:lnTo>
                    <a:pt x="290" y="30"/>
                  </a:lnTo>
                  <a:lnTo>
                    <a:pt x="386" y="13"/>
                  </a:lnTo>
                  <a:lnTo>
                    <a:pt x="533" y="102"/>
                  </a:lnTo>
                  <a:lnTo>
                    <a:pt x="475" y="185"/>
                  </a:lnTo>
                  <a:lnTo>
                    <a:pt x="480" y="219"/>
                  </a:lnTo>
                  <a:lnTo>
                    <a:pt x="379" y="322"/>
                  </a:lnTo>
                  <a:lnTo>
                    <a:pt x="362" y="326"/>
                  </a:lnTo>
                  <a:lnTo>
                    <a:pt x="356" y="358"/>
                  </a:lnTo>
                  <a:lnTo>
                    <a:pt x="331" y="340"/>
                  </a:lnTo>
                  <a:lnTo>
                    <a:pt x="354" y="368"/>
                  </a:lnTo>
                  <a:lnTo>
                    <a:pt x="335" y="396"/>
                  </a:lnTo>
                  <a:lnTo>
                    <a:pt x="315" y="393"/>
                  </a:lnTo>
                  <a:lnTo>
                    <a:pt x="237" y="284"/>
                  </a:lnTo>
                  <a:lnTo>
                    <a:pt x="71" y="147"/>
                  </a:lnTo>
                  <a:lnTo>
                    <a:pt x="0" y="107"/>
                  </a:lnTo>
                  <a:lnTo>
                    <a:pt x="19" y="64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5900760" y="5301360"/>
              <a:ext cx="1308240" cy="997560"/>
            </a:xfrm>
            <a:custGeom>
              <a:avLst/>
              <a:gdLst/>
              <a:ahLst/>
              <a:rect l="l" t="t" r="r" b="b"/>
              <a:pathLst>
                <a:path w="978" h="702">
                  <a:moveTo>
                    <a:pt x="0" y="114"/>
                  </a:moveTo>
                  <a:lnTo>
                    <a:pt x="23" y="134"/>
                  </a:lnTo>
                  <a:lnTo>
                    <a:pt x="25" y="147"/>
                  </a:lnTo>
                  <a:lnTo>
                    <a:pt x="29" y="165"/>
                  </a:lnTo>
                  <a:lnTo>
                    <a:pt x="24" y="175"/>
                  </a:lnTo>
                  <a:lnTo>
                    <a:pt x="134" y="131"/>
                  </a:lnTo>
                  <a:lnTo>
                    <a:pt x="279" y="211"/>
                  </a:lnTo>
                  <a:lnTo>
                    <a:pt x="391" y="142"/>
                  </a:lnTo>
                  <a:lnTo>
                    <a:pt x="459" y="153"/>
                  </a:lnTo>
                  <a:lnTo>
                    <a:pt x="548" y="233"/>
                  </a:lnTo>
                  <a:lnTo>
                    <a:pt x="580" y="232"/>
                  </a:lnTo>
                  <a:lnTo>
                    <a:pt x="610" y="288"/>
                  </a:lnTo>
                  <a:lnTo>
                    <a:pt x="610" y="402"/>
                  </a:lnTo>
                  <a:lnTo>
                    <a:pt x="629" y="413"/>
                  </a:lnTo>
                  <a:lnTo>
                    <a:pt x="632" y="393"/>
                  </a:lnTo>
                  <a:lnTo>
                    <a:pt x="660" y="391"/>
                  </a:lnTo>
                  <a:lnTo>
                    <a:pt x="635" y="446"/>
                  </a:lnTo>
                  <a:lnTo>
                    <a:pt x="712" y="517"/>
                  </a:lnTo>
                  <a:lnTo>
                    <a:pt x="723" y="494"/>
                  </a:lnTo>
                  <a:lnTo>
                    <a:pt x="732" y="548"/>
                  </a:lnTo>
                  <a:lnTo>
                    <a:pt x="754" y="556"/>
                  </a:lnTo>
                  <a:lnTo>
                    <a:pt x="783" y="619"/>
                  </a:lnTo>
                  <a:lnTo>
                    <a:pt x="809" y="618"/>
                  </a:lnTo>
                  <a:lnTo>
                    <a:pt x="866" y="673"/>
                  </a:lnTo>
                  <a:lnTo>
                    <a:pt x="898" y="676"/>
                  </a:lnTo>
                  <a:lnTo>
                    <a:pt x="898" y="684"/>
                  </a:lnTo>
                  <a:lnTo>
                    <a:pt x="878" y="702"/>
                  </a:lnTo>
                  <a:lnTo>
                    <a:pt x="926" y="693"/>
                  </a:lnTo>
                  <a:lnTo>
                    <a:pt x="957" y="675"/>
                  </a:lnTo>
                  <a:lnTo>
                    <a:pt x="968" y="592"/>
                  </a:lnTo>
                  <a:lnTo>
                    <a:pt x="978" y="596"/>
                  </a:lnTo>
                  <a:lnTo>
                    <a:pt x="962" y="482"/>
                  </a:lnTo>
                  <a:lnTo>
                    <a:pt x="950" y="448"/>
                  </a:lnTo>
                  <a:lnTo>
                    <a:pt x="836" y="289"/>
                  </a:lnTo>
                  <a:lnTo>
                    <a:pt x="747" y="134"/>
                  </a:lnTo>
                  <a:lnTo>
                    <a:pt x="691" y="8"/>
                  </a:lnTo>
                  <a:lnTo>
                    <a:pt x="678" y="7"/>
                  </a:lnTo>
                  <a:lnTo>
                    <a:pt x="635" y="0"/>
                  </a:lnTo>
                  <a:lnTo>
                    <a:pt x="624" y="16"/>
                  </a:lnTo>
                  <a:lnTo>
                    <a:pt x="631" y="63"/>
                  </a:lnTo>
                  <a:lnTo>
                    <a:pt x="615" y="63"/>
                  </a:lnTo>
                  <a:lnTo>
                    <a:pt x="609" y="41"/>
                  </a:lnTo>
                  <a:lnTo>
                    <a:pt x="311" y="77"/>
                  </a:lnTo>
                  <a:lnTo>
                    <a:pt x="289" y="43"/>
                  </a:lnTo>
                  <a:lnTo>
                    <a:pt x="2" y="87"/>
                  </a:lnTo>
                  <a:lnTo>
                    <a:pt x="2" y="116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5" name=""/>
            <p:cNvSpPr/>
            <p:nvPr/>
          </p:nvSpPr>
          <p:spPr>
            <a:xfrm rot="21393600">
              <a:off x="6756120" y="3476880"/>
              <a:ext cx="635400" cy="337680"/>
            </a:xfrm>
            <a:custGeom>
              <a:avLst/>
              <a:gdLst/>
              <a:ahLst/>
              <a:rect l="l" t="t" r="r" b="b"/>
              <a:pathLst>
                <a:path w="467" h="227">
                  <a:moveTo>
                    <a:pt x="0" y="67"/>
                  </a:moveTo>
                  <a:lnTo>
                    <a:pt x="10" y="131"/>
                  </a:lnTo>
                  <a:lnTo>
                    <a:pt x="47" y="91"/>
                  </a:lnTo>
                  <a:lnTo>
                    <a:pt x="102" y="75"/>
                  </a:lnTo>
                  <a:lnTo>
                    <a:pt x="113" y="57"/>
                  </a:lnTo>
                  <a:lnTo>
                    <a:pt x="143" y="55"/>
                  </a:lnTo>
                  <a:lnTo>
                    <a:pt x="181" y="86"/>
                  </a:lnTo>
                  <a:lnTo>
                    <a:pt x="209" y="93"/>
                  </a:lnTo>
                  <a:lnTo>
                    <a:pt x="260" y="139"/>
                  </a:lnTo>
                  <a:lnTo>
                    <a:pt x="241" y="182"/>
                  </a:lnTo>
                  <a:lnTo>
                    <a:pt x="248" y="201"/>
                  </a:lnTo>
                  <a:lnTo>
                    <a:pt x="270" y="192"/>
                  </a:lnTo>
                  <a:lnTo>
                    <a:pt x="290" y="192"/>
                  </a:lnTo>
                  <a:lnTo>
                    <a:pt x="300" y="205"/>
                  </a:lnTo>
                  <a:lnTo>
                    <a:pt x="324" y="205"/>
                  </a:lnTo>
                  <a:lnTo>
                    <a:pt x="333" y="202"/>
                  </a:lnTo>
                  <a:lnTo>
                    <a:pt x="317" y="162"/>
                  </a:lnTo>
                  <a:lnTo>
                    <a:pt x="314" y="91"/>
                  </a:lnTo>
                  <a:lnTo>
                    <a:pt x="296" y="80"/>
                  </a:lnTo>
                  <a:lnTo>
                    <a:pt x="333" y="46"/>
                  </a:lnTo>
                  <a:lnTo>
                    <a:pt x="335" y="26"/>
                  </a:lnTo>
                  <a:lnTo>
                    <a:pt x="356" y="28"/>
                  </a:lnTo>
                  <a:lnTo>
                    <a:pt x="329" y="73"/>
                  </a:lnTo>
                  <a:lnTo>
                    <a:pt x="345" y="126"/>
                  </a:lnTo>
                  <a:lnTo>
                    <a:pt x="352" y="140"/>
                  </a:lnTo>
                  <a:lnTo>
                    <a:pt x="364" y="146"/>
                  </a:lnTo>
                  <a:lnTo>
                    <a:pt x="342" y="146"/>
                  </a:lnTo>
                  <a:lnTo>
                    <a:pt x="349" y="178"/>
                  </a:lnTo>
                  <a:lnTo>
                    <a:pt x="386" y="201"/>
                  </a:lnTo>
                  <a:lnTo>
                    <a:pt x="396" y="205"/>
                  </a:lnTo>
                  <a:lnTo>
                    <a:pt x="405" y="205"/>
                  </a:lnTo>
                  <a:lnTo>
                    <a:pt x="401" y="226"/>
                  </a:lnTo>
                  <a:lnTo>
                    <a:pt x="447" y="202"/>
                  </a:lnTo>
                  <a:lnTo>
                    <a:pt x="455" y="172"/>
                  </a:lnTo>
                  <a:lnTo>
                    <a:pt x="466" y="144"/>
                  </a:lnTo>
                  <a:lnTo>
                    <a:pt x="401" y="156"/>
                  </a:lnTo>
                  <a:lnTo>
                    <a:pt x="357" y="0"/>
                  </a:lnTo>
                  <a:lnTo>
                    <a:pt x="0" y="67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6" name=""/>
            <p:cNvSpPr/>
            <p:nvPr/>
          </p:nvSpPr>
          <p:spPr>
            <a:xfrm rot="21393600">
              <a:off x="7321320" y="3759480"/>
              <a:ext cx="56880" cy="163800"/>
            </a:xfrm>
            <a:custGeom>
              <a:avLst/>
              <a:gdLst/>
              <a:ahLst/>
              <a:rect l="l" t="t" r="r" b="b"/>
              <a:pathLst>
                <a:path w="44" h="110">
                  <a:moveTo>
                    <a:pt x="0" y="109"/>
                  </a:moveTo>
                  <a:lnTo>
                    <a:pt x="15" y="78"/>
                  </a:lnTo>
                  <a:lnTo>
                    <a:pt x="30" y="60"/>
                  </a:lnTo>
                  <a:lnTo>
                    <a:pt x="43" y="0"/>
                  </a:lnTo>
                  <a:lnTo>
                    <a:pt x="17" y="14"/>
                  </a:lnTo>
                  <a:lnTo>
                    <a:pt x="2" y="69"/>
                  </a:lnTo>
                  <a:lnTo>
                    <a:pt x="0" y="109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87" name=""/>
          <p:cNvGrpSpPr/>
          <p:nvPr/>
        </p:nvGrpSpPr>
        <p:grpSpPr>
          <a:xfrm>
            <a:off x="7319880" y="1808280"/>
            <a:ext cx="751680" cy="1270080"/>
            <a:chOff x="7319880" y="1808280"/>
            <a:chExt cx="751680" cy="1270080"/>
          </a:xfrm>
        </p:grpSpPr>
        <p:sp>
          <p:nvSpPr>
            <p:cNvPr id="388" name=""/>
            <p:cNvSpPr/>
            <p:nvPr/>
          </p:nvSpPr>
          <p:spPr>
            <a:xfrm rot="21393600">
              <a:off x="7443000" y="2665800"/>
              <a:ext cx="443160" cy="232560"/>
            </a:xfrm>
            <a:custGeom>
              <a:avLst/>
              <a:gdLst/>
              <a:ahLst/>
              <a:rect l="l" t="t" r="r" b="b"/>
              <a:pathLst>
                <a:path w="345" h="170">
                  <a:moveTo>
                    <a:pt x="0" y="158"/>
                  </a:moveTo>
                  <a:lnTo>
                    <a:pt x="161" y="125"/>
                  </a:lnTo>
                  <a:lnTo>
                    <a:pt x="188" y="117"/>
                  </a:lnTo>
                  <a:lnTo>
                    <a:pt x="200" y="119"/>
                  </a:lnTo>
                  <a:lnTo>
                    <a:pt x="212" y="144"/>
                  </a:lnTo>
                  <a:lnTo>
                    <a:pt x="231" y="147"/>
                  </a:lnTo>
                  <a:lnTo>
                    <a:pt x="240" y="167"/>
                  </a:lnTo>
                  <a:lnTo>
                    <a:pt x="251" y="169"/>
                  </a:lnTo>
                  <a:lnTo>
                    <a:pt x="265" y="148"/>
                  </a:lnTo>
                  <a:lnTo>
                    <a:pt x="269" y="133"/>
                  </a:lnTo>
                  <a:lnTo>
                    <a:pt x="282" y="154"/>
                  </a:lnTo>
                  <a:lnTo>
                    <a:pt x="344" y="134"/>
                  </a:lnTo>
                  <a:lnTo>
                    <a:pt x="341" y="112"/>
                  </a:lnTo>
                  <a:lnTo>
                    <a:pt x="325" y="82"/>
                  </a:lnTo>
                  <a:lnTo>
                    <a:pt x="314" y="79"/>
                  </a:lnTo>
                  <a:lnTo>
                    <a:pt x="303" y="79"/>
                  </a:lnTo>
                  <a:lnTo>
                    <a:pt x="306" y="86"/>
                  </a:lnTo>
                  <a:lnTo>
                    <a:pt x="321" y="86"/>
                  </a:lnTo>
                  <a:lnTo>
                    <a:pt x="326" y="115"/>
                  </a:lnTo>
                  <a:lnTo>
                    <a:pt x="300" y="127"/>
                  </a:lnTo>
                  <a:lnTo>
                    <a:pt x="265" y="104"/>
                  </a:lnTo>
                  <a:lnTo>
                    <a:pt x="252" y="78"/>
                  </a:lnTo>
                  <a:lnTo>
                    <a:pt x="236" y="70"/>
                  </a:lnTo>
                  <a:lnTo>
                    <a:pt x="234" y="79"/>
                  </a:lnTo>
                  <a:lnTo>
                    <a:pt x="219" y="65"/>
                  </a:lnTo>
                  <a:lnTo>
                    <a:pt x="231" y="46"/>
                  </a:lnTo>
                  <a:lnTo>
                    <a:pt x="243" y="29"/>
                  </a:lnTo>
                  <a:lnTo>
                    <a:pt x="221" y="0"/>
                  </a:lnTo>
                  <a:lnTo>
                    <a:pt x="189" y="23"/>
                  </a:lnTo>
                  <a:lnTo>
                    <a:pt x="73" y="53"/>
                  </a:lnTo>
                  <a:lnTo>
                    <a:pt x="0" y="68"/>
                  </a:lnTo>
                  <a:lnTo>
                    <a:pt x="0" y="158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9" name=""/>
            <p:cNvSpPr/>
            <p:nvPr/>
          </p:nvSpPr>
          <p:spPr>
            <a:xfrm rot="21393600">
              <a:off x="7514640" y="2260800"/>
              <a:ext cx="200160" cy="482400"/>
            </a:xfrm>
            <a:custGeom>
              <a:avLst/>
              <a:gdLst/>
              <a:ahLst/>
              <a:rect l="l" t="t" r="r" b="b"/>
              <a:pathLst>
                <a:path w="156" h="348">
                  <a:moveTo>
                    <a:pt x="0" y="160"/>
                  </a:moveTo>
                  <a:lnTo>
                    <a:pt x="18" y="126"/>
                  </a:lnTo>
                  <a:lnTo>
                    <a:pt x="21" y="46"/>
                  </a:lnTo>
                  <a:lnTo>
                    <a:pt x="20" y="15"/>
                  </a:lnTo>
                  <a:lnTo>
                    <a:pt x="49" y="0"/>
                  </a:lnTo>
                  <a:lnTo>
                    <a:pt x="119" y="217"/>
                  </a:lnTo>
                  <a:lnTo>
                    <a:pt x="155" y="263"/>
                  </a:lnTo>
                  <a:lnTo>
                    <a:pt x="152" y="293"/>
                  </a:lnTo>
                  <a:lnTo>
                    <a:pt x="120" y="317"/>
                  </a:lnTo>
                  <a:lnTo>
                    <a:pt x="4" y="347"/>
                  </a:lnTo>
                  <a:lnTo>
                    <a:pt x="0" y="160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0" name=""/>
            <p:cNvSpPr/>
            <p:nvPr/>
          </p:nvSpPr>
          <p:spPr>
            <a:xfrm rot="21393600">
              <a:off x="7332840" y="2335320"/>
              <a:ext cx="212760" cy="438840"/>
            </a:xfrm>
            <a:custGeom>
              <a:avLst/>
              <a:gdLst/>
              <a:ahLst/>
              <a:rect l="l" t="t" r="r" b="b"/>
              <a:pathLst>
                <a:path w="166" h="317">
                  <a:moveTo>
                    <a:pt x="25" y="128"/>
                  </a:moveTo>
                  <a:lnTo>
                    <a:pt x="33" y="186"/>
                  </a:lnTo>
                  <a:lnTo>
                    <a:pt x="75" y="316"/>
                  </a:lnTo>
                  <a:lnTo>
                    <a:pt x="148" y="300"/>
                  </a:lnTo>
                  <a:lnTo>
                    <a:pt x="143" y="114"/>
                  </a:lnTo>
                  <a:lnTo>
                    <a:pt x="162" y="80"/>
                  </a:lnTo>
                  <a:lnTo>
                    <a:pt x="165" y="0"/>
                  </a:lnTo>
                  <a:lnTo>
                    <a:pt x="0" y="40"/>
                  </a:lnTo>
                  <a:lnTo>
                    <a:pt x="25" y="128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1" name=""/>
            <p:cNvSpPr/>
            <p:nvPr/>
          </p:nvSpPr>
          <p:spPr>
            <a:xfrm rot="21393600">
              <a:off x="7453080" y="2844360"/>
              <a:ext cx="227880" cy="227160"/>
            </a:xfrm>
            <a:custGeom>
              <a:avLst/>
              <a:gdLst/>
              <a:ahLst/>
              <a:rect l="l" t="t" r="r" b="b"/>
              <a:pathLst>
                <a:path w="177" h="164">
                  <a:moveTo>
                    <a:pt x="16" y="118"/>
                  </a:moveTo>
                  <a:lnTo>
                    <a:pt x="14" y="163"/>
                  </a:lnTo>
                  <a:lnTo>
                    <a:pt x="29" y="158"/>
                  </a:lnTo>
                  <a:lnTo>
                    <a:pt x="62" y="135"/>
                  </a:lnTo>
                  <a:lnTo>
                    <a:pt x="73" y="114"/>
                  </a:lnTo>
                  <a:lnTo>
                    <a:pt x="81" y="118"/>
                  </a:lnTo>
                  <a:lnTo>
                    <a:pt x="126" y="105"/>
                  </a:lnTo>
                  <a:lnTo>
                    <a:pt x="128" y="98"/>
                  </a:lnTo>
                  <a:lnTo>
                    <a:pt x="135" y="101"/>
                  </a:lnTo>
                  <a:lnTo>
                    <a:pt x="145" y="94"/>
                  </a:lnTo>
                  <a:lnTo>
                    <a:pt x="159" y="92"/>
                  </a:lnTo>
                  <a:lnTo>
                    <a:pt x="176" y="82"/>
                  </a:lnTo>
                  <a:lnTo>
                    <a:pt x="160" y="0"/>
                  </a:lnTo>
                  <a:lnTo>
                    <a:pt x="0" y="33"/>
                  </a:lnTo>
                  <a:lnTo>
                    <a:pt x="16" y="118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2" name=""/>
            <p:cNvSpPr/>
            <p:nvPr/>
          </p:nvSpPr>
          <p:spPr>
            <a:xfrm rot="21393600">
              <a:off x="7564320" y="1821960"/>
              <a:ext cx="483840" cy="789840"/>
            </a:xfrm>
            <a:custGeom>
              <a:avLst/>
              <a:gdLst/>
              <a:ahLst/>
              <a:rect l="l" t="t" r="r" b="b"/>
              <a:pathLst>
                <a:path w="376" h="573">
                  <a:moveTo>
                    <a:pt x="0" y="308"/>
                  </a:moveTo>
                  <a:lnTo>
                    <a:pt x="22" y="310"/>
                  </a:lnTo>
                  <a:lnTo>
                    <a:pt x="24" y="273"/>
                  </a:lnTo>
                  <a:lnTo>
                    <a:pt x="49" y="220"/>
                  </a:lnTo>
                  <a:lnTo>
                    <a:pt x="37" y="182"/>
                  </a:lnTo>
                  <a:lnTo>
                    <a:pt x="91" y="4"/>
                  </a:lnTo>
                  <a:lnTo>
                    <a:pt x="102" y="4"/>
                  </a:lnTo>
                  <a:lnTo>
                    <a:pt x="108" y="27"/>
                  </a:lnTo>
                  <a:lnTo>
                    <a:pt x="161" y="7"/>
                  </a:lnTo>
                  <a:lnTo>
                    <a:pt x="162" y="0"/>
                  </a:lnTo>
                  <a:lnTo>
                    <a:pt x="205" y="9"/>
                  </a:lnTo>
                  <a:lnTo>
                    <a:pt x="274" y="186"/>
                  </a:lnTo>
                  <a:lnTo>
                    <a:pt x="307" y="186"/>
                  </a:lnTo>
                  <a:lnTo>
                    <a:pt x="365" y="253"/>
                  </a:lnTo>
                  <a:lnTo>
                    <a:pt x="356" y="266"/>
                  </a:lnTo>
                  <a:lnTo>
                    <a:pt x="375" y="266"/>
                  </a:lnTo>
                  <a:lnTo>
                    <a:pt x="363" y="297"/>
                  </a:lnTo>
                  <a:lnTo>
                    <a:pt x="333" y="318"/>
                  </a:lnTo>
                  <a:lnTo>
                    <a:pt x="300" y="334"/>
                  </a:lnTo>
                  <a:lnTo>
                    <a:pt x="297" y="356"/>
                  </a:lnTo>
                  <a:lnTo>
                    <a:pt x="280" y="337"/>
                  </a:lnTo>
                  <a:lnTo>
                    <a:pt x="251" y="360"/>
                  </a:lnTo>
                  <a:lnTo>
                    <a:pt x="238" y="359"/>
                  </a:lnTo>
                  <a:lnTo>
                    <a:pt x="225" y="346"/>
                  </a:lnTo>
                  <a:lnTo>
                    <a:pt x="218" y="415"/>
                  </a:lnTo>
                  <a:lnTo>
                    <a:pt x="192" y="425"/>
                  </a:lnTo>
                  <a:lnTo>
                    <a:pt x="179" y="452"/>
                  </a:lnTo>
                  <a:lnTo>
                    <a:pt x="162" y="451"/>
                  </a:lnTo>
                  <a:lnTo>
                    <a:pt x="125" y="492"/>
                  </a:lnTo>
                  <a:lnTo>
                    <a:pt x="125" y="524"/>
                  </a:lnTo>
                  <a:lnTo>
                    <a:pt x="114" y="537"/>
                  </a:lnTo>
                  <a:lnTo>
                    <a:pt x="104" y="572"/>
                  </a:lnTo>
                  <a:lnTo>
                    <a:pt x="69" y="526"/>
                  </a:lnTo>
                  <a:lnTo>
                    <a:pt x="0" y="308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7627680" y="2827440"/>
              <a:ext cx="126360" cy="127440"/>
            </a:xfrm>
            <a:custGeom>
              <a:avLst/>
              <a:gdLst/>
              <a:ahLst/>
              <a:rect l="l" t="t" r="r" b="b"/>
              <a:pathLst>
                <a:path w="100" h="96">
                  <a:moveTo>
                    <a:pt x="23" y="96"/>
                  </a:moveTo>
                  <a:lnTo>
                    <a:pt x="65" y="82"/>
                  </a:lnTo>
                  <a:lnTo>
                    <a:pt x="64" y="43"/>
                  </a:lnTo>
                  <a:lnTo>
                    <a:pt x="77" y="51"/>
                  </a:lnTo>
                  <a:lnTo>
                    <a:pt x="80" y="70"/>
                  </a:lnTo>
                  <a:lnTo>
                    <a:pt x="89" y="67"/>
                  </a:lnTo>
                  <a:lnTo>
                    <a:pt x="100" y="50"/>
                  </a:lnTo>
                  <a:lnTo>
                    <a:pt x="92" y="27"/>
                  </a:lnTo>
                  <a:lnTo>
                    <a:pt x="71" y="18"/>
                  </a:lnTo>
                  <a:lnTo>
                    <a:pt x="62" y="0"/>
                  </a:lnTo>
                  <a:lnTo>
                    <a:pt x="33" y="2"/>
                  </a:lnTo>
                  <a:lnTo>
                    <a:pt x="0" y="12"/>
                  </a:lnTo>
                  <a:lnTo>
                    <a:pt x="23" y="96"/>
                  </a:lnTo>
                </a:path>
              </a:pathLst>
            </a:custGeom>
            <a:solidFill>
              <a:srgbClr val="ffcc66"/>
            </a:solidFill>
            <a:ln cap="rnd"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94" name=""/>
          <p:cNvSpPr/>
          <p:nvPr/>
        </p:nvSpPr>
        <p:spPr>
          <a:xfrm rot="20250600">
            <a:off x="4786200" y="5200200"/>
            <a:ext cx="1173240" cy="268200"/>
          </a:xfrm>
          <a:custGeom>
            <a:avLst/>
            <a:gdLst/>
            <a:ahLst/>
            <a:rect l="l" t="t" r="r" b="b"/>
            <a:pathLst>
              <a:path w="966" h="1141">
                <a:moveTo>
                  <a:pt x="0" y="1141"/>
                </a:moveTo>
                <a:cubicBezTo>
                  <a:pt x="27" y="1080"/>
                  <a:pt x="94" y="886"/>
                  <a:pt x="156" y="774"/>
                </a:cubicBezTo>
                <a:cubicBezTo>
                  <a:pt x="218" y="662"/>
                  <a:pt x="302" y="560"/>
                  <a:pt x="372" y="469"/>
                </a:cubicBezTo>
                <a:cubicBezTo>
                  <a:pt x="442" y="378"/>
                  <a:pt x="511" y="295"/>
                  <a:pt x="576" y="229"/>
                </a:cubicBezTo>
                <a:cubicBezTo>
                  <a:pt x="641" y="163"/>
                  <a:pt x="697" y="111"/>
                  <a:pt x="762" y="73"/>
                </a:cubicBezTo>
                <a:cubicBezTo>
                  <a:pt x="827" y="35"/>
                  <a:pt x="924" y="15"/>
                  <a:pt x="966" y="0"/>
                </a:cubicBezTo>
              </a:path>
            </a:pathLst>
          </a:custGeom>
          <a:noFill/>
          <a:ln w="228600">
            <a:solidFill>
              <a:srgbClr val="33cc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7732800" y="1731960"/>
            <a:ext cx="406440" cy="588960"/>
          </a:xfrm>
          <a:custGeom>
            <a:avLst/>
            <a:gdLst/>
            <a:ahLst/>
            <a:rect l="l" t="t" r="r" b="b"/>
            <a:pathLst>
              <a:path w="444" h="676">
                <a:moveTo>
                  <a:pt x="444" y="10"/>
                </a:moveTo>
                <a:cubicBezTo>
                  <a:pt x="429" y="18"/>
                  <a:pt x="404" y="0"/>
                  <a:pt x="354" y="52"/>
                </a:cubicBezTo>
                <a:cubicBezTo>
                  <a:pt x="304" y="104"/>
                  <a:pt x="199" y="234"/>
                  <a:pt x="144" y="322"/>
                </a:cubicBezTo>
                <a:cubicBezTo>
                  <a:pt x="89" y="410"/>
                  <a:pt x="48" y="521"/>
                  <a:pt x="24" y="580"/>
                </a:cubicBezTo>
                <a:cubicBezTo>
                  <a:pt x="0" y="639"/>
                  <a:pt x="5" y="656"/>
                  <a:pt x="0" y="676"/>
                </a:cubicBezTo>
              </a:path>
            </a:pathLst>
          </a:custGeom>
          <a:noFill/>
          <a:ln w="127080">
            <a:solidFill>
              <a:srgbClr val="33cccc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/>
          <p:nvPr/>
        </p:nvSpPr>
        <p:spPr>
          <a:xfrm rot="18863400">
            <a:off x="5576760" y="4619520"/>
            <a:ext cx="2603520" cy="2165400"/>
          </a:xfrm>
          <a:custGeom>
            <a:avLst/>
            <a:gdLst/>
            <a:ahLst/>
            <a:rect l="l" t="t" r="r" b="b"/>
            <a:pathLst>
              <a:path w="1524" h="616">
                <a:moveTo>
                  <a:pt x="1524" y="564"/>
                </a:moveTo>
                <a:cubicBezTo>
                  <a:pt x="1171" y="590"/>
                  <a:pt x="818" y="616"/>
                  <a:pt x="564" y="522"/>
                </a:cubicBezTo>
                <a:cubicBezTo>
                  <a:pt x="310" y="428"/>
                  <a:pt x="94" y="88"/>
                  <a:pt x="0" y="0"/>
                </a:cubicBezTo>
              </a:path>
            </a:pathLst>
          </a:custGeom>
          <a:noFill/>
          <a:ln w="25560">
            <a:solidFill>
              <a:srgbClr val="33cccc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/>
          <p:nvPr/>
        </p:nvSpPr>
        <p:spPr>
          <a:xfrm>
            <a:off x="4073400" y="5737320"/>
            <a:ext cx="304920" cy="884160"/>
          </a:xfrm>
          <a:custGeom>
            <a:avLst/>
            <a:gdLst/>
            <a:ahLst/>
            <a:rect l="l" t="t" r="r" b="b"/>
            <a:pathLst>
              <a:path w="192" h="557">
                <a:moveTo>
                  <a:pt x="192" y="0"/>
                </a:moveTo>
                <a:cubicBezTo>
                  <a:pt x="172" y="39"/>
                  <a:pt x="106" y="141"/>
                  <a:pt x="74" y="234"/>
                </a:cubicBezTo>
                <a:cubicBezTo>
                  <a:pt x="42" y="327"/>
                  <a:pt x="15" y="490"/>
                  <a:pt x="0" y="557"/>
                </a:cubicBezTo>
              </a:path>
            </a:pathLst>
          </a:custGeom>
          <a:noFill/>
          <a:ln w="38160">
            <a:solidFill>
              <a:srgbClr val="33cccc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3738600" y="6416640"/>
            <a:ext cx="26208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2712600" y="566460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0" name=""/>
          <p:cNvSpPr/>
          <p:nvPr/>
        </p:nvSpPr>
        <p:spPr>
          <a:xfrm>
            <a:off x="5706720" y="587124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1" name=""/>
          <p:cNvSpPr/>
          <p:nvPr/>
        </p:nvSpPr>
        <p:spPr>
          <a:xfrm rot="162600">
            <a:off x="2603160" y="1916280"/>
            <a:ext cx="4238640" cy="834840"/>
          </a:xfrm>
          <a:custGeom>
            <a:avLst/>
            <a:gdLst/>
            <a:ahLst/>
            <a:rect l="l" t="t" r="r" b="b"/>
            <a:pathLst>
              <a:path w="1452" h="178">
                <a:moveTo>
                  <a:pt x="0" y="58"/>
                </a:moveTo>
                <a:cubicBezTo>
                  <a:pt x="78" y="52"/>
                  <a:pt x="330" y="31"/>
                  <a:pt x="468" y="22"/>
                </a:cubicBezTo>
                <a:cubicBezTo>
                  <a:pt x="606" y="13"/>
                  <a:pt x="713" y="0"/>
                  <a:pt x="828" y="4"/>
                </a:cubicBezTo>
                <a:cubicBezTo>
                  <a:pt x="943" y="8"/>
                  <a:pt x="1054" y="17"/>
                  <a:pt x="1158" y="46"/>
                </a:cubicBezTo>
                <a:cubicBezTo>
                  <a:pt x="1262" y="75"/>
                  <a:pt x="1391" y="150"/>
                  <a:pt x="1452" y="178"/>
                </a:cubicBezTo>
              </a:path>
            </a:pathLst>
          </a:custGeom>
          <a:noFill/>
          <a:ln w="152280">
            <a:solidFill>
              <a:srgbClr val="33cccc"/>
            </a:solidFill>
            <a:round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2" name=""/>
          <p:cNvSpPr/>
          <p:nvPr/>
        </p:nvSpPr>
        <p:spPr>
          <a:xfrm>
            <a:off x="5200200" y="519012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3" name=""/>
          <p:cNvSpPr/>
          <p:nvPr/>
        </p:nvSpPr>
        <p:spPr>
          <a:xfrm>
            <a:off x="2167560" y="3374280"/>
            <a:ext cx="20880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4" name=""/>
          <p:cNvSpPr/>
          <p:nvPr/>
        </p:nvSpPr>
        <p:spPr>
          <a:xfrm>
            <a:off x="3657600" y="4118040"/>
            <a:ext cx="893880" cy="469800"/>
          </a:xfrm>
          <a:prstGeom prst="ellipse">
            <a:avLst/>
          </a:prstGeom>
          <a:solidFill>
            <a:srgbClr val="ffff99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-1.0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Bcf/d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5" name=""/>
          <p:cNvSpPr/>
          <p:nvPr/>
        </p:nvSpPr>
        <p:spPr>
          <a:xfrm flipH="1" flipV="1">
            <a:off x="1473120" y="2876040"/>
            <a:ext cx="884160" cy="459000"/>
          </a:xfrm>
          <a:prstGeom prst="line">
            <a:avLst/>
          </a:prstGeom>
          <a:ln w="25560">
            <a:solidFill>
              <a:srgbClr val="33cc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/>
          <p:nvPr/>
        </p:nvSpPr>
        <p:spPr>
          <a:xfrm>
            <a:off x="1703520" y="271836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/>
          <p:nvPr/>
        </p:nvSpPr>
        <p:spPr>
          <a:xfrm>
            <a:off x="8085240" y="1473120"/>
            <a:ext cx="893520" cy="470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+0.6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Bcf/d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8" name=""/>
          <p:cNvSpPr/>
          <p:nvPr/>
        </p:nvSpPr>
        <p:spPr>
          <a:xfrm>
            <a:off x="1401480" y="214056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/>
          <p:nvPr/>
        </p:nvSpPr>
        <p:spPr>
          <a:xfrm flipV="1" rot="13960200">
            <a:off x="1868400" y="1576800"/>
            <a:ext cx="3649680" cy="2052720"/>
          </a:xfrm>
          <a:custGeom>
            <a:avLst/>
            <a:gdLst/>
            <a:ahLst/>
            <a:rect l="l" t="t" r="r" b="b"/>
            <a:pathLst>
              <a:path w="1464" h="459">
                <a:moveTo>
                  <a:pt x="1464" y="459"/>
                </a:moveTo>
                <a:cubicBezTo>
                  <a:pt x="1376" y="420"/>
                  <a:pt x="1122" y="295"/>
                  <a:pt x="936" y="230"/>
                </a:cubicBezTo>
                <a:cubicBezTo>
                  <a:pt x="750" y="165"/>
                  <a:pt x="501" y="109"/>
                  <a:pt x="345" y="71"/>
                </a:cubicBezTo>
                <a:cubicBezTo>
                  <a:pt x="189" y="33"/>
                  <a:pt x="72" y="15"/>
                  <a:pt x="0" y="0"/>
                </a:cubicBezTo>
              </a:path>
            </a:pathLst>
          </a:custGeom>
          <a:noFill/>
          <a:ln w="419040">
            <a:solidFill>
              <a:srgbClr val="33cccc"/>
            </a:solidFill>
            <a:round/>
            <a:tailEnd len="sm" type="stealth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0" name=""/>
          <p:cNvSpPr/>
          <p:nvPr/>
        </p:nvSpPr>
        <p:spPr>
          <a:xfrm>
            <a:off x="4920480" y="298980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1" name=""/>
          <p:cNvSpPr/>
          <p:nvPr/>
        </p:nvSpPr>
        <p:spPr>
          <a:xfrm rot="5319000">
            <a:off x="3793680" y="2698200"/>
            <a:ext cx="614520" cy="341640"/>
          </a:xfrm>
          <a:custGeom>
            <a:avLst/>
            <a:gdLst/>
            <a:ahLst/>
            <a:rect l="l" t="t" r="r" b="b"/>
            <a:pathLst>
              <a:path w="1146" h="188">
                <a:moveTo>
                  <a:pt x="0" y="188"/>
                </a:moveTo>
                <a:cubicBezTo>
                  <a:pt x="71" y="162"/>
                  <a:pt x="306" y="62"/>
                  <a:pt x="433" y="31"/>
                </a:cubicBezTo>
                <a:cubicBezTo>
                  <a:pt x="560" y="0"/>
                  <a:pt x="668" y="2"/>
                  <a:pt x="763" y="5"/>
                </a:cubicBezTo>
                <a:cubicBezTo>
                  <a:pt x="857" y="8"/>
                  <a:pt x="938" y="28"/>
                  <a:pt x="1002" y="49"/>
                </a:cubicBezTo>
                <a:cubicBezTo>
                  <a:pt x="1066" y="70"/>
                  <a:pt x="1122" y="119"/>
                  <a:pt x="1146" y="133"/>
                </a:cubicBezTo>
              </a:path>
            </a:pathLst>
          </a:custGeom>
          <a:noFill/>
          <a:ln w="38160">
            <a:solidFill>
              <a:srgbClr val="33cccc"/>
            </a:solidFill>
            <a:round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>
            <a:off x="3820680" y="278172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 flipH="1" flipV="1">
            <a:off x="6895800" y="5060880"/>
            <a:ext cx="1490760" cy="309600"/>
          </a:xfrm>
          <a:prstGeom prst="line">
            <a:avLst/>
          </a:prstGeom>
          <a:ln w="76320">
            <a:solidFill>
              <a:srgbClr val="33cc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>
            <a:off x="4574160" y="16243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>
            <a:off x="7958160" y="2765520"/>
            <a:ext cx="465120" cy="2606760"/>
          </a:xfrm>
          <a:custGeom>
            <a:avLst/>
            <a:gdLst/>
            <a:ahLst/>
            <a:rect l="l" t="t" r="r" b="b"/>
            <a:pathLst>
              <a:path w="306" h="1591">
                <a:moveTo>
                  <a:pt x="297" y="1591"/>
                </a:moveTo>
                <a:cubicBezTo>
                  <a:pt x="294" y="1482"/>
                  <a:pt x="306" y="1148"/>
                  <a:pt x="277" y="938"/>
                </a:cubicBezTo>
                <a:cubicBezTo>
                  <a:pt x="248" y="728"/>
                  <a:pt x="167" y="485"/>
                  <a:pt x="121" y="329"/>
                </a:cubicBezTo>
                <a:cubicBezTo>
                  <a:pt x="75" y="173"/>
                  <a:pt x="25" y="69"/>
                  <a:pt x="0" y="0"/>
                </a:cubicBezTo>
              </a:path>
            </a:pathLst>
          </a:custGeom>
          <a:noFill/>
          <a:ln w="50760">
            <a:solidFill>
              <a:srgbClr val="33cccc"/>
            </a:solidFill>
            <a:round/>
            <a:tailEnd len="sm" type="stealth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>
            <a:off x="8098920" y="283896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7" name=""/>
          <p:cNvSpPr/>
          <p:nvPr/>
        </p:nvSpPr>
        <p:spPr>
          <a:xfrm>
            <a:off x="5126040" y="5514840"/>
            <a:ext cx="184320" cy="62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2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8" name=""/>
          <p:cNvSpPr/>
          <p:nvPr/>
        </p:nvSpPr>
        <p:spPr>
          <a:xfrm>
            <a:off x="6732720" y="4735440"/>
            <a:ext cx="180720" cy="317520"/>
          </a:xfrm>
          <a:prstGeom prst="flowChartMagneticDisk">
            <a:avLst/>
          </a:prstGeom>
          <a:solidFill>
            <a:srgbClr val="8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9" name=""/>
          <p:cNvSpPr/>
          <p:nvPr/>
        </p:nvSpPr>
        <p:spPr>
          <a:xfrm>
            <a:off x="7710480" y="2487600"/>
            <a:ext cx="181080" cy="317520"/>
          </a:xfrm>
          <a:prstGeom prst="flowChartMagneticDisk">
            <a:avLst/>
          </a:prstGeom>
          <a:solidFill>
            <a:srgbClr val="8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0" name=""/>
          <p:cNvSpPr/>
          <p:nvPr/>
        </p:nvSpPr>
        <p:spPr>
          <a:xfrm>
            <a:off x="2760840" y="5349960"/>
            <a:ext cx="850680" cy="260280"/>
          </a:xfrm>
          <a:custGeom>
            <a:avLst/>
            <a:gdLst/>
            <a:ahLst/>
            <a:rect l="l" t="t" r="r" b="b"/>
            <a:pathLst>
              <a:path w="484" h="122">
                <a:moveTo>
                  <a:pt x="484" y="0"/>
                </a:moveTo>
                <a:cubicBezTo>
                  <a:pt x="451" y="6"/>
                  <a:pt x="366" y="16"/>
                  <a:pt x="285" y="36"/>
                </a:cubicBezTo>
                <a:cubicBezTo>
                  <a:pt x="204" y="56"/>
                  <a:pt x="59" y="104"/>
                  <a:pt x="0" y="122"/>
                </a:cubicBezTo>
              </a:path>
            </a:pathLst>
          </a:custGeom>
          <a:noFill/>
          <a:ln w="54000">
            <a:solidFill>
              <a:srgbClr val="33cccc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1" name=""/>
          <p:cNvSpPr/>
          <p:nvPr/>
        </p:nvSpPr>
        <p:spPr>
          <a:xfrm>
            <a:off x="1303200" y="1490760"/>
            <a:ext cx="893880" cy="469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+3.1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Bcf/d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2" name=""/>
          <p:cNvSpPr/>
          <p:nvPr/>
        </p:nvSpPr>
        <p:spPr>
          <a:xfrm>
            <a:off x="2196360" y="174996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3" name=""/>
          <p:cNvSpPr/>
          <p:nvPr/>
        </p:nvSpPr>
        <p:spPr>
          <a:xfrm rot="16891200">
            <a:off x="332280" y="2693160"/>
            <a:ext cx="2072520" cy="4550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3864" y="444"/>
                </a:moveTo>
                <a:arcTo wR="10800" hR="10800" stAng="-4411219" swAng="4663283"/>
                <a:lnTo>
                  <a:pt x="10800" y="10800"/>
                </a:lnTo>
                <a:close/>
              </a:path>
              <a:path fill="none" w="21600" h="21600">
                <a:moveTo>
                  <a:pt x="13864" y="444"/>
                </a:moveTo>
                <a:arcTo wR="10800" hR="10800" stAng="-4411219" swAng="4663283"/>
              </a:path>
            </a:pathLst>
          </a:custGeom>
          <a:noFill/>
          <a:ln w="50760">
            <a:solidFill>
              <a:srgbClr val="33cccc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4" name=""/>
          <p:cNvSpPr/>
          <p:nvPr/>
        </p:nvSpPr>
        <p:spPr>
          <a:xfrm>
            <a:off x="5456160" y="4472640"/>
            <a:ext cx="29052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5" name=""/>
          <p:cNvSpPr/>
          <p:nvPr/>
        </p:nvSpPr>
        <p:spPr>
          <a:xfrm>
            <a:off x="7157880" y="3686040"/>
            <a:ext cx="181080" cy="317520"/>
          </a:xfrm>
          <a:prstGeom prst="flowChartMagneticDisk">
            <a:avLst/>
          </a:prstGeom>
          <a:solidFill>
            <a:srgbClr val="8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6" name=""/>
          <p:cNvSpPr/>
          <p:nvPr/>
        </p:nvSpPr>
        <p:spPr>
          <a:xfrm>
            <a:off x="7221240" y="489960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7" name=""/>
          <p:cNvSpPr/>
          <p:nvPr/>
        </p:nvSpPr>
        <p:spPr>
          <a:xfrm>
            <a:off x="7362720" y="3932280"/>
            <a:ext cx="806400" cy="1258920"/>
          </a:xfrm>
          <a:custGeom>
            <a:avLst/>
            <a:gdLst/>
            <a:ahLst/>
            <a:rect l="l" t="t" r="r" b="b"/>
            <a:pathLst>
              <a:path w="483" h="742">
                <a:moveTo>
                  <a:pt x="483" y="742"/>
                </a:moveTo>
                <a:cubicBezTo>
                  <a:pt x="459" y="696"/>
                  <a:pt x="394" y="559"/>
                  <a:pt x="342" y="461"/>
                </a:cubicBezTo>
                <a:cubicBezTo>
                  <a:pt x="290" y="363"/>
                  <a:pt x="226" y="231"/>
                  <a:pt x="169" y="154"/>
                </a:cubicBezTo>
                <a:cubicBezTo>
                  <a:pt x="112" y="77"/>
                  <a:pt x="35" y="32"/>
                  <a:pt x="0" y="0"/>
                </a:cubicBezTo>
              </a:path>
            </a:pathLst>
          </a:custGeom>
          <a:noFill/>
          <a:ln w="101520">
            <a:solidFill>
              <a:srgbClr val="33cccc"/>
            </a:solidFill>
            <a:round/>
            <a:tailEnd len="sm" type="stealth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8" name=""/>
          <p:cNvSpPr/>
          <p:nvPr/>
        </p:nvSpPr>
        <p:spPr>
          <a:xfrm>
            <a:off x="7678440" y="402012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9" name=""/>
          <p:cNvSpPr/>
          <p:nvPr/>
        </p:nvSpPr>
        <p:spPr>
          <a:xfrm>
            <a:off x="6160680" y="344844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0" name=""/>
          <p:cNvSpPr/>
          <p:nvPr/>
        </p:nvSpPr>
        <p:spPr>
          <a:xfrm flipH="1">
            <a:off x="1158840" y="3632040"/>
            <a:ext cx="1077840" cy="690840"/>
          </a:xfrm>
          <a:prstGeom prst="line">
            <a:avLst/>
          </a:prstGeom>
          <a:ln w="63360">
            <a:solidFill>
              <a:srgbClr val="33cc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1" name=""/>
          <p:cNvSpPr/>
          <p:nvPr/>
        </p:nvSpPr>
        <p:spPr>
          <a:xfrm>
            <a:off x="1239840" y="378648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2" name=""/>
          <p:cNvSpPr/>
          <p:nvPr/>
        </p:nvSpPr>
        <p:spPr>
          <a:xfrm>
            <a:off x="2311560" y="4179960"/>
            <a:ext cx="893520" cy="469800"/>
          </a:xfrm>
          <a:prstGeom prst="ellipse">
            <a:avLst/>
          </a:prstGeom>
          <a:solidFill>
            <a:srgbClr val="ffff99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-1.0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Bcf/d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3" name=""/>
          <p:cNvSpPr/>
          <p:nvPr/>
        </p:nvSpPr>
        <p:spPr>
          <a:xfrm flipV="1" rot="16043400">
            <a:off x="5387400" y="4584600"/>
            <a:ext cx="736560" cy="345960"/>
          </a:xfrm>
          <a:custGeom>
            <a:avLst/>
            <a:gdLst/>
            <a:ahLst/>
            <a:rect l="l" t="t" r="r" b="b"/>
            <a:pathLst>
              <a:path w="1146" h="188">
                <a:moveTo>
                  <a:pt x="0" y="188"/>
                </a:moveTo>
                <a:cubicBezTo>
                  <a:pt x="71" y="162"/>
                  <a:pt x="306" y="62"/>
                  <a:pt x="433" y="31"/>
                </a:cubicBezTo>
                <a:cubicBezTo>
                  <a:pt x="560" y="0"/>
                  <a:pt x="668" y="2"/>
                  <a:pt x="763" y="5"/>
                </a:cubicBezTo>
                <a:cubicBezTo>
                  <a:pt x="857" y="8"/>
                  <a:pt x="938" y="28"/>
                  <a:pt x="1002" y="49"/>
                </a:cubicBezTo>
                <a:cubicBezTo>
                  <a:pt x="1066" y="70"/>
                  <a:pt x="1122" y="119"/>
                  <a:pt x="1146" y="133"/>
                </a:cubicBezTo>
              </a:path>
            </a:pathLst>
          </a:custGeom>
          <a:noFill/>
          <a:ln w="101520">
            <a:solidFill>
              <a:srgbClr val="33cccc"/>
            </a:solidFill>
            <a:round/>
            <a:tailEnd len="sm" type="stealth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4" name=""/>
          <p:cNvSpPr/>
          <p:nvPr/>
        </p:nvSpPr>
        <p:spPr>
          <a:xfrm>
            <a:off x="6210000" y="481536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5" name=""/>
          <p:cNvSpPr/>
          <p:nvPr/>
        </p:nvSpPr>
        <p:spPr>
          <a:xfrm>
            <a:off x="5816520" y="3324240"/>
            <a:ext cx="1203480" cy="1698480"/>
          </a:xfrm>
          <a:custGeom>
            <a:avLst/>
            <a:gdLst/>
            <a:ahLst/>
            <a:rect l="l" t="t" r="r" b="b"/>
            <a:pathLst>
              <a:path w="758" h="1070">
                <a:moveTo>
                  <a:pt x="0" y="1070"/>
                </a:moveTo>
                <a:lnTo>
                  <a:pt x="408" y="650"/>
                </a:lnTo>
                <a:lnTo>
                  <a:pt x="758" y="0"/>
                </a:lnTo>
              </a:path>
            </a:pathLst>
          </a:custGeom>
          <a:noFill/>
          <a:ln w="63360">
            <a:solidFill>
              <a:srgbClr val="33cccc"/>
            </a:solidFill>
            <a:round/>
            <a:tailEnd len="med" type="stealth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6" name=""/>
          <p:cNvSpPr/>
          <p:nvPr/>
        </p:nvSpPr>
        <p:spPr>
          <a:xfrm>
            <a:off x="6684480" y="392004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7" name=""/>
          <p:cNvSpPr/>
          <p:nvPr/>
        </p:nvSpPr>
        <p:spPr>
          <a:xfrm flipV="1">
            <a:off x="7201080" y="2641680"/>
            <a:ext cx="417240" cy="187200"/>
          </a:xfrm>
          <a:prstGeom prst="line">
            <a:avLst/>
          </a:prstGeom>
          <a:ln w="54000">
            <a:solidFill>
              <a:srgbClr val="33cc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8" name=""/>
          <p:cNvSpPr/>
          <p:nvPr/>
        </p:nvSpPr>
        <p:spPr>
          <a:xfrm rot="162600">
            <a:off x="5276520" y="1905120"/>
            <a:ext cx="2292480" cy="299880"/>
          </a:xfrm>
          <a:custGeom>
            <a:avLst/>
            <a:gdLst/>
            <a:ahLst/>
            <a:rect l="l" t="t" r="r" b="b"/>
            <a:pathLst>
              <a:path w="1452" h="178">
                <a:moveTo>
                  <a:pt x="0" y="58"/>
                </a:moveTo>
                <a:cubicBezTo>
                  <a:pt x="78" y="52"/>
                  <a:pt x="330" y="31"/>
                  <a:pt x="468" y="22"/>
                </a:cubicBezTo>
                <a:cubicBezTo>
                  <a:pt x="606" y="13"/>
                  <a:pt x="713" y="0"/>
                  <a:pt x="828" y="4"/>
                </a:cubicBezTo>
                <a:cubicBezTo>
                  <a:pt x="943" y="8"/>
                  <a:pt x="1054" y="17"/>
                  <a:pt x="1158" y="46"/>
                </a:cubicBezTo>
                <a:cubicBezTo>
                  <a:pt x="1262" y="75"/>
                  <a:pt x="1391" y="150"/>
                  <a:pt x="1452" y="178"/>
                </a:cubicBezTo>
              </a:path>
            </a:pathLst>
          </a:custGeom>
          <a:noFill/>
          <a:ln w="63360">
            <a:solidFill>
              <a:srgbClr val="33cccc"/>
            </a:solidFill>
            <a:round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9" name=""/>
          <p:cNvSpPr/>
          <p:nvPr/>
        </p:nvSpPr>
        <p:spPr>
          <a:xfrm>
            <a:off x="7058880" y="174204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0" name=""/>
          <p:cNvSpPr/>
          <p:nvPr/>
        </p:nvSpPr>
        <p:spPr>
          <a:xfrm>
            <a:off x="6996960" y="277524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1" name=""/>
          <p:cNvSpPr/>
          <p:nvPr/>
        </p:nvSpPr>
        <p:spPr>
          <a:xfrm>
            <a:off x="5811840" y="3236760"/>
            <a:ext cx="1019160" cy="800280"/>
          </a:xfrm>
          <a:custGeom>
            <a:avLst/>
            <a:gdLst/>
            <a:ahLst/>
            <a:rect l="l" t="t" r="r" b="b"/>
            <a:pathLst>
              <a:path w="642" h="523">
                <a:moveTo>
                  <a:pt x="0" y="207"/>
                </a:moveTo>
                <a:cubicBezTo>
                  <a:pt x="38" y="254"/>
                  <a:pt x="123" y="523"/>
                  <a:pt x="230" y="489"/>
                </a:cubicBezTo>
                <a:cubicBezTo>
                  <a:pt x="337" y="455"/>
                  <a:pt x="556" y="102"/>
                  <a:pt x="642" y="0"/>
                </a:cubicBezTo>
              </a:path>
            </a:pathLst>
          </a:custGeom>
          <a:noFill/>
          <a:ln w="63360">
            <a:solidFill>
              <a:srgbClr val="33cccc"/>
            </a:solidFill>
            <a:round/>
            <a:tailEnd len="med" type="stealth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2" name=""/>
          <p:cNvSpPr/>
          <p:nvPr/>
        </p:nvSpPr>
        <p:spPr>
          <a:xfrm>
            <a:off x="4754520" y="5659560"/>
            <a:ext cx="630360" cy="855720"/>
          </a:xfrm>
          <a:custGeom>
            <a:avLst/>
            <a:gdLst/>
            <a:ahLst/>
            <a:rect l="l" t="t" r="r" b="b"/>
            <a:pathLst>
              <a:path w="397" h="539">
                <a:moveTo>
                  <a:pt x="397" y="539"/>
                </a:moveTo>
                <a:lnTo>
                  <a:pt x="154" y="365"/>
                </a:lnTo>
                <a:lnTo>
                  <a:pt x="0" y="0"/>
                </a:lnTo>
              </a:path>
            </a:pathLst>
          </a:custGeom>
          <a:noFill/>
          <a:ln w="419040">
            <a:solidFill>
              <a:srgbClr val="33cccc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3" name=""/>
          <p:cNvSpPr/>
          <p:nvPr/>
        </p:nvSpPr>
        <p:spPr>
          <a:xfrm>
            <a:off x="6033960" y="2633760"/>
            <a:ext cx="690840" cy="496800"/>
          </a:xfrm>
          <a:custGeom>
            <a:avLst/>
            <a:gdLst/>
            <a:ahLst/>
            <a:rect l="l" t="t" r="r" b="b"/>
            <a:pathLst>
              <a:path w="435" h="313">
                <a:moveTo>
                  <a:pt x="0" y="313"/>
                </a:moveTo>
                <a:cubicBezTo>
                  <a:pt x="36" y="261"/>
                  <a:pt x="145" y="44"/>
                  <a:pt x="217" y="0"/>
                </a:cubicBezTo>
                <a:cubicBezTo>
                  <a:pt x="287" y="5"/>
                  <a:pt x="390" y="41"/>
                  <a:pt x="435" y="51"/>
                </a:cubicBezTo>
              </a:path>
            </a:pathLst>
          </a:custGeom>
          <a:noFill/>
          <a:ln w="44280">
            <a:solidFill>
              <a:srgbClr val="33cccc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4" name=""/>
          <p:cNvSpPr/>
          <p:nvPr/>
        </p:nvSpPr>
        <p:spPr>
          <a:xfrm>
            <a:off x="4789440" y="6230880"/>
            <a:ext cx="893880" cy="469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+3.6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Bcf/d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5" name=""/>
          <p:cNvSpPr/>
          <p:nvPr/>
        </p:nvSpPr>
        <p:spPr>
          <a:xfrm>
            <a:off x="4998960" y="5537160"/>
            <a:ext cx="190440" cy="317520"/>
          </a:xfrm>
          <a:prstGeom prst="flowChartMagneticDisk">
            <a:avLst/>
          </a:prstGeom>
          <a:solidFill>
            <a:srgbClr val="8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6" name=""/>
          <p:cNvSpPr/>
          <p:nvPr/>
        </p:nvSpPr>
        <p:spPr>
          <a:xfrm>
            <a:off x="3017880" y="3521160"/>
            <a:ext cx="946080" cy="177840"/>
          </a:xfrm>
          <a:custGeom>
            <a:avLst/>
            <a:gdLst/>
            <a:ahLst/>
            <a:rect l="l" t="t" r="r" b="b"/>
            <a:pathLst>
              <a:path w="659" h="93">
                <a:moveTo>
                  <a:pt x="0" y="0"/>
                </a:moveTo>
                <a:cubicBezTo>
                  <a:pt x="55" y="3"/>
                  <a:pt x="223" y="1"/>
                  <a:pt x="333" y="16"/>
                </a:cubicBezTo>
                <a:lnTo>
                  <a:pt x="659" y="93"/>
                </a:lnTo>
              </a:path>
            </a:pathLst>
          </a:custGeom>
          <a:noFill/>
          <a:ln w="63360">
            <a:solidFill>
              <a:srgbClr val="33cccc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7" name=""/>
          <p:cNvSpPr/>
          <p:nvPr/>
        </p:nvSpPr>
        <p:spPr>
          <a:xfrm>
            <a:off x="2166840" y="3301920"/>
            <a:ext cx="893880" cy="470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+.7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Bcf/d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8" name=""/>
          <p:cNvSpPr/>
          <p:nvPr/>
        </p:nvSpPr>
        <p:spPr>
          <a:xfrm>
            <a:off x="3497040" y="3324600"/>
            <a:ext cx="266040" cy="2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" rIns="8640" tIns="8640" bIns="8640" anchor="ctr" anchorCtr="1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866880"/>
                <a:tab algn="l" pos="1733400"/>
                <a:tab algn="l" pos="2600280"/>
                <a:tab algn="l" pos="3467160"/>
                <a:tab algn="l" pos="4334040"/>
                <a:tab algn="l" pos="5200560"/>
                <a:tab algn="l" pos="6067440"/>
                <a:tab algn="l" pos="6934320"/>
                <a:tab algn="l" pos="7800840"/>
                <a:tab algn="l" pos="8667720"/>
                <a:tab algn="l" pos="9534600"/>
                <a:tab algn="l" pos="1040148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9" name=""/>
          <p:cNvSpPr/>
          <p:nvPr/>
        </p:nvSpPr>
        <p:spPr>
          <a:xfrm>
            <a:off x="7975440" y="5187960"/>
            <a:ext cx="974880" cy="5191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+1.3 Bcf/d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0" name=""/>
          <p:cNvSpPr/>
          <p:nvPr/>
        </p:nvSpPr>
        <p:spPr>
          <a:xfrm>
            <a:off x="5811840" y="5070600"/>
            <a:ext cx="717480" cy="74520"/>
          </a:xfrm>
          <a:custGeom>
            <a:avLst/>
            <a:gdLst/>
            <a:ahLst/>
            <a:rect l="l" t="t" r="r" b="b"/>
            <a:pathLst>
              <a:path w="659" h="93">
                <a:moveTo>
                  <a:pt x="0" y="0"/>
                </a:moveTo>
                <a:cubicBezTo>
                  <a:pt x="55" y="3"/>
                  <a:pt x="223" y="1"/>
                  <a:pt x="333" y="16"/>
                </a:cubicBezTo>
                <a:lnTo>
                  <a:pt x="659" y="93"/>
                </a:lnTo>
              </a:path>
            </a:pathLst>
          </a:custGeom>
          <a:noFill/>
          <a:ln w="88920">
            <a:solidFill>
              <a:srgbClr val="33cccc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1" name=""/>
          <p:cNvSpPr/>
          <p:nvPr/>
        </p:nvSpPr>
        <p:spPr>
          <a:xfrm>
            <a:off x="6489000" y="26215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2" name=""/>
          <p:cNvSpPr/>
          <p:nvPr/>
        </p:nvSpPr>
        <p:spPr>
          <a:xfrm rot="5620200">
            <a:off x="2582640" y="3670200"/>
            <a:ext cx="1111320" cy="3216240"/>
          </a:xfrm>
          <a:custGeom>
            <a:avLst/>
            <a:gdLst/>
            <a:ahLst/>
            <a:rect l="l" t="t" r="r" b="b"/>
            <a:pathLst>
              <a:path w="444" h="676">
                <a:moveTo>
                  <a:pt x="444" y="10"/>
                </a:moveTo>
                <a:cubicBezTo>
                  <a:pt x="429" y="18"/>
                  <a:pt x="404" y="0"/>
                  <a:pt x="354" y="52"/>
                </a:cubicBezTo>
                <a:cubicBezTo>
                  <a:pt x="304" y="104"/>
                  <a:pt x="199" y="234"/>
                  <a:pt x="144" y="322"/>
                </a:cubicBezTo>
                <a:cubicBezTo>
                  <a:pt x="89" y="410"/>
                  <a:pt x="48" y="521"/>
                  <a:pt x="24" y="580"/>
                </a:cubicBezTo>
                <a:cubicBezTo>
                  <a:pt x="0" y="639"/>
                  <a:pt x="5" y="656"/>
                  <a:pt x="0" y="676"/>
                </a:cubicBezTo>
              </a:path>
            </a:pathLst>
          </a:custGeom>
          <a:noFill/>
          <a:ln w="216000">
            <a:solidFill>
              <a:srgbClr val="33cccc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3" name=""/>
          <p:cNvSpPr/>
          <p:nvPr/>
        </p:nvSpPr>
        <p:spPr>
          <a:xfrm>
            <a:off x="1734120" y="456300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4" name=""/>
          <p:cNvSpPr/>
          <p:nvPr/>
        </p:nvSpPr>
        <p:spPr>
          <a:xfrm>
            <a:off x="4291560" y="556920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/>
          </p:cNvSpPr>
          <p:nvPr>
            <p:ph type="title"/>
          </p:nvPr>
        </p:nvSpPr>
        <p:spPr>
          <a:xfrm>
            <a:off x="587520" y="250920"/>
            <a:ext cx="7773840" cy="87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in the 21</a:t>
            </a:r>
            <a:r>
              <a:rPr b="1" lang="en-US" sz="32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st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Century</a:t>
            </a:r>
            <a:br>
              <a:rPr sz="3200"/>
            </a:b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Industry Drivers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6" name="PlaceHolder 2"/>
          <p:cNvSpPr>
            <a:spLocks noGrp="1"/>
          </p:cNvSpPr>
          <p:nvPr>
            <p:ph/>
          </p:nvPr>
        </p:nvSpPr>
        <p:spPr>
          <a:xfrm>
            <a:off x="455760" y="1739520"/>
            <a:ext cx="8339040" cy="4406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5960" indent="-34596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Structural Consolidation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Merger/restructuring/rationalization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None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Accelerating Growth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Environmental &amp; technology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None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Issues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Expanded access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None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Conflict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Dynamic tension between physical &amp;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None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Clr>
                <a:srgbClr val="ffcc66"/>
              </a:buClr>
              <a:buSzPct val="75000"/>
              <a:buFont typeface="Monotype Sorts" charset="2"/>
              <a:buChar char=""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Public Policy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“amphibians”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94000"/>
              </a:lnSpc>
              <a:spcBef>
                <a:spcPts val="374"/>
              </a:spcBef>
              <a:spcAft>
                <a:spcPts val="374"/>
              </a:spcAft>
              <a:buNone/>
              <a:tabLst>
                <a:tab algn="l" pos="37209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7" name=""/>
          <p:cNvSpPr/>
          <p:nvPr/>
        </p:nvSpPr>
        <p:spPr>
          <a:xfrm>
            <a:off x="3684600" y="1731960"/>
            <a:ext cx="452520" cy="395280"/>
          </a:xfrm>
          <a:prstGeom prst="rightArrow">
            <a:avLst>
              <a:gd name="adj1" fmla="val 50000"/>
              <a:gd name="adj2" fmla="val 28620"/>
            </a:avLst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8" name=""/>
          <p:cNvSpPr/>
          <p:nvPr/>
        </p:nvSpPr>
        <p:spPr>
          <a:xfrm>
            <a:off x="3686040" y="2525760"/>
            <a:ext cx="452520" cy="395280"/>
          </a:xfrm>
          <a:prstGeom prst="rightArrow">
            <a:avLst>
              <a:gd name="adj1" fmla="val 50000"/>
              <a:gd name="adj2" fmla="val 28620"/>
            </a:avLst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9" name=""/>
          <p:cNvSpPr/>
          <p:nvPr/>
        </p:nvSpPr>
        <p:spPr>
          <a:xfrm>
            <a:off x="3686040" y="3524400"/>
            <a:ext cx="452520" cy="395280"/>
          </a:xfrm>
          <a:prstGeom prst="rightArrow">
            <a:avLst>
              <a:gd name="adj1" fmla="val 50000"/>
              <a:gd name="adj2" fmla="val 28620"/>
            </a:avLst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0" name=""/>
          <p:cNvSpPr/>
          <p:nvPr/>
        </p:nvSpPr>
        <p:spPr>
          <a:xfrm>
            <a:off x="3691080" y="4305240"/>
            <a:ext cx="452160" cy="395280"/>
          </a:xfrm>
          <a:prstGeom prst="rightArrow">
            <a:avLst>
              <a:gd name="adj1" fmla="val 50000"/>
              <a:gd name="adj2" fmla="val 28597"/>
            </a:avLst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1" name=""/>
          <p:cNvSpPr/>
          <p:nvPr/>
        </p:nvSpPr>
        <p:spPr>
          <a:xfrm>
            <a:off x="3681360" y="5322960"/>
            <a:ext cx="452520" cy="395280"/>
          </a:xfrm>
          <a:prstGeom prst="rightArrow">
            <a:avLst>
              <a:gd name="adj1" fmla="val 50000"/>
              <a:gd name="adj2" fmla="val 28620"/>
            </a:avLst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"/>
          <p:cNvSpPr/>
          <p:nvPr/>
        </p:nvSpPr>
        <p:spPr>
          <a:xfrm>
            <a:off x="838080" y="685800"/>
            <a:ext cx="7925040" cy="601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“Utilities” provide </a:t>
            </a:r>
            <a:r>
              <a:rPr b="0" lang="en-US" sz="30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services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with product </a:t>
            </a:r>
            <a:r>
              <a:rPr b="0" lang="en-US" sz="30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components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Dial Tone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Conversation/Data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Voltage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Light/Sound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Heat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874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Regulators want fairness, markets want choice, and customers want solutions.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463" name="" descr=""/>
          <p:cNvPicPr/>
          <p:nvPr/>
        </p:nvPicPr>
        <p:blipFill>
          <a:blip r:embed="rId1"/>
          <a:stretch/>
        </p:blipFill>
        <p:spPr>
          <a:xfrm>
            <a:off x="7162920" y="2590920"/>
            <a:ext cx="1093680" cy="544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4" name="" descr=""/>
          <p:cNvPicPr/>
          <p:nvPr/>
        </p:nvPicPr>
        <p:blipFill>
          <a:blip r:embed="rId2"/>
          <a:stretch/>
        </p:blipFill>
        <p:spPr>
          <a:xfrm>
            <a:off x="6400800" y="3352680"/>
            <a:ext cx="576360" cy="6318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65" name=""/>
          <p:cNvGraphicFramePr/>
          <p:nvPr/>
        </p:nvGraphicFramePr>
        <p:xfrm>
          <a:off x="5486400" y="4267080"/>
          <a:ext cx="390600" cy="5810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6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486400" y="4267080"/>
                    <a:ext cx="390600" cy="58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7" name=""/>
          <p:cNvSpPr/>
          <p:nvPr/>
        </p:nvSpPr>
        <p:spPr>
          <a:xfrm>
            <a:off x="4289400" y="3049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8" name=""/>
          <p:cNvSpPr/>
          <p:nvPr/>
        </p:nvSpPr>
        <p:spPr>
          <a:xfrm>
            <a:off x="1906920" y="380520"/>
            <a:ext cx="5438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Two General Observations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143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"/>
          <p:cNvSpPr/>
          <p:nvPr/>
        </p:nvSpPr>
        <p:spPr>
          <a:xfrm>
            <a:off x="533520" y="1635120"/>
            <a:ext cx="3657600" cy="5209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Regulator Values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0" name=""/>
          <p:cNvSpPr/>
          <p:nvPr/>
        </p:nvSpPr>
        <p:spPr>
          <a:xfrm>
            <a:off x="1143000" y="2193840"/>
            <a:ext cx="3429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Transparency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Uniformity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Nondiscriminatory Prices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Open Auctions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Universal Access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1" name=""/>
          <p:cNvSpPr/>
          <p:nvPr/>
        </p:nvSpPr>
        <p:spPr>
          <a:xfrm>
            <a:off x="2209680" y="4809960"/>
            <a:ext cx="0" cy="1219320"/>
          </a:xfrm>
          <a:prstGeom prst="line">
            <a:avLst/>
          </a:prstGeom>
          <a:ln w="63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2" name=""/>
          <p:cNvSpPr/>
          <p:nvPr/>
        </p:nvSpPr>
        <p:spPr>
          <a:xfrm>
            <a:off x="838080" y="5867280"/>
            <a:ext cx="335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Garmond (W1)"/>
              </a:rPr>
              <a:t>Commodities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3" name=""/>
          <p:cNvSpPr/>
          <p:nvPr/>
        </p:nvSpPr>
        <p:spPr>
          <a:xfrm>
            <a:off x="4673520" y="1635120"/>
            <a:ext cx="3810240" cy="5209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Customer Values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4" name=""/>
          <p:cNvSpPr/>
          <p:nvPr/>
        </p:nvSpPr>
        <p:spPr>
          <a:xfrm>
            <a:off x="5565600" y="2193840"/>
            <a:ext cx="281952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Simplicity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Special Needs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Bargain Transactions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Certainty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Security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5" name=""/>
          <p:cNvSpPr/>
          <p:nvPr/>
        </p:nvSpPr>
        <p:spPr>
          <a:xfrm>
            <a:off x="6740640" y="4826160"/>
            <a:ext cx="0" cy="1218960"/>
          </a:xfrm>
          <a:prstGeom prst="line">
            <a:avLst/>
          </a:prstGeom>
          <a:ln w="63360">
            <a:solidFill>
              <a:srgbClr val="ffff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6" name=""/>
          <p:cNvSpPr/>
          <p:nvPr/>
        </p:nvSpPr>
        <p:spPr>
          <a:xfrm>
            <a:off x="4829040" y="5867280"/>
            <a:ext cx="3810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Garmond (W1)"/>
              </a:rPr>
              <a:t>Customization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7" name=""/>
          <p:cNvSpPr/>
          <p:nvPr/>
        </p:nvSpPr>
        <p:spPr>
          <a:xfrm>
            <a:off x="598680" y="451800"/>
            <a:ext cx="3393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Differing Values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2000-04-20T12:04:17Z</dcterms:created>
  <dc:creator>El Paso Energy Employee</dc:creator>
  <dc:description/>
  <dc:language>en-US</dc:language>
  <cp:lastModifiedBy>mcarson</cp:lastModifiedBy>
  <cp:lastPrinted>2000-04-26T11:08:41Z</cp:lastPrinted>
  <dcterms:modified xsi:type="dcterms:W3CDTF">2000-11-14T13:00:02Z</dcterms:modified>
  <cp:revision>32</cp:revision>
  <dc:subject/>
  <dc:title>Board of Directors Meeting</dc:title>
</cp:coreProperties>
</file>