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647D5C-2525-442A-B59D-20D0195BE6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257FF4-D4E4-4A38-8B45-CF63F447A25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04920"/>
          <a:ext cx="9144000" cy="6553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04920"/>
                    <a:ext cx="914400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2001-05-11T15:35:32Z</dcterms:created>
  <dc:creator>vickie lopez</dc:creator>
  <dc:description/>
  <dc:language>en-US</dc:language>
  <cp:lastModifiedBy>vickie lopez</cp:lastModifiedBy>
  <dcterms:modified xsi:type="dcterms:W3CDTF">2001-05-11T15:38:37Z</dcterms:modified>
  <cp:revision>2</cp:revision>
  <dc:subject/>
  <dc:title>PowerPoint Presentation</dc:title>
</cp:coreProperties>
</file>